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1" r:id="rId4"/>
    <p:sldMasterId id="214748369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Balsamiq Sans"/>
      <p:regular r:id="rId19"/>
      <p:bold r:id="rId20"/>
      <p:italic r:id="rId21"/>
      <p:boldItalic r:id="rId22"/>
    </p:embeddedFont>
    <p:embeddedFont>
      <p:font typeface="Nunito"/>
      <p:regular r:id="rId23"/>
      <p:bold r:id="rId24"/>
      <p:italic r:id="rId25"/>
      <p:boldItalic r:id="rId26"/>
    </p:embeddedFont>
    <p:embeddedFont>
      <p:font typeface="PT Sans Narrow"/>
      <p:regular r:id="rId27"/>
      <p:bold r:id="rId28"/>
    </p:embeddedFont>
    <p:embeddedFont>
      <p:font typeface="Lato"/>
      <p:regular r:id="rId29"/>
      <p:bold r:id="rId30"/>
      <p:italic r:id="rId31"/>
      <p:boldItalic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BalsamiqSans-bold.fntdata"/><Relationship Id="rId22" Type="http://schemas.openxmlformats.org/officeDocument/2006/relationships/font" Target="fonts/BalsamiqSans-boldItalic.fntdata"/><Relationship Id="rId21" Type="http://schemas.openxmlformats.org/officeDocument/2006/relationships/font" Target="fonts/BalsamiqSans-italic.fntdata"/><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Nunito-boldItalic.fntdata"/><Relationship Id="rId25" Type="http://schemas.openxmlformats.org/officeDocument/2006/relationships/font" Target="fonts/Nunito-italic.fntdata"/><Relationship Id="rId28" Type="http://schemas.openxmlformats.org/officeDocument/2006/relationships/font" Target="fonts/PTSansNarrow-bold.fntdata"/><Relationship Id="rId27" Type="http://schemas.openxmlformats.org/officeDocument/2006/relationships/font" Target="fonts/PTSansNarrow-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33" Type="http://schemas.openxmlformats.org/officeDocument/2006/relationships/font" Target="fonts/OpenSans-regular.fntdata"/><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35" Type="http://schemas.openxmlformats.org/officeDocument/2006/relationships/font" Target="fonts/OpenSans-italic.fntdata"/><Relationship Id="rId12" Type="http://schemas.openxmlformats.org/officeDocument/2006/relationships/slide" Target="slides/slide6.xml"/><Relationship Id="rId34" Type="http://schemas.openxmlformats.org/officeDocument/2006/relationships/font" Target="fonts/OpenSans-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Open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BalsamiqSans-regular.fntdata"/><Relationship Id="rId18" Type="http://schemas.openxmlformats.org/officeDocument/2006/relationships/slide" Target="slides/slide12.xml"/></Relationships>
</file>

<file path=ppt/media/image1.jp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8" name="Shape 4038"/>
        <p:cNvGrpSpPr/>
        <p:nvPr/>
      </p:nvGrpSpPr>
      <p:grpSpPr>
        <a:xfrm>
          <a:off x="0" y="0"/>
          <a:ext cx="0" cy="0"/>
          <a:chOff x="0" y="0"/>
          <a:chExt cx="0" cy="0"/>
        </a:xfrm>
      </p:grpSpPr>
      <p:sp>
        <p:nvSpPr>
          <p:cNvPr id="4039" name="Google Shape;4039;g126bf1f5d20_2_39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0" name="Google Shape;4040;g126bf1f5d20_2_39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7" name="Shape 4097"/>
        <p:cNvGrpSpPr/>
        <p:nvPr/>
      </p:nvGrpSpPr>
      <p:grpSpPr>
        <a:xfrm>
          <a:off x="0" y="0"/>
          <a:ext cx="0" cy="0"/>
          <a:chOff x="0" y="0"/>
          <a:chExt cx="0" cy="0"/>
        </a:xfrm>
      </p:grpSpPr>
      <p:sp>
        <p:nvSpPr>
          <p:cNvPr id="4098" name="Google Shape;4098;g126bf1f5d20_2_40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9" name="Google Shape;4099;g126bf1f5d20_2_40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3" name="Shape 4103"/>
        <p:cNvGrpSpPr/>
        <p:nvPr/>
      </p:nvGrpSpPr>
      <p:grpSpPr>
        <a:xfrm>
          <a:off x="0" y="0"/>
          <a:ext cx="0" cy="0"/>
          <a:chOff x="0" y="0"/>
          <a:chExt cx="0" cy="0"/>
        </a:xfrm>
      </p:grpSpPr>
      <p:sp>
        <p:nvSpPr>
          <p:cNvPr id="4104" name="Google Shape;4104;g126bf1f5d20_2_40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5" name="Google Shape;4105;g126bf1f5d20_2_40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9" name="Shape 4109"/>
        <p:cNvGrpSpPr/>
        <p:nvPr/>
      </p:nvGrpSpPr>
      <p:grpSpPr>
        <a:xfrm>
          <a:off x="0" y="0"/>
          <a:ext cx="0" cy="0"/>
          <a:chOff x="0" y="0"/>
          <a:chExt cx="0" cy="0"/>
        </a:xfrm>
      </p:grpSpPr>
      <p:sp>
        <p:nvSpPr>
          <p:cNvPr id="4110" name="Google Shape;4110;g126bf1f5d20_2_4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g126bf1f5d20_2_404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4" name="Shape 4044"/>
        <p:cNvGrpSpPr/>
        <p:nvPr/>
      </p:nvGrpSpPr>
      <p:grpSpPr>
        <a:xfrm>
          <a:off x="0" y="0"/>
          <a:ext cx="0" cy="0"/>
          <a:chOff x="0" y="0"/>
          <a:chExt cx="0" cy="0"/>
        </a:xfrm>
      </p:grpSpPr>
      <p:sp>
        <p:nvSpPr>
          <p:cNvPr id="4045" name="Google Shape;4045;g13a99e1fda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6" name="Google Shape;4046;g13a99e1fda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9" name="Shape 4049"/>
        <p:cNvGrpSpPr/>
        <p:nvPr/>
      </p:nvGrpSpPr>
      <p:grpSpPr>
        <a:xfrm>
          <a:off x="0" y="0"/>
          <a:ext cx="0" cy="0"/>
          <a:chOff x="0" y="0"/>
          <a:chExt cx="0" cy="0"/>
        </a:xfrm>
      </p:grpSpPr>
      <p:sp>
        <p:nvSpPr>
          <p:cNvPr id="4050" name="Google Shape;4050;g126bf1f5d20_2_39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51" name="Google Shape;4051;g126bf1f5d20_2_39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6" name="Shape 4056"/>
        <p:cNvGrpSpPr/>
        <p:nvPr/>
      </p:nvGrpSpPr>
      <p:grpSpPr>
        <a:xfrm>
          <a:off x="0" y="0"/>
          <a:ext cx="0" cy="0"/>
          <a:chOff x="0" y="0"/>
          <a:chExt cx="0" cy="0"/>
        </a:xfrm>
      </p:grpSpPr>
      <p:sp>
        <p:nvSpPr>
          <p:cNvPr id="4057" name="Google Shape;4057;g126bf1f5d20_2_39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58" name="Google Shape;4058;g126bf1f5d20_2_39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3" name="Shape 4063"/>
        <p:cNvGrpSpPr/>
        <p:nvPr/>
      </p:nvGrpSpPr>
      <p:grpSpPr>
        <a:xfrm>
          <a:off x="0" y="0"/>
          <a:ext cx="0" cy="0"/>
          <a:chOff x="0" y="0"/>
          <a:chExt cx="0" cy="0"/>
        </a:xfrm>
      </p:grpSpPr>
      <p:sp>
        <p:nvSpPr>
          <p:cNvPr id="4064" name="Google Shape;4064;g126bf1f5d20_2_39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5" name="Google Shape;4065;g126bf1f5d20_2_39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0" name="Shape 4070"/>
        <p:cNvGrpSpPr/>
        <p:nvPr/>
      </p:nvGrpSpPr>
      <p:grpSpPr>
        <a:xfrm>
          <a:off x="0" y="0"/>
          <a:ext cx="0" cy="0"/>
          <a:chOff x="0" y="0"/>
          <a:chExt cx="0" cy="0"/>
        </a:xfrm>
      </p:grpSpPr>
      <p:sp>
        <p:nvSpPr>
          <p:cNvPr id="4071" name="Google Shape;4071;g126bf1f5d20_2_40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2" name="Google Shape;4072;g126bf1f5d20_2_40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7" name="Shape 4077"/>
        <p:cNvGrpSpPr/>
        <p:nvPr/>
      </p:nvGrpSpPr>
      <p:grpSpPr>
        <a:xfrm>
          <a:off x="0" y="0"/>
          <a:ext cx="0" cy="0"/>
          <a:chOff x="0" y="0"/>
          <a:chExt cx="0" cy="0"/>
        </a:xfrm>
      </p:grpSpPr>
      <p:sp>
        <p:nvSpPr>
          <p:cNvPr id="4078" name="Google Shape;4078;g126bf1f5d20_2_40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9" name="Google Shape;4079;g126bf1f5d20_2_40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4" name="Shape 4084"/>
        <p:cNvGrpSpPr/>
        <p:nvPr/>
      </p:nvGrpSpPr>
      <p:grpSpPr>
        <a:xfrm>
          <a:off x="0" y="0"/>
          <a:ext cx="0" cy="0"/>
          <a:chOff x="0" y="0"/>
          <a:chExt cx="0" cy="0"/>
        </a:xfrm>
      </p:grpSpPr>
      <p:sp>
        <p:nvSpPr>
          <p:cNvPr id="4085" name="Google Shape;4085;g126bf1f5d20_2_40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86" name="Google Shape;4086;g126bf1f5d20_2_40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1" name="Shape 4091"/>
        <p:cNvGrpSpPr/>
        <p:nvPr/>
      </p:nvGrpSpPr>
      <p:grpSpPr>
        <a:xfrm>
          <a:off x="0" y="0"/>
          <a:ext cx="0" cy="0"/>
          <a:chOff x="0" y="0"/>
          <a:chExt cx="0" cy="0"/>
        </a:xfrm>
      </p:grpSpPr>
      <p:sp>
        <p:nvSpPr>
          <p:cNvPr id="4092" name="Google Shape;4092;g126bf1f5d20_2_40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3" name="Google Shape;4093;g126bf1f5d20_2_40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400"/>
              <a:buNone/>
              <a:defRPr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accent3"/>
              </a:buClr>
              <a:buSzPts val="13000"/>
              <a:buNone/>
              <a:defRPr sz="13000">
                <a:solidFill>
                  <a:schemeClr val="accent3"/>
                </a:solidFill>
              </a:defRPr>
            </a:lvl1pPr>
            <a:lvl2pPr lvl="1" rtl="0" algn="ctr">
              <a:spcBef>
                <a:spcPts val="0"/>
              </a:spcBef>
              <a:spcAft>
                <a:spcPts val="0"/>
              </a:spcAft>
              <a:buClr>
                <a:schemeClr val="accent3"/>
              </a:buClr>
              <a:buSzPts val="13000"/>
              <a:buNone/>
              <a:defRPr sz="13000">
                <a:solidFill>
                  <a:schemeClr val="accent3"/>
                </a:solidFill>
              </a:defRPr>
            </a:lvl2pPr>
            <a:lvl3pPr lvl="2" rtl="0" algn="ctr">
              <a:spcBef>
                <a:spcPts val="0"/>
              </a:spcBef>
              <a:spcAft>
                <a:spcPts val="0"/>
              </a:spcAft>
              <a:buClr>
                <a:schemeClr val="accent3"/>
              </a:buClr>
              <a:buSzPts val="13000"/>
              <a:buNone/>
              <a:defRPr sz="13000">
                <a:solidFill>
                  <a:schemeClr val="accent3"/>
                </a:solidFill>
              </a:defRPr>
            </a:lvl3pPr>
            <a:lvl4pPr lvl="3" rtl="0" algn="ctr">
              <a:spcBef>
                <a:spcPts val="0"/>
              </a:spcBef>
              <a:spcAft>
                <a:spcPts val="0"/>
              </a:spcAft>
              <a:buClr>
                <a:schemeClr val="accent3"/>
              </a:buClr>
              <a:buSzPts val="13000"/>
              <a:buNone/>
              <a:defRPr sz="13000">
                <a:solidFill>
                  <a:schemeClr val="accent3"/>
                </a:solidFill>
              </a:defRPr>
            </a:lvl4pPr>
            <a:lvl5pPr lvl="4" rtl="0" algn="ctr">
              <a:spcBef>
                <a:spcPts val="0"/>
              </a:spcBef>
              <a:spcAft>
                <a:spcPts val="0"/>
              </a:spcAft>
              <a:buClr>
                <a:schemeClr val="accent3"/>
              </a:buClr>
              <a:buSzPts val="13000"/>
              <a:buNone/>
              <a:defRPr sz="13000">
                <a:solidFill>
                  <a:schemeClr val="accent3"/>
                </a:solidFill>
              </a:defRPr>
            </a:lvl5pPr>
            <a:lvl6pPr lvl="5" rtl="0" algn="ctr">
              <a:spcBef>
                <a:spcPts val="0"/>
              </a:spcBef>
              <a:spcAft>
                <a:spcPts val="0"/>
              </a:spcAft>
              <a:buClr>
                <a:schemeClr val="accent3"/>
              </a:buClr>
              <a:buSzPts val="13000"/>
              <a:buNone/>
              <a:defRPr sz="13000">
                <a:solidFill>
                  <a:schemeClr val="accent3"/>
                </a:solidFill>
              </a:defRPr>
            </a:lvl6pPr>
            <a:lvl7pPr lvl="6" rtl="0" algn="ctr">
              <a:spcBef>
                <a:spcPts val="0"/>
              </a:spcBef>
              <a:spcAft>
                <a:spcPts val="0"/>
              </a:spcAft>
              <a:buClr>
                <a:schemeClr val="accent3"/>
              </a:buClr>
              <a:buSzPts val="13000"/>
              <a:buNone/>
              <a:defRPr sz="13000">
                <a:solidFill>
                  <a:schemeClr val="accent3"/>
                </a:solidFill>
              </a:defRPr>
            </a:lvl7pPr>
            <a:lvl8pPr lvl="7" rtl="0" algn="ctr">
              <a:spcBef>
                <a:spcPts val="0"/>
              </a:spcBef>
              <a:spcAft>
                <a:spcPts val="0"/>
              </a:spcAft>
              <a:buClr>
                <a:schemeClr val="accent3"/>
              </a:buClr>
              <a:buSzPts val="13000"/>
              <a:buNone/>
              <a:defRPr sz="13000">
                <a:solidFill>
                  <a:schemeClr val="accent3"/>
                </a:solidFill>
              </a:defRPr>
            </a:lvl8pPr>
            <a:lvl9pPr lvl="8" rtl="0"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5" name="Shape 65"/>
        <p:cNvGrpSpPr/>
        <p:nvPr/>
      </p:nvGrpSpPr>
      <p:grpSpPr>
        <a:xfrm>
          <a:off x="0" y="0"/>
          <a:ext cx="0" cy="0"/>
          <a:chOff x="0" y="0"/>
          <a:chExt cx="0" cy="0"/>
        </a:xfrm>
      </p:grpSpPr>
      <p:sp>
        <p:nvSpPr>
          <p:cNvPr id="66" name="Google Shape;66;p14"/>
          <p:cNvSpPr txBox="1"/>
          <p:nvPr>
            <p:ph type="ctrTitle"/>
          </p:nvPr>
        </p:nvSpPr>
        <p:spPr>
          <a:xfrm>
            <a:off x="1771950" y="1534750"/>
            <a:ext cx="5760900" cy="1930500"/>
          </a:xfrm>
          <a:prstGeom prst="rect">
            <a:avLst/>
          </a:prstGeom>
          <a:noFill/>
          <a:ln>
            <a:noFill/>
          </a:ln>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6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7" name="Google Shape;67;p14"/>
          <p:cNvSpPr txBox="1"/>
          <p:nvPr>
            <p:ph idx="1" type="subTitle"/>
          </p:nvPr>
        </p:nvSpPr>
        <p:spPr>
          <a:xfrm>
            <a:off x="1771950" y="3614688"/>
            <a:ext cx="5760900" cy="42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solidFill>
                  <a:srgbClr val="000000"/>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68" name="Google Shape;68;p14"/>
          <p:cNvGrpSpPr/>
          <p:nvPr/>
        </p:nvGrpSpPr>
        <p:grpSpPr>
          <a:xfrm flipH="1">
            <a:off x="7045927" y="2287593"/>
            <a:ext cx="2902562" cy="2088248"/>
            <a:chOff x="4827150" y="2632375"/>
            <a:chExt cx="1863125" cy="1340425"/>
          </a:xfrm>
        </p:grpSpPr>
        <p:sp>
          <p:nvSpPr>
            <p:cNvPr id="69" name="Google Shape;69;p14"/>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 name="Google Shape;70;p14"/>
            <p:cNvGrpSpPr/>
            <p:nvPr/>
          </p:nvGrpSpPr>
          <p:grpSpPr>
            <a:xfrm>
              <a:off x="4827150" y="2632375"/>
              <a:ext cx="1863125" cy="1274825"/>
              <a:chOff x="4827150" y="2632375"/>
              <a:chExt cx="1863125" cy="1274825"/>
            </a:xfrm>
          </p:grpSpPr>
          <p:sp>
            <p:nvSpPr>
              <p:cNvPr id="71" name="Google Shape;71;p14"/>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4"/>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4"/>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4"/>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4"/>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6" name="Google Shape;76;p14"/>
          <p:cNvSpPr/>
          <p:nvPr/>
        </p:nvSpPr>
        <p:spPr>
          <a:xfrm flipH="1">
            <a:off x="-65335" y="-492315"/>
            <a:ext cx="4307989" cy="2962068"/>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4"/>
          <p:cNvSpPr/>
          <p:nvPr/>
        </p:nvSpPr>
        <p:spPr>
          <a:xfrm>
            <a:off x="11350" y="2883575"/>
            <a:ext cx="9143720" cy="2892401"/>
          </a:xfrm>
          <a:custGeom>
            <a:rect b="b" l="l" r="r" t="t"/>
            <a:pathLst>
              <a:path extrusionOk="0" h="81213" w="28534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 name="Google Shape;78;p14"/>
          <p:cNvGrpSpPr/>
          <p:nvPr/>
        </p:nvGrpSpPr>
        <p:grpSpPr>
          <a:xfrm flipH="1">
            <a:off x="-38673" y="227352"/>
            <a:ext cx="3674252" cy="4964363"/>
            <a:chOff x="5488575" y="2"/>
            <a:chExt cx="3674252" cy="4964363"/>
          </a:xfrm>
        </p:grpSpPr>
        <p:sp>
          <p:nvSpPr>
            <p:cNvPr id="79" name="Google Shape;79;p14"/>
            <p:cNvSpPr/>
            <p:nvPr/>
          </p:nvSpPr>
          <p:spPr>
            <a:xfrm>
              <a:off x="5488575" y="2"/>
              <a:ext cx="3674252" cy="4897023"/>
            </a:xfrm>
            <a:custGeom>
              <a:rect b="b" l="l" r="r" t="t"/>
              <a:pathLst>
                <a:path extrusionOk="0" h="180419" w="116912">
                  <a:moveTo>
                    <a:pt x="27242" y="180332"/>
                  </a:moveTo>
                  <a:cubicBezTo>
                    <a:pt x="27246" y="180335"/>
                    <a:pt x="27250" y="180339"/>
                    <a:pt x="27254" y="180343"/>
                  </a:cubicBezTo>
                  <a:cubicBezTo>
                    <a:pt x="27250" y="180339"/>
                    <a:pt x="27246" y="180335"/>
                    <a:pt x="27242" y="180332"/>
                  </a:cubicBezTo>
                  <a:close/>
                  <a:moveTo>
                    <a:pt x="47682" y="1"/>
                  </a:moveTo>
                  <a:lnTo>
                    <a:pt x="52248" y="19836"/>
                  </a:lnTo>
                  <a:lnTo>
                    <a:pt x="61423" y="36179"/>
                  </a:lnTo>
                  <a:lnTo>
                    <a:pt x="76579" y="49349"/>
                  </a:lnTo>
                  <a:lnTo>
                    <a:pt x="92603" y="64094"/>
                  </a:lnTo>
                  <a:lnTo>
                    <a:pt x="94543" y="86828"/>
                  </a:lnTo>
                  <a:cubicBezTo>
                    <a:pt x="94223" y="95890"/>
                    <a:pt x="93927" y="104974"/>
                    <a:pt x="93630" y="114036"/>
                  </a:cubicBezTo>
                  <a:cubicBezTo>
                    <a:pt x="93493" y="117482"/>
                    <a:pt x="93356" y="120952"/>
                    <a:pt x="93265" y="124421"/>
                  </a:cubicBezTo>
                  <a:cubicBezTo>
                    <a:pt x="93196" y="127115"/>
                    <a:pt x="93881" y="129762"/>
                    <a:pt x="93014" y="132342"/>
                  </a:cubicBezTo>
                  <a:cubicBezTo>
                    <a:pt x="92032" y="135309"/>
                    <a:pt x="90275" y="138185"/>
                    <a:pt x="88197" y="140810"/>
                  </a:cubicBezTo>
                  <a:cubicBezTo>
                    <a:pt x="86212" y="143298"/>
                    <a:pt x="83929" y="145991"/>
                    <a:pt x="81373" y="147886"/>
                  </a:cubicBezTo>
                  <a:cubicBezTo>
                    <a:pt x="78862" y="149757"/>
                    <a:pt x="75529" y="150921"/>
                    <a:pt x="72676" y="152177"/>
                  </a:cubicBezTo>
                  <a:cubicBezTo>
                    <a:pt x="66445" y="154939"/>
                    <a:pt x="59940" y="157267"/>
                    <a:pt x="53115" y="157815"/>
                  </a:cubicBezTo>
                  <a:cubicBezTo>
                    <a:pt x="49623" y="158089"/>
                    <a:pt x="46108" y="157906"/>
                    <a:pt x="42638" y="158499"/>
                  </a:cubicBezTo>
                  <a:cubicBezTo>
                    <a:pt x="40082" y="158910"/>
                    <a:pt x="37617" y="159755"/>
                    <a:pt x="35151" y="160599"/>
                  </a:cubicBezTo>
                  <a:cubicBezTo>
                    <a:pt x="33303" y="161216"/>
                    <a:pt x="31454" y="161855"/>
                    <a:pt x="29742" y="162768"/>
                  </a:cubicBezTo>
                  <a:cubicBezTo>
                    <a:pt x="26980" y="164251"/>
                    <a:pt x="25473" y="166374"/>
                    <a:pt x="23396" y="168588"/>
                  </a:cubicBezTo>
                  <a:cubicBezTo>
                    <a:pt x="21593" y="170528"/>
                    <a:pt x="18786" y="170962"/>
                    <a:pt x="16366" y="171943"/>
                  </a:cubicBezTo>
                  <a:cubicBezTo>
                    <a:pt x="13330" y="173153"/>
                    <a:pt x="10477" y="174751"/>
                    <a:pt x="7373" y="175915"/>
                  </a:cubicBezTo>
                  <a:cubicBezTo>
                    <a:pt x="6483" y="176235"/>
                    <a:pt x="5593" y="176600"/>
                    <a:pt x="4862" y="177193"/>
                  </a:cubicBezTo>
                  <a:cubicBezTo>
                    <a:pt x="4360" y="177604"/>
                    <a:pt x="3972" y="178129"/>
                    <a:pt x="3447" y="178494"/>
                  </a:cubicBezTo>
                  <a:cubicBezTo>
                    <a:pt x="2420" y="179248"/>
                    <a:pt x="982" y="179316"/>
                    <a:pt x="0" y="180161"/>
                  </a:cubicBezTo>
                  <a:cubicBezTo>
                    <a:pt x="4395" y="180019"/>
                    <a:pt x="8845" y="179701"/>
                    <a:pt x="13244" y="179701"/>
                  </a:cubicBezTo>
                  <a:cubicBezTo>
                    <a:pt x="14533" y="179701"/>
                    <a:pt x="15818" y="179728"/>
                    <a:pt x="17097" y="179795"/>
                  </a:cubicBezTo>
                  <a:cubicBezTo>
                    <a:pt x="18877" y="179864"/>
                    <a:pt x="20635" y="179978"/>
                    <a:pt x="22392" y="180069"/>
                  </a:cubicBezTo>
                  <a:cubicBezTo>
                    <a:pt x="22452" y="180073"/>
                    <a:pt x="22525" y="180074"/>
                    <a:pt x="22610" y="180074"/>
                  </a:cubicBezTo>
                  <a:cubicBezTo>
                    <a:pt x="23147" y="180074"/>
                    <a:pt x="24141" y="180018"/>
                    <a:pt x="25078" y="180018"/>
                  </a:cubicBezTo>
                  <a:cubicBezTo>
                    <a:pt x="26058" y="180018"/>
                    <a:pt x="26975" y="180079"/>
                    <a:pt x="27242" y="180332"/>
                  </a:cubicBezTo>
                  <a:lnTo>
                    <a:pt x="27242" y="180332"/>
                  </a:lnTo>
                  <a:cubicBezTo>
                    <a:pt x="26082" y="179190"/>
                    <a:pt x="22952" y="178828"/>
                    <a:pt x="21193" y="178828"/>
                  </a:cubicBezTo>
                  <a:cubicBezTo>
                    <a:pt x="21033" y="178828"/>
                    <a:pt x="20884" y="178831"/>
                    <a:pt x="20749" y="178837"/>
                  </a:cubicBezTo>
                  <a:cubicBezTo>
                    <a:pt x="21205" y="178700"/>
                    <a:pt x="21616" y="178472"/>
                    <a:pt x="21958" y="178175"/>
                  </a:cubicBezTo>
                  <a:lnTo>
                    <a:pt x="21958" y="178175"/>
                  </a:lnTo>
                  <a:cubicBezTo>
                    <a:pt x="21182" y="178312"/>
                    <a:pt x="20383" y="178472"/>
                    <a:pt x="19585" y="178608"/>
                  </a:cubicBezTo>
                  <a:cubicBezTo>
                    <a:pt x="20018" y="178426"/>
                    <a:pt x="20452" y="178243"/>
                    <a:pt x="20863" y="178061"/>
                  </a:cubicBezTo>
                  <a:lnTo>
                    <a:pt x="20863" y="178061"/>
                  </a:lnTo>
                  <a:cubicBezTo>
                    <a:pt x="19838" y="178411"/>
                    <a:pt x="18757" y="178587"/>
                    <a:pt x="17677" y="178587"/>
                  </a:cubicBezTo>
                  <a:cubicBezTo>
                    <a:pt x="16929" y="178587"/>
                    <a:pt x="16181" y="178503"/>
                    <a:pt x="15453" y="178335"/>
                  </a:cubicBezTo>
                  <a:cubicBezTo>
                    <a:pt x="16184" y="178266"/>
                    <a:pt x="16891" y="178198"/>
                    <a:pt x="17622" y="178083"/>
                  </a:cubicBezTo>
                  <a:cubicBezTo>
                    <a:pt x="16982" y="177992"/>
                    <a:pt x="16343" y="177832"/>
                    <a:pt x="15750" y="177627"/>
                  </a:cubicBezTo>
                  <a:lnTo>
                    <a:pt x="15750" y="177627"/>
                  </a:lnTo>
                  <a:cubicBezTo>
                    <a:pt x="16095" y="177711"/>
                    <a:pt x="16452" y="177753"/>
                    <a:pt x="16810" y="177753"/>
                  </a:cubicBezTo>
                  <a:cubicBezTo>
                    <a:pt x="17326" y="177753"/>
                    <a:pt x="17844" y="177665"/>
                    <a:pt x="18329" y="177490"/>
                  </a:cubicBezTo>
                  <a:cubicBezTo>
                    <a:pt x="18169" y="177422"/>
                    <a:pt x="18032" y="177330"/>
                    <a:pt x="17873" y="177262"/>
                  </a:cubicBezTo>
                  <a:cubicBezTo>
                    <a:pt x="18017" y="177247"/>
                    <a:pt x="18164" y="177240"/>
                    <a:pt x="18312" y="177240"/>
                  </a:cubicBezTo>
                  <a:cubicBezTo>
                    <a:pt x="18633" y="177240"/>
                    <a:pt x="18960" y="177275"/>
                    <a:pt x="19288" y="177353"/>
                  </a:cubicBezTo>
                  <a:cubicBezTo>
                    <a:pt x="19060" y="177239"/>
                    <a:pt x="18854" y="177056"/>
                    <a:pt x="18717" y="176851"/>
                  </a:cubicBezTo>
                  <a:cubicBezTo>
                    <a:pt x="19174" y="176851"/>
                    <a:pt x="19630" y="176919"/>
                    <a:pt x="20087" y="177079"/>
                  </a:cubicBezTo>
                  <a:cubicBezTo>
                    <a:pt x="19666" y="176791"/>
                    <a:pt x="19267" y="176503"/>
                    <a:pt x="18847" y="176216"/>
                  </a:cubicBezTo>
                  <a:lnTo>
                    <a:pt x="18847" y="176216"/>
                  </a:lnTo>
                  <a:cubicBezTo>
                    <a:pt x="20152" y="177089"/>
                    <a:pt x="22293" y="176424"/>
                    <a:pt x="23807" y="177079"/>
                  </a:cubicBezTo>
                  <a:lnTo>
                    <a:pt x="23237" y="176463"/>
                  </a:lnTo>
                  <a:lnTo>
                    <a:pt x="23237" y="176463"/>
                  </a:lnTo>
                  <a:cubicBezTo>
                    <a:pt x="23876" y="176737"/>
                    <a:pt x="24515" y="176988"/>
                    <a:pt x="25154" y="177262"/>
                  </a:cubicBezTo>
                  <a:cubicBezTo>
                    <a:pt x="24926" y="176782"/>
                    <a:pt x="24948" y="176189"/>
                    <a:pt x="25177" y="175732"/>
                  </a:cubicBezTo>
                  <a:cubicBezTo>
                    <a:pt x="25359" y="176052"/>
                    <a:pt x="25542" y="176372"/>
                    <a:pt x="25747" y="176714"/>
                  </a:cubicBezTo>
                  <a:cubicBezTo>
                    <a:pt x="25930" y="176075"/>
                    <a:pt x="26432" y="175527"/>
                    <a:pt x="27026" y="175253"/>
                  </a:cubicBezTo>
                  <a:lnTo>
                    <a:pt x="27026" y="175253"/>
                  </a:lnTo>
                  <a:cubicBezTo>
                    <a:pt x="27048" y="175984"/>
                    <a:pt x="26911" y="176714"/>
                    <a:pt x="26638" y="177376"/>
                  </a:cubicBezTo>
                  <a:cubicBezTo>
                    <a:pt x="27094" y="176760"/>
                    <a:pt x="27665" y="176212"/>
                    <a:pt x="28304" y="175778"/>
                  </a:cubicBezTo>
                  <a:lnTo>
                    <a:pt x="28304" y="175778"/>
                  </a:lnTo>
                  <a:cubicBezTo>
                    <a:pt x="28281" y="176280"/>
                    <a:pt x="28030" y="176760"/>
                    <a:pt x="27688" y="177079"/>
                  </a:cubicBezTo>
                  <a:cubicBezTo>
                    <a:pt x="29034" y="175824"/>
                    <a:pt x="31796" y="175344"/>
                    <a:pt x="33554" y="175162"/>
                  </a:cubicBezTo>
                  <a:cubicBezTo>
                    <a:pt x="33796" y="175136"/>
                    <a:pt x="34026" y="175124"/>
                    <a:pt x="34246" y="175124"/>
                  </a:cubicBezTo>
                  <a:cubicBezTo>
                    <a:pt x="36350" y="175124"/>
                    <a:pt x="37543" y="176220"/>
                    <a:pt x="39671" y="176737"/>
                  </a:cubicBezTo>
                  <a:cubicBezTo>
                    <a:pt x="42455" y="177399"/>
                    <a:pt x="45856" y="177102"/>
                    <a:pt x="48732" y="177444"/>
                  </a:cubicBezTo>
                  <a:cubicBezTo>
                    <a:pt x="51010" y="177716"/>
                    <a:pt x="53882" y="178305"/>
                    <a:pt x="56454" y="178305"/>
                  </a:cubicBezTo>
                  <a:cubicBezTo>
                    <a:pt x="57336" y="178305"/>
                    <a:pt x="58183" y="178236"/>
                    <a:pt x="58958" y="178061"/>
                  </a:cubicBezTo>
                  <a:lnTo>
                    <a:pt x="58958" y="178061"/>
                  </a:lnTo>
                  <a:cubicBezTo>
                    <a:pt x="56790" y="178563"/>
                    <a:pt x="54621" y="179042"/>
                    <a:pt x="52453" y="179544"/>
                  </a:cubicBezTo>
                  <a:cubicBezTo>
                    <a:pt x="54492" y="180163"/>
                    <a:pt x="56587" y="180418"/>
                    <a:pt x="58700" y="180418"/>
                  </a:cubicBezTo>
                  <a:cubicBezTo>
                    <a:pt x="62665" y="180418"/>
                    <a:pt x="66697" y="179521"/>
                    <a:pt x="70553" y="178449"/>
                  </a:cubicBezTo>
                  <a:cubicBezTo>
                    <a:pt x="76339" y="176818"/>
                    <a:pt x="82147" y="174794"/>
                    <a:pt x="88126" y="174794"/>
                  </a:cubicBezTo>
                  <a:cubicBezTo>
                    <a:pt x="88256" y="174794"/>
                    <a:pt x="88387" y="174795"/>
                    <a:pt x="88517" y="174797"/>
                  </a:cubicBezTo>
                  <a:cubicBezTo>
                    <a:pt x="94200" y="174865"/>
                    <a:pt x="99724" y="176486"/>
                    <a:pt x="105408" y="176668"/>
                  </a:cubicBezTo>
                  <a:cubicBezTo>
                    <a:pt x="109220" y="176782"/>
                    <a:pt x="113077" y="176874"/>
                    <a:pt x="116912" y="176988"/>
                  </a:cubicBezTo>
                  <a:lnTo>
                    <a:pt x="116912" y="92"/>
                  </a:lnTo>
                  <a:lnTo>
                    <a:pt x="67404" y="1"/>
                  </a:lnTo>
                  <a:lnTo>
                    <a:pt x="83381" y="16230"/>
                  </a:lnTo>
                  <a:lnTo>
                    <a:pt x="84157" y="22621"/>
                  </a:lnTo>
                  <a:lnTo>
                    <a:pt x="89886" y="35654"/>
                  </a:lnTo>
                  <a:lnTo>
                    <a:pt x="74457" y="21297"/>
                  </a:lnTo>
                  <a:cubicBezTo>
                    <a:pt x="74457" y="21297"/>
                    <a:pt x="61834" y="2922"/>
                    <a:pt x="62633"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4"/>
            <p:cNvSpPr/>
            <p:nvPr/>
          </p:nvSpPr>
          <p:spPr>
            <a:xfrm>
              <a:off x="7806288" y="2"/>
              <a:ext cx="1327120" cy="4964363"/>
            </a:xfrm>
            <a:custGeom>
              <a:rect b="b" l="l" r="r" t="t"/>
              <a:pathLst>
                <a:path extrusionOk="0" h="182900" w="42228">
                  <a:moveTo>
                    <a:pt x="9428" y="40949"/>
                  </a:moveTo>
                  <a:lnTo>
                    <a:pt x="9428" y="40949"/>
                  </a:lnTo>
                  <a:cubicBezTo>
                    <a:pt x="11479" y="42789"/>
                    <a:pt x="13557" y="44694"/>
                    <a:pt x="15478" y="46717"/>
                  </a:cubicBezTo>
                  <a:lnTo>
                    <a:pt x="15478" y="46717"/>
                  </a:lnTo>
                  <a:cubicBezTo>
                    <a:pt x="15402" y="46620"/>
                    <a:pt x="15325" y="46524"/>
                    <a:pt x="15248" y="46427"/>
                  </a:cubicBezTo>
                  <a:cubicBezTo>
                    <a:pt x="13582" y="44327"/>
                    <a:pt x="11756" y="42296"/>
                    <a:pt x="9428" y="40949"/>
                  </a:cubicBezTo>
                  <a:close/>
                  <a:moveTo>
                    <a:pt x="26070" y="145944"/>
                  </a:moveTo>
                  <a:cubicBezTo>
                    <a:pt x="26069" y="145975"/>
                    <a:pt x="26068" y="146006"/>
                    <a:pt x="26067" y="146037"/>
                  </a:cubicBezTo>
                  <a:cubicBezTo>
                    <a:pt x="26068" y="146006"/>
                    <a:pt x="26069" y="145975"/>
                    <a:pt x="26070" y="145944"/>
                  </a:cubicBezTo>
                  <a:close/>
                  <a:moveTo>
                    <a:pt x="21982" y="180457"/>
                  </a:moveTo>
                  <a:cubicBezTo>
                    <a:pt x="21982" y="180457"/>
                    <a:pt x="21982" y="180457"/>
                    <a:pt x="21982" y="180457"/>
                  </a:cubicBezTo>
                  <a:lnTo>
                    <a:pt x="21982" y="180457"/>
                  </a:lnTo>
                  <a:cubicBezTo>
                    <a:pt x="21982" y="180457"/>
                    <a:pt x="21982" y="180457"/>
                    <a:pt x="21982" y="180457"/>
                  </a:cubicBezTo>
                  <a:close/>
                  <a:moveTo>
                    <a:pt x="16002" y="1"/>
                  </a:moveTo>
                  <a:lnTo>
                    <a:pt x="17942" y="13833"/>
                  </a:lnTo>
                  <a:lnTo>
                    <a:pt x="25086" y="43734"/>
                  </a:lnTo>
                  <a:cubicBezTo>
                    <a:pt x="26775" y="50741"/>
                    <a:pt x="28259" y="57840"/>
                    <a:pt x="27871" y="65076"/>
                  </a:cubicBezTo>
                  <a:cubicBezTo>
                    <a:pt x="27483" y="72015"/>
                    <a:pt x="26752" y="78269"/>
                    <a:pt x="29423" y="84956"/>
                  </a:cubicBezTo>
                  <a:cubicBezTo>
                    <a:pt x="24493" y="77538"/>
                    <a:pt x="26273" y="67723"/>
                    <a:pt x="24538" y="58981"/>
                  </a:cubicBezTo>
                  <a:cubicBezTo>
                    <a:pt x="23260" y="52499"/>
                    <a:pt x="19996" y="46564"/>
                    <a:pt x="18581" y="40105"/>
                  </a:cubicBezTo>
                  <a:cubicBezTo>
                    <a:pt x="16937" y="32572"/>
                    <a:pt x="17668" y="24013"/>
                    <a:pt x="12852" y="17964"/>
                  </a:cubicBezTo>
                  <a:lnTo>
                    <a:pt x="12852" y="17964"/>
                  </a:lnTo>
                  <a:cubicBezTo>
                    <a:pt x="16390" y="24606"/>
                    <a:pt x="14312" y="32778"/>
                    <a:pt x="15979" y="40105"/>
                  </a:cubicBezTo>
                  <a:cubicBezTo>
                    <a:pt x="17531" y="47066"/>
                    <a:pt x="22415" y="52978"/>
                    <a:pt x="23488" y="60031"/>
                  </a:cubicBezTo>
                  <a:cubicBezTo>
                    <a:pt x="22259" y="54903"/>
                    <a:pt x="19157" y="50592"/>
                    <a:pt x="15478" y="46717"/>
                  </a:cubicBezTo>
                  <a:lnTo>
                    <a:pt x="15478" y="46717"/>
                  </a:lnTo>
                  <a:cubicBezTo>
                    <a:pt x="17737" y="49578"/>
                    <a:pt x="19771" y="52635"/>
                    <a:pt x="21206" y="55991"/>
                  </a:cubicBezTo>
                  <a:cubicBezTo>
                    <a:pt x="24493" y="63706"/>
                    <a:pt x="23694" y="71992"/>
                    <a:pt x="25063" y="79981"/>
                  </a:cubicBezTo>
                  <a:cubicBezTo>
                    <a:pt x="25872" y="84676"/>
                    <a:pt x="26078" y="89463"/>
                    <a:pt x="26669" y="94179"/>
                  </a:cubicBezTo>
                  <a:lnTo>
                    <a:pt x="26669" y="94179"/>
                  </a:lnTo>
                  <a:cubicBezTo>
                    <a:pt x="25838" y="91493"/>
                    <a:pt x="24892" y="88820"/>
                    <a:pt x="24378" y="86463"/>
                  </a:cubicBezTo>
                  <a:cubicBezTo>
                    <a:pt x="23351" y="81624"/>
                    <a:pt x="22826" y="76922"/>
                    <a:pt x="22438" y="72015"/>
                  </a:cubicBezTo>
                  <a:cubicBezTo>
                    <a:pt x="22256" y="69869"/>
                    <a:pt x="22073" y="67701"/>
                    <a:pt x="21297" y="65692"/>
                  </a:cubicBezTo>
                  <a:cubicBezTo>
                    <a:pt x="20247" y="62930"/>
                    <a:pt x="18124" y="60739"/>
                    <a:pt x="16070" y="58616"/>
                  </a:cubicBezTo>
                  <a:cubicBezTo>
                    <a:pt x="14039" y="56493"/>
                    <a:pt x="12007" y="54393"/>
                    <a:pt x="9953" y="52271"/>
                  </a:cubicBezTo>
                  <a:lnTo>
                    <a:pt x="9953" y="52271"/>
                  </a:lnTo>
                  <a:cubicBezTo>
                    <a:pt x="12372" y="55101"/>
                    <a:pt x="14792" y="57931"/>
                    <a:pt x="17211" y="60762"/>
                  </a:cubicBezTo>
                  <a:cubicBezTo>
                    <a:pt x="18010" y="61720"/>
                    <a:pt x="18832" y="62679"/>
                    <a:pt x="19448" y="63752"/>
                  </a:cubicBezTo>
                  <a:cubicBezTo>
                    <a:pt x="20201" y="65098"/>
                    <a:pt x="20612" y="66605"/>
                    <a:pt x="20863" y="68134"/>
                  </a:cubicBezTo>
                  <a:cubicBezTo>
                    <a:pt x="22598" y="78132"/>
                    <a:pt x="22575" y="88312"/>
                    <a:pt x="22758" y="98423"/>
                  </a:cubicBezTo>
                  <a:cubicBezTo>
                    <a:pt x="22940" y="107713"/>
                    <a:pt x="25269" y="117916"/>
                    <a:pt x="22575" y="126978"/>
                  </a:cubicBezTo>
                  <a:cubicBezTo>
                    <a:pt x="21754" y="116478"/>
                    <a:pt x="20407" y="105636"/>
                    <a:pt x="20407" y="95114"/>
                  </a:cubicBezTo>
                  <a:cubicBezTo>
                    <a:pt x="20019" y="101117"/>
                    <a:pt x="19813" y="107165"/>
                    <a:pt x="19791" y="113191"/>
                  </a:cubicBezTo>
                  <a:cubicBezTo>
                    <a:pt x="19768" y="116044"/>
                    <a:pt x="20201" y="119171"/>
                    <a:pt x="19859" y="122002"/>
                  </a:cubicBezTo>
                  <a:cubicBezTo>
                    <a:pt x="19266" y="127046"/>
                    <a:pt x="16024" y="132364"/>
                    <a:pt x="13285" y="136519"/>
                  </a:cubicBezTo>
                  <a:cubicBezTo>
                    <a:pt x="9816" y="141791"/>
                    <a:pt x="4657" y="144508"/>
                    <a:pt x="1" y="148388"/>
                  </a:cubicBezTo>
                  <a:cubicBezTo>
                    <a:pt x="2101" y="150145"/>
                    <a:pt x="3790" y="152314"/>
                    <a:pt x="5456" y="154505"/>
                  </a:cubicBezTo>
                  <a:cubicBezTo>
                    <a:pt x="9884" y="160280"/>
                    <a:pt x="14335" y="166100"/>
                    <a:pt x="18284" y="172240"/>
                  </a:cubicBezTo>
                  <a:cubicBezTo>
                    <a:pt x="18786" y="166580"/>
                    <a:pt x="21092" y="161444"/>
                    <a:pt x="22050" y="155875"/>
                  </a:cubicBezTo>
                  <a:cubicBezTo>
                    <a:pt x="23511" y="147452"/>
                    <a:pt x="24972" y="138893"/>
                    <a:pt x="24949" y="130333"/>
                  </a:cubicBezTo>
                  <a:lnTo>
                    <a:pt x="24949" y="130333"/>
                  </a:lnTo>
                  <a:cubicBezTo>
                    <a:pt x="26288" y="135393"/>
                    <a:pt x="26183" y="140701"/>
                    <a:pt x="26070" y="145944"/>
                  </a:cubicBezTo>
                  <a:lnTo>
                    <a:pt x="26070" y="145944"/>
                  </a:lnTo>
                  <a:cubicBezTo>
                    <a:pt x="26178" y="141337"/>
                    <a:pt x="27602" y="136465"/>
                    <a:pt x="28304" y="131908"/>
                  </a:cubicBezTo>
                  <a:cubicBezTo>
                    <a:pt x="29035" y="127046"/>
                    <a:pt x="29697" y="122162"/>
                    <a:pt x="30153" y="117277"/>
                  </a:cubicBezTo>
                  <a:cubicBezTo>
                    <a:pt x="30610" y="112392"/>
                    <a:pt x="30838" y="107485"/>
                    <a:pt x="30701" y="102578"/>
                  </a:cubicBezTo>
                  <a:cubicBezTo>
                    <a:pt x="30564" y="97807"/>
                    <a:pt x="29605" y="93196"/>
                    <a:pt x="30062" y="88403"/>
                  </a:cubicBezTo>
                  <a:lnTo>
                    <a:pt x="30062" y="88403"/>
                  </a:lnTo>
                  <a:cubicBezTo>
                    <a:pt x="31842" y="95525"/>
                    <a:pt x="32664" y="102897"/>
                    <a:pt x="32550" y="110224"/>
                  </a:cubicBezTo>
                  <a:cubicBezTo>
                    <a:pt x="33140" y="106091"/>
                    <a:pt x="33731" y="101895"/>
                    <a:pt x="33297" y="97737"/>
                  </a:cubicBezTo>
                  <a:lnTo>
                    <a:pt x="33297" y="97737"/>
                  </a:lnTo>
                  <a:cubicBezTo>
                    <a:pt x="33593" y="100317"/>
                    <a:pt x="33870" y="102898"/>
                    <a:pt x="34148" y="105499"/>
                  </a:cubicBezTo>
                  <a:cubicBezTo>
                    <a:pt x="34924" y="112552"/>
                    <a:pt x="35700" y="119765"/>
                    <a:pt x="34604" y="126841"/>
                  </a:cubicBezTo>
                  <a:cubicBezTo>
                    <a:pt x="33509" y="133985"/>
                    <a:pt x="31956" y="141289"/>
                    <a:pt x="29902" y="148228"/>
                  </a:cubicBezTo>
                  <a:cubicBezTo>
                    <a:pt x="29059" y="151054"/>
                    <a:pt x="22413" y="180458"/>
                    <a:pt x="21984" y="180458"/>
                  </a:cubicBezTo>
                  <a:cubicBezTo>
                    <a:pt x="21983" y="180458"/>
                    <a:pt x="21982" y="180457"/>
                    <a:pt x="21982" y="180457"/>
                  </a:cubicBezTo>
                  <a:lnTo>
                    <a:pt x="21982" y="180457"/>
                  </a:lnTo>
                  <a:cubicBezTo>
                    <a:pt x="22009" y="180463"/>
                    <a:pt x="33121" y="182900"/>
                    <a:pt x="33121" y="182900"/>
                  </a:cubicBezTo>
                  <a:cubicBezTo>
                    <a:pt x="33691" y="180115"/>
                    <a:pt x="34285" y="177330"/>
                    <a:pt x="34878" y="174546"/>
                  </a:cubicBezTo>
                  <a:cubicBezTo>
                    <a:pt x="37434" y="162266"/>
                    <a:pt x="38439" y="150396"/>
                    <a:pt x="38051" y="137820"/>
                  </a:cubicBezTo>
                  <a:cubicBezTo>
                    <a:pt x="37571" y="123463"/>
                    <a:pt x="36042" y="109151"/>
                    <a:pt x="35905" y="94794"/>
                  </a:cubicBezTo>
                  <a:cubicBezTo>
                    <a:pt x="35882" y="92078"/>
                    <a:pt x="35928" y="89362"/>
                    <a:pt x="36932" y="86828"/>
                  </a:cubicBezTo>
                  <a:cubicBezTo>
                    <a:pt x="37914" y="84317"/>
                    <a:pt x="39215" y="81875"/>
                    <a:pt x="40037" y="79273"/>
                  </a:cubicBezTo>
                  <a:cubicBezTo>
                    <a:pt x="42182" y="72471"/>
                    <a:pt x="42228" y="66719"/>
                    <a:pt x="41338" y="59666"/>
                  </a:cubicBezTo>
                  <a:cubicBezTo>
                    <a:pt x="39900" y="48368"/>
                    <a:pt x="39352" y="36955"/>
                    <a:pt x="39671" y="25565"/>
                  </a:cubicBezTo>
                  <a:lnTo>
                    <a:pt x="39671" y="25565"/>
                  </a:lnTo>
                  <a:cubicBezTo>
                    <a:pt x="37708" y="34170"/>
                    <a:pt x="36887" y="43049"/>
                    <a:pt x="37252" y="51883"/>
                  </a:cubicBezTo>
                  <a:cubicBezTo>
                    <a:pt x="37343" y="54005"/>
                    <a:pt x="37959" y="56448"/>
                    <a:pt x="37754" y="58570"/>
                  </a:cubicBezTo>
                  <a:cubicBezTo>
                    <a:pt x="37617" y="60008"/>
                    <a:pt x="36887" y="61583"/>
                    <a:pt x="36544" y="62999"/>
                  </a:cubicBezTo>
                  <a:cubicBezTo>
                    <a:pt x="36111" y="64733"/>
                    <a:pt x="35723" y="66491"/>
                    <a:pt x="35677" y="68271"/>
                  </a:cubicBezTo>
                  <a:cubicBezTo>
                    <a:pt x="35655" y="68651"/>
                    <a:pt x="36290" y="72910"/>
                    <a:pt x="36530" y="72910"/>
                  </a:cubicBezTo>
                  <a:cubicBezTo>
                    <a:pt x="36535" y="72910"/>
                    <a:pt x="36540" y="72908"/>
                    <a:pt x="36544" y="72905"/>
                  </a:cubicBezTo>
                  <a:cubicBezTo>
                    <a:pt x="37594" y="72106"/>
                    <a:pt x="37982" y="70531"/>
                    <a:pt x="37617" y="69253"/>
                  </a:cubicBezTo>
                  <a:lnTo>
                    <a:pt x="37617" y="69253"/>
                  </a:lnTo>
                  <a:cubicBezTo>
                    <a:pt x="37777" y="69869"/>
                    <a:pt x="37366" y="70577"/>
                    <a:pt x="36750" y="70759"/>
                  </a:cubicBezTo>
                  <a:cubicBezTo>
                    <a:pt x="35997" y="68157"/>
                    <a:pt x="36316" y="65258"/>
                    <a:pt x="37640" y="62884"/>
                  </a:cubicBezTo>
                  <a:cubicBezTo>
                    <a:pt x="37777" y="62610"/>
                    <a:pt x="37982" y="62314"/>
                    <a:pt x="38302" y="62222"/>
                  </a:cubicBezTo>
                  <a:cubicBezTo>
                    <a:pt x="38352" y="62211"/>
                    <a:pt x="38400" y="62206"/>
                    <a:pt x="38447" y="62206"/>
                  </a:cubicBezTo>
                  <a:cubicBezTo>
                    <a:pt x="38983" y="62206"/>
                    <a:pt x="39340" y="62888"/>
                    <a:pt x="39466" y="63455"/>
                  </a:cubicBezTo>
                  <a:cubicBezTo>
                    <a:pt x="40607" y="68157"/>
                    <a:pt x="40196" y="72882"/>
                    <a:pt x="39215" y="77561"/>
                  </a:cubicBezTo>
                  <a:cubicBezTo>
                    <a:pt x="38781" y="79638"/>
                    <a:pt x="38005" y="81670"/>
                    <a:pt x="36955" y="83518"/>
                  </a:cubicBezTo>
                  <a:cubicBezTo>
                    <a:pt x="35975" y="85251"/>
                    <a:pt x="34174" y="86597"/>
                    <a:pt x="33283" y="88261"/>
                  </a:cubicBezTo>
                  <a:lnTo>
                    <a:pt x="33283" y="88261"/>
                  </a:lnTo>
                  <a:cubicBezTo>
                    <a:pt x="34832" y="85363"/>
                    <a:pt x="34581" y="81850"/>
                    <a:pt x="34148" y="78588"/>
                  </a:cubicBezTo>
                  <a:cubicBezTo>
                    <a:pt x="33029" y="69937"/>
                    <a:pt x="35997" y="61606"/>
                    <a:pt x="35723" y="52841"/>
                  </a:cubicBezTo>
                  <a:cubicBezTo>
                    <a:pt x="35494" y="45240"/>
                    <a:pt x="33486" y="37366"/>
                    <a:pt x="32573" y="29788"/>
                  </a:cubicBezTo>
                  <a:cubicBezTo>
                    <a:pt x="31340" y="19676"/>
                    <a:pt x="30404" y="10158"/>
                    <a:pt x="29195" y="69"/>
                  </a:cubicBezTo>
                  <a:lnTo>
                    <a:pt x="16002" y="1"/>
                  </a:ln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14"/>
          <p:cNvSpPr/>
          <p:nvPr/>
        </p:nvSpPr>
        <p:spPr>
          <a:xfrm>
            <a:off x="701984" y="4301288"/>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4"/>
          <p:cNvSpPr/>
          <p:nvPr/>
        </p:nvSpPr>
        <p:spPr>
          <a:xfrm>
            <a:off x="1516176" y="3870063"/>
            <a:ext cx="1097543" cy="1154389"/>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4"/>
          <p:cNvSpPr/>
          <p:nvPr/>
        </p:nvSpPr>
        <p:spPr>
          <a:xfrm>
            <a:off x="1306712" y="4309874"/>
            <a:ext cx="983492" cy="620271"/>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4"/>
          <p:cNvSpPr/>
          <p:nvPr/>
        </p:nvSpPr>
        <p:spPr>
          <a:xfrm flipH="1">
            <a:off x="1759885" y="137197"/>
            <a:ext cx="1151153" cy="1548642"/>
          </a:xfrm>
          <a:custGeom>
            <a:rect b="b" l="l" r="r" t="t"/>
            <a:pathLst>
              <a:path extrusionOk="0" h="53154" w="39511">
                <a:moveTo>
                  <a:pt x="15418" y="1"/>
                </a:moveTo>
                <a:cubicBezTo>
                  <a:pt x="13918" y="1"/>
                  <a:pt x="12058" y="953"/>
                  <a:pt x="9701" y="3212"/>
                </a:cubicBezTo>
                <a:cubicBezTo>
                  <a:pt x="7944" y="4901"/>
                  <a:pt x="6985" y="7686"/>
                  <a:pt x="8126" y="9854"/>
                </a:cubicBezTo>
                <a:cubicBezTo>
                  <a:pt x="5273" y="9192"/>
                  <a:pt x="2534" y="8096"/>
                  <a:pt x="0" y="6658"/>
                </a:cubicBezTo>
                <a:lnTo>
                  <a:pt x="0" y="6658"/>
                </a:lnTo>
                <a:cubicBezTo>
                  <a:pt x="2192" y="11497"/>
                  <a:pt x="4406" y="16359"/>
                  <a:pt x="6597" y="21198"/>
                </a:cubicBezTo>
                <a:cubicBezTo>
                  <a:pt x="7464" y="23138"/>
                  <a:pt x="8332" y="25056"/>
                  <a:pt x="9473" y="26836"/>
                </a:cubicBezTo>
                <a:cubicBezTo>
                  <a:pt x="12258" y="31218"/>
                  <a:pt x="16457" y="34505"/>
                  <a:pt x="20543" y="37678"/>
                </a:cubicBezTo>
                <a:cubicBezTo>
                  <a:pt x="26957" y="42631"/>
                  <a:pt x="33188" y="47812"/>
                  <a:pt x="39374" y="53153"/>
                </a:cubicBezTo>
                <a:cubicBezTo>
                  <a:pt x="35676" y="47995"/>
                  <a:pt x="30518" y="44069"/>
                  <a:pt x="25839" y="39755"/>
                </a:cubicBezTo>
                <a:cubicBezTo>
                  <a:pt x="21137" y="35441"/>
                  <a:pt x="16708" y="30419"/>
                  <a:pt x="15156" y="24257"/>
                </a:cubicBezTo>
                <a:lnTo>
                  <a:pt x="15156" y="24257"/>
                </a:lnTo>
                <a:cubicBezTo>
                  <a:pt x="17941" y="30283"/>
                  <a:pt x="22643" y="35441"/>
                  <a:pt x="28418" y="38728"/>
                </a:cubicBezTo>
                <a:cubicBezTo>
                  <a:pt x="23373" y="34117"/>
                  <a:pt x="19356" y="28388"/>
                  <a:pt x="16731" y="22088"/>
                </a:cubicBezTo>
                <a:cubicBezTo>
                  <a:pt x="15586" y="19373"/>
                  <a:pt x="14665" y="16477"/>
                  <a:pt x="13072" y="14020"/>
                </a:cubicBezTo>
                <a:lnTo>
                  <a:pt x="13072" y="14020"/>
                </a:lnTo>
                <a:cubicBezTo>
                  <a:pt x="15115" y="16732"/>
                  <a:pt x="17148" y="19441"/>
                  <a:pt x="19196" y="22134"/>
                </a:cubicBezTo>
                <a:cubicBezTo>
                  <a:pt x="24629" y="29370"/>
                  <a:pt x="30746" y="37039"/>
                  <a:pt x="39511" y="39299"/>
                </a:cubicBezTo>
                <a:cubicBezTo>
                  <a:pt x="31636" y="33638"/>
                  <a:pt x="24652" y="26722"/>
                  <a:pt x="18900" y="18916"/>
                </a:cubicBezTo>
                <a:lnTo>
                  <a:pt x="18900" y="18916"/>
                </a:lnTo>
                <a:cubicBezTo>
                  <a:pt x="23579" y="24325"/>
                  <a:pt x="29331" y="28799"/>
                  <a:pt x="35699" y="32017"/>
                </a:cubicBezTo>
                <a:cubicBezTo>
                  <a:pt x="32230" y="30260"/>
                  <a:pt x="28395" y="24165"/>
                  <a:pt x="26364" y="20947"/>
                </a:cubicBezTo>
                <a:cubicBezTo>
                  <a:pt x="25131" y="19007"/>
                  <a:pt x="24058" y="16861"/>
                  <a:pt x="23191" y="14670"/>
                </a:cubicBezTo>
                <a:cubicBezTo>
                  <a:pt x="22415" y="12753"/>
                  <a:pt x="21776" y="10790"/>
                  <a:pt x="21274" y="8827"/>
                </a:cubicBezTo>
                <a:cubicBezTo>
                  <a:pt x="20035" y="3932"/>
                  <a:pt x="18467" y="1"/>
                  <a:pt x="1541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5" name="Google Shape;85;p14"/>
          <p:cNvGrpSpPr/>
          <p:nvPr/>
        </p:nvGrpSpPr>
        <p:grpSpPr>
          <a:xfrm flipH="1">
            <a:off x="7027369" y="392364"/>
            <a:ext cx="3349039" cy="4572010"/>
            <a:chOff x="-8979" y="-3697236"/>
            <a:chExt cx="3349039" cy="4572010"/>
          </a:xfrm>
        </p:grpSpPr>
        <p:sp>
          <p:nvSpPr>
            <p:cNvPr id="86" name="Google Shape;86;p14"/>
            <p:cNvSpPr/>
            <p:nvPr/>
          </p:nvSpPr>
          <p:spPr>
            <a:xfrm>
              <a:off x="-8979" y="-3697236"/>
              <a:ext cx="3349039" cy="4572010"/>
            </a:xfrm>
            <a:custGeom>
              <a:rect b="b" l="l" r="r" t="t"/>
              <a:pathLst>
                <a:path extrusionOk="0" h="156925" w="114949">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4"/>
            <p:cNvSpPr/>
            <p:nvPr/>
          </p:nvSpPr>
          <p:spPr>
            <a:xfrm>
              <a:off x="-8979" y="-2950418"/>
              <a:ext cx="2686014" cy="3821609"/>
            </a:xfrm>
            <a:custGeom>
              <a:rect b="b" l="l" r="r" t="t"/>
              <a:pathLst>
                <a:path extrusionOk="0" h="131169" w="92192">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 name="Google Shape;88;p14"/>
          <p:cNvSpPr/>
          <p:nvPr/>
        </p:nvSpPr>
        <p:spPr>
          <a:xfrm flipH="1">
            <a:off x="1549735" y="-212373"/>
            <a:ext cx="7701575" cy="2305627"/>
          </a:xfrm>
          <a:custGeom>
            <a:rect b="b" l="l" r="r" t="t"/>
            <a:pathLst>
              <a:path extrusionOk="0" h="79136" w="264341">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4"/>
          <p:cNvSpPr/>
          <p:nvPr/>
        </p:nvSpPr>
        <p:spPr>
          <a:xfrm flipH="1">
            <a:off x="3994978" y="-212373"/>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4"/>
          <p:cNvSpPr/>
          <p:nvPr/>
        </p:nvSpPr>
        <p:spPr>
          <a:xfrm flipH="1">
            <a:off x="1959373" y="-248937"/>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4083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 name="Google Shape;91;p14"/>
          <p:cNvGrpSpPr/>
          <p:nvPr/>
        </p:nvGrpSpPr>
        <p:grpSpPr>
          <a:xfrm flipH="1">
            <a:off x="-81478" y="-35391"/>
            <a:ext cx="1589401" cy="2208142"/>
            <a:chOff x="6690382" y="-4766279"/>
            <a:chExt cx="1589401" cy="2208142"/>
          </a:xfrm>
        </p:grpSpPr>
        <p:sp>
          <p:nvSpPr>
            <p:cNvPr id="92" name="Google Shape;92;p14"/>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4"/>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4"/>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4"/>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4"/>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4"/>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4"/>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4"/>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4"/>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4"/>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4"/>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4"/>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4"/>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4"/>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4"/>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 name="Google Shape;107;p14"/>
          <p:cNvGrpSpPr/>
          <p:nvPr/>
        </p:nvGrpSpPr>
        <p:grpSpPr>
          <a:xfrm rot="-5400000">
            <a:off x="455608" y="-344761"/>
            <a:ext cx="1589401" cy="2208142"/>
            <a:chOff x="6690382" y="-4766279"/>
            <a:chExt cx="1589401" cy="2208142"/>
          </a:xfrm>
        </p:grpSpPr>
        <p:sp>
          <p:nvSpPr>
            <p:cNvPr id="108" name="Google Shape;108;p14"/>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4"/>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4"/>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4"/>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4"/>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4"/>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4"/>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4"/>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4"/>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4"/>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4"/>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4"/>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4"/>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4"/>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4"/>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 name="Google Shape;123;p14"/>
          <p:cNvGrpSpPr/>
          <p:nvPr/>
        </p:nvGrpSpPr>
        <p:grpSpPr>
          <a:xfrm>
            <a:off x="-125125" y="3044149"/>
            <a:ext cx="2205865" cy="1902268"/>
            <a:chOff x="-125125" y="3044149"/>
            <a:chExt cx="2205865" cy="1902268"/>
          </a:xfrm>
        </p:grpSpPr>
        <p:sp>
          <p:nvSpPr>
            <p:cNvPr id="124" name="Google Shape;124;p14"/>
            <p:cNvSpPr/>
            <p:nvPr/>
          </p:nvSpPr>
          <p:spPr>
            <a:xfrm>
              <a:off x="-125125" y="3044149"/>
              <a:ext cx="2205865" cy="1902268"/>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4"/>
            <p:cNvSpPr/>
            <p:nvPr/>
          </p:nvSpPr>
          <p:spPr>
            <a:xfrm>
              <a:off x="-124402" y="3107544"/>
              <a:ext cx="2134839" cy="1784418"/>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 name="Google Shape;126;p14"/>
          <p:cNvGrpSpPr/>
          <p:nvPr/>
        </p:nvGrpSpPr>
        <p:grpSpPr>
          <a:xfrm>
            <a:off x="-488019" y="3111867"/>
            <a:ext cx="11329722" cy="2435825"/>
            <a:chOff x="-33294" y="3093405"/>
            <a:chExt cx="11329722" cy="2435825"/>
          </a:xfrm>
        </p:grpSpPr>
        <p:grpSp>
          <p:nvGrpSpPr>
            <p:cNvPr id="127" name="Google Shape;127;p14"/>
            <p:cNvGrpSpPr/>
            <p:nvPr/>
          </p:nvGrpSpPr>
          <p:grpSpPr>
            <a:xfrm>
              <a:off x="6008092" y="3448642"/>
              <a:ext cx="3333989" cy="2080588"/>
              <a:chOff x="6846292" y="3448642"/>
              <a:chExt cx="3333989" cy="2080588"/>
            </a:xfrm>
          </p:grpSpPr>
          <p:sp>
            <p:nvSpPr>
              <p:cNvPr id="128" name="Google Shape;128;p14"/>
              <p:cNvSpPr/>
              <p:nvPr/>
            </p:nvSpPr>
            <p:spPr>
              <a:xfrm>
                <a:off x="6846292" y="3831819"/>
                <a:ext cx="3230936" cy="1697411"/>
              </a:xfrm>
              <a:custGeom>
                <a:rect b="b" l="l" r="r" t="t"/>
                <a:pathLst>
                  <a:path extrusionOk="0" h="47660" w="102806">
                    <a:moveTo>
                      <a:pt x="102806" y="1"/>
                    </a:moveTo>
                    <a:lnTo>
                      <a:pt x="93721" y="7054"/>
                    </a:lnTo>
                    <a:lnTo>
                      <a:pt x="85253" y="29263"/>
                    </a:lnTo>
                    <a:lnTo>
                      <a:pt x="80209" y="38644"/>
                    </a:lnTo>
                    <a:lnTo>
                      <a:pt x="16435" y="42022"/>
                    </a:lnTo>
                    <a:lnTo>
                      <a:pt x="0" y="47660"/>
                    </a:lnTo>
                    <a:lnTo>
                      <a:pt x="102806" y="47660"/>
                    </a:lnTo>
                    <a:lnTo>
                      <a:pt x="102806" y="1"/>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4"/>
              <p:cNvSpPr/>
              <p:nvPr/>
            </p:nvSpPr>
            <p:spPr>
              <a:xfrm>
                <a:off x="9537526" y="3448642"/>
                <a:ext cx="642755" cy="1438597"/>
              </a:xfrm>
              <a:custGeom>
                <a:rect b="b" l="l" r="r" t="t"/>
                <a:pathLst>
                  <a:path extrusionOk="0" h="40393" w="20452">
                    <a:moveTo>
                      <a:pt x="20184" y="0"/>
                    </a:moveTo>
                    <a:cubicBezTo>
                      <a:pt x="20044" y="0"/>
                      <a:pt x="19878" y="51"/>
                      <a:pt x="19767" y="129"/>
                    </a:cubicBezTo>
                    <a:cubicBezTo>
                      <a:pt x="16480" y="2252"/>
                      <a:pt x="11961" y="4877"/>
                      <a:pt x="10021" y="8414"/>
                    </a:cubicBezTo>
                    <a:cubicBezTo>
                      <a:pt x="9473" y="9373"/>
                      <a:pt x="9199" y="10492"/>
                      <a:pt x="8948" y="11564"/>
                    </a:cubicBezTo>
                    <a:cubicBezTo>
                      <a:pt x="8697" y="12523"/>
                      <a:pt x="8469" y="13482"/>
                      <a:pt x="8195" y="14440"/>
                    </a:cubicBezTo>
                    <a:cubicBezTo>
                      <a:pt x="6460" y="20672"/>
                      <a:pt x="3607" y="25693"/>
                      <a:pt x="92" y="31034"/>
                    </a:cubicBezTo>
                    <a:cubicBezTo>
                      <a:pt x="46" y="31103"/>
                      <a:pt x="1" y="31171"/>
                      <a:pt x="1" y="31240"/>
                    </a:cubicBezTo>
                    <a:cubicBezTo>
                      <a:pt x="1" y="31308"/>
                      <a:pt x="46" y="31354"/>
                      <a:pt x="92" y="31422"/>
                    </a:cubicBezTo>
                    <a:cubicBezTo>
                      <a:pt x="2899" y="35280"/>
                      <a:pt x="5912" y="38087"/>
                      <a:pt x="10112" y="40393"/>
                    </a:cubicBezTo>
                    <a:cubicBezTo>
                      <a:pt x="7944" y="39183"/>
                      <a:pt x="9542" y="32198"/>
                      <a:pt x="9222" y="30304"/>
                    </a:cubicBezTo>
                    <a:cubicBezTo>
                      <a:pt x="8583" y="26264"/>
                      <a:pt x="9245" y="21836"/>
                      <a:pt x="9245" y="17727"/>
                    </a:cubicBezTo>
                    <a:cubicBezTo>
                      <a:pt x="9815" y="19644"/>
                      <a:pt x="10386" y="21562"/>
                      <a:pt x="10957" y="23479"/>
                    </a:cubicBezTo>
                    <a:cubicBezTo>
                      <a:pt x="12418" y="21425"/>
                      <a:pt x="13148" y="18868"/>
                      <a:pt x="13011" y="16335"/>
                    </a:cubicBezTo>
                    <a:cubicBezTo>
                      <a:pt x="12965" y="15513"/>
                      <a:pt x="12828" y="14691"/>
                      <a:pt x="12874" y="13870"/>
                    </a:cubicBezTo>
                    <a:cubicBezTo>
                      <a:pt x="12965" y="12500"/>
                      <a:pt x="13559" y="11245"/>
                      <a:pt x="14129" y="10012"/>
                    </a:cubicBezTo>
                    <a:lnTo>
                      <a:pt x="14129" y="10012"/>
                    </a:lnTo>
                    <a:cubicBezTo>
                      <a:pt x="13741" y="12843"/>
                      <a:pt x="14746" y="15696"/>
                      <a:pt x="14586" y="18549"/>
                    </a:cubicBezTo>
                    <a:cubicBezTo>
                      <a:pt x="14495" y="20398"/>
                      <a:pt x="13924" y="22201"/>
                      <a:pt x="13536" y="24027"/>
                    </a:cubicBezTo>
                    <a:cubicBezTo>
                      <a:pt x="12828" y="27496"/>
                      <a:pt x="12897" y="31057"/>
                      <a:pt x="12942" y="34595"/>
                    </a:cubicBezTo>
                    <a:cubicBezTo>
                      <a:pt x="13490" y="30509"/>
                      <a:pt x="14152" y="26697"/>
                      <a:pt x="15408" y="22749"/>
                    </a:cubicBezTo>
                    <a:cubicBezTo>
                      <a:pt x="15453" y="24255"/>
                      <a:pt x="15499" y="25762"/>
                      <a:pt x="15545" y="27268"/>
                    </a:cubicBezTo>
                    <a:cubicBezTo>
                      <a:pt x="15385" y="21973"/>
                      <a:pt x="17485" y="16495"/>
                      <a:pt x="16572" y="11268"/>
                    </a:cubicBezTo>
                    <a:cubicBezTo>
                      <a:pt x="16458" y="10583"/>
                      <a:pt x="16298" y="9898"/>
                      <a:pt x="16229" y="9213"/>
                    </a:cubicBezTo>
                    <a:cubicBezTo>
                      <a:pt x="15818" y="5790"/>
                      <a:pt x="17622" y="2115"/>
                      <a:pt x="20452" y="197"/>
                    </a:cubicBezTo>
                    <a:cubicBezTo>
                      <a:pt x="20452" y="57"/>
                      <a:pt x="20332" y="0"/>
                      <a:pt x="20184"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0" name="Google Shape;130;p14"/>
            <p:cNvSpPr/>
            <p:nvPr/>
          </p:nvSpPr>
          <p:spPr>
            <a:xfrm>
              <a:off x="8675217" y="3093405"/>
              <a:ext cx="2621211" cy="2131843"/>
            </a:xfrm>
            <a:custGeom>
              <a:rect b="b" l="l" r="r" t="t"/>
              <a:pathLst>
                <a:path extrusionOk="0" h="59858" w="83405">
                  <a:moveTo>
                    <a:pt x="21858" y="1"/>
                  </a:moveTo>
                  <a:cubicBezTo>
                    <a:pt x="18844" y="1"/>
                    <a:pt x="15692" y="473"/>
                    <a:pt x="13086" y="473"/>
                  </a:cubicBezTo>
                  <a:cubicBezTo>
                    <a:pt x="12906" y="473"/>
                    <a:pt x="12729" y="471"/>
                    <a:pt x="12555" y="466"/>
                  </a:cubicBezTo>
                  <a:cubicBezTo>
                    <a:pt x="12262" y="458"/>
                    <a:pt x="11965" y="449"/>
                    <a:pt x="11669" y="449"/>
                  </a:cubicBezTo>
                  <a:cubicBezTo>
                    <a:pt x="11181" y="449"/>
                    <a:pt x="10695" y="472"/>
                    <a:pt x="10227" y="558"/>
                  </a:cubicBezTo>
                  <a:cubicBezTo>
                    <a:pt x="7214" y="1151"/>
                    <a:pt x="5365" y="5031"/>
                    <a:pt x="3653" y="7291"/>
                  </a:cubicBezTo>
                  <a:cubicBezTo>
                    <a:pt x="2443" y="8934"/>
                    <a:pt x="1234" y="10555"/>
                    <a:pt x="1" y="12176"/>
                  </a:cubicBezTo>
                  <a:lnTo>
                    <a:pt x="1" y="36211"/>
                  </a:lnTo>
                  <a:lnTo>
                    <a:pt x="1" y="59858"/>
                  </a:lnTo>
                  <a:lnTo>
                    <a:pt x="83405" y="59858"/>
                  </a:lnTo>
                  <a:cubicBezTo>
                    <a:pt x="82537" y="59858"/>
                    <a:pt x="80278" y="57529"/>
                    <a:pt x="79524" y="56982"/>
                  </a:cubicBezTo>
                  <a:cubicBezTo>
                    <a:pt x="78497" y="56205"/>
                    <a:pt x="77561" y="55429"/>
                    <a:pt x="76603" y="54562"/>
                  </a:cubicBezTo>
                  <a:cubicBezTo>
                    <a:pt x="75324" y="53421"/>
                    <a:pt x="72905" y="52097"/>
                    <a:pt x="72106" y="50522"/>
                  </a:cubicBezTo>
                  <a:lnTo>
                    <a:pt x="72106" y="50522"/>
                  </a:lnTo>
                  <a:cubicBezTo>
                    <a:pt x="72380" y="51549"/>
                    <a:pt x="72677" y="52576"/>
                    <a:pt x="72951" y="53603"/>
                  </a:cubicBezTo>
                  <a:cubicBezTo>
                    <a:pt x="64574" y="49335"/>
                    <a:pt x="59529" y="40707"/>
                    <a:pt x="54759" y="32627"/>
                  </a:cubicBezTo>
                  <a:cubicBezTo>
                    <a:pt x="54257" y="31782"/>
                    <a:pt x="53709" y="30892"/>
                    <a:pt x="52887" y="30344"/>
                  </a:cubicBezTo>
                  <a:cubicBezTo>
                    <a:pt x="52454" y="30093"/>
                    <a:pt x="51974" y="29911"/>
                    <a:pt x="51518" y="29705"/>
                  </a:cubicBezTo>
                  <a:cubicBezTo>
                    <a:pt x="48619" y="28267"/>
                    <a:pt x="47409" y="25049"/>
                    <a:pt x="46062" y="22333"/>
                  </a:cubicBezTo>
                  <a:cubicBezTo>
                    <a:pt x="44373" y="19000"/>
                    <a:pt x="42616" y="17266"/>
                    <a:pt x="39352" y="15485"/>
                  </a:cubicBezTo>
                  <a:cubicBezTo>
                    <a:pt x="38484" y="15029"/>
                    <a:pt x="37549" y="14641"/>
                    <a:pt x="36818" y="13956"/>
                  </a:cubicBezTo>
                  <a:cubicBezTo>
                    <a:pt x="35996" y="13203"/>
                    <a:pt x="35540" y="12153"/>
                    <a:pt x="35061" y="11126"/>
                  </a:cubicBezTo>
                  <a:cubicBezTo>
                    <a:pt x="33874" y="8638"/>
                    <a:pt x="32527" y="6195"/>
                    <a:pt x="31043" y="3867"/>
                  </a:cubicBezTo>
                  <a:cubicBezTo>
                    <a:pt x="29032" y="710"/>
                    <a:pt x="25550" y="1"/>
                    <a:pt x="21858" y="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4"/>
            <p:cNvSpPr/>
            <p:nvPr/>
          </p:nvSpPr>
          <p:spPr>
            <a:xfrm>
              <a:off x="8504956" y="3124995"/>
              <a:ext cx="2077452" cy="2083193"/>
            </a:xfrm>
            <a:custGeom>
              <a:rect b="b" l="l" r="r" t="t"/>
              <a:pathLst>
                <a:path extrusionOk="0" h="58492" w="66103">
                  <a:moveTo>
                    <a:pt x="20598" y="6308"/>
                  </a:moveTo>
                  <a:lnTo>
                    <a:pt x="20598" y="6308"/>
                  </a:lnTo>
                  <a:cubicBezTo>
                    <a:pt x="20602" y="6309"/>
                    <a:pt x="20607" y="6311"/>
                    <a:pt x="20611" y="6313"/>
                  </a:cubicBezTo>
                  <a:cubicBezTo>
                    <a:pt x="20607" y="6311"/>
                    <a:pt x="20602" y="6309"/>
                    <a:pt x="20598" y="6308"/>
                  </a:cubicBezTo>
                  <a:close/>
                  <a:moveTo>
                    <a:pt x="16480" y="16219"/>
                  </a:moveTo>
                  <a:cubicBezTo>
                    <a:pt x="16478" y="16219"/>
                    <a:pt x="16477" y="16220"/>
                    <a:pt x="16475" y="16221"/>
                  </a:cubicBezTo>
                  <a:lnTo>
                    <a:pt x="16475" y="16221"/>
                  </a:lnTo>
                  <a:cubicBezTo>
                    <a:pt x="16477" y="16220"/>
                    <a:pt x="16478" y="16219"/>
                    <a:pt x="16480" y="16219"/>
                  </a:cubicBezTo>
                  <a:close/>
                  <a:moveTo>
                    <a:pt x="37475" y="17542"/>
                  </a:moveTo>
                  <a:cubicBezTo>
                    <a:pt x="37476" y="17542"/>
                    <a:pt x="37478" y="17542"/>
                    <a:pt x="37479" y="17543"/>
                  </a:cubicBezTo>
                  <a:cubicBezTo>
                    <a:pt x="37478" y="17542"/>
                    <a:pt x="37476" y="17542"/>
                    <a:pt x="37475" y="17542"/>
                  </a:cubicBezTo>
                  <a:close/>
                  <a:moveTo>
                    <a:pt x="18524" y="1"/>
                  </a:moveTo>
                  <a:cubicBezTo>
                    <a:pt x="17894" y="1"/>
                    <a:pt x="17265" y="30"/>
                    <a:pt x="16640" y="104"/>
                  </a:cubicBezTo>
                  <a:cubicBezTo>
                    <a:pt x="13467" y="447"/>
                    <a:pt x="11892" y="2364"/>
                    <a:pt x="9427" y="4030"/>
                  </a:cubicBezTo>
                  <a:cubicBezTo>
                    <a:pt x="7875" y="5080"/>
                    <a:pt x="6323" y="6130"/>
                    <a:pt x="4793" y="7180"/>
                  </a:cubicBezTo>
                  <a:lnTo>
                    <a:pt x="3196" y="12749"/>
                  </a:lnTo>
                  <a:lnTo>
                    <a:pt x="0" y="58491"/>
                  </a:lnTo>
                  <a:lnTo>
                    <a:pt x="45742" y="58491"/>
                  </a:lnTo>
                  <a:cubicBezTo>
                    <a:pt x="44715" y="58491"/>
                    <a:pt x="43391" y="53835"/>
                    <a:pt x="44509" y="53356"/>
                  </a:cubicBezTo>
                  <a:cubicBezTo>
                    <a:pt x="44637" y="53298"/>
                    <a:pt x="44771" y="53274"/>
                    <a:pt x="44906" y="53274"/>
                  </a:cubicBezTo>
                  <a:cubicBezTo>
                    <a:pt x="45255" y="53274"/>
                    <a:pt x="45619" y="53430"/>
                    <a:pt x="45947" y="53561"/>
                  </a:cubicBezTo>
                  <a:cubicBezTo>
                    <a:pt x="49234" y="54976"/>
                    <a:pt x="52886" y="55296"/>
                    <a:pt x="56447" y="55592"/>
                  </a:cubicBezTo>
                  <a:cubicBezTo>
                    <a:pt x="59665" y="55843"/>
                    <a:pt x="62884" y="56117"/>
                    <a:pt x="66102" y="56391"/>
                  </a:cubicBezTo>
                  <a:cubicBezTo>
                    <a:pt x="65007" y="56300"/>
                    <a:pt x="62610" y="52511"/>
                    <a:pt x="61948" y="51621"/>
                  </a:cubicBezTo>
                  <a:cubicBezTo>
                    <a:pt x="60944" y="50297"/>
                    <a:pt x="60396" y="48334"/>
                    <a:pt x="59277" y="47193"/>
                  </a:cubicBezTo>
                  <a:cubicBezTo>
                    <a:pt x="58935" y="46833"/>
                    <a:pt x="58439" y="46576"/>
                    <a:pt x="57952" y="46576"/>
                  </a:cubicBezTo>
                  <a:cubicBezTo>
                    <a:pt x="57789" y="46576"/>
                    <a:pt x="57628" y="46605"/>
                    <a:pt x="57474" y="46668"/>
                  </a:cubicBezTo>
                  <a:cubicBezTo>
                    <a:pt x="57248" y="46743"/>
                    <a:pt x="57022" y="46896"/>
                    <a:pt x="56796" y="46896"/>
                  </a:cubicBezTo>
                  <a:cubicBezTo>
                    <a:pt x="56748" y="46896"/>
                    <a:pt x="56700" y="46889"/>
                    <a:pt x="56652" y="46873"/>
                  </a:cubicBezTo>
                  <a:cubicBezTo>
                    <a:pt x="56447" y="46805"/>
                    <a:pt x="56333" y="46599"/>
                    <a:pt x="56264" y="46417"/>
                  </a:cubicBezTo>
                  <a:cubicBezTo>
                    <a:pt x="55945" y="45732"/>
                    <a:pt x="55785" y="44979"/>
                    <a:pt x="55420" y="44340"/>
                  </a:cubicBezTo>
                  <a:cubicBezTo>
                    <a:pt x="55055" y="43678"/>
                    <a:pt x="54438" y="43084"/>
                    <a:pt x="53708" y="43061"/>
                  </a:cubicBezTo>
                  <a:cubicBezTo>
                    <a:pt x="53069" y="43929"/>
                    <a:pt x="52338" y="44728"/>
                    <a:pt x="51517" y="45435"/>
                  </a:cubicBezTo>
                  <a:cubicBezTo>
                    <a:pt x="51517" y="45116"/>
                    <a:pt x="51699" y="44819"/>
                    <a:pt x="51973" y="44636"/>
                  </a:cubicBezTo>
                  <a:lnTo>
                    <a:pt x="51973" y="44636"/>
                  </a:lnTo>
                  <a:cubicBezTo>
                    <a:pt x="51937" y="44661"/>
                    <a:pt x="51903" y="44672"/>
                    <a:pt x="51871" y="44672"/>
                  </a:cubicBezTo>
                  <a:cubicBezTo>
                    <a:pt x="51668" y="44672"/>
                    <a:pt x="51581" y="44209"/>
                    <a:pt x="51699" y="43952"/>
                  </a:cubicBezTo>
                  <a:cubicBezTo>
                    <a:pt x="51996" y="43312"/>
                    <a:pt x="52316" y="42650"/>
                    <a:pt x="52612" y="42011"/>
                  </a:cubicBezTo>
                  <a:lnTo>
                    <a:pt x="52612" y="42011"/>
                  </a:lnTo>
                  <a:cubicBezTo>
                    <a:pt x="51836" y="42582"/>
                    <a:pt x="51083" y="43153"/>
                    <a:pt x="50307" y="43723"/>
                  </a:cubicBezTo>
                  <a:cubicBezTo>
                    <a:pt x="50535" y="42947"/>
                    <a:pt x="50946" y="42240"/>
                    <a:pt x="51540" y="41669"/>
                  </a:cubicBezTo>
                  <a:cubicBezTo>
                    <a:pt x="51037" y="40802"/>
                    <a:pt x="51060" y="39774"/>
                    <a:pt x="50900" y="38793"/>
                  </a:cubicBezTo>
                  <a:cubicBezTo>
                    <a:pt x="50741" y="37834"/>
                    <a:pt x="50216" y="36762"/>
                    <a:pt x="49257" y="36556"/>
                  </a:cubicBezTo>
                  <a:lnTo>
                    <a:pt x="49257" y="36556"/>
                  </a:lnTo>
                  <a:cubicBezTo>
                    <a:pt x="49029" y="37675"/>
                    <a:pt x="49531" y="38861"/>
                    <a:pt x="49303" y="39980"/>
                  </a:cubicBezTo>
                  <a:cubicBezTo>
                    <a:pt x="49097" y="41007"/>
                    <a:pt x="48207" y="41874"/>
                    <a:pt x="47157" y="42034"/>
                  </a:cubicBezTo>
                  <a:cubicBezTo>
                    <a:pt x="47591" y="41601"/>
                    <a:pt x="48047" y="41167"/>
                    <a:pt x="48481" y="40733"/>
                  </a:cubicBezTo>
                  <a:cubicBezTo>
                    <a:pt x="48618" y="40619"/>
                    <a:pt x="48778" y="40459"/>
                    <a:pt x="48801" y="40277"/>
                  </a:cubicBezTo>
                  <a:cubicBezTo>
                    <a:pt x="48823" y="40117"/>
                    <a:pt x="48778" y="39980"/>
                    <a:pt x="48732" y="39843"/>
                  </a:cubicBezTo>
                  <a:cubicBezTo>
                    <a:pt x="47707" y="36767"/>
                    <a:pt x="47068" y="30576"/>
                    <a:pt x="42730" y="30576"/>
                  </a:cubicBezTo>
                  <a:cubicBezTo>
                    <a:pt x="42722" y="30576"/>
                    <a:pt x="42714" y="30576"/>
                    <a:pt x="42706" y="30576"/>
                  </a:cubicBezTo>
                  <a:cubicBezTo>
                    <a:pt x="41177" y="30599"/>
                    <a:pt x="39625" y="30690"/>
                    <a:pt x="38095" y="30850"/>
                  </a:cubicBezTo>
                  <a:cubicBezTo>
                    <a:pt x="37046" y="32744"/>
                    <a:pt x="37570" y="34433"/>
                    <a:pt x="35083" y="35643"/>
                  </a:cubicBezTo>
                  <a:cubicBezTo>
                    <a:pt x="32686" y="36807"/>
                    <a:pt x="30586" y="38131"/>
                    <a:pt x="28623" y="40003"/>
                  </a:cubicBezTo>
                  <a:cubicBezTo>
                    <a:pt x="29764" y="37606"/>
                    <a:pt x="32047" y="35803"/>
                    <a:pt x="34626" y="35255"/>
                  </a:cubicBezTo>
                  <a:cubicBezTo>
                    <a:pt x="34923" y="35187"/>
                    <a:pt x="35219" y="35141"/>
                    <a:pt x="35425" y="34958"/>
                  </a:cubicBezTo>
                  <a:cubicBezTo>
                    <a:pt x="35699" y="34753"/>
                    <a:pt x="35813" y="34433"/>
                    <a:pt x="35927" y="34137"/>
                  </a:cubicBezTo>
                  <a:cubicBezTo>
                    <a:pt x="35927" y="32767"/>
                    <a:pt x="37319" y="31580"/>
                    <a:pt x="37182" y="30074"/>
                  </a:cubicBezTo>
                  <a:cubicBezTo>
                    <a:pt x="37068" y="28841"/>
                    <a:pt x="36155" y="27494"/>
                    <a:pt x="35653" y="26353"/>
                  </a:cubicBezTo>
                  <a:cubicBezTo>
                    <a:pt x="35516" y="26011"/>
                    <a:pt x="35356" y="25646"/>
                    <a:pt x="35448" y="25280"/>
                  </a:cubicBezTo>
                  <a:cubicBezTo>
                    <a:pt x="35493" y="25098"/>
                    <a:pt x="35608" y="24915"/>
                    <a:pt x="35653" y="24733"/>
                  </a:cubicBezTo>
                  <a:cubicBezTo>
                    <a:pt x="35742" y="24221"/>
                    <a:pt x="35181" y="23796"/>
                    <a:pt x="34666" y="23796"/>
                  </a:cubicBezTo>
                  <a:cubicBezTo>
                    <a:pt x="34653" y="23796"/>
                    <a:pt x="34639" y="23796"/>
                    <a:pt x="34626" y="23797"/>
                  </a:cubicBezTo>
                  <a:cubicBezTo>
                    <a:pt x="34078" y="23842"/>
                    <a:pt x="33622" y="24185"/>
                    <a:pt x="33234" y="24550"/>
                  </a:cubicBezTo>
                  <a:cubicBezTo>
                    <a:pt x="31430" y="26125"/>
                    <a:pt x="30221" y="28111"/>
                    <a:pt x="29490" y="30416"/>
                  </a:cubicBezTo>
                  <a:cubicBezTo>
                    <a:pt x="29970" y="27494"/>
                    <a:pt x="31545" y="24778"/>
                    <a:pt x="33827" y="22907"/>
                  </a:cubicBezTo>
                  <a:cubicBezTo>
                    <a:pt x="34740" y="22131"/>
                    <a:pt x="35859" y="21377"/>
                    <a:pt x="36041" y="20190"/>
                  </a:cubicBezTo>
                  <a:lnTo>
                    <a:pt x="36041" y="20190"/>
                  </a:lnTo>
                  <a:cubicBezTo>
                    <a:pt x="35356" y="20282"/>
                    <a:pt x="34695" y="20373"/>
                    <a:pt x="34010" y="20464"/>
                  </a:cubicBezTo>
                  <a:cubicBezTo>
                    <a:pt x="34458" y="20083"/>
                    <a:pt x="36870" y="17540"/>
                    <a:pt x="37451" y="17540"/>
                  </a:cubicBezTo>
                  <a:cubicBezTo>
                    <a:pt x="37459" y="17540"/>
                    <a:pt x="37467" y="17541"/>
                    <a:pt x="37475" y="17542"/>
                  </a:cubicBezTo>
                  <a:lnTo>
                    <a:pt x="37475" y="17542"/>
                  </a:lnTo>
                  <a:cubicBezTo>
                    <a:pt x="37138" y="17489"/>
                    <a:pt x="36778" y="17463"/>
                    <a:pt x="36402" y="17463"/>
                  </a:cubicBezTo>
                  <a:cubicBezTo>
                    <a:pt x="32600" y="17463"/>
                    <a:pt x="27090" y="20081"/>
                    <a:pt x="25679" y="23340"/>
                  </a:cubicBezTo>
                  <a:cubicBezTo>
                    <a:pt x="26843" y="20624"/>
                    <a:pt x="30061" y="19300"/>
                    <a:pt x="31430" y="16675"/>
                  </a:cubicBezTo>
                  <a:cubicBezTo>
                    <a:pt x="31545" y="16447"/>
                    <a:pt x="31636" y="16219"/>
                    <a:pt x="31841" y="16059"/>
                  </a:cubicBezTo>
                  <a:cubicBezTo>
                    <a:pt x="32047" y="15876"/>
                    <a:pt x="32366" y="15808"/>
                    <a:pt x="32640" y="15762"/>
                  </a:cubicBezTo>
                  <a:cubicBezTo>
                    <a:pt x="33678" y="15589"/>
                    <a:pt x="35321" y="15277"/>
                    <a:pt x="36828" y="15277"/>
                  </a:cubicBezTo>
                  <a:cubicBezTo>
                    <a:pt x="37905" y="15277"/>
                    <a:pt x="38913" y="15437"/>
                    <a:pt x="39579" y="15922"/>
                  </a:cubicBezTo>
                  <a:cubicBezTo>
                    <a:pt x="42181" y="17817"/>
                    <a:pt x="44624" y="20373"/>
                    <a:pt x="46701" y="22815"/>
                  </a:cubicBezTo>
                  <a:cubicBezTo>
                    <a:pt x="45856" y="21172"/>
                    <a:pt x="44783" y="19643"/>
                    <a:pt x="43733" y="18113"/>
                  </a:cubicBezTo>
                  <a:lnTo>
                    <a:pt x="40195" y="13023"/>
                  </a:lnTo>
                  <a:cubicBezTo>
                    <a:pt x="39944" y="12681"/>
                    <a:pt x="39670" y="12293"/>
                    <a:pt x="39305" y="12042"/>
                  </a:cubicBezTo>
                  <a:cubicBezTo>
                    <a:pt x="38255" y="11311"/>
                    <a:pt x="36749" y="11836"/>
                    <a:pt x="35562" y="11380"/>
                  </a:cubicBezTo>
                  <a:cubicBezTo>
                    <a:pt x="35327" y="11295"/>
                    <a:pt x="35093" y="11149"/>
                    <a:pt x="34839" y="11149"/>
                  </a:cubicBezTo>
                  <a:cubicBezTo>
                    <a:pt x="34822" y="11149"/>
                    <a:pt x="34804" y="11150"/>
                    <a:pt x="34786" y="11152"/>
                  </a:cubicBezTo>
                  <a:cubicBezTo>
                    <a:pt x="34558" y="11174"/>
                    <a:pt x="34375" y="11311"/>
                    <a:pt x="34170" y="11426"/>
                  </a:cubicBezTo>
                  <a:cubicBezTo>
                    <a:pt x="29833" y="14393"/>
                    <a:pt x="25382" y="17018"/>
                    <a:pt x="21250" y="20350"/>
                  </a:cubicBezTo>
                  <a:cubicBezTo>
                    <a:pt x="19767" y="21537"/>
                    <a:pt x="17986" y="22359"/>
                    <a:pt x="16571" y="23637"/>
                  </a:cubicBezTo>
                  <a:cubicBezTo>
                    <a:pt x="15065" y="24984"/>
                    <a:pt x="14471" y="26787"/>
                    <a:pt x="13170" y="28271"/>
                  </a:cubicBezTo>
                  <a:cubicBezTo>
                    <a:pt x="12600" y="26102"/>
                    <a:pt x="12759" y="23706"/>
                    <a:pt x="13672" y="21628"/>
                  </a:cubicBezTo>
                  <a:cubicBezTo>
                    <a:pt x="14082" y="20694"/>
                    <a:pt x="15629" y="16555"/>
                    <a:pt x="16475" y="16221"/>
                  </a:cubicBezTo>
                  <a:lnTo>
                    <a:pt x="16475" y="16221"/>
                  </a:lnTo>
                  <a:cubicBezTo>
                    <a:pt x="15493" y="16601"/>
                    <a:pt x="14577" y="17200"/>
                    <a:pt x="13876" y="17974"/>
                  </a:cubicBezTo>
                  <a:lnTo>
                    <a:pt x="13876" y="17974"/>
                  </a:lnTo>
                  <a:cubicBezTo>
                    <a:pt x="15252" y="16434"/>
                    <a:pt x="16563" y="14741"/>
                    <a:pt x="17941" y="13160"/>
                  </a:cubicBezTo>
                  <a:cubicBezTo>
                    <a:pt x="19219" y="11722"/>
                    <a:pt x="20109" y="9805"/>
                    <a:pt x="21935" y="8983"/>
                  </a:cubicBezTo>
                  <a:cubicBezTo>
                    <a:pt x="21707" y="8922"/>
                    <a:pt x="21479" y="8892"/>
                    <a:pt x="21257" y="8892"/>
                  </a:cubicBezTo>
                  <a:cubicBezTo>
                    <a:pt x="21146" y="8892"/>
                    <a:pt x="21037" y="8900"/>
                    <a:pt x="20931" y="8915"/>
                  </a:cubicBezTo>
                  <a:cubicBezTo>
                    <a:pt x="21547" y="8458"/>
                    <a:pt x="22232" y="8116"/>
                    <a:pt x="22962" y="7888"/>
                  </a:cubicBezTo>
                  <a:cubicBezTo>
                    <a:pt x="22770" y="7873"/>
                    <a:pt x="22577" y="7866"/>
                    <a:pt x="22384" y="7866"/>
                  </a:cubicBezTo>
                  <a:cubicBezTo>
                    <a:pt x="19786" y="7866"/>
                    <a:pt x="17187" y="9138"/>
                    <a:pt x="15635" y="11220"/>
                  </a:cubicBezTo>
                  <a:cubicBezTo>
                    <a:pt x="16239" y="10272"/>
                    <a:pt x="18838" y="6270"/>
                    <a:pt x="20355" y="6270"/>
                  </a:cubicBezTo>
                  <a:cubicBezTo>
                    <a:pt x="20439" y="6270"/>
                    <a:pt x="20520" y="6282"/>
                    <a:pt x="20598" y="6308"/>
                  </a:cubicBezTo>
                  <a:lnTo>
                    <a:pt x="20598" y="6308"/>
                  </a:lnTo>
                  <a:cubicBezTo>
                    <a:pt x="20077" y="6127"/>
                    <a:pt x="19557" y="5946"/>
                    <a:pt x="19036" y="5742"/>
                  </a:cubicBezTo>
                  <a:lnTo>
                    <a:pt x="19036" y="5742"/>
                  </a:lnTo>
                  <a:cubicBezTo>
                    <a:pt x="19072" y="5755"/>
                    <a:pt x="19116" y="5761"/>
                    <a:pt x="19167" y="5761"/>
                  </a:cubicBezTo>
                  <a:cubicBezTo>
                    <a:pt x="20102" y="5761"/>
                    <a:pt x="23508" y="3695"/>
                    <a:pt x="24309" y="3414"/>
                  </a:cubicBezTo>
                  <a:cubicBezTo>
                    <a:pt x="26021" y="2775"/>
                    <a:pt x="27801" y="2524"/>
                    <a:pt x="29627" y="2478"/>
                  </a:cubicBezTo>
                  <a:cubicBezTo>
                    <a:pt x="28052" y="1223"/>
                    <a:pt x="26067" y="720"/>
                    <a:pt x="24035" y="447"/>
                  </a:cubicBezTo>
                  <a:cubicBezTo>
                    <a:pt x="23305" y="332"/>
                    <a:pt x="22574" y="264"/>
                    <a:pt x="21867" y="195"/>
                  </a:cubicBezTo>
                  <a:cubicBezTo>
                    <a:pt x="20758" y="93"/>
                    <a:pt x="19639" y="1"/>
                    <a:pt x="18524" y="1"/>
                  </a:cubicBezTo>
                  <a:close/>
                </a:path>
              </a:pathLst>
            </a:custGeom>
            <a:solidFill>
              <a:srgbClr val="576A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4"/>
            <p:cNvSpPr/>
            <p:nvPr/>
          </p:nvSpPr>
          <p:spPr>
            <a:xfrm>
              <a:off x="8373776" y="3119689"/>
              <a:ext cx="1053827" cy="2096513"/>
            </a:xfrm>
            <a:custGeom>
              <a:rect b="b" l="l" r="r" t="t"/>
              <a:pathLst>
                <a:path extrusionOk="0" h="58866" w="33532">
                  <a:moveTo>
                    <a:pt x="25257" y="4197"/>
                  </a:moveTo>
                  <a:lnTo>
                    <a:pt x="25291" y="4202"/>
                  </a:lnTo>
                  <a:cubicBezTo>
                    <a:pt x="25280" y="4200"/>
                    <a:pt x="25268" y="4198"/>
                    <a:pt x="25257" y="4197"/>
                  </a:cubicBezTo>
                  <a:close/>
                  <a:moveTo>
                    <a:pt x="25725" y="35450"/>
                  </a:moveTo>
                  <a:lnTo>
                    <a:pt x="25725" y="35450"/>
                  </a:lnTo>
                  <a:cubicBezTo>
                    <a:pt x="25671" y="35454"/>
                    <a:pt x="25624" y="35469"/>
                    <a:pt x="25583" y="35493"/>
                  </a:cubicBezTo>
                  <a:lnTo>
                    <a:pt x="25583" y="35493"/>
                  </a:lnTo>
                  <a:cubicBezTo>
                    <a:pt x="25630" y="35477"/>
                    <a:pt x="25677" y="35463"/>
                    <a:pt x="25725" y="35450"/>
                  </a:cubicBezTo>
                  <a:close/>
                  <a:moveTo>
                    <a:pt x="17999" y="1"/>
                  </a:moveTo>
                  <a:cubicBezTo>
                    <a:pt x="14858" y="1"/>
                    <a:pt x="11656" y="1239"/>
                    <a:pt x="9930" y="3974"/>
                  </a:cubicBezTo>
                  <a:cubicBezTo>
                    <a:pt x="9702" y="4362"/>
                    <a:pt x="9496" y="4750"/>
                    <a:pt x="9154" y="5046"/>
                  </a:cubicBezTo>
                  <a:cubicBezTo>
                    <a:pt x="8789" y="5389"/>
                    <a:pt x="8309" y="5549"/>
                    <a:pt x="7990" y="5914"/>
                  </a:cubicBezTo>
                  <a:cubicBezTo>
                    <a:pt x="7716" y="6256"/>
                    <a:pt x="7602" y="6713"/>
                    <a:pt x="7510" y="7124"/>
                  </a:cubicBezTo>
                  <a:cubicBezTo>
                    <a:pt x="7510" y="10273"/>
                    <a:pt x="5844" y="13560"/>
                    <a:pt x="5479" y="16687"/>
                  </a:cubicBezTo>
                  <a:cubicBezTo>
                    <a:pt x="4406" y="25292"/>
                    <a:pt x="4246" y="33943"/>
                    <a:pt x="2557" y="42548"/>
                  </a:cubicBezTo>
                  <a:cubicBezTo>
                    <a:pt x="1530" y="47798"/>
                    <a:pt x="1" y="53071"/>
                    <a:pt x="298" y="58412"/>
                  </a:cubicBezTo>
                  <a:cubicBezTo>
                    <a:pt x="318" y="58738"/>
                    <a:pt x="1515" y="58866"/>
                    <a:pt x="3378" y="58866"/>
                  </a:cubicBezTo>
                  <a:cubicBezTo>
                    <a:pt x="9735" y="58866"/>
                    <a:pt x="23845" y="57379"/>
                    <a:pt x="25451" y="57202"/>
                  </a:cubicBezTo>
                  <a:cubicBezTo>
                    <a:pt x="25771" y="57179"/>
                    <a:pt x="26090" y="57134"/>
                    <a:pt x="26364" y="56928"/>
                  </a:cubicBezTo>
                  <a:cubicBezTo>
                    <a:pt x="26661" y="56723"/>
                    <a:pt x="26798" y="56381"/>
                    <a:pt x="26935" y="56038"/>
                  </a:cubicBezTo>
                  <a:cubicBezTo>
                    <a:pt x="27597" y="54326"/>
                    <a:pt x="28510" y="52888"/>
                    <a:pt x="28532" y="51017"/>
                  </a:cubicBezTo>
                  <a:cubicBezTo>
                    <a:pt x="28555" y="50523"/>
                    <a:pt x="27454" y="46196"/>
                    <a:pt x="27264" y="46196"/>
                  </a:cubicBezTo>
                  <a:cubicBezTo>
                    <a:pt x="27260" y="46196"/>
                    <a:pt x="27257" y="46198"/>
                    <a:pt x="27254" y="46200"/>
                  </a:cubicBezTo>
                  <a:cubicBezTo>
                    <a:pt x="26798" y="46703"/>
                    <a:pt x="26318" y="47182"/>
                    <a:pt x="25862" y="47684"/>
                  </a:cubicBezTo>
                  <a:cubicBezTo>
                    <a:pt x="25405" y="46999"/>
                    <a:pt x="24949" y="46292"/>
                    <a:pt x="24766" y="45493"/>
                  </a:cubicBezTo>
                  <a:cubicBezTo>
                    <a:pt x="24561" y="44694"/>
                    <a:pt x="24675" y="43781"/>
                    <a:pt x="25246" y="43188"/>
                  </a:cubicBezTo>
                  <a:cubicBezTo>
                    <a:pt x="25428" y="43005"/>
                    <a:pt x="25656" y="42845"/>
                    <a:pt x="25771" y="42617"/>
                  </a:cubicBezTo>
                  <a:cubicBezTo>
                    <a:pt x="25908" y="42366"/>
                    <a:pt x="25885" y="42069"/>
                    <a:pt x="25862" y="41795"/>
                  </a:cubicBezTo>
                  <a:lnTo>
                    <a:pt x="25360" y="36203"/>
                  </a:lnTo>
                  <a:cubicBezTo>
                    <a:pt x="25341" y="35938"/>
                    <a:pt x="25385" y="35609"/>
                    <a:pt x="25583" y="35493"/>
                  </a:cubicBezTo>
                  <a:lnTo>
                    <a:pt x="25583" y="35493"/>
                  </a:lnTo>
                  <a:cubicBezTo>
                    <a:pt x="24435" y="35861"/>
                    <a:pt x="23467" y="36704"/>
                    <a:pt x="22963" y="37801"/>
                  </a:cubicBezTo>
                  <a:cubicBezTo>
                    <a:pt x="22758" y="38234"/>
                    <a:pt x="22644" y="38714"/>
                    <a:pt x="22507" y="39170"/>
                  </a:cubicBezTo>
                  <a:cubicBezTo>
                    <a:pt x="22187" y="40380"/>
                    <a:pt x="21867" y="41590"/>
                    <a:pt x="21548" y="42777"/>
                  </a:cubicBezTo>
                  <a:cubicBezTo>
                    <a:pt x="21548" y="39147"/>
                    <a:pt x="21959" y="35541"/>
                    <a:pt x="22758" y="31980"/>
                  </a:cubicBezTo>
                  <a:cubicBezTo>
                    <a:pt x="23123" y="30383"/>
                    <a:pt x="23511" y="28830"/>
                    <a:pt x="24013" y="27233"/>
                  </a:cubicBezTo>
                  <a:lnTo>
                    <a:pt x="24013" y="27233"/>
                  </a:lnTo>
                  <a:cubicBezTo>
                    <a:pt x="23374" y="27689"/>
                    <a:pt x="22826" y="28260"/>
                    <a:pt x="22415" y="28922"/>
                  </a:cubicBezTo>
                  <a:cubicBezTo>
                    <a:pt x="22712" y="25817"/>
                    <a:pt x="25177" y="23421"/>
                    <a:pt x="27482" y="21321"/>
                  </a:cubicBezTo>
                  <a:cubicBezTo>
                    <a:pt x="28852" y="20088"/>
                    <a:pt x="30222" y="18856"/>
                    <a:pt x="31568" y="17623"/>
                  </a:cubicBezTo>
                  <a:lnTo>
                    <a:pt x="31568" y="17623"/>
                  </a:lnTo>
                  <a:cubicBezTo>
                    <a:pt x="29834" y="18787"/>
                    <a:pt x="28099" y="19929"/>
                    <a:pt x="26364" y="21070"/>
                  </a:cubicBezTo>
                  <a:cubicBezTo>
                    <a:pt x="25017" y="21960"/>
                    <a:pt x="23648" y="22850"/>
                    <a:pt x="22529" y="24037"/>
                  </a:cubicBezTo>
                  <a:cubicBezTo>
                    <a:pt x="20612" y="26046"/>
                    <a:pt x="19927" y="29196"/>
                    <a:pt x="18786" y="31706"/>
                  </a:cubicBezTo>
                  <a:cubicBezTo>
                    <a:pt x="17553" y="34445"/>
                    <a:pt x="16709" y="37276"/>
                    <a:pt x="14723" y="39627"/>
                  </a:cubicBezTo>
                  <a:cubicBezTo>
                    <a:pt x="13399" y="41156"/>
                    <a:pt x="11893" y="42571"/>
                    <a:pt x="10820" y="44306"/>
                  </a:cubicBezTo>
                  <a:cubicBezTo>
                    <a:pt x="11254" y="42594"/>
                    <a:pt x="12486" y="41225"/>
                    <a:pt x="13491" y="39787"/>
                  </a:cubicBezTo>
                  <a:cubicBezTo>
                    <a:pt x="15591" y="36819"/>
                    <a:pt x="15431" y="32597"/>
                    <a:pt x="16161" y="29127"/>
                  </a:cubicBezTo>
                  <a:cubicBezTo>
                    <a:pt x="16252" y="28762"/>
                    <a:pt x="16321" y="28420"/>
                    <a:pt x="16412" y="28054"/>
                  </a:cubicBezTo>
                  <a:cubicBezTo>
                    <a:pt x="16345" y="28037"/>
                    <a:pt x="16278" y="28030"/>
                    <a:pt x="16212" y="28030"/>
                  </a:cubicBezTo>
                  <a:cubicBezTo>
                    <a:pt x="15747" y="28030"/>
                    <a:pt x="15337" y="28425"/>
                    <a:pt x="14997" y="28785"/>
                  </a:cubicBezTo>
                  <a:cubicBezTo>
                    <a:pt x="14358" y="29515"/>
                    <a:pt x="13719" y="30223"/>
                    <a:pt x="13080" y="30930"/>
                  </a:cubicBezTo>
                  <a:cubicBezTo>
                    <a:pt x="13582" y="29470"/>
                    <a:pt x="14883" y="28100"/>
                    <a:pt x="15225" y="26730"/>
                  </a:cubicBezTo>
                  <a:cubicBezTo>
                    <a:pt x="14837" y="26730"/>
                    <a:pt x="14563" y="26936"/>
                    <a:pt x="14289" y="27255"/>
                  </a:cubicBezTo>
                  <a:cubicBezTo>
                    <a:pt x="13011" y="28602"/>
                    <a:pt x="11756" y="29972"/>
                    <a:pt x="10478" y="31318"/>
                  </a:cubicBezTo>
                  <a:cubicBezTo>
                    <a:pt x="11459" y="29447"/>
                    <a:pt x="12715" y="27712"/>
                    <a:pt x="14221" y="26228"/>
                  </a:cubicBezTo>
                  <a:cubicBezTo>
                    <a:pt x="15636" y="24836"/>
                    <a:pt x="16709" y="23238"/>
                    <a:pt x="17531" y="21458"/>
                  </a:cubicBezTo>
                  <a:cubicBezTo>
                    <a:pt x="18215" y="19997"/>
                    <a:pt x="18375" y="18262"/>
                    <a:pt x="19060" y="16893"/>
                  </a:cubicBezTo>
                  <a:cubicBezTo>
                    <a:pt x="19448" y="16117"/>
                    <a:pt x="20407" y="15615"/>
                    <a:pt x="20475" y="14747"/>
                  </a:cubicBezTo>
                  <a:cubicBezTo>
                    <a:pt x="20516" y="14019"/>
                    <a:pt x="20175" y="13756"/>
                    <a:pt x="19658" y="13756"/>
                  </a:cubicBezTo>
                  <a:cubicBezTo>
                    <a:pt x="18459" y="13756"/>
                    <a:pt x="16313" y="15174"/>
                    <a:pt x="15819" y="15478"/>
                  </a:cubicBezTo>
                  <a:cubicBezTo>
                    <a:pt x="13787" y="16710"/>
                    <a:pt x="11938" y="18239"/>
                    <a:pt x="10386" y="20043"/>
                  </a:cubicBezTo>
                  <a:cubicBezTo>
                    <a:pt x="11938" y="17783"/>
                    <a:pt x="13879" y="15797"/>
                    <a:pt x="16070" y="14154"/>
                  </a:cubicBezTo>
                  <a:cubicBezTo>
                    <a:pt x="16960" y="13492"/>
                    <a:pt x="17919" y="12876"/>
                    <a:pt x="18695" y="12054"/>
                  </a:cubicBezTo>
                  <a:cubicBezTo>
                    <a:pt x="19950" y="10707"/>
                    <a:pt x="19562" y="10410"/>
                    <a:pt x="18284" y="9292"/>
                  </a:cubicBezTo>
                  <a:lnTo>
                    <a:pt x="18284" y="9292"/>
                  </a:lnTo>
                  <a:cubicBezTo>
                    <a:pt x="18387" y="9295"/>
                    <a:pt x="18490" y="9296"/>
                    <a:pt x="18593" y="9296"/>
                  </a:cubicBezTo>
                  <a:cubicBezTo>
                    <a:pt x="19316" y="9296"/>
                    <a:pt x="20050" y="9226"/>
                    <a:pt x="20749" y="9087"/>
                  </a:cubicBezTo>
                  <a:cubicBezTo>
                    <a:pt x="20384" y="8721"/>
                    <a:pt x="19927" y="8470"/>
                    <a:pt x="19425" y="8311"/>
                  </a:cubicBezTo>
                  <a:cubicBezTo>
                    <a:pt x="19631" y="7740"/>
                    <a:pt x="20475" y="7900"/>
                    <a:pt x="20977" y="7580"/>
                  </a:cubicBezTo>
                  <a:cubicBezTo>
                    <a:pt x="22444" y="6602"/>
                    <a:pt x="22584" y="4160"/>
                    <a:pt x="24771" y="4160"/>
                  </a:cubicBezTo>
                  <a:cubicBezTo>
                    <a:pt x="24923" y="4160"/>
                    <a:pt x="25084" y="4172"/>
                    <a:pt x="25257" y="4197"/>
                  </a:cubicBezTo>
                  <a:lnTo>
                    <a:pt x="25257" y="4197"/>
                  </a:lnTo>
                  <a:lnTo>
                    <a:pt x="22210" y="3745"/>
                  </a:lnTo>
                  <a:cubicBezTo>
                    <a:pt x="24903" y="2924"/>
                    <a:pt x="27619" y="2239"/>
                    <a:pt x="30336" y="1646"/>
                  </a:cubicBezTo>
                  <a:cubicBezTo>
                    <a:pt x="30997" y="1502"/>
                    <a:pt x="31686" y="1367"/>
                    <a:pt x="32363" y="1367"/>
                  </a:cubicBezTo>
                  <a:cubicBezTo>
                    <a:pt x="32759" y="1367"/>
                    <a:pt x="33151" y="1413"/>
                    <a:pt x="33531" y="1531"/>
                  </a:cubicBezTo>
                  <a:cubicBezTo>
                    <a:pt x="32595" y="733"/>
                    <a:pt x="31294" y="596"/>
                    <a:pt x="30062" y="459"/>
                  </a:cubicBezTo>
                  <a:cubicBezTo>
                    <a:pt x="29331" y="390"/>
                    <a:pt x="28578" y="322"/>
                    <a:pt x="27848" y="253"/>
                  </a:cubicBezTo>
                  <a:cubicBezTo>
                    <a:pt x="27072" y="185"/>
                    <a:pt x="26273" y="93"/>
                    <a:pt x="25497" y="71"/>
                  </a:cubicBezTo>
                  <a:cubicBezTo>
                    <a:pt x="25397" y="68"/>
                    <a:pt x="25298" y="67"/>
                    <a:pt x="25199" y="67"/>
                  </a:cubicBezTo>
                  <a:cubicBezTo>
                    <a:pt x="22683" y="67"/>
                    <a:pt x="20419" y="790"/>
                    <a:pt x="17941" y="790"/>
                  </a:cubicBezTo>
                  <a:cubicBezTo>
                    <a:pt x="17640" y="790"/>
                    <a:pt x="17336" y="779"/>
                    <a:pt x="17029" y="755"/>
                  </a:cubicBezTo>
                  <a:cubicBezTo>
                    <a:pt x="17325" y="413"/>
                    <a:pt x="17713" y="139"/>
                    <a:pt x="18170" y="2"/>
                  </a:cubicBezTo>
                  <a:cubicBezTo>
                    <a:pt x="18113" y="1"/>
                    <a:pt x="18056" y="1"/>
                    <a:pt x="17999" y="1"/>
                  </a:cubicBezTo>
                  <a:close/>
                </a:path>
              </a:pathLst>
            </a:custGeom>
            <a:solidFill>
              <a:srgbClr val="728F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4"/>
            <p:cNvSpPr/>
            <p:nvPr/>
          </p:nvSpPr>
          <p:spPr>
            <a:xfrm>
              <a:off x="-33294" y="4546893"/>
              <a:ext cx="8141137" cy="677896"/>
            </a:xfrm>
            <a:custGeom>
              <a:rect b="b" l="l" r="r" t="t"/>
              <a:pathLst>
                <a:path extrusionOk="0" h="19034" w="259045">
                  <a:moveTo>
                    <a:pt x="36376" y="0"/>
                  </a:moveTo>
                  <a:cubicBezTo>
                    <a:pt x="35375" y="0"/>
                    <a:pt x="34410" y="272"/>
                    <a:pt x="33462" y="581"/>
                  </a:cubicBezTo>
                  <a:cubicBezTo>
                    <a:pt x="25359" y="3137"/>
                    <a:pt x="18215" y="7999"/>
                    <a:pt x="11002" y="12359"/>
                  </a:cubicBezTo>
                  <a:cubicBezTo>
                    <a:pt x="7327" y="14550"/>
                    <a:pt x="3675" y="16764"/>
                    <a:pt x="0" y="18978"/>
                  </a:cubicBezTo>
                  <a:cubicBezTo>
                    <a:pt x="0" y="18978"/>
                    <a:pt x="37000" y="19024"/>
                    <a:pt x="82902" y="19024"/>
                  </a:cubicBezTo>
                  <a:cubicBezTo>
                    <a:pt x="108170" y="19031"/>
                    <a:pt x="136164" y="19034"/>
                    <a:pt x="162259" y="19034"/>
                  </a:cubicBezTo>
                  <a:cubicBezTo>
                    <a:pt x="214449" y="19034"/>
                    <a:pt x="259045" y="19024"/>
                    <a:pt x="259045" y="19024"/>
                  </a:cubicBezTo>
                  <a:cubicBezTo>
                    <a:pt x="257059" y="19024"/>
                    <a:pt x="254708" y="17654"/>
                    <a:pt x="252768" y="17221"/>
                  </a:cubicBezTo>
                  <a:cubicBezTo>
                    <a:pt x="249435" y="16490"/>
                    <a:pt x="246445" y="15531"/>
                    <a:pt x="243204" y="14322"/>
                  </a:cubicBezTo>
                  <a:cubicBezTo>
                    <a:pt x="237589" y="12222"/>
                    <a:pt x="231906" y="10145"/>
                    <a:pt x="226085" y="8661"/>
                  </a:cubicBezTo>
                  <a:cubicBezTo>
                    <a:pt x="223095" y="7908"/>
                    <a:pt x="218142" y="6333"/>
                    <a:pt x="214170" y="6264"/>
                  </a:cubicBezTo>
                  <a:cubicBezTo>
                    <a:pt x="214086" y="6263"/>
                    <a:pt x="214002" y="6262"/>
                    <a:pt x="213918" y="6262"/>
                  </a:cubicBezTo>
                  <a:cubicBezTo>
                    <a:pt x="212649" y="6262"/>
                    <a:pt x="211506" y="6427"/>
                    <a:pt x="210564" y="6812"/>
                  </a:cubicBezTo>
                  <a:cubicBezTo>
                    <a:pt x="210952" y="6630"/>
                    <a:pt x="211340" y="6447"/>
                    <a:pt x="211751" y="6264"/>
                  </a:cubicBezTo>
                  <a:cubicBezTo>
                    <a:pt x="211543" y="6240"/>
                    <a:pt x="211335" y="6228"/>
                    <a:pt x="211127" y="6228"/>
                  </a:cubicBezTo>
                  <a:cubicBezTo>
                    <a:pt x="210473" y="6228"/>
                    <a:pt x="209824" y="6348"/>
                    <a:pt x="209221" y="6579"/>
                  </a:cubicBezTo>
                  <a:lnTo>
                    <a:pt x="209221" y="6579"/>
                  </a:lnTo>
                  <a:cubicBezTo>
                    <a:pt x="209657" y="6224"/>
                    <a:pt x="209948" y="5688"/>
                    <a:pt x="209948" y="5123"/>
                  </a:cubicBezTo>
                  <a:lnTo>
                    <a:pt x="209948" y="5123"/>
                  </a:lnTo>
                  <a:cubicBezTo>
                    <a:pt x="209194" y="5374"/>
                    <a:pt x="208510" y="5876"/>
                    <a:pt x="208076" y="6538"/>
                  </a:cubicBezTo>
                  <a:cubicBezTo>
                    <a:pt x="208144" y="6082"/>
                    <a:pt x="208213" y="5625"/>
                    <a:pt x="208259" y="5146"/>
                  </a:cubicBezTo>
                  <a:lnTo>
                    <a:pt x="208259" y="5146"/>
                  </a:lnTo>
                  <a:cubicBezTo>
                    <a:pt x="207483" y="5945"/>
                    <a:pt x="206615" y="6630"/>
                    <a:pt x="205702" y="7246"/>
                  </a:cubicBezTo>
                  <a:lnTo>
                    <a:pt x="206136" y="6561"/>
                  </a:lnTo>
                  <a:lnTo>
                    <a:pt x="206136" y="6561"/>
                  </a:lnTo>
                  <a:cubicBezTo>
                    <a:pt x="205040" y="7018"/>
                    <a:pt x="203967" y="7497"/>
                    <a:pt x="202872" y="7976"/>
                  </a:cubicBezTo>
                  <a:cubicBezTo>
                    <a:pt x="203054" y="7725"/>
                    <a:pt x="203260" y="7474"/>
                    <a:pt x="203465" y="7223"/>
                  </a:cubicBezTo>
                  <a:lnTo>
                    <a:pt x="203465" y="7223"/>
                  </a:lnTo>
                  <a:cubicBezTo>
                    <a:pt x="202187" y="7428"/>
                    <a:pt x="200977" y="7908"/>
                    <a:pt x="199927" y="8638"/>
                  </a:cubicBezTo>
                  <a:cubicBezTo>
                    <a:pt x="200224" y="8341"/>
                    <a:pt x="200544" y="8045"/>
                    <a:pt x="200840" y="7748"/>
                  </a:cubicBezTo>
                  <a:cubicBezTo>
                    <a:pt x="200852" y="7520"/>
                    <a:pt x="200669" y="7417"/>
                    <a:pt x="200447" y="7417"/>
                  </a:cubicBezTo>
                  <a:cubicBezTo>
                    <a:pt x="200224" y="7417"/>
                    <a:pt x="199962" y="7520"/>
                    <a:pt x="199813" y="7702"/>
                  </a:cubicBezTo>
                  <a:cubicBezTo>
                    <a:pt x="199523" y="8038"/>
                    <a:pt x="199298" y="8548"/>
                    <a:pt x="198860" y="8548"/>
                  </a:cubicBezTo>
                  <a:cubicBezTo>
                    <a:pt x="198851" y="8548"/>
                    <a:pt x="198841" y="8547"/>
                    <a:pt x="198832" y="8547"/>
                  </a:cubicBezTo>
                  <a:cubicBezTo>
                    <a:pt x="199357" y="8250"/>
                    <a:pt x="199653" y="7588"/>
                    <a:pt x="199494" y="6995"/>
                  </a:cubicBezTo>
                  <a:lnTo>
                    <a:pt x="199494" y="6995"/>
                  </a:lnTo>
                  <a:cubicBezTo>
                    <a:pt x="198946" y="7748"/>
                    <a:pt x="198261" y="8387"/>
                    <a:pt x="197485" y="8889"/>
                  </a:cubicBezTo>
                  <a:cubicBezTo>
                    <a:pt x="197622" y="8341"/>
                    <a:pt x="197736" y="7794"/>
                    <a:pt x="197850" y="7269"/>
                  </a:cubicBezTo>
                  <a:lnTo>
                    <a:pt x="197850" y="7269"/>
                  </a:lnTo>
                  <a:cubicBezTo>
                    <a:pt x="196438" y="9060"/>
                    <a:pt x="194466" y="10761"/>
                    <a:pt x="192249" y="10761"/>
                  </a:cubicBezTo>
                  <a:cubicBezTo>
                    <a:pt x="191528" y="10761"/>
                    <a:pt x="190782" y="10582"/>
                    <a:pt x="190021" y="10168"/>
                  </a:cubicBezTo>
                  <a:lnTo>
                    <a:pt x="190021" y="10168"/>
                  </a:lnTo>
                  <a:cubicBezTo>
                    <a:pt x="190364" y="10829"/>
                    <a:pt x="190866" y="11377"/>
                    <a:pt x="191482" y="11765"/>
                  </a:cubicBezTo>
                  <a:cubicBezTo>
                    <a:pt x="190980" y="11697"/>
                    <a:pt x="190478" y="11605"/>
                    <a:pt x="189976" y="11514"/>
                  </a:cubicBezTo>
                  <a:lnTo>
                    <a:pt x="189976" y="11514"/>
                  </a:lnTo>
                  <a:cubicBezTo>
                    <a:pt x="189998" y="11902"/>
                    <a:pt x="190181" y="12267"/>
                    <a:pt x="190455" y="12541"/>
                  </a:cubicBezTo>
                  <a:cubicBezTo>
                    <a:pt x="190299" y="12403"/>
                    <a:pt x="190091" y="12304"/>
                    <a:pt x="189890" y="12304"/>
                  </a:cubicBezTo>
                  <a:cubicBezTo>
                    <a:pt x="189826" y="12304"/>
                    <a:pt x="189762" y="12314"/>
                    <a:pt x="189702" y="12336"/>
                  </a:cubicBezTo>
                  <a:cubicBezTo>
                    <a:pt x="189451" y="12450"/>
                    <a:pt x="189336" y="12838"/>
                    <a:pt x="189542" y="13021"/>
                  </a:cubicBezTo>
                  <a:cubicBezTo>
                    <a:pt x="188606" y="12564"/>
                    <a:pt x="187670" y="12130"/>
                    <a:pt x="186711" y="11674"/>
                  </a:cubicBezTo>
                  <a:lnTo>
                    <a:pt x="186711" y="11674"/>
                  </a:lnTo>
                  <a:cubicBezTo>
                    <a:pt x="187031" y="12564"/>
                    <a:pt x="187944" y="13203"/>
                    <a:pt x="188880" y="13249"/>
                  </a:cubicBezTo>
                  <a:cubicBezTo>
                    <a:pt x="188289" y="13472"/>
                    <a:pt x="187650" y="13586"/>
                    <a:pt x="187009" y="13586"/>
                  </a:cubicBezTo>
                  <a:cubicBezTo>
                    <a:pt x="186338" y="13586"/>
                    <a:pt x="185665" y="13460"/>
                    <a:pt x="185045" y="13203"/>
                  </a:cubicBezTo>
                  <a:lnTo>
                    <a:pt x="185045" y="13203"/>
                  </a:lnTo>
                  <a:cubicBezTo>
                    <a:pt x="185045" y="13751"/>
                    <a:pt x="185388" y="14253"/>
                    <a:pt x="185890" y="14459"/>
                  </a:cubicBezTo>
                  <a:cubicBezTo>
                    <a:pt x="185699" y="14415"/>
                    <a:pt x="185510" y="14392"/>
                    <a:pt x="185325" y="14392"/>
                  </a:cubicBezTo>
                  <a:cubicBezTo>
                    <a:pt x="184936" y="14392"/>
                    <a:pt x="184564" y="14493"/>
                    <a:pt x="184224" y="14710"/>
                  </a:cubicBezTo>
                  <a:cubicBezTo>
                    <a:pt x="184475" y="14847"/>
                    <a:pt x="184726" y="15006"/>
                    <a:pt x="184977" y="15166"/>
                  </a:cubicBezTo>
                  <a:cubicBezTo>
                    <a:pt x="181188" y="16764"/>
                    <a:pt x="177467" y="18567"/>
                    <a:pt x="173222" y="18567"/>
                  </a:cubicBezTo>
                  <a:cubicBezTo>
                    <a:pt x="170026" y="18567"/>
                    <a:pt x="166237" y="17061"/>
                    <a:pt x="163133" y="16444"/>
                  </a:cubicBezTo>
                  <a:cubicBezTo>
                    <a:pt x="161400" y="16129"/>
                    <a:pt x="158758" y="16058"/>
                    <a:pt x="157152" y="15488"/>
                  </a:cubicBezTo>
                  <a:lnTo>
                    <a:pt x="157152" y="15488"/>
                  </a:lnTo>
                  <a:cubicBezTo>
                    <a:pt x="157243" y="15516"/>
                    <a:pt x="157337" y="15530"/>
                    <a:pt x="157431" y="15530"/>
                  </a:cubicBezTo>
                  <a:cubicBezTo>
                    <a:pt x="157727" y="15530"/>
                    <a:pt x="158023" y="15395"/>
                    <a:pt x="158203" y="15166"/>
                  </a:cubicBezTo>
                  <a:cubicBezTo>
                    <a:pt x="157687" y="14834"/>
                    <a:pt x="157063" y="14659"/>
                    <a:pt x="156444" y="14659"/>
                  </a:cubicBezTo>
                  <a:cubicBezTo>
                    <a:pt x="156401" y="14659"/>
                    <a:pt x="156358" y="14659"/>
                    <a:pt x="156314" y="14661"/>
                  </a:cubicBezTo>
                  <a:lnTo>
                    <a:pt x="156314" y="14661"/>
                  </a:lnTo>
                  <a:cubicBezTo>
                    <a:pt x="156573" y="14569"/>
                    <a:pt x="156808" y="14401"/>
                    <a:pt x="156970" y="14185"/>
                  </a:cubicBezTo>
                  <a:lnTo>
                    <a:pt x="156970" y="14185"/>
                  </a:lnTo>
                  <a:cubicBezTo>
                    <a:pt x="156393" y="14293"/>
                    <a:pt x="155830" y="14473"/>
                    <a:pt x="155303" y="14701"/>
                  </a:cubicBezTo>
                  <a:lnTo>
                    <a:pt x="155303" y="14701"/>
                  </a:lnTo>
                  <a:cubicBezTo>
                    <a:pt x="155686" y="14461"/>
                    <a:pt x="155989" y="14081"/>
                    <a:pt x="156126" y="13637"/>
                  </a:cubicBezTo>
                  <a:lnTo>
                    <a:pt x="156126" y="13637"/>
                  </a:lnTo>
                  <a:cubicBezTo>
                    <a:pt x="155441" y="14116"/>
                    <a:pt x="154665" y="14481"/>
                    <a:pt x="153843" y="14710"/>
                  </a:cubicBezTo>
                  <a:cubicBezTo>
                    <a:pt x="154003" y="14367"/>
                    <a:pt x="154163" y="14025"/>
                    <a:pt x="154300" y="13660"/>
                  </a:cubicBezTo>
                  <a:lnTo>
                    <a:pt x="154300" y="13660"/>
                  </a:lnTo>
                  <a:cubicBezTo>
                    <a:pt x="153546" y="14025"/>
                    <a:pt x="152747" y="14299"/>
                    <a:pt x="151926" y="14504"/>
                  </a:cubicBezTo>
                  <a:cubicBezTo>
                    <a:pt x="152108" y="14322"/>
                    <a:pt x="152268" y="14162"/>
                    <a:pt x="152451" y="13979"/>
                  </a:cubicBezTo>
                  <a:cubicBezTo>
                    <a:pt x="151743" y="13934"/>
                    <a:pt x="151058" y="13888"/>
                    <a:pt x="150351" y="13842"/>
                  </a:cubicBezTo>
                  <a:cubicBezTo>
                    <a:pt x="150784" y="13705"/>
                    <a:pt x="151195" y="13591"/>
                    <a:pt x="151629" y="13477"/>
                  </a:cubicBezTo>
                  <a:cubicBezTo>
                    <a:pt x="151119" y="13323"/>
                    <a:pt x="150585" y="13243"/>
                    <a:pt x="150052" y="13243"/>
                  </a:cubicBezTo>
                  <a:cubicBezTo>
                    <a:pt x="149622" y="13243"/>
                    <a:pt x="149192" y="13295"/>
                    <a:pt x="148777" y="13403"/>
                  </a:cubicBezTo>
                  <a:lnTo>
                    <a:pt x="148777" y="13403"/>
                  </a:lnTo>
                  <a:cubicBezTo>
                    <a:pt x="149174" y="13231"/>
                    <a:pt x="149412" y="12711"/>
                    <a:pt x="149232" y="12313"/>
                  </a:cubicBezTo>
                  <a:cubicBezTo>
                    <a:pt x="149203" y="12312"/>
                    <a:pt x="149173" y="12312"/>
                    <a:pt x="149144" y="12312"/>
                  </a:cubicBezTo>
                  <a:cubicBezTo>
                    <a:pt x="148352" y="12312"/>
                    <a:pt x="147565" y="12606"/>
                    <a:pt x="146927" y="13112"/>
                  </a:cubicBezTo>
                  <a:cubicBezTo>
                    <a:pt x="147087" y="12678"/>
                    <a:pt x="147155" y="12245"/>
                    <a:pt x="147110" y="11788"/>
                  </a:cubicBezTo>
                  <a:lnTo>
                    <a:pt x="147110" y="11788"/>
                  </a:lnTo>
                  <a:cubicBezTo>
                    <a:pt x="146813" y="12267"/>
                    <a:pt x="146402" y="12633"/>
                    <a:pt x="145923" y="12884"/>
                  </a:cubicBezTo>
                  <a:cubicBezTo>
                    <a:pt x="145991" y="12564"/>
                    <a:pt x="146060" y="12222"/>
                    <a:pt x="146128" y="11902"/>
                  </a:cubicBezTo>
                  <a:lnTo>
                    <a:pt x="146128" y="11902"/>
                  </a:lnTo>
                  <a:cubicBezTo>
                    <a:pt x="145512" y="12404"/>
                    <a:pt x="144896" y="12884"/>
                    <a:pt x="144302" y="13386"/>
                  </a:cubicBezTo>
                  <a:cubicBezTo>
                    <a:pt x="144348" y="13043"/>
                    <a:pt x="144416" y="12701"/>
                    <a:pt x="144462" y="12382"/>
                  </a:cubicBezTo>
                  <a:lnTo>
                    <a:pt x="144462" y="12382"/>
                  </a:lnTo>
                  <a:cubicBezTo>
                    <a:pt x="143303" y="12885"/>
                    <a:pt x="142038" y="13136"/>
                    <a:pt x="140770" y="13136"/>
                  </a:cubicBezTo>
                  <a:cubicBezTo>
                    <a:pt x="140715" y="13136"/>
                    <a:pt x="140660" y="13136"/>
                    <a:pt x="140604" y="13135"/>
                  </a:cubicBezTo>
                  <a:cubicBezTo>
                    <a:pt x="140924" y="12952"/>
                    <a:pt x="141243" y="12770"/>
                    <a:pt x="141563" y="12587"/>
                  </a:cubicBezTo>
                  <a:cubicBezTo>
                    <a:pt x="141438" y="12471"/>
                    <a:pt x="141281" y="12393"/>
                    <a:pt x="141115" y="12358"/>
                  </a:cubicBezTo>
                  <a:lnTo>
                    <a:pt x="141115" y="12358"/>
                  </a:lnTo>
                  <a:cubicBezTo>
                    <a:pt x="141571" y="12156"/>
                    <a:pt x="141952" y="11777"/>
                    <a:pt x="142134" y="11309"/>
                  </a:cubicBezTo>
                  <a:cubicBezTo>
                    <a:pt x="141941" y="11277"/>
                    <a:pt x="141745" y="11261"/>
                    <a:pt x="141549" y="11261"/>
                  </a:cubicBezTo>
                  <a:cubicBezTo>
                    <a:pt x="140912" y="11261"/>
                    <a:pt x="140273" y="11428"/>
                    <a:pt x="139714" y="11742"/>
                  </a:cubicBezTo>
                  <a:cubicBezTo>
                    <a:pt x="140262" y="11195"/>
                    <a:pt x="140627" y="10487"/>
                    <a:pt x="140810" y="9757"/>
                  </a:cubicBezTo>
                  <a:lnTo>
                    <a:pt x="140810" y="9757"/>
                  </a:lnTo>
                  <a:cubicBezTo>
                    <a:pt x="139570" y="11190"/>
                    <a:pt x="138047" y="11597"/>
                    <a:pt x="136427" y="11597"/>
                  </a:cubicBezTo>
                  <a:cubicBezTo>
                    <a:pt x="134796" y="11597"/>
                    <a:pt x="133066" y="11184"/>
                    <a:pt x="131429" y="10989"/>
                  </a:cubicBezTo>
                  <a:cubicBezTo>
                    <a:pt x="127571" y="10533"/>
                    <a:pt x="123714" y="10145"/>
                    <a:pt x="119833" y="9871"/>
                  </a:cubicBezTo>
                  <a:cubicBezTo>
                    <a:pt x="119833" y="9871"/>
                    <a:pt x="114690" y="9516"/>
                    <a:pt x="110909" y="9516"/>
                  </a:cubicBezTo>
                  <a:cubicBezTo>
                    <a:pt x="109019" y="9516"/>
                    <a:pt x="107470" y="9604"/>
                    <a:pt x="107074" y="9871"/>
                  </a:cubicBezTo>
                  <a:cubicBezTo>
                    <a:pt x="105887" y="10670"/>
                    <a:pt x="94246" y="13386"/>
                    <a:pt x="94246" y="13386"/>
                  </a:cubicBezTo>
                  <a:cubicBezTo>
                    <a:pt x="94090" y="13423"/>
                    <a:pt x="93915" y="13440"/>
                    <a:pt x="93724" y="13440"/>
                  </a:cubicBezTo>
                  <a:cubicBezTo>
                    <a:pt x="91796" y="13440"/>
                    <a:pt x="88276" y="11701"/>
                    <a:pt x="86759" y="11286"/>
                  </a:cubicBezTo>
                  <a:cubicBezTo>
                    <a:pt x="83610" y="10487"/>
                    <a:pt x="79980" y="9118"/>
                    <a:pt x="76808" y="8866"/>
                  </a:cubicBezTo>
                  <a:cubicBezTo>
                    <a:pt x="76259" y="8827"/>
                    <a:pt x="75711" y="8811"/>
                    <a:pt x="75165" y="8811"/>
                  </a:cubicBezTo>
                  <a:cubicBezTo>
                    <a:pt x="72479" y="8811"/>
                    <a:pt x="69821" y="9205"/>
                    <a:pt x="67159" y="9205"/>
                  </a:cubicBezTo>
                  <a:cubicBezTo>
                    <a:pt x="66579" y="9205"/>
                    <a:pt x="65998" y="9186"/>
                    <a:pt x="65418" y="9140"/>
                  </a:cubicBezTo>
                  <a:cubicBezTo>
                    <a:pt x="61218" y="8821"/>
                    <a:pt x="57292" y="8341"/>
                    <a:pt x="53343" y="6721"/>
                  </a:cubicBezTo>
                  <a:cubicBezTo>
                    <a:pt x="51791" y="6721"/>
                    <a:pt x="48892" y="4507"/>
                    <a:pt x="47409" y="3936"/>
                  </a:cubicBezTo>
                  <a:lnTo>
                    <a:pt x="39785" y="878"/>
                  </a:lnTo>
                  <a:cubicBezTo>
                    <a:pt x="38804" y="467"/>
                    <a:pt x="37776" y="56"/>
                    <a:pt x="36704" y="10"/>
                  </a:cubicBezTo>
                  <a:cubicBezTo>
                    <a:pt x="36594" y="4"/>
                    <a:pt x="36485" y="0"/>
                    <a:pt x="36376" y="0"/>
                  </a:cubicBezTo>
                  <a:close/>
                </a:path>
              </a:pathLst>
            </a:custGeom>
            <a:solidFill>
              <a:srgbClr val="4A714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4"/>
            <p:cNvSpPr/>
            <p:nvPr/>
          </p:nvSpPr>
          <p:spPr>
            <a:xfrm>
              <a:off x="-33294" y="4341571"/>
              <a:ext cx="2453356" cy="885246"/>
            </a:xfrm>
            <a:custGeom>
              <a:rect b="b" l="l" r="r" t="t"/>
              <a:pathLst>
                <a:path extrusionOk="0" h="24856" w="78064">
                  <a:moveTo>
                    <a:pt x="8035" y="0"/>
                  </a:moveTo>
                  <a:lnTo>
                    <a:pt x="0" y="3995"/>
                  </a:lnTo>
                  <a:lnTo>
                    <a:pt x="23" y="24789"/>
                  </a:lnTo>
                  <a:cubicBezTo>
                    <a:pt x="8332" y="24789"/>
                    <a:pt x="16640" y="24743"/>
                    <a:pt x="24949" y="24743"/>
                  </a:cubicBezTo>
                  <a:cubicBezTo>
                    <a:pt x="32664" y="24743"/>
                    <a:pt x="40378" y="24743"/>
                    <a:pt x="48071" y="24766"/>
                  </a:cubicBezTo>
                  <a:cubicBezTo>
                    <a:pt x="54781" y="24766"/>
                    <a:pt x="61469" y="24766"/>
                    <a:pt x="68180" y="24789"/>
                  </a:cubicBezTo>
                  <a:lnTo>
                    <a:pt x="74845" y="24789"/>
                  </a:lnTo>
                  <a:cubicBezTo>
                    <a:pt x="75388" y="24789"/>
                    <a:pt x="76024" y="24855"/>
                    <a:pt x="76634" y="24855"/>
                  </a:cubicBezTo>
                  <a:cubicBezTo>
                    <a:pt x="77153" y="24855"/>
                    <a:pt x="77654" y="24807"/>
                    <a:pt x="78063" y="24629"/>
                  </a:cubicBezTo>
                  <a:cubicBezTo>
                    <a:pt x="77561" y="23282"/>
                    <a:pt x="75803" y="22552"/>
                    <a:pt x="74639" y="21890"/>
                  </a:cubicBezTo>
                  <a:cubicBezTo>
                    <a:pt x="73521" y="21251"/>
                    <a:pt x="72539" y="20178"/>
                    <a:pt x="71307" y="19927"/>
                  </a:cubicBezTo>
                  <a:cubicBezTo>
                    <a:pt x="69823" y="19607"/>
                    <a:pt x="68362" y="19333"/>
                    <a:pt x="66879" y="18991"/>
                  </a:cubicBezTo>
                  <a:cubicBezTo>
                    <a:pt x="65761" y="18728"/>
                    <a:pt x="64601" y="18212"/>
                    <a:pt x="63419" y="18212"/>
                  </a:cubicBezTo>
                  <a:cubicBezTo>
                    <a:pt x="63370" y="18212"/>
                    <a:pt x="63321" y="18213"/>
                    <a:pt x="63272" y="18215"/>
                  </a:cubicBezTo>
                  <a:cubicBezTo>
                    <a:pt x="64094" y="19288"/>
                    <a:pt x="64802" y="20429"/>
                    <a:pt x="65372" y="21639"/>
                  </a:cubicBezTo>
                  <a:cubicBezTo>
                    <a:pt x="63068" y="18546"/>
                    <a:pt x="59994" y="15668"/>
                    <a:pt x="56023" y="15668"/>
                  </a:cubicBezTo>
                  <a:cubicBezTo>
                    <a:pt x="55510" y="15668"/>
                    <a:pt x="54982" y="15717"/>
                    <a:pt x="54439" y="15818"/>
                  </a:cubicBezTo>
                  <a:cubicBezTo>
                    <a:pt x="57566" y="16868"/>
                    <a:pt x="59575" y="19744"/>
                    <a:pt x="61127" y="22506"/>
                  </a:cubicBezTo>
                  <a:cubicBezTo>
                    <a:pt x="57543" y="17736"/>
                    <a:pt x="52179" y="13901"/>
                    <a:pt x="46267" y="12691"/>
                  </a:cubicBezTo>
                  <a:cubicBezTo>
                    <a:pt x="45657" y="12559"/>
                    <a:pt x="45034" y="12463"/>
                    <a:pt x="44408" y="12463"/>
                  </a:cubicBezTo>
                  <a:cubicBezTo>
                    <a:pt x="44168" y="12463"/>
                    <a:pt x="43928" y="12477"/>
                    <a:pt x="43688" y="12509"/>
                  </a:cubicBezTo>
                  <a:cubicBezTo>
                    <a:pt x="42319" y="12668"/>
                    <a:pt x="41086" y="13536"/>
                    <a:pt x="39808" y="14038"/>
                  </a:cubicBezTo>
                  <a:cubicBezTo>
                    <a:pt x="38256" y="14631"/>
                    <a:pt x="36726" y="15339"/>
                    <a:pt x="35288" y="16206"/>
                  </a:cubicBezTo>
                  <a:cubicBezTo>
                    <a:pt x="36247" y="15271"/>
                    <a:pt x="37297" y="14426"/>
                    <a:pt x="38438" y="13718"/>
                  </a:cubicBezTo>
                  <a:cubicBezTo>
                    <a:pt x="37913" y="13308"/>
                    <a:pt x="37229" y="13171"/>
                    <a:pt x="36567" y="13102"/>
                  </a:cubicBezTo>
                  <a:cubicBezTo>
                    <a:pt x="35722" y="12989"/>
                    <a:pt x="34870" y="12903"/>
                    <a:pt x="34022" y="12903"/>
                  </a:cubicBezTo>
                  <a:cubicBezTo>
                    <a:pt x="33336" y="12903"/>
                    <a:pt x="32653" y="12959"/>
                    <a:pt x="31979" y="13102"/>
                  </a:cubicBezTo>
                  <a:cubicBezTo>
                    <a:pt x="29970" y="13536"/>
                    <a:pt x="28190" y="14883"/>
                    <a:pt x="26387" y="15841"/>
                  </a:cubicBezTo>
                  <a:cubicBezTo>
                    <a:pt x="24378" y="16891"/>
                    <a:pt x="22346" y="17941"/>
                    <a:pt x="20383" y="19105"/>
                  </a:cubicBezTo>
                  <a:cubicBezTo>
                    <a:pt x="18557" y="20178"/>
                    <a:pt x="14175" y="22004"/>
                    <a:pt x="13125" y="23830"/>
                  </a:cubicBezTo>
                  <a:cubicBezTo>
                    <a:pt x="14380" y="21639"/>
                    <a:pt x="15841" y="19493"/>
                    <a:pt x="17530" y="17599"/>
                  </a:cubicBezTo>
                  <a:cubicBezTo>
                    <a:pt x="18968" y="15955"/>
                    <a:pt x="20908" y="14791"/>
                    <a:pt x="22552" y="13330"/>
                  </a:cubicBezTo>
                  <a:cubicBezTo>
                    <a:pt x="20269" y="12166"/>
                    <a:pt x="19242" y="11527"/>
                    <a:pt x="17644" y="9176"/>
                  </a:cubicBezTo>
                  <a:cubicBezTo>
                    <a:pt x="16754" y="7875"/>
                    <a:pt x="15864" y="6551"/>
                    <a:pt x="14974" y="5227"/>
                  </a:cubicBezTo>
                  <a:cubicBezTo>
                    <a:pt x="14540" y="4566"/>
                    <a:pt x="13536" y="2283"/>
                    <a:pt x="12828" y="1986"/>
                  </a:cubicBezTo>
                  <a:lnTo>
                    <a:pt x="8035" y="0"/>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4"/>
            <p:cNvSpPr/>
            <p:nvPr/>
          </p:nvSpPr>
          <p:spPr>
            <a:xfrm>
              <a:off x="37010" y="4321200"/>
              <a:ext cx="1617636" cy="882112"/>
            </a:xfrm>
            <a:custGeom>
              <a:rect b="b" l="l" r="r" t="t"/>
              <a:pathLst>
                <a:path extrusionOk="0" h="24768" w="51472">
                  <a:moveTo>
                    <a:pt x="21092" y="17116"/>
                  </a:moveTo>
                  <a:cubicBezTo>
                    <a:pt x="21084" y="17125"/>
                    <a:pt x="21076" y="17134"/>
                    <a:pt x="21068" y="17144"/>
                  </a:cubicBezTo>
                  <a:cubicBezTo>
                    <a:pt x="21076" y="17134"/>
                    <a:pt x="21084" y="17125"/>
                    <a:pt x="21092" y="17116"/>
                  </a:cubicBezTo>
                  <a:close/>
                  <a:moveTo>
                    <a:pt x="7896" y="1"/>
                  </a:moveTo>
                  <a:cubicBezTo>
                    <a:pt x="7342" y="1"/>
                    <a:pt x="6757" y="94"/>
                    <a:pt x="6140" y="299"/>
                  </a:cubicBezTo>
                  <a:cubicBezTo>
                    <a:pt x="5410" y="550"/>
                    <a:pt x="4702" y="915"/>
                    <a:pt x="4132" y="1485"/>
                  </a:cubicBezTo>
                  <a:cubicBezTo>
                    <a:pt x="4862" y="1965"/>
                    <a:pt x="5570" y="2535"/>
                    <a:pt x="6255" y="3106"/>
                  </a:cubicBezTo>
                  <a:cubicBezTo>
                    <a:pt x="6686" y="2954"/>
                    <a:pt x="7143" y="2881"/>
                    <a:pt x="7601" y="2881"/>
                  </a:cubicBezTo>
                  <a:cubicBezTo>
                    <a:pt x="8450" y="2881"/>
                    <a:pt x="9301" y="3134"/>
                    <a:pt x="9998" y="3608"/>
                  </a:cubicBezTo>
                  <a:cubicBezTo>
                    <a:pt x="9895" y="3354"/>
                    <a:pt x="9752" y="3113"/>
                    <a:pt x="9580" y="2895"/>
                  </a:cubicBezTo>
                  <a:lnTo>
                    <a:pt x="9580" y="2895"/>
                  </a:lnTo>
                  <a:cubicBezTo>
                    <a:pt x="10796" y="3959"/>
                    <a:pt x="11782" y="5286"/>
                    <a:pt x="12440" y="6758"/>
                  </a:cubicBezTo>
                  <a:cubicBezTo>
                    <a:pt x="11481" y="5868"/>
                    <a:pt x="10317" y="5183"/>
                    <a:pt x="9062" y="4795"/>
                  </a:cubicBezTo>
                  <a:cubicBezTo>
                    <a:pt x="8714" y="4672"/>
                    <a:pt x="8366" y="4586"/>
                    <a:pt x="8002" y="4586"/>
                  </a:cubicBezTo>
                  <a:cubicBezTo>
                    <a:pt x="7960" y="4586"/>
                    <a:pt x="7917" y="4587"/>
                    <a:pt x="7875" y="4590"/>
                  </a:cubicBezTo>
                  <a:cubicBezTo>
                    <a:pt x="7396" y="4613"/>
                    <a:pt x="6962" y="4795"/>
                    <a:pt x="6528" y="4955"/>
                  </a:cubicBezTo>
                  <a:cubicBezTo>
                    <a:pt x="5136" y="5526"/>
                    <a:pt x="3721" y="6073"/>
                    <a:pt x="2511" y="6964"/>
                  </a:cubicBezTo>
                  <a:cubicBezTo>
                    <a:pt x="1279" y="7831"/>
                    <a:pt x="274" y="9086"/>
                    <a:pt x="0" y="10570"/>
                  </a:cubicBezTo>
                  <a:cubicBezTo>
                    <a:pt x="893" y="10139"/>
                    <a:pt x="1888" y="9926"/>
                    <a:pt x="2882" y="9926"/>
                  </a:cubicBezTo>
                  <a:cubicBezTo>
                    <a:pt x="4047" y="9926"/>
                    <a:pt x="5211" y="10219"/>
                    <a:pt x="6209" y="10798"/>
                  </a:cubicBezTo>
                  <a:cubicBezTo>
                    <a:pt x="6003" y="11666"/>
                    <a:pt x="5775" y="12533"/>
                    <a:pt x="5547" y="13400"/>
                  </a:cubicBezTo>
                  <a:cubicBezTo>
                    <a:pt x="5561" y="13355"/>
                    <a:pt x="5644" y="13335"/>
                    <a:pt x="5777" y="13335"/>
                  </a:cubicBezTo>
                  <a:cubicBezTo>
                    <a:pt x="6511" y="13335"/>
                    <a:pt x="8756" y="13941"/>
                    <a:pt x="9085" y="14154"/>
                  </a:cubicBezTo>
                  <a:cubicBezTo>
                    <a:pt x="10158" y="14838"/>
                    <a:pt x="11139" y="16368"/>
                    <a:pt x="12052" y="17303"/>
                  </a:cubicBezTo>
                  <a:cubicBezTo>
                    <a:pt x="13536" y="15865"/>
                    <a:pt x="15019" y="14427"/>
                    <a:pt x="16503" y="12989"/>
                  </a:cubicBezTo>
                  <a:lnTo>
                    <a:pt x="16503" y="12989"/>
                  </a:lnTo>
                  <a:cubicBezTo>
                    <a:pt x="16092" y="14359"/>
                    <a:pt x="14814" y="15409"/>
                    <a:pt x="14654" y="16847"/>
                  </a:cubicBezTo>
                  <a:cubicBezTo>
                    <a:pt x="14609" y="17258"/>
                    <a:pt x="14677" y="17669"/>
                    <a:pt x="14586" y="18057"/>
                  </a:cubicBezTo>
                  <a:cubicBezTo>
                    <a:pt x="14494" y="18467"/>
                    <a:pt x="14289" y="18833"/>
                    <a:pt x="14061" y="19198"/>
                  </a:cubicBezTo>
                  <a:cubicBezTo>
                    <a:pt x="12851" y="21138"/>
                    <a:pt x="11481" y="23010"/>
                    <a:pt x="9998" y="24767"/>
                  </a:cubicBezTo>
                  <a:cubicBezTo>
                    <a:pt x="11961" y="22462"/>
                    <a:pt x="14768" y="20476"/>
                    <a:pt x="16868" y="18148"/>
                  </a:cubicBezTo>
                  <a:cubicBezTo>
                    <a:pt x="19105" y="15683"/>
                    <a:pt x="21342" y="13286"/>
                    <a:pt x="24652" y="12350"/>
                  </a:cubicBezTo>
                  <a:lnTo>
                    <a:pt x="24652" y="12350"/>
                  </a:lnTo>
                  <a:cubicBezTo>
                    <a:pt x="23100" y="13012"/>
                    <a:pt x="21707" y="13971"/>
                    <a:pt x="20543" y="15158"/>
                  </a:cubicBezTo>
                  <a:cubicBezTo>
                    <a:pt x="21370" y="14809"/>
                    <a:pt x="22285" y="14622"/>
                    <a:pt x="23206" y="14622"/>
                  </a:cubicBezTo>
                  <a:cubicBezTo>
                    <a:pt x="23429" y="14622"/>
                    <a:pt x="23653" y="14633"/>
                    <a:pt x="23876" y="14656"/>
                  </a:cubicBezTo>
                  <a:cubicBezTo>
                    <a:pt x="22836" y="15356"/>
                    <a:pt x="21908" y="16191"/>
                    <a:pt x="21092" y="17116"/>
                  </a:cubicBezTo>
                  <a:lnTo>
                    <a:pt x="21092" y="17116"/>
                  </a:lnTo>
                  <a:cubicBezTo>
                    <a:pt x="22461" y="15583"/>
                    <a:pt x="26329" y="14832"/>
                    <a:pt x="28167" y="13765"/>
                  </a:cubicBezTo>
                  <a:cubicBezTo>
                    <a:pt x="29694" y="12883"/>
                    <a:pt x="31376" y="12473"/>
                    <a:pt x="33091" y="12473"/>
                  </a:cubicBezTo>
                  <a:cubicBezTo>
                    <a:pt x="34171" y="12473"/>
                    <a:pt x="35263" y="12635"/>
                    <a:pt x="36338" y="12944"/>
                  </a:cubicBezTo>
                  <a:cubicBezTo>
                    <a:pt x="36338" y="13319"/>
                    <a:pt x="36801" y="13455"/>
                    <a:pt x="37206" y="13455"/>
                  </a:cubicBezTo>
                  <a:cubicBezTo>
                    <a:pt x="37269" y="13455"/>
                    <a:pt x="37330" y="13452"/>
                    <a:pt x="37388" y="13446"/>
                  </a:cubicBezTo>
                  <a:cubicBezTo>
                    <a:pt x="39184" y="13264"/>
                    <a:pt x="41041" y="12822"/>
                    <a:pt x="42852" y="12822"/>
                  </a:cubicBezTo>
                  <a:cubicBezTo>
                    <a:pt x="43986" y="12822"/>
                    <a:pt x="45103" y="12996"/>
                    <a:pt x="46176" y="13514"/>
                  </a:cubicBezTo>
                  <a:cubicBezTo>
                    <a:pt x="47934" y="14359"/>
                    <a:pt x="49554" y="15591"/>
                    <a:pt x="51471" y="16002"/>
                  </a:cubicBezTo>
                  <a:cubicBezTo>
                    <a:pt x="49212" y="13880"/>
                    <a:pt x="46427" y="12442"/>
                    <a:pt x="43688" y="11026"/>
                  </a:cubicBezTo>
                  <a:cubicBezTo>
                    <a:pt x="41493" y="9888"/>
                    <a:pt x="38880" y="9107"/>
                    <a:pt x="36316" y="9107"/>
                  </a:cubicBezTo>
                  <a:cubicBezTo>
                    <a:pt x="35334" y="9107"/>
                    <a:pt x="34359" y="9221"/>
                    <a:pt x="33417" y="9474"/>
                  </a:cubicBezTo>
                  <a:cubicBezTo>
                    <a:pt x="30678" y="10205"/>
                    <a:pt x="28327" y="12008"/>
                    <a:pt x="25633" y="12944"/>
                  </a:cubicBezTo>
                  <a:cubicBezTo>
                    <a:pt x="27939" y="11232"/>
                    <a:pt x="30472" y="9862"/>
                    <a:pt x="33143" y="8835"/>
                  </a:cubicBezTo>
                  <a:lnTo>
                    <a:pt x="33143" y="8835"/>
                  </a:lnTo>
                  <a:cubicBezTo>
                    <a:pt x="30472" y="8995"/>
                    <a:pt x="27824" y="9657"/>
                    <a:pt x="25382" y="10798"/>
                  </a:cubicBezTo>
                  <a:cubicBezTo>
                    <a:pt x="24097" y="11407"/>
                    <a:pt x="22635" y="12282"/>
                    <a:pt x="21148" y="12282"/>
                  </a:cubicBezTo>
                  <a:cubicBezTo>
                    <a:pt x="21129" y="12282"/>
                    <a:pt x="21110" y="12282"/>
                    <a:pt x="21091" y="12282"/>
                  </a:cubicBezTo>
                  <a:cubicBezTo>
                    <a:pt x="20996" y="12282"/>
                    <a:pt x="19062" y="11886"/>
                    <a:pt x="18499" y="11886"/>
                  </a:cubicBezTo>
                  <a:cubicBezTo>
                    <a:pt x="18389" y="11886"/>
                    <a:pt x="18332" y="11901"/>
                    <a:pt x="18350" y="11937"/>
                  </a:cubicBezTo>
                  <a:lnTo>
                    <a:pt x="18350" y="11937"/>
                  </a:lnTo>
                  <a:cubicBezTo>
                    <a:pt x="17278" y="10020"/>
                    <a:pt x="16183" y="8127"/>
                    <a:pt x="15088" y="6210"/>
                  </a:cubicBezTo>
                  <a:cubicBezTo>
                    <a:pt x="13482" y="3391"/>
                    <a:pt x="11239" y="1"/>
                    <a:pt x="7896" y="1"/>
                  </a:cubicBezTo>
                  <a:close/>
                </a:path>
              </a:pathLst>
            </a:custGeom>
            <a:solidFill>
              <a:srgbClr val="4265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4"/>
            <p:cNvSpPr/>
            <p:nvPr/>
          </p:nvSpPr>
          <p:spPr>
            <a:xfrm>
              <a:off x="5954077" y="4568004"/>
              <a:ext cx="2550876" cy="578673"/>
            </a:xfrm>
            <a:custGeom>
              <a:rect b="b" l="l" r="r" t="t"/>
              <a:pathLst>
                <a:path extrusionOk="0" h="16248" w="81167">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4"/>
            <p:cNvSpPr/>
            <p:nvPr/>
          </p:nvSpPr>
          <p:spPr>
            <a:xfrm>
              <a:off x="5954077" y="4627695"/>
              <a:ext cx="2550876" cy="519801"/>
            </a:xfrm>
            <a:custGeom>
              <a:rect b="b" l="l" r="r" t="t"/>
              <a:pathLst>
                <a:path extrusionOk="0" h="14595" w="81167">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4"/>
            <p:cNvSpPr/>
            <p:nvPr/>
          </p:nvSpPr>
          <p:spPr>
            <a:xfrm>
              <a:off x="2280147" y="4449699"/>
              <a:ext cx="1942597" cy="695953"/>
            </a:xfrm>
            <a:custGeom>
              <a:rect b="b" l="l" r="r" t="t"/>
              <a:pathLst>
                <a:path extrusionOk="0" h="19541" w="61812">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3D631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 name="Google Shape;139;p14"/>
          <p:cNvGrpSpPr/>
          <p:nvPr/>
        </p:nvGrpSpPr>
        <p:grpSpPr>
          <a:xfrm>
            <a:off x="6938125" y="3496124"/>
            <a:ext cx="2205865" cy="1902268"/>
            <a:chOff x="6938125" y="3496124"/>
            <a:chExt cx="2205865" cy="1902268"/>
          </a:xfrm>
        </p:grpSpPr>
        <p:sp>
          <p:nvSpPr>
            <p:cNvPr id="140" name="Google Shape;140;p14"/>
            <p:cNvSpPr/>
            <p:nvPr/>
          </p:nvSpPr>
          <p:spPr>
            <a:xfrm flipH="1">
              <a:off x="6938125" y="3496124"/>
              <a:ext cx="2205865" cy="1902268"/>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4"/>
            <p:cNvSpPr/>
            <p:nvPr/>
          </p:nvSpPr>
          <p:spPr>
            <a:xfrm flipH="1">
              <a:off x="7008429" y="3559519"/>
              <a:ext cx="2134839" cy="1784418"/>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 name="Google Shape;142;p14"/>
          <p:cNvGrpSpPr/>
          <p:nvPr/>
        </p:nvGrpSpPr>
        <p:grpSpPr>
          <a:xfrm>
            <a:off x="6323402" y="4647404"/>
            <a:ext cx="2550876" cy="579492"/>
            <a:chOff x="5954077" y="4568004"/>
            <a:chExt cx="2550876" cy="579492"/>
          </a:xfrm>
        </p:grpSpPr>
        <p:sp>
          <p:nvSpPr>
            <p:cNvPr id="143" name="Google Shape;143;p14"/>
            <p:cNvSpPr/>
            <p:nvPr/>
          </p:nvSpPr>
          <p:spPr>
            <a:xfrm>
              <a:off x="5954077" y="4568004"/>
              <a:ext cx="2550876" cy="578673"/>
            </a:xfrm>
            <a:custGeom>
              <a:rect b="b" l="l" r="r" t="t"/>
              <a:pathLst>
                <a:path extrusionOk="0" h="16248" w="81167">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4"/>
            <p:cNvSpPr/>
            <p:nvPr/>
          </p:nvSpPr>
          <p:spPr>
            <a:xfrm>
              <a:off x="5954077" y="4627695"/>
              <a:ext cx="2550876" cy="519801"/>
            </a:xfrm>
            <a:custGeom>
              <a:rect b="b" l="l" r="r" t="t"/>
              <a:pathLst>
                <a:path extrusionOk="0" h="14595" w="81167">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5" name="Google Shape;145;p14"/>
          <p:cNvSpPr/>
          <p:nvPr/>
        </p:nvSpPr>
        <p:spPr>
          <a:xfrm flipH="1">
            <a:off x="206317" y="1264511"/>
            <a:ext cx="1939785" cy="2990739"/>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6" name="Shape 146"/>
        <p:cNvGrpSpPr/>
        <p:nvPr/>
      </p:nvGrpSpPr>
      <p:grpSpPr>
        <a:xfrm>
          <a:off x="0" y="0"/>
          <a:ext cx="0" cy="0"/>
          <a:chOff x="0" y="0"/>
          <a:chExt cx="0" cy="0"/>
        </a:xfrm>
      </p:grpSpPr>
      <p:sp>
        <p:nvSpPr>
          <p:cNvPr id="147" name="Google Shape;147;p15"/>
          <p:cNvSpPr/>
          <p:nvPr/>
        </p:nvSpPr>
        <p:spPr>
          <a:xfrm flipH="1">
            <a:off x="8461517" y="2914951"/>
            <a:ext cx="2980883" cy="2228602"/>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5"/>
          <p:cNvSpPr/>
          <p:nvPr/>
        </p:nvSpPr>
        <p:spPr>
          <a:xfrm flipH="1">
            <a:off x="8454148" y="2893350"/>
            <a:ext cx="2166384" cy="2119566"/>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5"/>
          <p:cNvSpPr/>
          <p:nvPr/>
        </p:nvSpPr>
        <p:spPr>
          <a:xfrm>
            <a:off x="-1009960" y="2332479"/>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0" name="Google Shape;150;p15"/>
          <p:cNvGrpSpPr/>
          <p:nvPr/>
        </p:nvGrpSpPr>
        <p:grpSpPr>
          <a:xfrm>
            <a:off x="-642951" y="3238849"/>
            <a:ext cx="2506462" cy="1803274"/>
            <a:chOff x="4827150" y="2632375"/>
            <a:chExt cx="1863125" cy="1340425"/>
          </a:xfrm>
        </p:grpSpPr>
        <p:sp>
          <p:nvSpPr>
            <p:cNvPr id="151" name="Google Shape;151;p15"/>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2" name="Google Shape;152;p15"/>
            <p:cNvGrpSpPr/>
            <p:nvPr/>
          </p:nvGrpSpPr>
          <p:grpSpPr>
            <a:xfrm>
              <a:off x="4827150" y="2632375"/>
              <a:ext cx="1863125" cy="1274825"/>
              <a:chOff x="4827150" y="2632375"/>
              <a:chExt cx="1863125" cy="1274825"/>
            </a:xfrm>
          </p:grpSpPr>
          <p:sp>
            <p:nvSpPr>
              <p:cNvPr id="153" name="Google Shape;153;p15"/>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5"/>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5"/>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5"/>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5"/>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58" name="Google Shape;158;p15"/>
          <p:cNvSpPr/>
          <p:nvPr/>
        </p:nvSpPr>
        <p:spPr>
          <a:xfrm>
            <a:off x="-2049325" y="3103763"/>
            <a:ext cx="11295184" cy="2892401"/>
          </a:xfrm>
          <a:custGeom>
            <a:rect b="b" l="l" r="r" t="t"/>
            <a:pathLst>
              <a:path extrusionOk="0" h="81213" w="28534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5"/>
          <p:cNvSpPr/>
          <p:nvPr/>
        </p:nvSpPr>
        <p:spPr>
          <a:xfrm>
            <a:off x="5866666" y="3393209"/>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5"/>
          <p:cNvSpPr/>
          <p:nvPr/>
        </p:nvSpPr>
        <p:spPr>
          <a:xfrm>
            <a:off x="6098212" y="3379313"/>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1" name="Google Shape;161;p15"/>
          <p:cNvGrpSpPr/>
          <p:nvPr/>
        </p:nvGrpSpPr>
        <p:grpSpPr>
          <a:xfrm>
            <a:off x="7859450" y="-116966"/>
            <a:ext cx="3349039" cy="5081332"/>
            <a:chOff x="-8979" y="-3697236"/>
            <a:chExt cx="3349039" cy="4572010"/>
          </a:xfrm>
        </p:grpSpPr>
        <p:sp>
          <p:nvSpPr>
            <p:cNvPr id="162" name="Google Shape;162;p15"/>
            <p:cNvSpPr/>
            <p:nvPr/>
          </p:nvSpPr>
          <p:spPr>
            <a:xfrm>
              <a:off x="-8979" y="-3697236"/>
              <a:ext cx="3349039" cy="4572010"/>
            </a:xfrm>
            <a:custGeom>
              <a:rect b="b" l="l" r="r" t="t"/>
              <a:pathLst>
                <a:path extrusionOk="0" h="156925" w="114949">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5"/>
            <p:cNvSpPr/>
            <p:nvPr/>
          </p:nvSpPr>
          <p:spPr>
            <a:xfrm>
              <a:off x="-8979" y="-2950418"/>
              <a:ext cx="2686014" cy="3821609"/>
            </a:xfrm>
            <a:custGeom>
              <a:rect b="b" l="l" r="r" t="t"/>
              <a:pathLst>
                <a:path extrusionOk="0" h="131169" w="92192">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 name="Google Shape;164;p15"/>
          <p:cNvSpPr/>
          <p:nvPr/>
        </p:nvSpPr>
        <p:spPr>
          <a:xfrm>
            <a:off x="602009" y="4502050"/>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5"/>
          <p:cNvSpPr/>
          <p:nvPr/>
        </p:nvSpPr>
        <p:spPr>
          <a:xfrm flipH="1">
            <a:off x="7644185" y="4248001"/>
            <a:ext cx="1273766" cy="690811"/>
          </a:xfrm>
          <a:custGeom>
            <a:rect b="b" l="l" r="r" t="t"/>
            <a:pathLst>
              <a:path extrusionOk="0" h="24486" w="45149">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5"/>
          <p:cNvSpPr/>
          <p:nvPr/>
        </p:nvSpPr>
        <p:spPr>
          <a:xfrm flipH="1">
            <a:off x="7469054" y="3704326"/>
            <a:ext cx="544812" cy="1109569"/>
          </a:xfrm>
          <a:custGeom>
            <a:rect b="b" l="l" r="r" t="t"/>
            <a:pathLst>
              <a:path extrusionOk="0" h="39329" w="19311">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5"/>
          <p:cNvSpPr/>
          <p:nvPr/>
        </p:nvSpPr>
        <p:spPr>
          <a:xfrm flipH="1">
            <a:off x="3129231" y="-280786"/>
            <a:ext cx="7701575" cy="2305627"/>
          </a:xfrm>
          <a:custGeom>
            <a:rect b="b" l="l" r="r" t="t"/>
            <a:pathLst>
              <a:path extrusionOk="0" h="79136" w="264341">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5"/>
          <p:cNvSpPr/>
          <p:nvPr/>
        </p:nvSpPr>
        <p:spPr>
          <a:xfrm flipH="1">
            <a:off x="4616686" y="-204586"/>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5"/>
          <p:cNvSpPr/>
          <p:nvPr/>
        </p:nvSpPr>
        <p:spPr>
          <a:xfrm>
            <a:off x="7326059" y="3500475"/>
            <a:ext cx="1710383" cy="1336116"/>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5"/>
          <p:cNvSpPr/>
          <p:nvPr/>
        </p:nvSpPr>
        <p:spPr>
          <a:xfrm flipH="1" rot="589025">
            <a:off x="7375796" y="4646451"/>
            <a:ext cx="1515162" cy="713671"/>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15"/>
          <p:cNvSpPr/>
          <p:nvPr/>
        </p:nvSpPr>
        <p:spPr>
          <a:xfrm rot="2035852">
            <a:off x="6575078" y="4123580"/>
            <a:ext cx="1515217" cy="713697"/>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2" name="Google Shape;172;p15"/>
          <p:cNvGrpSpPr/>
          <p:nvPr/>
        </p:nvGrpSpPr>
        <p:grpSpPr>
          <a:xfrm flipH="1">
            <a:off x="8111675" y="3925750"/>
            <a:ext cx="1754725" cy="1335300"/>
            <a:chOff x="0" y="3611325"/>
            <a:chExt cx="1754725" cy="1335300"/>
          </a:xfrm>
        </p:grpSpPr>
        <p:sp>
          <p:nvSpPr>
            <p:cNvPr id="173" name="Google Shape;173;p15"/>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5"/>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5" name="Google Shape;175;p15"/>
          <p:cNvSpPr/>
          <p:nvPr/>
        </p:nvSpPr>
        <p:spPr>
          <a:xfrm flipH="1">
            <a:off x="6761214" y="3862099"/>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5"/>
          <p:cNvSpPr/>
          <p:nvPr/>
        </p:nvSpPr>
        <p:spPr>
          <a:xfrm flipH="1">
            <a:off x="-2091787" y="-1501363"/>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5"/>
          <p:cNvSpPr/>
          <p:nvPr/>
        </p:nvSpPr>
        <p:spPr>
          <a:xfrm flipH="1">
            <a:off x="-1744532" y="-1272774"/>
            <a:ext cx="2988212" cy="4964116"/>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5"/>
          <p:cNvSpPr/>
          <p:nvPr/>
        </p:nvSpPr>
        <p:spPr>
          <a:xfrm flipH="1">
            <a:off x="-2359762" y="-1575363"/>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15"/>
          <p:cNvSpPr/>
          <p:nvPr/>
        </p:nvSpPr>
        <p:spPr>
          <a:xfrm flipH="1">
            <a:off x="-651819" y="3458434"/>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5"/>
          <p:cNvSpPr/>
          <p:nvPr/>
        </p:nvSpPr>
        <p:spPr>
          <a:xfrm flipH="1">
            <a:off x="-679409" y="3444538"/>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5"/>
          <p:cNvSpPr/>
          <p:nvPr/>
        </p:nvSpPr>
        <p:spPr>
          <a:xfrm>
            <a:off x="112048" y="4553481"/>
            <a:ext cx="1224300" cy="681357"/>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2" name="Google Shape;182;p15"/>
          <p:cNvGrpSpPr/>
          <p:nvPr/>
        </p:nvGrpSpPr>
        <p:grpSpPr>
          <a:xfrm>
            <a:off x="-1268125" y="3044149"/>
            <a:ext cx="2205865" cy="1902268"/>
            <a:chOff x="-1268125" y="3044149"/>
            <a:chExt cx="2205865" cy="1902268"/>
          </a:xfrm>
        </p:grpSpPr>
        <p:sp>
          <p:nvSpPr>
            <p:cNvPr id="183" name="Google Shape;183;p15"/>
            <p:cNvSpPr/>
            <p:nvPr/>
          </p:nvSpPr>
          <p:spPr>
            <a:xfrm>
              <a:off x="-1268125" y="3044149"/>
              <a:ext cx="2205865" cy="1902268"/>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5"/>
            <p:cNvSpPr/>
            <p:nvPr/>
          </p:nvSpPr>
          <p:spPr>
            <a:xfrm>
              <a:off x="-1267402" y="3107544"/>
              <a:ext cx="2134839" cy="1784418"/>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 name="Google Shape;185;p15"/>
          <p:cNvGrpSpPr/>
          <p:nvPr/>
        </p:nvGrpSpPr>
        <p:grpSpPr>
          <a:xfrm flipH="1">
            <a:off x="-1027312" y="4171413"/>
            <a:ext cx="1754725" cy="1335300"/>
            <a:chOff x="0" y="3611325"/>
            <a:chExt cx="1754725" cy="1335300"/>
          </a:xfrm>
        </p:grpSpPr>
        <p:sp>
          <p:nvSpPr>
            <p:cNvPr id="186" name="Google Shape;186;p15"/>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5"/>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8" name="Google Shape;188;p15"/>
          <p:cNvSpPr/>
          <p:nvPr/>
        </p:nvSpPr>
        <p:spPr>
          <a:xfrm flipH="1">
            <a:off x="7974015" y="2397641"/>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9" name="Google Shape;189;p15"/>
          <p:cNvGrpSpPr/>
          <p:nvPr/>
        </p:nvGrpSpPr>
        <p:grpSpPr>
          <a:xfrm>
            <a:off x="8480413" y="1869013"/>
            <a:ext cx="1109900" cy="1185825"/>
            <a:chOff x="454950" y="2869750"/>
            <a:chExt cx="1109900" cy="1185825"/>
          </a:xfrm>
        </p:grpSpPr>
        <p:sp>
          <p:nvSpPr>
            <p:cNvPr id="190" name="Google Shape;190;p15"/>
            <p:cNvSpPr/>
            <p:nvPr/>
          </p:nvSpPr>
          <p:spPr>
            <a:xfrm>
              <a:off x="454950" y="3726850"/>
              <a:ext cx="470800" cy="328725"/>
            </a:xfrm>
            <a:custGeom>
              <a:rect b="b" l="l" r="r" t="t"/>
              <a:pathLst>
                <a:path extrusionOk="0" h="13149" w="18832">
                  <a:moveTo>
                    <a:pt x="9998" y="685"/>
                  </a:moveTo>
                  <a:cubicBezTo>
                    <a:pt x="9998" y="765"/>
                    <a:pt x="10013" y="843"/>
                    <a:pt x="10040" y="917"/>
                  </a:cubicBezTo>
                  <a:lnTo>
                    <a:pt x="10040" y="917"/>
                  </a:lnTo>
                  <a:cubicBezTo>
                    <a:pt x="10028" y="839"/>
                    <a:pt x="10014" y="762"/>
                    <a:pt x="9998" y="685"/>
                  </a:cubicBezTo>
                  <a:close/>
                  <a:moveTo>
                    <a:pt x="2694" y="4109"/>
                  </a:moveTo>
                  <a:lnTo>
                    <a:pt x="2694" y="4109"/>
                  </a:lnTo>
                  <a:cubicBezTo>
                    <a:pt x="3038" y="4399"/>
                    <a:pt x="3454" y="4602"/>
                    <a:pt x="3896" y="4697"/>
                  </a:cubicBezTo>
                  <a:lnTo>
                    <a:pt x="3896" y="4697"/>
                  </a:lnTo>
                  <a:cubicBezTo>
                    <a:pt x="3549" y="4408"/>
                    <a:pt x="3137" y="4202"/>
                    <a:pt x="2694" y="4109"/>
                  </a:cubicBezTo>
                  <a:close/>
                  <a:moveTo>
                    <a:pt x="1758" y="11048"/>
                  </a:moveTo>
                  <a:cubicBezTo>
                    <a:pt x="1802" y="11064"/>
                    <a:pt x="1846" y="11072"/>
                    <a:pt x="1890" y="11072"/>
                  </a:cubicBezTo>
                  <a:cubicBezTo>
                    <a:pt x="1937" y="11072"/>
                    <a:pt x="1983" y="11063"/>
                    <a:pt x="2027" y="11048"/>
                  </a:cubicBezTo>
                  <a:lnTo>
                    <a:pt x="2027" y="11048"/>
                  </a:lnTo>
                  <a:cubicBezTo>
                    <a:pt x="1938" y="11048"/>
                    <a:pt x="1849" y="11048"/>
                    <a:pt x="1758" y="11048"/>
                  </a:cubicBezTo>
                  <a:close/>
                  <a:moveTo>
                    <a:pt x="10523" y="0"/>
                  </a:moveTo>
                  <a:cubicBezTo>
                    <a:pt x="10500" y="457"/>
                    <a:pt x="10500" y="890"/>
                    <a:pt x="10477" y="1347"/>
                  </a:cubicBezTo>
                  <a:cubicBezTo>
                    <a:pt x="10277" y="1280"/>
                    <a:pt x="10114" y="1116"/>
                    <a:pt x="10040" y="917"/>
                  </a:cubicBezTo>
                  <a:lnTo>
                    <a:pt x="10040" y="917"/>
                  </a:lnTo>
                  <a:cubicBezTo>
                    <a:pt x="10192" y="1923"/>
                    <a:pt x="9952" y="2986"/>
                    <a:pt x="9359" y="3812"/>
                  </a:cubicBezTo>
                  <a:cubicBezTo>
                    <a:pt x="9336" y="3812"/>
                    <a:pt x="9336" y="3789"/>
                    <a:pt x="9313" y="3766"/>
                  </a:cubicBezTo>
                  <a:cubicBezTo>
                    <a:pt x="9131" y="3538"/>
                    <a:pt x="9062" y="3219"/>
                    <a:pt x="9176" y="2945"/>
                  </a:cubicBezTo>
                  <a:cubicBezTo>
                    <a:pt x="9137" y="2935"/>
                    <a:pt x="9098" y="2930"/>
                    <a:pt x="9060" y="2930"/>
                  </a:cubicBezTo>
                  <a:cubicBezTo>
                    <a:pt x="8966" y="2930"/>
                    <a:pt x="8876" y="2957"/>
                    <a:pt x="8794" y="3001"/>
                  </a:cubicBezTo>
                  <a:lnTo>
                    <a:pt x="8794" y="3001"/>
                  </a:lnTo>
                  <a:cubicBezTo>
                    <a:pt x="9252" y="2631"/>
                    <a:pt x="9276" y="1841"/>
                    <a:pt x="8811" y="1461"/>
                  </a:cubicBezTo>
                  <a:lnTo>
                    <a:pt x="8811" y="1461"/>
                  </a:lnTo>
                  <a:cubicBezTo>
                    <a:pt x="8697" y="1781"/>
                    <a:pt x="8583" y="2100"/>
                    <a:pt x="8309" y="2306"/>
                  </a:cubicBezTo>
                  <a:cubicBezTo>
                    <a:pt x="8190" y="2392"/>
                    <a:pt x="8029" y="2443"/>
                    <a:pt x="7874" y="2443"/>
                  </a:cubicBezTo>
                  <a:cubicBezTo>
                    <a:pt x="7703" y="2443"/>
                    <a:pt x="7538" y="2381"/>
                    <a:pt x="7442" y="2237"/>
                  </a:cubicBezTo>
                  <a:cubicBezTo>
                    <a:pt x="7670" y="1826"/>
                    <a:pt x="7647" y="1301"/>
                    <a:pt x="7350" y="936"/>
                  </a:cubicBezTo>
                  <a:cubicBezTo>
                    <a:pt x="6962" y="1233"/>
                    <a:pt x="6803" y="1803"/>
                    <a:pt x="7008" y="2260"/>
                  </a:cubicBezTo>
                  <a:cubicBezTo>
                    <a:pt x="6643" y="1918"/>
                    <a:pt x="6255" y="1552"/>
                    <a:pt x="5867" y="1210"/>
                  </a:cubicBezTo>
                  <a:lnTo>
                    <a:pt x="5867" y="1210"/>
                  </a:lnTo>
                  <a:cubicBezTo>
                    <a:pt x="6072" y="1689"/>
                    <a:pt x="6278" y="2169"/>
                    <a:pt x="6483" y="2648"/>
                  </a:cubicBezTo>
                  <a:cubicBezTo>
                    <a:pt x="6163" y="2374"/>
                    <a:pt x="5844" y="2077"/>
                    <a:pt x="5524" y="1781"/>
                  </a:cubicBezTo>
                  <a:lnTo>
                    <a:pt x="5524" y="1781"/>
                  </a:lnTo>
                  <a:cubicBezTo>
                    <a:pt x="5821" y="2351"/>
                    <a:pt x="5730" y="3105"/>
                    <a:pt x="5319" y="3584"/>
                  </a:cubicBezTo>
                  <a:cubicBezTo>
                    <a:pt x="5365" y="3127"/>
                    <a:pt x="5296" y="2648"/>
                    <a:pt x="5136" y="2214"/>
                  </a:cubicBezTo>
                  <a:cubicBezTo>
                    <a:pt x="4497" y="2694"/>
                    <a:pt x="4497" y="3789"/>
                    <a:pt x="5136" y="4246"/>
                  </a:cubicBezTo>
                  <a:cubicBezTo>
                    <a:pt x="4566" y="3858"/>
                    <a:pt x="3904" y="3607"/>
                    <a:pt x="3196" y="3584"/>
                  </a:cubicBezTo>
                  <a:lnTo>
                    <a:pt x="3196" y="3584"/>
                  </a:lnTo>
                  <a:cubicBezTo>
                    <a:pt x="3539" y="3972"/>
                    <a:pt x="3881" y="4360"/>
                    <a:pt x="4246" y="4748"/>
                  </a:cubicBezTo>
                  <a:cubicBezTo>
                    <a:pt x="4128" y="4739"/>
                    <a:pt x="4011" y="4721"/>
                    <a:pt x="3896" y="4697"/>
                  </a:cubicBezTo>
                  <a:lnTo>
                    <a:pt x="3896" y="4697"/>
                  </a:lnTo>
                  <a:cubicBezTo>
                    <a:pt x="4229" y="4974"/>
                    <a:pt x="4501" y="5327"/>
                    <a:pt x="4680" y="5729"/>
                  </a:cubicBezTo>
                  <a:cubicBezTo>
                    <a:pt x="4337" y="5524"/>
                    <a:pt x="3972" y="5387"/>
                    <a:pt x="3584" y="5296"/>
                  </a:cubicBezTo>
                  <a:lnTo>
                    <a:pt x="3584" y="5296"/>
                  </a:lnTo>
                  <a:cubicBezTo>
                    <a:pt x="3516" y="5684"/>
                    <a:pt x="3653" y="6095"/>
                    <a:pt x="3949" y="6369"/>
                  </a:cubicBezTo>
                  <a:cubicBezTo>
                    <a:pt x="3773" y="6240"/>
                    <a:pt x="3552" y="6168"/>
                    <a:pt x="3326" y="6168"/>
                  </a:cubicBezTo>
                  <a:cubicBezTo>
                    <a:pt x="3229" y="6168"/>
                    <a:pt x="3132" y="6182"/>
                    <a:pt x="3036" y="6209"/>
                  </a:cubicBezTo>
                  <a:cubicBezTo>
                    <a:pt x="3721" y="6734"/>
                    <a:pt x="4725" y="6871"/>
                    <a:pt x="5182" y="7601"/>
                  </a:cubicBezTo>
                  <a:cubicBezTo>
                    <a:pt x="4452" y="8058"/>
                    <a:pt x="3402" y="8149"/>
                    <a:pt x="2534" y="8354"/>
                  </a:cubicBezTo>
                  <a:cubicBezTo>
                    <a:pt x="2648" y="8651"/>
                    <a:pt x="2877" y="8925"/>
                    <a:pt x="3128" y="9108"/>
                  </a:cubicBezTo>
                  <a:cubicBezTo>
                    <a:pt x="2781" y="9400"/>
                    <a:pt x="2302" y="9429"/>
                    <a:pt x="1833" y="9429"/>
                  </a:cubicBezTo>
                  <a:cubicBezTo>
                    <a:pt x="1715" y="9429"/>
                    <a:pt x="1598" y="9427"/>
                    <a:pt x="1484" y="9427"/>
                  </a:cubicBezTo>
                  <a:cubicBezTo>
                    <a:pt x="914" y="9427"/>
                    <a:pt x="229" y="9564"/>
                    <a:pt x="1" y="10089"/>
                  </a:cubicBezTo>
                  <a:cubicBezTo>
                    <a:pt x="526" y="9975"/>
                    <a:pt x="1051" y="9861"/>
                    <a:pt x="1576" y="9747"/>
                  </a:cubicBezTo>
                  <a:lnTo>
                    <a:pt x="1576" y="9747"/>
                  </a:lnTo>
                  <a:cubicBezTo>
                    <a:pt x="1439" y="9998"/>
                    <a:pt x="1324" y="10272"/>
                    <a:pt x="1188" y="10523"/>
                  </a:cubicBezTo>
                  <a:cubicBezTo>
                    <a:pt x="1477" y="10414"/>
                    <a:pt x="1794" y="10349"/>
                    <a:pt x="2106" y="10349"/>
                  </a:cubicBezTo>
                  <a:cubicBezTo>
                    <a:pt x="2189" y="10349"/>
                    <a:pt x="2271" y="10353"/>
                    <a:pt x="2352" y="10363"/>
                  </a:cubicBezTo>
                  <a:cubicBezTo>
                    <a:pt x="2489" y="10621"/>
                    <a:pt x="2290" y="10957"/>
                    <a:pt x="2027" y="11048"/>
                  </a:cubicBezTo>
                  <a:lnTo>
                    <a:pt x="2027" y="11048"/>
                  </a:lnTo>
                  <a:cubicBezTo>
                    <a:pt x="2318" y="11049"/>
                    <a:pt x="2602" y="11053"/>
                    <a:pt x="2899" y="11071"/>
                  </a:cubicBezTo>
                  <a:cubicBezTo>
                    <a:pt x="2968" y="11390"/>
                    <a:pt x="2534" y="11550"/>
                    <a:pt x="2215" y="11596"/>
                  </a:cubicBezTo>
                  <a:cubicBezTo>
                    <a:pt x="1895" y="11641"/>
                    <a:pt x="1461" y="11892"/>
                    <a:pt x="1621" y="12189"/>
                  </a:cubicBezTo>
                  <a:cubicBezTo>
                    <a:pt x="1678" y="12303"/>
                    <a:pt x="1798" y="12343"/>
                    <a:pt x="1932" y="12343"/>
                  </a:cubicBezTo>
                  <a:cubicBezTo>
                    <a:pt x="2066" y="12343"/>
                    <a:pt x="2215" y="12303"/>
                    <a:pt x="2329" y="12257"/>
                  </a:cubicBezTo>
                  <a:cubicBezTo>
                    <a:pt x="3014" y="11938"/>
                    <a:pt x="3653" y="11527"/>
                    <a:pt x="4223" y="11048"/>
                  </a:cubicBezTo>
                  <a:lnTo>
                    <a:pt x="4223" y="11048"/>
                  </a:lnTo>
                  <a:cubicBezTo>
                    <a:pt x="4200" y="11207"/>
                    <a:pt x="4246" y="11367"/>
                    <a:pt x="4360" y="11459"/>
                  </a:cubicBezTo>
                  <a:cubicBezTo>
                    <a:pt x="4589" y="11322"/>
                    <a:pt x="4794" y="11185"/>
                    <a:pt x="4999" y="11048"/>
                  </a:cubicBezTo>
                  <a:lnTo>
                    <a:pt x="4999" y="11048"/>
                  </a:lnTo>
                  <a:cubicBezTo>
                    <a:pt x="4771" y="11459"/>
                    <a:pt x="4611" y="11892"/>
                    <a:pt x="4520" y="12349"/>
                  </a:cubicBezTo>
                  <a:cubicBezTo>
                    <a:pt x="4550" y="12339"/>
                    <a:pt x="4579" y="12335"/>
                    <a:pt x="4607" y="12335"/>
                  </a:cubicBezTo>
                  <a:cubicBezTo>
                    <a:pt x="4974" y="12335"/>
                    <a:pt x="5122" y="13126"/>
                    <a:pt x="5547" y="13148"/>
                  </a:cubicBezTo>
                  <a:cubicBezTo>
                    <a:pt x="5555" y="13148"/>
                    <a:pt x="5562" y="13148"/>
                    <a:pt x="5570" y="13148"/>
                  </a:cubicBezTo>
                  <a:cubicBezTo>
                    <a:pt x="5901" y="13148"/>
                    <a:pt x="5994" y="12683"/>
                    <a:pt x="5963" y="12349"/>
                  </a:cubicBezTo>
                  <a:lnTo>
                    <a:pt x="5963" y="12349"/>
                  </a:lnTo>
                  <a:cubicBezTo>
                    <a:pt x="6008" y="12631"/>
                    <a:pt x="6284" y="12839"/>
                    <a:pt x="6557" y="12839"/>
                  </a:cubicBezTo>
                  <a:cubicBezTo>
                    <a:pt x="6594" y="12839"/>
                    <a:pt x="6630" y="12836"/>
                    <a:pt x="6666" y="12828"/>
                  </a:cubicBezTo>
                  <a:cubicBezTo>
                    <a:pt x="6975" y="12746"/>
                    <a:pt x="7154" y="12403"/>
                    <a:pt x="7085" y="12102"/>
                  </a:cubicBezTo>
                  <a:lnTo>
                    <a:pt x="7085" y="12102"/>
                  </a:lnTo>
                  <a:cubicBezTo>
                    <a:pt x="7183" y="12326"/>
                    <a:pt x="7429" y="12453"/>
                    <a:pt x="7676" y="12453"/>
                  </a:cubicBezTo>
                  <a:cubicBezTo>
                    <a:pt x="7802" y="12453"/>
                    <a:pt x="7929" y="12420"/>
                    <a:pt x="8035" y="12349"/>
                  </a:cubicBezTo>
                  <a:cubicBezTo>
                    <a:pt x="8378" y="12121"/>
                    <a:pt x="8492" y="11687"/>
                    <a:pt x="8423" y="11276"/>
                  </a:cubicBezTo>
                  <a:cubicBezTo>
                    <a:pt x="8363" y="10937"/>
                    <a:pt x="8181" y="10615"/>
                    <a:pt x="7999" y="10311"/>
                  </a:cubicBezTo>
                  <a:lnTo>
                    <a:pt x="7999" y="10311"/>
                  </a:lnTo>
                  <a:cubicBezTo>
                    <a:pt x="8188" y="10592"/>
                    <a:pt x="8471" y="10815"/>
                    <a:pt x="8788" y="10934"/>
                  </a:cubicBezTo>
                  <a:cubicBezTo>
                    <a:pt x="8720" y="10546"/>
                    <a:pt x="8674" y="10135"/>
                    <a:pt x="8629" y="9724"/>
                  </a:cubicBezTo>
                  <a:cubicBezTo>
                    <a:pt x="8583" y="9541"/>
                    <a:pt x="8560" y="9313"/>
                    <a:pt x="8651" y="9130"/>
                  </a:cubicBezTo>
                  <a:cubicBezTo>
                    <a:pt x="8705" y="8988"/>
                    <a:pt x="8856" y="8873"/>
                    <a:pt x="9006" y="8873"/>
                  </a:cubicBezTo>
                  <a:cubicBezTo>
                    <a:pt x="9048" y="8873"/>
                    <a:pt x="9091" y="8882"/>
                    <a:pt x="9131" y="8902"/>
                  </a:cubicBezTo>
                  <a:cubicBezTo>
                    <a:pt x="9405" y="9016"/>
                    <a:pt x="9313" y="9404"/>
                    <a:pt x="9245" y="9678"/>
                  </a:cubicBezTo>
                  <a:cubicBezTo>
                    <a:pt x="9154" y="9975"/>
                    <a:pt x="9222" y="10386"/>
                    <a:pt x="9496" y="10386"/>
                  </a:cubicBezTo>
                  <a:cubicBezTo>
                    <a:pt x="9587" y="10089"/>
                    <a:pt x="9724" y="9815"/>
                    <a:pt x="9952" y="9610"/>
                  </a:cubicBezTo>
                  <a:cubicBezTo>
                    <a:pt x="9998" y="10135"/>
                    <a:pt x="10181" y="10660"/>
                    <a:pt x="10455" y="11139"/>
                  </a:cubicBezTo>
                  <a:cubicBezTo>
                    <a:pt x="10637" y="10911"/>
                    <a:pt x="10706" y="10614"/>
                    <a:pt x="10637" y="10340"/>
                  </a:cubicBezTo>
                  <a:lnTo>
                    <a:pt x="10637" y="10340"/>
                  </a:lnTo>
                  <a:cubicBezTo>
                    <a:pt x="10837" y="10685"/>
                    <a:pt x="11238" y="10943"/>
                    <a:pt x="11635" y="10943"/>
                  </a:cubicBezTo>
                  <a:cubicBezTo>
                    <a:pt x="11737" y="10943"/>
                    <a:pt x="11840" y="10925"/>
                    <a:pt x="11938" y="10888"/>
                  </a:cubicBezTo>
                  <a:cubicBezTo>
                    <a:pt x="12397" y="10691"/>
                    <a:pt x="12521" y="9950"/>
                    <a:pt x="12110" y="9707"/>
                  </a:cubicBezTo>
                  <a:lnTo>
                    <a:pt x="12110" y="9707"/>
                  </a:lnTo>
                  <a:cubicBezTo>
                    <a:pt x="12424" y="9860"/>
                    <a:pt x="12781" y="9932"/>
                    <a:pt x="13142" y="9932"/>
                  </a:cubicBezTo>
                  <a:cubicBezTo>
                    <a:pt x="13266" y="9932"/>
                    <a:pt x="13390" y="9923"/>
                    <a:pt x="13513" y="9906"/>
                  </a:cubicBezTo>
                  <a:cubicBezTo>
                    <a:pt x="13650" y="9861"/>
                    <a:pt x="13833" y="9792"/>
                    <a:pt x="13833" y="9655"/>
                  </a:cubicBezTo>
                  <a:cubicBezTo>
                    <a:pt x="13833" y="9541"/>
                    <a:pt x="13719" y="9450"/>
                    <a:pt x="13627" y="9381"/>
                  </a:cubicBezTo>
                  <a:cubicBezTo>
                    <a:pt x="13308" y="9153"/>
                    <a:pt x="12988" y="8971"/>
                    <a:pt x="12737" y="8651"/>
                  </a:cubicBezTo>
                  <a:cubicBezTo>
                    <a:pt x="12943" y="8583"/>
                    <a:pt x="13171" y="8309"/>
                    <a:pt x="13399" y="8240"/>
                  </a:cubicBezTo>
                  <a:cubicBezTo>
                    <a:pt x="13250" y="8155"/>
                    <a:pt x="12686" y="7754"/>
                    <a:pt x="12462" y="7754"/>
                  </a:cubicBezTo>
                  <a:cubicBezTo>
                    <a:pt x="12451" y="7754"/>
                    <a:pt x="12440" y="7755"/>
                    <a:pt x="12431" y="7757"/>
                  </a:cubicBezTo>
                  <a:lnTo>
                    <a:pt x="12431" y="7757"/>
                  </a:lnTo>
                  <a:cubicBezTo>
                    <a:pt x="12814" y="7645"/>
                    <a:pt x="13198" y="7554"/>
                    <a:pt x="13582" y="7441"/>
                  </a:cubicBezTo>
                  <a:cubicBezTo>
                    <a:pt x="13080" y="6962"/>
                    <a:pt x="12395" y="6711"/>
                    <a:pt x="11710" y="6711"/>
                  </a:cubicBezTo>
                  <a:cubicBezTo>
                    <a:pt x="11915" y="6437"/>
                    <a:pt x="12235" y="6254"/>
                    <a:pt x="12600" y="6232"/>
                  </a:cubicBezTo>
                  <a:cubicBezTo>
                    <a:pt x="12052" y="6140"/>
                    <a:pt x="11527" y="5912"/>
                    <a:pt x="11094" y="5592"/>
                  </a:cubicBezTo>
                  <a:cubicBezTo>
                    <a:pt x="11438" y="5396"/>
                    <a:pt x="11852" y="5293"/>
                    <a:pt x="12262" y="5293"/>
                  </a:cubicBezTo>
                  <a:cubicBezTo>
                    <a:pt x="12422" y="5293"/>
                    <a:pt x="12583" y="5309"/>
                    <a:pt x="12737" y="5341"/>
                  </a:cubicBezTo>
                  <a:cubicBezTo>
                    <a:pt x="12486" y="5273"/>
                    <a:pt x="12281" y="5067"/>
                    <a:pt x="12189" y="4816"/>
                  </a:cubicBezTo>
                  <a:lnTo>
                    <a:pt x="12189" y="4816"/>
                  </a:lnTo>
                  <a:cubicBezTo>
                    <a:pt x="13125" y="5182"/>
                    <a:pt x="14038" y="5547"/>
                    <a:pt x="14951" y="5889"/>
                  </a:cubicBezTo>
                  <a:cubicBezTo>
                    <a:pt x="14860" y="5684"/>
                    <a:pt x="15111" y="5478"/>
                    <a:pt x="15339" y="5478"/>
                  </a:cubicBezTo>
                  <a:cubicBezTo>
                    <a:pt x="15567" y="5478"/>
                    <a:pt x="15773" y="5592"/>
                    <a:pt x="15978" y="5638"/>
                  </a:cubicBezTo>
                  <a:cubicBezTo>
                    <a:pt x="16022" y="5645"/>
                    <a:pt x="16066" y="5649"/>
                    <a:pt x="16110" y="5649"/>
                  </a:cubicBezTo>
                  <a:cubicBezTo>
                    <a:pt x="16614" y="5649"/>
                    <a:pt x="17095" y="5184"/>
                    <a:pt x="17074" y="4679"/>
                  </a:cubicBezTo>
                  <a:lnTo>
                    <a:pt x="17074" y="4679"/>
                  </a:lnTo>
                  <a:cubicBezTo>
                    <a:pt x="16893" y="4770"/>
                    <a:pt x="16692" y="4813"/>
                    <a:pt x="16489" y="4813"/>
                  </a:cubicBezTo>
                  <a:cubicBezTo>
                    <a:pt x="16128" y="4813"/>
                    <a:pt x="15762" y="4677"/>
                    <a:pt x="15499" y="4428"/>
                  </a:cubicBezTo>
                  <a:lnTo>
                    <a:pt x="15499" y="4428"/>
                  </a:lnTo>
                  <a:cubicBezTo>
                    <a:pt x="15583" y="4447"/>
                    <a:pt x="15668" y="4456"/>
                    <a:pt x="15753" y="4456"/>
                  </a:cubicBezTo>
                  <a:cubicBezTo>
                    <a:pt x="16292" y="4456"/>
                    <a:pt x="16825" y="4097"/>
                    <a:pt x="16983" y="3584"/>
                  </a:cubicBezTo>
                  <a:cubicBezTo>
                    <a:pt x="17095" y="3611"/>
                    <a:pt x="17209" y="3624"/>
                    <a:pt x="17324" y="3624"/>
                  </a:cubicBezTo>
                  <a:cubicBezTo>
                    <a:pt x="17975" y="3624"/>
                    <a:pt x="18618" y="3201"/>
                    <a:pt x="18831" y="2580"/>
                  </a:cubicBezTo>
                  <a:lnTo>
                    <a:pt x="18831" y="2580"/>
                  </a:lnTo>
                  <a:cubicBezTo>
                    <a:pt x="18483" y="2970"/>
                    <a:pt x="17973" y="3079"/>
                    <a:pt x="17436" y="3079"/>
                  </a:cubicBezTo>
                  <a:cubicBezTo>
                    <a:pt x="17094" y="3079"/>
                    <a:pt x="16741" y="3035"/>
                    <a:pt x="16412" y="2990"/>
                  </a:cubicBezTo>
                  <a:cubicBezTo>
                    <a:pt x="16236" y="2971"/>
                    <a:pt x="16050" y="2959"/>
                    <a:pt x="15863" y="2959"/>
                  </a:cubicBezTo>
                  <a:cubicBezTo>
                    <a:pt x="15152" y="2959"/>
                    <a:pt x="14423" y="3134"/>
                    <a:pt x="14152" y="3766"/>
                  </a:cubicBezTo>
                  <a:lnTo>
                    <a:pt x="14152" y="3766"/>
                  </a:lnTo>
                  <a:cubicBezTo>
                    <a:pt x="14175" y="3470"/>
                    <a:pt x="14129" y="3150"/>
                    <a:pt x="14038" y="2876"/>
                  </a:cubicBezTo>
                  <a:cubicBezTo>
                    <a:pt x="14540" y="2762"/>
                    <a:pt x="14997" y="2351"/>
                    <a:pt x="15157" y="1849"/>
                  </a:cubicBezTo>
                  <a:cubicBezTo>
                    <a:pt x="15081" y="1819"/>
                    <a:pt x="15002" y="1803"/>
                    <a:pt x="14924" y="1803"/>
                  </a:cubicBezTo>
                  <a:cubicBezTo>
                    <a:pt x="14776" y="1803"/>
                    <a:pt x="14631" y="1859"/>
                    <a:pt x="14512" y="1969"/>
                  </a:cubicBezTo>
                  <a:lnTo>
                    <a:pt x="14512" y="1969"/>
                  </a:lnTo>
                  <a:cubicBezTo>
                    <a:pt x="14885" y="1601"/>
                    <a:pt x="14947" y="953"/>
                    <a:pt x="14654" y="548"/>
                  </a:cubicBezTo>
                  <a:lnTo>
                    <a:pt x="14654" y="548"/>
                  </a:lnTo>
                  <a:cubicBezTo>
                    <a:pt x="14107" y="594"/>
                    <a:pt x="13901" y="1233"/>
                    <a:pt x="13719" y="1735"/>
                  </a:cubicBezTo>
                  <a:cubicBezTo>
                    <a:pt x="13579" y="2174"/>
                    <a:pt x="13231" y="2682"/>
                    <a:pt x="12810" y="2682"/>
                  </a:cubicBezTo>
                  <a:cubicBezTo>
                    <a:pt x="12749" y="2682"/>
                    <a:pt x="12687" y="2671"/>
                    <a:pt x="12623" y="2648"/>
                  </a:cubicBezTo>
                  <a:cubicBezTo>
                    <a:pt x="12965" y="2169"/>
                    <a:pt x="13308" y="1667"/>
                    <a:pt x="13582" y="1164"/>
                  </a:cubicBezTo>
                  <a:cubicBezTo>
                    <a:pt x="13450" y="1134"/>
                    <a:pt x="13316" y="1119"/>
                    <a:pt x="13181" y="1119"/>
                  </a:cubicBezTo>
                  <a:cubicBezTo>
                    <a:pt x="12705" y="1119"/>
                    <a:pt x="12225" y="1301"/>
                    <a:pt x="11870" y="1621"/>
                  </a:cubicBezTo>
                  <a:cubicBezTo>
                    <a:pt x="12189" y="1256"/>
                    <a:pt x="12281" y="708"/>
                    <a:pt x="12098" y="251"/>
                  </a:cubicBezTo>
                  <a:lnTo>
                    <a:pt x="12098" y="251"/>
                  </a:lnTo>
                  <a:cubicBezTo>
                    <a:pt x="11710" y="617"/>
                    <a:pt x="11413" y="1050"/>
                    <a:pt x="11185" y="1507"/>
                  </a:cubicBezTo>
                  <a:cubicBezTo>
                    <a:pt x="11071" y="982"/>
                    <a:pt x="10843" y="457"/>
                    <a:pt x="10523" y="0"/>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5"/>
            <p:cNvSpPr/>
            <p:nvPr/>
          </p:nvSpPr>
          <p:spPr>
            <a:xfrm>
              <a:off x="711175" y="3498025"/>
              <a:ext cx="215725" cy="210575"/>
            </a:xfrm>
            <a:custGeom>
              <a:rect b="b" l="l" r="r" t="t"/>
              <a:pathLst>
                <a:path extrusionOk="0" h="8423" w="8629">
                  <a:moveTo>
                    <a:pt x="206" y="4337"/>
                  </a:moveTo>
                  <a:lnTo>
                    <a:pt x="206" y="4337"/>
                  </a:lnTo>
                  <a:cubicBezTo>
                    <a:pt x="460" y="4431"/>
                    <a:pt x="706" y="4548"/>
                    <a:pt x="940" y="4689"/>
                  </a:cubicBezTo>
                  <a:lnTo>
                    <a:pt x="940" y="4689"/>
                  </a:lnTo>
                  <a:cubicBezTo>
                    <a:pt x="811" y="4465"/>
                    <a:pt x="487" y="4381"/>
                    <a:pt x="206" y="4337"/>
                  </a:cubicBezTo>
                  <a:close/>
                  <a:moveTo>
                    <a:pt x="548" y="5205"/>
                  </a:moveTo>
                  <a:lnTo>
                    <a:pt x="548" y="5205"/>
                  </a:lnTo>
                  <a:cubicBezTo>
                    <a:pt x="563" y="5217"/>
                    <a:pt x="579" y="5227"/>
                    <a:pt x="596" y="5234"/>
                  </a:cubicBezTo>
                  <a:lnTo>
                    <a:pt x="596" y="5234"/>
                  </a:lnTo>
                  <a:cubicBezTo>
                    <a:pt x="580" y="5224"/>
                    <a:pt x="564" y="5214"/>
                    <a:pt x="548" y="5205"/>
                  </a:cubicBezTo>
                  <a:close/>
                  <a:moveTo>
                    <a:pt x="5045" y="0"/>
                  </a:moveTo>
                  <a:cubicBezTo>
                    <a:pt x="4953" y="251"/>
                    <a:pt x="4908" y="525"/>
                    <a:pt x="4953" y="822"/>
                  </a:cubicBezTo>
                  <a:cubicBezTo>
                    <a:pt x="4657" y="685"/>
                    <a:pt x="4360" y="525"/>
                    <a:pt x="4109" y="343"/>
                  </a:cubicBezTo>
                  <a:lnTo>
                    <a:pt x="4109" y="343"/>
                  </a:lnTo>
                  <a:cubicBezTo>
                    <a:pt x="4380" y="823"/>
                    <a:pt x="4384" y="1361"/>
                    <a:pt x="3770" y="1361"/>
                  </a:cubicBezTo>
                  <a:cubicBezTo>
                    <a:pt x="3713" y="1361"/>
                    <a:pt x="3651" y="1357"/>
                    <a:pt x="3584" y="1347"/>
                  </a:cubicBezTo>
                  <a:cubicBezTo>
                    <a:pt x="3264" y="1301"/>
                    <a:pt x="2990" y="1119"/>
                    <a:pt x="2739" y="936"/>
                  </a:cubicBezTo>
                  <a:lnTo>
                    <a:pt x="2739" y="936"/>
                  </a:lnTo>
                  <a:cubicBezTo>
                    <a:pt x="2945" y="1119"/>
                    <a:pt x="3059" y="1416"/>
                    <a:pt x="3013" y="1689"/>
                  </a:cubicBezTo>
                  <a:cubicBezTo>
                    <a:pt x="2873" y="1615"/>
                    <a:pt x="2718" y="1578"/>
                    <a:pt x="2564" y="1578"/>
                  </a:cubicBezTo>
                  <a:cubicBezTo>
                    <a:pt x="2339" y="1578"/>
                    <a:pt x="2116" y="1655"/>
                    <a:pt x="1940" y="1804"/>
                  </a:cubicBezTo>
                  <a:cubicBezTo>
                    <a:pt x="2260" y="1918"/>
                    <a:pt x="2648" y="2123"/>
                    <a:pt x="2625" y="2465"/>
                  </a:cubicBezTo>
                  <a:cubicBezTo>
                    <a:pt x="2625" y="2717"/>
                    <a:pt x="2397" y="2922"/>
                    <a:pt x="2146" y="2968"/>
                  </a:cubicBezTo>
                  <a:cubicBezTo>
                    <a:pt x="2116" y="2971"/>
                    <a:pt x="2085" y="2972"/>
                    <a:pt x="2055" y="2972"/>
                  </a:cubicBezTo>
                  <a:cubicBezTo>
                    <a:pt x="1852" y="2972"/>
                    <a:pt x="1636" y="2910"/>
                    <a:pt x="1438" y="2831"/>
                  </a:cubicBezTo>
                  <a:cubicBezTo>
                    <a:pt x="1320" y="2791"/>
                    <a:pt x="1185" y="2735"/>
                    <a:pt x="1062" y="2735"/>
                  </a:cubicBezTo>
                  <a:cubicBezTo>
                    <a:pt x="1042" y="2735"/>
                    <a:pt x="1023" y="2736"/>
                    <a:pt x="1004" y="2739"/>
                  </a:cubicBezTo>
                  <a:cubicBezTo>
                    <a:pt x="845" y="2762"/>
                    <a:pt x="685" y="2899"/>
                    <a:pt x="731" y="3036"/>
                  </a:cubicBezTo>
                  <a:cubicBezTo>
                    <a:pt x="753" y="3150"/>
                    <a:pt x="868" y="3219"/>
                    <a:pt x="959" y="3264"/>
                  </a:cubicBezTo>
                  <a:cubicBezTo>
                    <a:pt x="1291" y="3430"/>
                    <a:pt x="1659" y="3510"/>
                    <a:pt x="2030" y="3510"/>
                  </a:cubicBezTo>
                  <a:cubicBezTo>
                    <a:pt x="2373" y="3510"/>
                    <a:pt x="2718" y="3442"/>
                    <a:pt x="3036" y="3310"/>
                  </a:cubicBezTo>
                  <a:cubicBezTo>
                    <a:pt x="3134" y="3271"/>
                    <a:pt x="3250" y="3214"/>
                    <a:pt x="3368" y="3214"/>
                  </a:cubicBezTo>
                  <a:cubicBezTo>
                    <a:pt x="3387" y="3214"/>
                    <a:pt x="3405" y="3216"/>
                    <a:pt x="3424" y="3219"/>
                  </a:cubicBezTo>
                  <a:cubicBezTo>
                    <a:pt x="3812" y="3287"/>
                    <a:pt x="3721" y="3903"/>
                    <a:pt x="3424" y="4155"/>
                  </a:cubicBezTo>
                  <a:cubicBezTo>
                    <a:pt x="2967" y="4200"/>
                    <a:pt x="2579" y="4565"/>
                    <a:pt x="2511" y="4999"/>
                  </a:cubicBezTo>
                  <a:cubicBezTo>
                    <a:pt x="2274" y="4726"/>
                    <a:pt x="1906" y="4554"/>
                    <a:pt x="1547" y="4554"/>
                  </a:cubicBezTo>
                  <a:cubicBezTo>
                    <a:pt x="1456" y="4554"/>
                    <a:pt x="1366" y="4565"/>
                    <a:pt x="1278" y="4588"/>
                  </a:cubicBezTo>
                  <a:cubicBezTo>
                    <a:pt x="1324" y="4725"/>
                    <a:pt x="1370" y="4862"/>
                    <a:pt x="1415" y="5022"/>
                  </a:cubicBezTo>
                  <a:cubicBezTo>
                    <a:pt x="1264" y="4899"/>
                    <a:pt x="1105" y="4788"/>
                    <a:pt x="940" y="4689"/>
                  </a:cubicBezTo>
                  <a:lnTo>
                    <a:pt x="940" y="4689"/>
                  </a:lnTo>
                  <a:cubicBezTo>
                    <a:pt x="947" y="4700"/>
                    <a:pt x="953" y="4713"/>
                    <a:pt x="959" y="4725"/>
                  </a:cubicBezTo>
                  <a:cubicBezTo>
                    <a:pt x="1071" y="4950"/>
                    <a:pt x="876" y="5252"/>
                    <a:pt x="676" y="5252"/>
                  </a:cubicBezTo>
                  <a:cubicBezTo>
                    <a:pt x="649" y="5252"/>
                    <a:pt x="622" y="5246"/>
                    <a:pt x="596" y="5234"/>
                  </a:cubicBezTo>
                  <a:lnTo>
                    <a:pt x="596" y="5234"/>
                  </a:lnTo>
                  <a:cubicBezTo>
                    <a:pt x="857" y="5406"/>
                    <a:pt x="1128" y="5741"/>
                    <a:pt x="913" y="5935"/>
                  </a:cubicBezTo>
                  <a:cubicBezTo>
                    <a:pt x="832" y="6009"/>
                    <a:pt x="714" y="6025"/>
                    <a:pt x="590" y="6025"/>
                  </a:cubicBezTo>
                  <a:cubicBezTo>
                    <a:pt x="492" y="6025"/>
                    <a:pt x="390" y="6015"/>
                    <a:pt x="299" y="6015"/>
                  </a:cubicBezTo>
                  <a:cubicBezTo>
                    <a:pt x="150" y="6015"/>
                    <a:pt x="29" y="6042"/>
                    <a:pt x="0" y="6186"/>
                  </a:cubicBezTo>
                  <a:cubicBezTo>
                    <a:pt x="206" y="6254"/>
                    <a:pt x="411" y="6346"/>
                    <a:pt x="571" y="6506"/>
                  </a:cubicBezTo>
                  <a:cubicBezTo>
                    <a:pt x="708" y="6665"/>
                    <a:pt x="776" y="6939"/>
                    <a:pt x="639" y="7099"/>
                  </a:cubicBezTo>
                  <a:cubicBezTo>
                    <a:pt x="548" y="7213"/>
                    <a:pt x="388" y="7259"/>
                    <a:pt x="251" y="7350"/>
                  </a:cubicBezTo>
                  <a:cubicBezTo>
                    <a:pt x="137" y="7441"/>
                    <a:pt x="46" y="7624"/>
                    <a:pt x="137" y="7738"/>
                  </a:cubicBezTo>
                  <a:cubicBezTo>
                    <a:pt x="174" y="7775"/>
                    <a:pt x="221" y="7791"/>
                    <a:pt x="272" y="7791"/>
                  </a:cubicBezTo>
                  <a:cubicBezTo>
                    <a:pt x="377" y="7791"/>
                    <a:pt x="501" y="7724"/>
                    <a:pt x="594" y="7647"/>
                  </a:cubicBezTo>
                  <a:cubicBezTo>
                    <a:pt x="982" y="7350"/>
                    <a:pt x="1347" y="7031"/>
                    <a:pt x="1712" y="6665"/>
                  </a:cubicBezTo>
                  <a:lnTo>
                    <a:pt x="1712" y="6665"/>
                  </a:lnTo>
                  <a:cubicBezTo>
                    <a:pt x="1552" y="6848"/>
                    <a:pt x="1484" y="7145"/>
                    <a:pt x="1644" y="7304"/>
                  </a:cubicBezTo>
                  <a:cubicBezTo>
                    <a:pt x="1685" y="7351"/>
                    <a:pt x="1739" y="7371"/>
                    <a:pt x="1796" y="7371"/>
                  </a:cubicBezTo>
                  <a:cubicBezTo>
                    <a:pt x="1916" y="7371"/>
                    <a:pt x="2044" y="7280"/>
                    <a:pt x="2060" y="7171"/>
                  </a:cubicBezTo>
                  <a:lnTo>
                    <a:pt x="2060" y="7171"/>
                  </a:lnTo>
                  <a:cubicBezTo>
                    <a:pt x="2178" y="7630"/>
                    <a:pt x="2374" y="8065"/>
                    <a:pt x="2648" y="8423"/>
                  </a:cubicBezTo>
                  <a:cubicBezTo>
                    <a:pt x="3127" y="7875"/>
                    <a:pt x="3104" y="7099"/>
                    <a:pt x="2762" y="6506"/>
                  </a:cubicBezTo>
                  <a:cubicBezTo>
                    <a:pt x="3107" y="5949"/>
                    <a:pt x="3458" y="5886"/>
                    <a:pt x="3820" y="5886"/>
                  </a:cubicBezTo>
                  <a:cubicBezTo>
                    <a:pt x="3924" y="5886"/>
                    <a:pt x="4029" y="5891"/>
                    <a:pt x="4135" y="5891"/>
                  </a:cubicBezTo>
                  <a:cubicBezTo>
                    <a:pt x="4415" y="5891"/>
                    <a:pt x="4702" y="5855"/>
                    <a:pt x="4999" y="5593"/>
                  </a:cubicBezTo>
                  <a:cubicBezTo>
                    <a:pt x="4588" y="5113"/>
                    <a:pt x="4314" y="4497"/>
                    <a:pt x="4337" y="3858"/>
                  </a:cubicBezTo>
                  <a:lnTo>
                    <a:pt x="4337" y="3858"/>
                  </a:lnTo>
                  <a:cubicBezTo>
                    <a:pt x="4474" y="3980"/>
                    <a:pt x="4651" y="4051"/>
                    <a:pt x="4829" y="4051"/>
                  </a:cubicBezTo>
                  <a:cubicBezTo>
                    <a:pt x="4918" y="4051"/>
                    <a:pt x="5007" y="4033"/>
                    <a:pt x="5090" y="3995"/>
                  </a:cubicBezTo>
                  <a:cubicBezTo>
                    <a:pt x="4930" y="3698"/>
                    <a:pt x="4793" y="3424"/>
                    <a:pt x="4634" y="3127"/>
                  </a:cubicBezTo>
                  <a:cubicBezTo>
                    <a:pt x="4588" y="3036"/>
                    <a:pt x="4542" y="2945"/>
                    <a:pt x="4565" y="2854"/>
                  </a:cubicBezTo>
                  <a:cubicBezTo>
                    <a:pt x="4565" y="2704"/>
                    <a:pt x="4701" y="2629"/>
                    <a:pt x="4850" y="2629"/>
                  </a:cubicBezTo>
                  <a:cubicBezTo>
                    <a:pt x="4975" y="2629"/>
                    <a:pt x="5109" y="2681"/>
                    <a:pt x="5182" y="2785"/>
                  </a:cubicBezTo>
                  <a:cubicBezTo>
                    <a:pt x="5341" y="3013"/>
                    <a:pt x="5296" y="3310"/>
                    <a:pt x="5250" y="3584"/>
                  </a:cubicBezTo>
                  <a:cubicBezTo>
                    <a:pt x="5275" y="3457"/>
                    <a:pt x="5399" y="3394"/>
                    <a:pt x="5532" y="3394"/>
                  </a:cubicBezTo>
                  <a:cubicBezTo>
                    <a:pt x="5638" y="3394"/>
                    <a:pt x="5750" y="3434"/>
                    <a:pt x="5821" y="3515"/>
                  </a:cubicBezTo>
                  <a:cubicBezTo>
                    <a:pt x="5958" y="3675"/>
                    <a:pt x="5958" y="3949"/>
                    <a:pt x="5889" y="4177"/>
                  </a:cubicBezTo>
                  <a:cubicBezTo>
                    <a:pt x="5798" y="4428"/>
                    <a:pt x="5661" y="4657"/>
                    <a:pt x="5615" y="4885"/>
                  </a:cubicBezTo>
                  <a:cubicBezTo>
                    <a:pt x="5866" y="4748"/>
                    <a:pt x="6483" y="4497"/>
                    <a:pt x="6460" y="4155"/>
                  </a:cubicBezTo>
                  <a:cubicBezTo>
                    <a:pt x="6437" y="3903"/>
                    <a:pt x="6140" y="3652"/>
                    <a:pt x="6323" y="3493"/>
                  </a:cubicBezTo>
                  <a:lnTo>
                    <a:pt x="6323" y="3493"/>
                  </a:lnTo>
                  <a:cubicBezTo>
                    <a:pt x="6665" y="3675"/>
                    <a:pt x="7053" y="3812"/>
                    <a:pt x="7441" y="3881"/>
                  </a:cubicBezTo>
                  <a:cubicBezTo>
                    <a:pt x="7396" y="3538"/>
                    <a:pt x="7236" y="3242"/>
                    <a:pt x="7008" y="2990"/>
                  </a:cubicBezTo>
                  <a:cubicBezTo>
                    <a:pt x="7373" y="2968"/>
                    <a:pt x="7738" y="2922"/>
                    <a:pt x="8080" y="2808"/>
                  </a:cubicBezTo>
                  <a:cubicBezTo>
                    <a:pt x="8012" y="2694"/>
                    <a:pt x="7966" y="2580"/>
                    <a:pt x="7898" y="2465"/>
                  </a:cubicBezTo>
                  <a:cubicBezTo>
                    <a:pt x="8103" y="2397"/>
                    <a:pt x="8331" y="2374"/>
                    <a:pt x="8537" y="2351"/>
                  </a:cubicBezTo>
                  <a:cubicBezTo>
                    <a:pt x="8354" y="2123"/>
                    <a:pt x="8080" y="1963"/>
                    <a:pt x="7784" y="1895"/>
                  </a:cubicBezTo>
                  <a:cubicBezTo>
                    <a:pt x="8012" y="1872"/>
                    <a:pt x="8240" y="1849"/>
                    <a:pt x="8400" y="1689"/>
                  </a:cubicBezTo>
                  <a:cubicBezTo>
                    <a:pt x="8582" y="1552"/>
                    <a:pt x="8628" y="1256"/>
                    <a:pt x="8446" y="1119"/>
                  </a:cubicBezTo>
                  <a:cubicBezTo>
                    <a:pt x="8391" y="1080"/>
                    <a:pt x="8328" y="1065"/>
                    <a:pt x="8262" y="1065"/>
                  </a:cubicBezTo>
                  <a:cubicBezTo>
                    <a:pt x="8137" y="1065"/>
                    <a:pt x="8003" y="1119"/>
                    <a:pt x="7898" y="1164"/>
                  </a:cubicBezTo>
                  <a:cubicBezTo>
                    <a:pt x="8058" y="891"/>
                    <a:pt x="8058" y="503"/>
                    <a:pt x="7875" y="229"/>
                  </a:cubicBezTo>
                  <a:cubicBezTo>
                    <a:pt x="7738" y="480"/>
                    <a:pt x="7601" y="754"/>
                    <a:pt x="7487" y="1005"/>
                  </a:cubicBezTo>
                  <a:cubicBezTo>
                    <a:pt x="7464" y="1050"/>
                    <a:pt x="7441" y="1096"/>
                    <a:pt x="7396" y="1119"/>
                  </a:cubicBezTo>
                  <a:cubicBezTo>
                    <a:pt x="7374" y="1130"/>
                    <a:pt x="7354" y="1134"/>
                    <a:pt x="7334" y="1134"/>
                  </a:cubicBezTo>
                  <a:cubicBezTo>
                    <a:pt x="7157" y="1134"/>
                    <a:pt x="7061" y="728"/>
                    <a:pt x="6854" y="728"/>
                  </a:cubicBezTo>
                  <a:cubicBezTo>
                    <a:pt x="6845" y="728"/>
                    <a:pt x="6835" y="729"/>
                    <a:pt x="6825" y="731"/>
                  </a:cubicBezTo>
                  <a:cubicBezTo>
                    <a:pt x="6665" y="1096"/>
                    <a:pt x="6323" y="1347"/>
                    <a:pt x="5935" y="1416"/>
                  </a:cubicBezTo>
                  <a:cubicBezTo>
                    <a:pt x="6163" y="1096"/>
                    <a:pt x="6254" y="662"/>
                    <a:pt x="6186" y="274"/>
                  </a:cubicBezTo>
                  <a:lnTo>
                    <a:pt x="6186" y="274"/>
                  </a:lnTo>
                  <a:cubicBezTo>
                    <a:pt x="5935" y="388"/>
                    <a:pt x="5729" y="571"/>
                    <a:pt x="5592" y="799"/>
                  </a:cubicBezTo>
                  <a:cubicBezTo>
                    <a:pt x="5478" y="503"/>
                    <a:pt x="5296" y="206"/>
                    <a:pt x="5045" y="0"/>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5"/>
            <p:cNvSpPr/>
            <p:nvPr/>
          </p:nvSpPr>
          <p:spPr>
            <a:xfrm>
              <a:off x="978800" y="3383800"/>
              <a:ext cx="109575" cy="132050"/>
            </a:xfrm>
            <a:custGeom>
              <a:rect b="b" l="l" r="r" t="t"/>
              <a:pathLst>
                <a:path extrusionOk="0" h="5282" w="4383">
                  <a:moveTo>
                    <a:pt x="1531" y="5227"/>
                  </a:moveTo>
                  <a:cubicBezTo>
                    <a:pt x="1530" y="5229"/>
                    <a:pt x="1530" y="5230"/>
                    <a:pt x="1530" y="5231"/>
                  </a:cubicBezTo>
                  <a:cubicBezTo>
                    <a:pt x="1530" y="5230"/>
                    <a:pt x="1530" y="5229"/>
                    <a:pt x="1531" y="5227"/>
                  </a:cubicBezTo>
                  <a:close/>
                  <a:moveTo>
                    <a:pt x="2915" y="1"/>
                  </a:moveTo>
                  <a:cubicBezTo>
                    <a:pt x="2100" y="1"/>
                    <a:pt x="1322" y="349"/>
                    <a:pt x="502" y="392"/>
                  </a:cubicBezTo>
                  <a:lnTo>
                    <a:pt x="1598" y="917"/>
                  </a:lnTo>
                  <a:cubicBezTo>
                    <a:pt x="1164" y="1237"/>
                    <a:pt x="639" y="1419"/>
                    <a:pt x="92" y="1465"/>
                  </a:cubicBezTo>
                  <a:cubicBezTo>
                    <a:pt x="244" y="1558"/>
                    <a:pt x="415" y="1595"/>
                    <a:pt x="593" y="1595"/>
                  </a:cubicBezTo>
                  <a:cubicBezTo>
                    <a:pt x="896" y="1595"/>
                    <a:pt x="1219" y="1489"/>
                    <a:pt x="1507" y="1374"/>
                  </a:cubicBezTo>
                  <a:lnTo>
                    <a:pt x="1507" y="1374"/>
                  </a:lnTo>
                  <a:cubicBezTo>
                    <a:pt x="1278" y="1648"/>
                    <a:pt x="936" y="1762"/>
                    <a:pt x="639" y="1922"/>
                  </a:cubicBezTo>
                  <a:cubicBezTo>
                    <a:pt x="320" y="2081"/>
                    <a:pt x="23" y="2332"/>
                    <a:pt x="0" y="2675"/>
                  </a:cubicBezTo>
                  <a:cubicBezTo>
                    <a:pt x="160" y="2515"/>
                    <a:pt x="365" y="2378"/>
                    <a:pt x="571" y="2310"/>
                  </a:cubicBezTo>
                  <a:lnTo>
                    <a:pt x="571" y="2310"/>
                  </a:lnTo>
                  <a:cubicBezTo>
                    <a:pt x="480" y="2447"/>
                    <a:pt x="388" y="2606"/>
                    <a:pt x="343" y="2789"/>
                  </a:cubicBezTo>
                  <a:cubicBezTo>
                    <a:pt x="665" y="2708"/>
                    <a:pt x="969" y="2486"/>
                    <a:pt x="1146" y="2200"/>
                  </a:cubicBezTo>
                  <a:lnTo>
                    <a:pt x="1146" y="2200"/>
                  </a:lnTo>
                  <a:cubicBezTo>
                    <a:pt x="1144" y="2271"/>
                    <a:pt x="1174" y="2356"/>
                    <a:pt x="1187" y="2424"/>
                  </a:cubicBezTo>
                  <a:cubicBezTo>
                    <a:pt x="1256" y="2721"/>
                    <a:pt x="982" y="2949"/>
                    <a:pt x="753" y="3109"/>
                  </a:cubicBezTo>
                  <a:cubicBezTo>
                    <a:pt x="525" y="3291"/>
                    <a:pt x="251" y="3497"/>
                    <a:pt x="274" y="3793"/>
                  </a:cubicBezTo>
                  <a:cubicBezTo>
                    <a:pt x="753" y="3565"/>
                    <a:pt x="1210" y="3223"/>
                    <a:pt x="1552" y="2812"/>
                  </a:cubicBezTo>
                  <a:lnTo>
                    <a:pt x="1552" y="2812"/>
                  </a:lnTo>
                  <a:cubicBezTo>
                    <a:pt x="1438" y="2972"/>
                    <a:pt x="1301" y="3131"/>
                    <a:pt x="1187" y="3291"/>
                  </a:cubicBezTo>
                  <a:cubicBezTo>
                    <a:pt x="1031" y="3470"/>
                    <a:pt x="439" y="4846"/>
                    <a:pt x="1093" y="4846"/>
                  </a:cubicBezTo>
                  <a:cubicBezTo>
                    <a:pt x="1108" y="4846"/>
                    <a:pt x="1125" y="4845"/>
                    <a:pt x="1142" y="4843"/>
                  </a:cubicBezTo>
                  <a:cubicBezTo>
                    <a:pt x="1507" y="4820"/>
                    <a:pt x="1301" y="4136"/>
                    <a:pt x="1598" y="3953"/>
                  </a:cubicBezTo>
                  <a:lnTo>
                    <a:pt x="1598" y="3953"/>
                  </a:lnTo>
                  <a:cubicBezTo>
                    <a:pt x="1666" y="4363"/>
                    <a:pt x="1644" y="4818"/>
                    <a:pt x="1531" y="5227"/>
                  </a:cubicBezTo>
                  <a:lnTo>
                    <a:pt x="1531" y="5227"/>
                  </a:lnTo>
                  <a:cubicBezTo>
                    <a:pt x="1601" y="4979"/>
                    <a:pt x="1850" y="4819"/>
                    <a:pt x="1940" y="4592"/>
                  </a:cubicBezTo>
                  <a:cubicBezTo>
                    <a:pt x="2009" y="4341"/>
                    <a:pt x="2009" y="4067"/>
                    <a:pt x="2009" y="3839"/>
                  </a:cubicBezTo>
                  <a:cubicBezTo>
                    <a:pt x="2191" y="4067"/>
                    <a:pt x="2191" y="4410"/>
                    <a:pt x="2260" y="4683"/>
                  </a:cubicBezTo>
                  <a:cubicBezTo>
                    <a:pt x="2346" y="4962"/>
                    <a:pt x="2532" y="5281"/>
                    <a:pt x="2800" y="5281"/>
                  </a:cubicBezTo>
                  <a:cubicBezTo>
                    <a:pt x="2818" y="5281"/>
                    <a:pt x="2835" y="5280"/>
                    <a:pt x="2853" y="5277"/>
                  </a:cubicBezTo>
                  <a:cubicBezTo>
                    <a:pt x="2625" y="4866"/>
                    <a:pt x="2488" y="4387"/>
                    <a:pt x="2488" y="3907"/>
                  </a:cubicBezTo>
                  <a:lnTo>
                    <a:pt x="2488" y="3907"/>
                  </a:lnTo>
                  <a:cubicBezTo>
                    <a:pt x="2534" y="4159"/>
                    <a:pt x="2739" y="4387"/>
                    <a:pt x="3013" y="4432"/>
                  </a:cubicBezTo>
                  <a:cubicBezTo>
                    <a:pt x="2968" y="4273"/>
                    <a:pt x="2899" y="4136"/>
                    <a:pt x="2831" y="3999"/>
                  </a:cubicBezTo>
                  <a:lnTo>
                    <a:pt x="2831" y="3999"/>
                  </a:lnTo>
                  <a:cubicBezTo>
                    <a:pt x="2994" y="4137"/>
                    <a:pt x="3212" y="4206"/>
                    <a:pt x="3433" y="4206"/>
                  </a:cubicBezTo>
                  <a:cubicBezTo>
                    <a:pt x="3613" y="4206"/>
                    <a:pt x="3795" y="4160"/>
                    <a:pt x="3949" y="4067"/>
                  </a:cubicBezTo>
                  <a:cubicBezTo>
                    <a:pt x="3744" y="3907"/>
                    <a:pt x="3515" y="3748"/>
                    <a:pt x="3333" y="3542"/>
                  </a:cubicBezTo>
                  <a:cubicBezTo>
                    <a:pt x="3173" y="3337"/>
                    <a:pt x="3036" y="3063"/>
                    <a:pt x="3059" y="2789"/>
                  </a:cubicBezTo>
                  <a:lnTo>
                    <a:pt x="3059" y="2789"/>
                  </a:lnTo>
                  <a:cubicBezTo>
                    <a:pt x="3150" y="3086"/>
                    <a:pt x="3424" y="3291"/>
                    <a:pt x="3721" y="3291"/>
                  </a:cubicBezTo>
                  <a:cubicBezTo>
                    <a:pt x="3264" y="3063"/>
                    <a:pt x="3036" y="2447"/>
                    <a:pt x="3219" y="1967"/>
                  </a:cubicBezTo>
                  <a:lnTo>
                    <a:pt x="3219" y="1967"/>
                  </a:lnTo>
                  <a:cubicBezTo>
                    <a:pt x="3287" y="2287"/>
                    <a:pt x="3561" y="2538"/>
                    <a:pt x="3881" y="2606"/>
                  </a:cubicBezTo>
                  <a:lnTo>
                    <a:pt x="3629" y="1922"/>
                  </a:lnTo>
                  <a:lnTo>
                    <a:pt x="3629" y="1922"/>
                  </a:lnTo>
                  <a:cubicBezTo>
                    <a:pt x="3812" y="2127"/>
                    <a:pt x="4040" y="2310"/>
                    <a:pt x="4291" y="2447"/>
                  </a:cubicBezTo>
                  <a:cubicBezTo>
                    <a:pt x="4337" y="2264"/>
                    <a:pt x="4200" y="2059"/>
                    <a:pt x="4109" y="1899"/>
                  </a:cubicBezTo>
                  <a:cubicBezTo>
                    <a:pt x="3721" y="1077"/>
                    <a:pt x="4383" y="73"/>
                    <a:pt x="3059" y="4"/>
                  </a:cubicBezTo>
                  <a:cubicBezTo>
                    <a:pt x="3011" y="2"/>
                    <a:pt x="2963" y="1"/>
                    <a:pt x="2915" y="1"/>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5"/>
            <p:cNvSpPr/>
            <p:nvPr/>
          </p:nvSpPr>
          <p:spPr>
            <a:xfrm>
              <a:off x="874950" y="3357925"/>
              <a:ext cx="139550" cy="126425"/>
            </a:xfrm>
            <a:custGeom>
              <a:rect b="b" l="l" r="r" t="t"/>
              <a:pathLst>
                <a:path extrusionOk="0" h="5057" w="5582">
                  <a:moveTo>
                    <a:pt x="959" y="674"/>
                  </a:moveTo>
                  <a:cubicBezTo>
                    <a:pt x="974" y="690"/>
                    <a:pt x="989" y="705"/>
                    <a:pt x="1004" y="720"/>
                  </a:cubicBezTo>
                  <a:lnTo>
                    <a:pt x="1004" y="720"/>
                  </a:lnTo>
                  <a:cubicBezTo>
                    <a:pt x="989" y="705"/>
                    <a:pt x="974" y="689"/>
                    <a:pt x="959" y="674"/>
                  </a:cubicBezTo>
                  <a:close/>
                  <a:moveTo>
                    <a:pt x="4486" y="1"/>
                  </a:moveTo>
                  <a:cubicBezTo>
                    <a:pt x="3922" y="1"/>
                    <a:pt x="3185" y="194"/>
                    <a:pt x="2536" y="194"/>
                  </a:cubicBezTo>
                  <a:cubicBezTo>
                    <a:pt x="2280" y="194"/>
                    <a:pt x="2038" y="164"/>
                    <a:pt x="1826" y="81"/>
                  </a:cubicBezTo>
                  <a:lnTo>
                    <a:pt x="1826" y="81"/>
                  </a:lnTo>
                  <a:cubicBezTo>
                    <a:pt x="2283" y="263"/>
                    <a:pt x="2922" y="423"/>
                    <a:pt x="3287" y="743"/>
                  </a:cubicBezTo>
                  <a:cubicBezTo>
                    <a:pt x="2899" y="961"/>
                    <a:pt x="2454" y="1121"/>
                    <a:pt x="2022" y="1121"/>
                  </a:cubicBezTo>
                  <a:cubicBezTo>
                    <a:pt x="1659" y="1121"/>
                    <a:pt x="1305" y="1007"/>
                    <a:pt x="1004" y="720"/>
                  </a:cubicBezTo>
                  <a:lnTo>
                    <a:pt x="1004" y="720"/>
                  </a:lnTo>
                  <a:cubicBezTo>
                    <a:pt x="1240" y="953"/>
                    <a:pt x="1476" y="1169"/>
                    <a:pt x="1712" y="1405"/>
                  </a:cubicBezTo>
                  <a:cubicBezTo>
                    <a:pt x="1370" y="1248"/>
                    <a:pt x="974" y="1100"/>
                    <a:pt x="609" y="1100"/>
                  </a:cubicBezTo>
                  <a:cubicBezTo>
                    <a:pt x="389" y="1100"/>
                    <a:pt x="180" y="1153"/>
                    <a:pt x="0" y="1290"/>
                  </a:cubicBezTo>
                  <a:cubicBezTo>
                    <a:pt x="548" y="1313"/>
                    <a:pt x="1096" y="1473"/>
                    <a:pt x="1598" y="1701"/>
                  </a:cubicBezTo>
                  <a:cubicBezTo>
                    <a:pt x="1415" y="1724"/>
                    <a:pt x="1255" y="1747"/>
                    <a:pt x="1073" y="1747"/>
                  </a:cubicBezTo>
                  <a:cubicBezTo>
                    <a:pt x="1278" y="1793"/>
                    <a:pt x="1484" y="1884"/>
                    <a:pt x="1643" y="2021"/>
                  </a:cubicBezTo>
                  <a:cubicBezTo>
                    <a:pt x="1164" y="2249"/>
                    <a:pt x="662" y="2386"/>
                    <a:pt x="160" y="2432"/>
                  </a:cubicBezTo>
                  <a:cubicBezTo>
                    <a:pt x="381" y="2517"/>
                    <a:pt x="617" y="2557"/>
                    <a:pt x="855" y="2557"/>
                  </a:cubicBezTo>
                  <a:cubicBezTo>
                    <a:pt x="1258" y="2557"/>
                    <a:pt x="1665" y="2441"/>
                    <a:pt x="2009" y="2226"/>
                  </a:cubicBezTo>
                  <a:lnTo>
                    <a:pt x="2009" y="2226"/>
                  </a:lnTo>
                  <a:cubicBezTo>
                    <a:pt x="1895" y="2500"/>
                    <a:pt x="1575" y="2660"/>
                    <a:pt x="1324" y="2820"/>
                  </a:cubicBezTo>
                  <a:cubicBezTo>
                    <a:pt x="1096" y="3002"/>
                    <a:pt x="867" y="3322"/>
                    <a:pt x="1027" y="3596"/>
                  </a:cubicBezTo>
                  <a:cubicBezTo>
                    <a:pt x="1210" y="3367"/>
                    <a:pt x="1438" y="3162"/>
                    <a:pt x="1666" y="3002"/>
                  </a:cubicBezTo>
                  <a:lnTo>
                    <a:pt x="1666" y="3002"/>
                  </a:lnTo>
                  <a:cubicBezTo>
                    <a:pt x="1552" y="3253"/>
                    <a:pt x="1484" y="3550"/>
                    <a:pt x="1484" y="3824"/>
                  </a:cubicBezTo>
                  <a:cubicBezTo>
                    <a:pt x="1758" y="3550"/>
                    <a:pt x="2031" y="3299"/>
                    <a:pt x="2305" y="3048"/>
                  </a:cubicBezTo>
                  <a:lnTo>
                    <a:pt x="2305" y="3048"/>
                  </a:lnTo>
                  <a:cubicBezTo>
                    <a:pt x="2397" y="3390"/>
                    <a:pt x="2031" y="3687"/>
                    <a:pt x="1849" y="3984"/>
                  </a:cubicBezTo>
                  <a:cubicBezTo>
                    <a:pt x="1666" y="4303"/>
                    <a:pt x="1689" y="4737"/>
                    <a:pt x="1917" y="5057"/>
                  </a:cubicBezTo>
                  <a:cubicBezTo>
                    <a:pt x="2100" y="4600"/>
                    <a:pt x="2374" y="4166"/>
                    <a:pt x="2693" y="3801"/>
                  </a:cubicBezTo>
                  <a:lnTo>
                    <a:pt x="2693" y="3801"/>
                  </a:lnTo>
                  <a:cubicBezTo>
                    <a:pt x="2625" y="4029"/>
                    <a:pt x="2671" y="4303"/>
                    <a:pt x="2830" y="4486"/>
                  </a:cubicBezTo>
                  <a:cubicBezTo>
                    <a:pt x="2945" y="4258"/>
                    <a:pt x="3059" y="4029"/>
                    <a:pt x="3173" y="3801"/>
                  </a:cubicBezTo>
                  <a:cubicBezTo>
                    <a:pt x="3218" y="4029"/>
                    <a:pt x="3310" y="4280"/>
                    <a:pt x="3447" y="4463"/>
                  </a:cubicBezTo>
                  <a:cubicBezTo>
                    <a:pt x="3515" y="3824"/>
                    <a:pt x="3652" y="3162"/>
                    <a:pt x="3835" y="2546"/>
                  </a:cubicBezTo>
                  <a:lnTo>
                    <a:pt x="3835" y="2546"/>
                  </a:lnTo>
                  <a:cubicBezTo>
                    <a:pt x="3812" y="2843"/>
                    <a:pt x="3835" y="3162"/>
                    <a:pt x="3949" y="3459"/>
                  </a:cubicBezTo>
                  <a:cubicBezTo>
                    <a:pt x="4040" y="3162"/>
                    <a:pt x="4154" y="2843"/>
                    <a:pt x="4268" y="2546"/>
                  </a:cubicBezTo>
                  <a:lnTo>
                    <a:pt x="4428" y="3071"/>
                  </a:lnTo>
                  <a:cubicBezTo>
                    <a:pt x="4474" y="2683"/>
                    <a:pt x="4565" y="2318"/>
                    <a:pt x="4565" y="1929"/>
                  </a:cubicBezTo>
                  <a:cubicBezTo>
                    <a:pt x="4650" y="1986"/>
                    <a:pt x="4769" y="2025"/>
                    <a:pt x="4881" y="2025"/>
                  </a:cubicBezTo>
                  <a:cubicBezTo>
                    <a:pt x="4949" y="2025"/>
                    <a:pt x="5015" y="2010"/>
                    <a:pt x="5067" y="1975"/>
                  </a:cubicBezTo>
                  <a:cubicBezTo>
                    <a:pt x="5204" y="1861"/>
                    <a:pt x="5296" y="1656"/>
                    <a:pt x="5318" y="1473"/>
                  </a:cubicBezTo>
                  <a:cubicBezTo>
                    <a:pt x="5581" y="274"/>
                    <a:pt x="5156" y="1"/>
                    <a:pt x="4486" y="1"/>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5"/>
            <p:cNvSpPr/>
            <p:nvPr/>
          </p:nvSpPr>
          <p:spPr>
            <a:xfrm>
              <a:off x="990775" y="3326500"/>
              <a:ext cx="114150" cy="99075"/>
            </a:xfrm>
            <a:custGeom>
              <a:rect b="b" l="l" r="r" t="t"/>
              <a:pathLst>
                <a:path extrusionOk="0" h="3963" w="4566">
                  <a:moveTo>
                    <a:pt x="1100" y="0"/>
                  </a:moveTo>
                  <a:cubicBezTo>
                    <a:pt x="1009" y="0"/>
                    <a:pt x="944" y="32"/>
                    <a:pt x="914" y="105"/>
                  </a:cubicBezTo>
                  <a:cubicBezTo>
                    <a:pt x="822" y="311"/>
                    <a:pt x="1028" y="493"/>
                    <a:pt x="1210" y="607"/>
                  </a:cubicBezTo>
                  <a:cubicBezTo>
                    <a:pt x="1393" y="744"/>
                    <a:pt x="1576" y="950"/>
                    <a:pt x="1461" y="1132"/>
                  </a:cubicBezTo>
                  <a:cubicBezTo>
                    <a:pt x="1406" y="1212"/>
                    <a:pt x="1325" y="1237"/>
                    <a:pt x="1232" y="1237"/>
                  </a:cubicBezTo>
                  <a:cubicBezTo>
                    <a:pt x="1065" y="1237"/>
                    <a:pt x="858" y="1155"/>
                    <a:pt x="693" y="1155"/>
                  </a:cubicBezTo>
                  <a:cubicBezTo>
                    <a:pt x="607" y="1155"/>
                    <a:pt x="532" y="1177"/>
                    <a:pt x="480" y="1246"/>
                  </a:cubicBezTo>
                  <a:cubicBezTo>
                    <a:pt x="777" y="1406"/>
                    <a:pt x="1119" y="1520"/>
                    <a:pt x="1484" y="1543"/>
                  </a:cubicBezTo>
                  <a:cubicBezTo>
                    <a:pt x="936" y="1589"/>
                    <a:pt x="343" y="1657"/>
                    <a:pt x="1" y="2068"/>
                  </a:cubicBezTo>
                  <a:cubicBezTo>
                    <a:pt x="54" y="2101"/>
                    <a:pt x="111" y="2115"/>
                    <a:pt x="170" y="2115"/>
                  </a:cubicBezTo>
                  <a:cubicBezTo>
                    <a:pt x="313" y="2115"/>
                    <a:pt x="465" y="2035"/>
                    <a:pt x="594" y="1954"/>
                  </a:cubicBezTo>
                  <a:cubicBezTo>
                    <a:pt x="704" y="1899"/>
                    <a:pt x="839" y="1844"/>
                    <a:pt x="959" y="1844"/>
                  </a:cubicBezTo>
                  <a:cubicBezTo>
                    <a:pt x="1038" y="1844"/>
                    <a:pt x="1110" y="1868"/>
                    <a:pt x="1165" y="1931"/>
                  </a:cubicBezTo>
                  <a:cubicBezTo>
                    <a:pt x="936" y="2091"/>
                    <a:pt x="708" y="2319"/>
                    <a:pt x="548" y="2570"/>
                  </a:cubicBezTo>
                  <a:cubicBezTo>
                    <a:pt x="461" y="2702"/>
                    <a:pt x="457" y="2960"/>
                    <a:pt x="599" y="2960"/>
                  </a:cubicBezTo>
                  <a:cubicBezTo>
                    <a:pt x="604" y="2960"/>
                    <a:pt x="611" y="2959"/>
                    <a:pt x="617" y="2958"/>
                  </a:cubicBezTo>
                  <a:cubicBezTo>
                    <a:pt x="663" y="2958"/>
                    <a:pt x="708" y="2935"/>
                    <a:pt x="754" y="2890"/>
                  </a:cubicBezTo>
                  <a:cubicBezTo>
                    <a:pt x="1142" y="2570"/>
                    <a:pt x="1507" y="2251"/>
                    <a:pt x="1895" y="1908"/>
                  </a:cubicBezTo>
                  <a:lnTo>
                    <a:pt x="1895" y="1908"/>
                  </a:lnTo>
                  <a:cubicBezTo>
                    <a:pt x="1735" y="2410"/>
                    <a:pt x="1370" y="2821"/>
                    <a:pt x="914" y="3004"/>
                  </a:cubicBezTo>
                  <a:cubicBezTo>
                    <a:pt x="1598" y="2776"/>
                    <a:pt x="2192" y="2342"/>
                    <a:pt x="2625" y="1771"/>
                  </a:cubicBezTo>
                  <a:lnTo>
                    <a:pt x="2625" y="1771"/>
                  </a:lnTo>
                  <a:cubicBezTo>
                    <a:pt x="2557" y="2137"/>
                    <a:pt x="2329" y="2479"/>
                    <a:pt x="2032" y="2707"/>
                  </a:cubicBezTo>
                  <a:cubicBezTo>
                    <a:pt x="2283" y="2525"/>
                    <a:pt x="2557" y="2342"/>
                    <a:pt x="2831" y="2205"/>
                  </a:cubicBezTo>
                  <a:lnTo>
                    <a:pt x="2831" y="2205"/>
                  </a:lnTo>
                  <a:cubicBezTo>
                    <a:pt x="2808" y="2753"/>
                    <a:pt x="2306" y="3164"/>
                    <a:pt x="2237" y="3689"/>
                  </a:cubicBezTo>
                  <a:cubicBezTo>
                    <a:pt x="2219" y="3802"/>
                    <a:pt x="2294" y="3962"/>
                    <a:pt x="2385" y="3962"/>
                  </a:cubicBezTo>
                  <a:cubicBezTo>
                    <a:pt x="2404" y="3962"/>
                    <a:pt x="2423" y="3955"/>
                    <a:pt x="2443" y="3940"/>
                  </a:cubicBezTo>
                  <a:cubicBezTo>
                    <a:pt x="2466" y="3917"/>
                    <a:pt x="2466" y="3871"/>
                    <a:pt x="2489" y="3848"/>
                  </a:cubicBezTo>
                  <a:cubicBezTo>
                    <a:pt x="2625" y="3415"/>
                    <a:pt x="2785" y="3004"/>
                    <a:pt x="2922" y="2570"/>
                  </a:cubicBezTo>
                  <a:cubicBezTo>
                    <a:pt x="3014" y="2844"/>
                    <a:pt x="3105" y="3164"/>
                    <a:pt x="3265" y="3369"/>
                  </a:cubicBezTo>
                  <a:cubicBezTo>
                    <a:pt x="3515" y="3164"/>
                    <a:pt x="3561" y="2710"/>
                    <a:pt x="3380" y="2413"/>
                  </a:cubicBezTo>
                  <a:lnTo>
                    <a:pt x="3380" y="2413"/>
                  </a:lnTo>
                  <a:cubicBezTo>
                    <a:pt x="3632" y="2822"/>
                    <a:pt x="4087" y="3118"/>
                    <a:pt x="4566" y="3141"/>
                  </a:cubicBezTo>
                  <a:cubicBezTo>
                    <a:pt x="4543" y="2707"/>
                    <a:pt x="4292" y="2296"/>
                    <a:pt x="3927" y="2045"/>
                  </a:cubicBezTo>
                  <a:lnTo>
                    <a:pt x="3927" y="2045"/>
                  </a:lnTo>
                  <a:cubicBezTo>
                    <a:pt x="4086" y="2068"/>
                    <a:pt x="4246" y="2114"/>
                    <a:pt x="4383" y="2137"/>
                  </a:cubicBezTo>
                  <a:cubicBezTo>
                    <a:pt x="4178" y="2022"/>
                    <a:pt x="3972" y="1908"/>
                    <a:pt x="3767" y="1817"/>
                  </a:cubicBezTo>
                  <a:lnTo>
                    <a:pt x="3767" y="1817"/>
                  </a:lnTo>
                  <a:cubicBezTo>
                    <a:pt x="3835" y="1840"/>
                    <a:pt x="3909" y="1851"/>
                    <a:pt x="3984" y="1851"/>
                  </a:cubicBezTo>
                  <a:cubicBezTo>
                    <a:pt x="4058" y="1851"/>
                    <a:pt x="4132" y="1840"/>
                    <a:pt x="4200" y="1817"/>
                  </a:cubicBezTo>
                  <a:lnTo>
                    <a:pt x="3675" y="1497"/>
                  </a:lnTo>
                  <a:cubicBezTo>
                    <a:pt x="3904" y="1452"/>
                    <a:pt x="4086" y="1224"/>
                    <a:pt x="4063" y="995"/>
                  </a:cubicBezTo>
                  <a:lnTo>
                    <a:pt x="4063" y="995"/>
                  </a:lnTo>
                  <a:cubicBezTo>
                    <a:pt x="3927" y="1064"/>
                    <a:pt x="3790" y="1132"/>
                    <a:pt x="3675" y="1224"/>
                  </a:cubicBezTo>
                  <a:cubicBezTo>
                    <a:pt x="3767" y="927"/>
                    <a:pt x="3835" y="607"/>
                    <a:pt x="3881" y="288"/>
                  </a:cubicBezTo>
                  <a:lnTo>
                    <a:pt x="3881" y="288"/>
                  </a:lnTo>
                  <a:cubicBezTo>
                    <a:pt x="3630" y="447"/>
                    <a:pt x="3470" y="699"/>
                    <a:pt x="3424" y="995"/>
                  </a:cubicBezTo>
                  <a:cubicBezTo>
                    <a:pt x="3265" y="858"/>
                    <a:pt x="3150" y="676"/>
                    <a:pt x="3082" y="493"/>
                  </a:cubicBezTo>
                  <a:lnTo>
                    <a:pt x="3082" y="493"/>
                  </a:lnTo>
                  <a:cubicBezTo>
                    <a:pt x="3105" y="721"/>
                    <a:pt x="3128" y="950"/>
                    <a:pt x="3150" y="1201"/>
                  </a:cubicBezTo>
                  <a:cubicBezTo>
                    <a:pt x="3033" y="1084"/>
                    <a:pt x="1634" y="0"/>
                    <a:pt x="1100"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5"/>
            <p:cNvSpPr/>
            <p:nvPr/>
          </p:nvSpPr>
          <p:spPr>
            <a:xfrm>
              <a:off x="896625" y="3209850"/>
              <a:ext cx="121000" cy="143650"/>
            </a:xfrm>
            <a:custGeom>
              <a:rect b="b" l="l" r="r" t="t"/>
              <a:pathLst>
                <a:path extrusionOk="0" h="5746" w="4840">
                  <a:moveTo>
                    <a:pt x="3150" y="1"/>
                  </a:moveTo>
                  <a:lnTo>
                    <a:pt x="3150" y="1"/>
                  </a:lnTo>
                  <a:cubicBezTo>
                    <a:pt x="3125" y="56"/>
                    <a:pt x="3114" y="112"/>
                    <a:pt x="3115" y="168"/>
                  </a:cubicBezTo>
                  <a:lnTo>
                    <a:pt x="3115" y="168"/>
                  </a:lnTo>
                  <a:cubicBezTo>
                    <a:pt x="3126" y="112"/>
                    <a:pt x="3137" y="56"/>
                    <a:pt x="3150" y="1"/>
                  </a:cubicBezTo>
                  <a:close/>
                  <a:moveTo>
                    <a:pt x="3115" y="168"/>
                  </a:moveTo>
                  <a:cubicBezTo>
                    <a:pt x="3015" y="710"/>
                    <a:pt x="3028" y="1266"/>
                    <a:pt x="3173" y="1804"/>
                  </a:cubicBezTo>
                  <a:cubicBezTo>
                    <a:pt x="2831" y="1712"/>
                    <a:pt x="2717" y="1302"/>
                    <a:pt x="2602" y="959"/>
                  </a:cubicBezTo>
                  <a:cubicBezTo>
                    <a:pt x="2497" y="665"/>
                    <a:pt x="2276" y="312"/>
                    <a:pt x="1974" y="312"/>
                  </a:cubicBezTo>
                  <a:cubicBezTo>
                    <a:pt x="1948" y="312"/>
                    <a:pt x="1922" y="315"/>
                    <a:pt x="1895" y="320"/>
                  </a:cubicBezTo>
                  <a:cubicBezTo>
                    <a:pt x="2260" y="594"/>
                    <a:pt x="2511" y="1028"/>
                    <a:pt x="2602" y="1484"/>
                  </a:cubicBezTo>
                  <a:cubicBezTo>
                    <a:pt x="2397" y="1302"/>
                    <a:pt x="2214" y="1142"/>
                    <a:pt x="2009" y="982"/>
                  </a:cubicBezTo>
                  <a:lnTo>
                    <a:pt x="2009" y="982"/>
                  </a:lnTo>
                  <a:cubicBezTo>
                    <a:pt x="2009" y="1188"/>
                    <a:pt x="2169" y="1370"/>
                    <a:pt x="2214" y="1576"/>
                  </a:cubicBezTo>
                  <a:cubicBezTo>
                    <a:pt x="2280" y="1773"/>
                    <a:pt x="2177" y="2056"/>
                    <a:pt x="1965" y="2056"/>
                  </a:cubicBezTo>
                  <a:cubicBezTo>
                    <a:pt x="1957" y="2056"/>
                    <a:pt x="1949" y="2056"/>
                    <a:pt x="1941" y="2055"/>
                  </a:cubicBezTo>
                  <a:cubicBezTo>
                    <a:pt x="1849" y="2032"/>
                    <a:pt x="1781" y="1964"/>
                    <a:pt x="1712" y="1872"/>
                  </a:cubicBezTo>
                  <a:cubicBezTo>
                    <a:pt x="1393" y="1461"/>
                    <a:pt x="1187" y="982"/>
                    <a:pt x="1096" y="480"/>
                  </a:cubicBezTo>
                  <a:lnTo>
                    <a:pt x="1096" y="480"/>
                  </a:lnTo>
                  <a:cubicBezTo>
                    <a:pt x="1005" y="1119"/>
                    <a:pt x="1119" y="1804"/>
                    <a:pt x="1438" y="2374"/>
                  </a:cubicBezTo>
                  <a:cubicBezTo>
                    <a:pt x="1119" y="2078"/>
                    <a:pt x="799" y="1781"/>
                    <a:pt x="457" y="1484"/>
                  </a:cubicBezTo>
                  <a:lnTo>
                    <a:pt x="457" y="1484"/>
                  </a:lnTo>
                  <a:cubicBezTo>
                    <a:pt x="708" y="1849"/>
                    <a:pt x="982" y="2215"/>
                    <a:pt x="1233" y="2580"/>
                  </a:cubicBezTo>
                  <a:cubicBezTo>
                    <a:pt x="1093" y="2533"/>
                    <a:pt x="946" y="2511"/>
                    <a:pt x="799" y="2511"/>
                  </a:cubicBezTo>
                  <a:cubicBezTo>
                    <a:pt x="512" y="2511"/>
                    <a:pt x="226" y="2597"/>
                    <a:pt x="0" y="2762"/>
                  </a:cubicBezTo>
                  <a:cubicBezTo>
                    <a:pt x="503" y="2877"/>
                    <a:pt x="1028" y="2968"/>
                    <a:pt x="1530" y="3036"/>
                  </a:cubicBezTo>
                  <a:cubicBezTo>
                    <a:pt x="1164" y="3082"/>
                    <a:pt x="776" y="3242"/>
                    <a:pt x="480" y="3470"/>
                  </a:cubicBezTo>
                  <a:cubicBezTo>
                    <a:pt x="776" y="3539"/>
                    <a:pt x="1096" y="3561"/>
                    <a:pt x="1416" y="3561"/>
                  </a:cubicBezTo>
                  <a:cubicBezTo>
                    <a:pt x="1119" y="3653"/>
                    <a:pt x="845" y="3858"/>
                    <a:pt x="708" y="4132"/>
                  </a:cubicBezTo>
                  <a:cubicBezTo>
                    <a:pt x="1164" y="4178"/>
                    <a:pt x="1644" y="4246"/>
                    <a:pt x="2100" y="4383"/>
                  </a:cubicBezTo>
                  <a:cubicBezTo>
                    <a:pt x="1826" y="4543"/>
                    <a:pt x="1621" y="4817"/>
                    <a:pt x="1530" y="5091"/>
                  </a:cubicBezTo>
                  <a:cubicBezTo>
                    <a:pt x="1572" y="5109"/>
                    <a:pt x="1616" y="5117"/>
                    <a:pt x="1661" y="5117"/>
                  </a:cubicBezTo>
                  <a:cubicBezTo>
                    <a:pt x="1811" y="5117"/>
                    <a:pt x="1973" y="5038"/>
                    <a:pt x="2119" y="5038"/>
                  </a:cubicBezTo>
                  <a:cubicBezTo>
                    <a:pt x="2144" y="5038"/>
                    <a:pt x="2168" y="5040"/>
                    <a:pt x="2192" y="5045"/>
                  </a:cubicBezTo>
                  <a:cubicBezTo>
                    <a:pt x="2374" y="5091"/>
                    <a:pt x="2466" y="5273"/>
                    <a:pt x="2602" y="5410"/>
                  </a:cubicBezTo>
                  <a:cubicBezTo>
                    <a:pt x="2694" y="5519"/>
                    <a:pt x="2817" y="5594"/>
                    <a:pt x="2951" y="5635"/>
                  </a:cubicBezTo>
                  <a:lnTo>
                    <a:pt x="2951" y="5635"/>
                  </a:lnTo>
                  <a:cubicBezTo>
                    <a:pt x="2956" y="5644"/>
                    <a:pt x="2962" y="5653"/>
                    <a:pt x="2968" y="5661"/>
                  </a:cubicBezTo>
                  <a:cubicBezTo>
                    <a:pt x="3205" y="5703"/>
                    <a:pt x="3451" y="5745"/>
                    <a:pt x="3691" y="5745"/>
                  </a:cubicBezTo>
                  <a:cubicBezTo>
                    <a:pt x="3842" y="5745"/>
                    <a:pt x="3990" y="5728"/>
                    <a:pt x="4132" y="5684"/>
                  </a:cubicBezTo>
                  <a:cubicBezTo>
                    <a:pt x="4520" y="5547"/>
                    <a:pt x="4839" y="5136"/>
                    <a:pt x="4702" y="4748"/>
                  </a:cubicBezTo>
                  <a:cubicBezTo>
                    <a:pt x="4657" y="4566"/>
                    <a:pt x="4474" y="4406"/>
                    <a:pt x="4269" y="4360"/>
                  </a:cubicBezTo>
                  <a:cubicBezTo>
                    <a:pt x="4223" y="3424"/>
                    <a:pt x="4269" y="2352"/>
                    <a:pt x="4702" y="1507"/>
                  </a:cubicBezTo>
                  <a:lnTo>
                    <a:pt x="4702" y="1507"/>
                  </a:lnTo>
                  <a:cubicBezTo>
                    <a:pt x="4411" y="1888"/>
                    <a:pt x="4164" y="2313"/>
                    <a:pt x="4004" y="2760"/>
                  </a:cubicBezTo>
                  <a:lnTo>
                    <a:pt x="4004" y="2760"/>
                  </a:lnTo>
                  <a:cubicBezTo>
                    <a:pt x="4004" y="2624"/>
                    <a:pt x="4009" y="2488"/>
                    <a:pt x="4018" y="2352"/>
                  </a:cubicBezTo>
                  <a:lnTo>
                    <a:pt x="4018" y="2352"/>
                  </a:lnTo>
                  <a:cubicBezTo>
                    <a:pt x="4002" y="2382"/>
                    <a:pt x="3986" y="2412"/>
                    <a:pt x="3968" y="2441"/>
                  </a:cubicBezTo>
                  <a:lnTo>
                    <a:pt x="3968" y="2441"/>
                  </a:lnTo>
                  <a:cubicBezTo>
                    <a:pt x="3916" y="1891"/>
                    <a:pt x="3814" y="1344"/>
                    <a:pt x="3493" y="891"/>
                  </a:cubicBezTo>
                  <a:cubicBezTo>
                    <a:pt x="3344" y="668"/>
                    <a:pt x="3120" y="415"/>
                    <a:pt x="3115" y="168"/>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5"/>
            <p:cNvSpPr/>
            <p:nvPr/>
          </p:nvSpPr>
          <p:spPr>
            <a:xfrm>
              <a:off x="1095775" y="3194450"/>
              <a:ext cx="103300" cy="84475"/>
            </a:xfrm>
            <a:custGeom>
              <a:rect b="b" l="l" r="r" t="t"/>
              <a:pathLst>
                <a:path extrusionOk="0" h="3379" w="4132">
                  <a:moveTo>
                    <a:pt x="1941" y="0"/>
                  </a:moveTo>
                  <a:cubicBezTo>
                    <a:pt x="1986" y="297"/>
                    <a:pt x="2146" y="594"/>
                    <a:pt x="2397" y="776"/>
                  </a:cubicBezTo>
                  <a:cubicBezTo>
                    <a:pt x="2388" y="777"/>
                    <a:pt x="2380" y="777"/>
                    <a:pt x="2371" y="777"/>
                  </a:cubicBezTo>
                  <a:cubicBezTo>
                    <a:pt x="1846" y="777"/>
                    <a:pt x="1444" y="161"/>
                    <a:pt x="956" y="161"/>
                  </a:cubicBezTo>
                  <a:cubicBezTo>
                    <a:pt x="905" y="161"/>
                    <a:pt x="853" y="168"/>
                    <a:pt x="799" y="183"/>
                  </a:cubicBezTo>
                  <a:cubicBezTo>
                    <a:pt x="1096" y="434"/>
                    <a:pt x="1347" y="731"/>
                    <a:pt x="1553" y="1050"/>
                  </a:cubicBezTo>
                  <a:cubicBezTo>
                    <a:pt x="1497" y="1082"/>
                    <a:pt x="1437" y="1094"/>
                    <a:pt x="1373" y="1094"/>
                  </a:cubicBezTo>
                  <a:cubicBezTo>
                    <a:pt x="1197" y="1094"/>
                    <a:pt x="998" y="1005"/>
                    <a:pt x="826" y="1005"/>
                  </a:cubicBezTo>
                  <a:cubicBezTo>
                    <a:pt x="749" y="1005"/>
                    <a:pt x="678" y="1023"/>
                    <a:pt x="617" y="1073"/>
                  </a:cubicBezTo>
                  <a:cubicBezTo>
                    <a:pt x="776" y="1164"/>
                    <a:pt x="936" y="1233"/>
                    <a:pt x="1096" y="1301"/>
                  </a:cubicBezTo>
                  <a:cubicBezTo>
                    <a:pt x="822" y="1353"/>
                    <a:pt x="548" y="1378"/>
                    <a:pt x="274" y="1378"/>
                  </a:cubicBezTo>
                  <a:cubicBezTo>
                    <a:pt x="183" y="1378"/>
                    <a:pt x="92" y="1376"/>
                    <a:pt x="0" y="1370"/>
                  </a:cubicBezTo>
                  <a:lnTo>
                    <a:pt x="0" y="1370"/>
                  </a:lnTo>
                  <a:cubicBezTo>
                    <a:pt x="238" y="1590"/>
                    <a:pt x="551" y="1710"/>
                    <a:pt x="865" y="1710"/>
                  </a:cubicBezTo>
                  <a:cubicBezTo>
                    <a:pt x="974" y="1710"/>
                    <a:pt x="1082" y="1696"/>
                    <a:pt x="1187" y="1667"/>
                  </a:cubicBezTo>
                  <a:lnTo>
                    <a:pt x="1187" y="1667"/>
                  </a:lnTo>
                  <a:cubicBezTo>
                    <a:pt x="845" y="1849"/>
                    <a:pt x="503" y="2032"/>
                    <a:pt x="160" y="2192"/>
                  </a:cubicBezTo>
                  <a:cubicBezTo>
                    <a:pt x="503" y="2100"/>
                    <a:pt x="845" y="2009"/>
                    <a:pt x="1165" y="1895"/>
                  </a:cubicBezTo>
                  <a:lnTo>
                    <a:pt x="1165" y="1895"/>
                  </a:lnTo>
                  <a:cubicBezTo>
                    <a:pt x="1187" y="2032"/>
                    <a:pt x="1050" y="2123"/>
                    <a:pt x="936" y="2214"/>
                  </a:cubicBezTo>
                  <a:cubicBezTo>
                    <a:pt x="822" y="2306"/>
                    <a:pt x="731" y="2465"/>
                    <a:pt x="822" y="2580"/>
                  </a:cubicBezTo>
                  <a:cubicBezTo>
                    <a:pt x="854" y="2603"/>
                    <a:pt x="891" y="2613"/>
                    <a:pt x="930" y="2613"/>
                  </a:cubicBezTo>
                  <a:cubicBezTo>
                    <a:pt x="1003" y="2613"/>
                    <a:pt x="1082" y="2579"/>
                    <a:pt x="1142" y="2534"/>
                  </a:cubicBezTo>
                  <a:cubicBezTo>
                    <a:pt x="1279" y="2436"/>
                    <a:pt x="1416" y="2322"/>
                    <a:pt x="1524" y="2190"/>
                  </a:cubicBezTo>
                  <a:lnTo>
                    <a:pt x="1524" y="2190"/>
                  </a:lnTo>
                  <a:cubicBezTo>
                    <a:pt x="1334" y="2458"/>
                    <a:pt x="1265" y="2812"/>
                    <a:pt x="1370" y="3127"/>
                  </a:cubicBezTo>
                  <a:cubicBezTo>
                    <a:pt x="1644" y="2739"/>
                    <a:pt x="1872" y="2351"/>
                    <a:pt x="2078" y="1940"/>
                  </a:cubicBezTo>
                  <a:cubicBezTo>
                    <a:pt x="2169" y="2237"/>
                    <a:pt x="2214" y="2534"/>
                    <a:pt x="2192" y="2831"/>
                  </a:cubicBezTo>
                  <a:cubicBezTo>
                    <a:pt x="2306" y="2694"/>
                    <a:pt x="2420" y="2534"/>
                    <a:pt x="2488" y="2374"/>
                  </a:cubicBezTo>
                  <a:lnTo>
                    <a:pt x="2488" y="2374"/>
                  </a:lnTo>
                  <a:cubicBezTo>
                    <a:pt x="2443" y="2739"/>
                    <a:pt x="2557" y="3105"/>
                    <a:pt x="2785" y="3378"/>
                  </a:cubicBezTo>
                  <a:lnTo>
                    <a:pt x="3059" y="1940"/>
                  </a:lnTo>
                  <a:cubicBezTo>
                    <a:pt x="3196" y="2237"/>
                    <a:pt x="3242" y="2580"/>
                    <a:pt x="3173" y="2899"/>
                  </a:cubicBezTo>
                  <a:cubicBezTo>
                    <a:pt x="3721" y="2397"/>
                    <a:pt x="4132" y="1575"/>
                    <a:pt x="3561" y="959"/>
                  </a:cubicBezTo>
                  <a:cubicBezTo>
                    <a:pt x="3287" y="662"/>
                    <a:pt x="2009" y="411"/>
                    <a:pt x="1941"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5"/>
            <p:cNvSpPr/>
            <p:nvPr/>
          </p:nvSpPr>
          <p:spPr>
            <a:xfrm>
              <a:off x="1059250" y="3331975"/>
              <a:ext cx="123850" cy="123275"/>
            </a:xfrm>
            <a:custGeom>
              <a:rect b="b" l="l" r="r" t="t"/>
              <a:pathLst>
                <a:path extrusionOk="0" h="4931" w="4954">
                  <a:moveTo>
                    <a:pt x="411" y="2009"/>
                  </a:moveTo>
                  <a:cubicBezTo>
                    <a:pt x="412" y="2010"/>
                    <a:pt x="412" y="2010"/>
                    <a:pt x="413" y="2011"/>
                  </a:cubicBezTo>
                  <a:lnTo>
                    <a:pt x="413" y="2011"/>
                  </a:lnTo>
                  <a:cubicBezTo>
                    <a:pt x="412" y="2010"/>
                    <a:pt x="412" y="2010"/>
                    <a:pt x="411" y="2009"/>
                  </a:cubicBezTo>
                  <a:close/>
                  <a:moveTo>
                    <a:pt x="2877" y="0"/>
                  </a:moveTo>
                  <a:cubicBezTo>
                    <a:pt x="2694" y="502"/>
                    <a:pt x="2648" y="1027"/>
                    <a:pt x="2762" y="1530"/>
                  </a:cubicBezTo>
                  <a:cubicBezTo>
                    <a:pt x="2648" y="1393"/>
                    <a:pt x="2534" y="1256"/>
                    <a:pt x="2420" y="1119"/>
                  </a:cubicBezTo>
                  <a:lnTo>
                    <a:pt x="2420" y="1119"/>
                  </a:lnTo>
                  <a:cubicBezTo>
                    <a:pt x="2557" y="1370"/>
                    <a:pt x="2534" y="1712"/>
                    <a:pt x="2352" y="1940"/>
                  </a:cubicBezTo>
                  <a:cubicBezTo>
                    <a:pt x="2260" y="1712"/>
                    <a:pt x="2237" y="1461"/>
                    <a:pt x="2260" y="1210"/>
                  </a:cubicBezTo>
                  <a:lnTo>
                    <a:pt x="2260" y="1210"/>
                  </a:lnTo>
                  <a:cubicBezTo>
                    <a:pt x="2192" y="1347"/>
                    <a:pt x="2101" y="1461"/>
                    <a:pt x="2009" y="1575"/>
                  </a:cubicBezTo>
                  <a:cubicBezTo>
                    <a:pt x="2055" y="1278"/>
                    <a:pt x="2009" y="1005"/>
                    <a:pt x="1895" y="731"/>
                  </a:cubicBezTo>
                  <a:cubicBezTo>
                    <a:pt x="1781" y="936"/>
                    <a:pt x="1713" y="1164"/>
                    <a:pt x="1713" y="1393"/>
                  </a:cubicBezTo>
                  <a:cubicBezTo>
                    <a:pt x="1621" y="1073"/>
                    <a:pt x="1553" y="776"/>
                    <a:pt x="1461" y="457"/>
                  </a:cubicBezTo>
                  <a:lnTo>
                    <a:pt x="1461" y="457"/>
                  </a:lnTo>
                  <a:cubicBezTo>
                    <a:pt x="1256" y="845"/>
                    <a:pt x="1279" y="1370"/>
                    <a:pt x="1507" y="1735"/>
                  </a:cubicBezTo>
                  <a:cubicBezTo>
                    <a:pt x="1302" y="1552"/>
                    <a:pt x="1073" y="1347"/>
                    <a:pt x="868" y="1141"/>
                  </a:cubicBezTo>
                  <a:lnTo>
                    <a:pt x="868" y="1141"/>
                  </a:lnTo>
                  <a:cubicBezTo>
                    <a:pt x="982" y="1415"/>
                    <a:pt x="1096" y="1689"/>
                    <a:pt x="1210" y="1963"/>
                  </a:cubicBezTo>
                  <a:cubicBezTo>
                    <a:pt x="1065" y="1859"/>
                    <a:pt x="957" y="1755"/>
                    <a:pt x="800" y="1755"/>
                  </a:cubicBezTo>
                  <a:cubicBezTo>
                    <a:pt x="785" y="1755"/>
                    <a:pt x="770" y="1756"/>
                    <a:pt x="754" y="1758"/>
                  </a:cubicBezTo>
                  <a:cubicBezTo>
                    <a:pt x="712" y="1779"/>
                    <a:pt x="475" y="2014"/>
                    <a:pt x="421" y="2014"/>
                  </a:cubicBezTo>
                  <a:cubicBezTo>
                    <a:pt x="418" y="2014"/>
                    <a:pt x="415" y="2013"/>
                    <a:pt x="413" y="2011"/>
                  </a:cubicBezTo>
                  <a:lnTo>
                    <a:pt x="413" y="2011"/>
                  </a:lnTo>
                  <a:cubicBezTo>
                    <a:pt x="434" y="2040"/>
                    <a:pt x="468" y="2052"/>
                    <a:pt x="503" y="2052"/>
                  </a:cubicBezTo>
                  <a:cubicBezTo>
                    <a:pt x="546" y="2052"/>
                    <a:pt x="592" y="2034"/>
                    <a:pt x="617" y="2009"/>
                  </a:cubicBezTo>
                  <a:lnTo>
                    <a:pt x="617" y="2009"/>
                  </a:lnTo>
                  <a:cubicBezTo>
                    <a:pt x="663" y="2100"/>
                    <a:pt x="548" y="2191"/>
                    <a:pt x="480" y="2260"/>
                  </a:cubicBezTo>
                  <a:cubicBezTo>
                    <a:pt x="411" y="2328"/>
                    <a:pt x="389" y="2488"/>
                    <a:pt x="503" y="2488"/>
                  </a:cubicBezTo>
                  <a:cubicBezTo>
                    <a:pt x="252" y="2762"/>
                    <a:pt x="92" y="3082"/>
                    <a:pt x="1" y="3424"/>
                  </a:cubicBezTo>
                  <a:cubicBezTo>
                    <a:pt x="252" y="3264"/>
                    <a:pt x="457" y="3059"/>
                    <a:pt x="640" y="2831"/>
                  </a:cubicBezTo>
                  <a:lnTo>
                    <a:pt x="640" y="2831"/>
                  </a:lnTo>
                  <a:cubicBezTo>
                    <a:pt x="434" y="3150"/>
                    <a:pt x="252" y="3538"/>
                    <a:pt x="389" y="3881"/>
                  </a:cubicBezTo>
                  <a:cubicBezTo>
                    <a:pt x="594" y="3538"/>
                    <a:pt x="822" y="3219"/>
                    <a:pt x="1028" y="2876"/>
                  </a:cubicBezTo>
                  <a:lnTo>
                    <a:pt x="1028" y="2876"/>
                  </a:lnTo>
                  <a:cubicBezTo>
                    <a:pt x="982" y="3082"/>
                    <a:pt x="959" y="3310"/>
                    <a:pt x="982" y="3515"/>
                  </a:cubicBezTo>
                  <a:cubicBezTo>
                    <a:pt x="1269" y="3185"/>
                    <a:pt x="1555" y="2854"/>
                    <a:pt x="1821" y="2523"/>
                  </a:cubicBezTo>
                  <a:lnTo>
                    <a:pt x="1821" y="2523"/>
                  </a:lnTo>
                  <a:cubicBezTo>
                    <a:pt x="1457" y="3009"/>
                    <a:pt x="1830" y="3849"/>
                    <a:pt x="1986" y="4405"/>
                  </a:cubicBezTo>
                  <a:cubicBezTo>
                    <a:pt x="1986" y="4451"/>
                    <a:pt x="2009" y="4497"/>
                    <a:pt x="2009" y="4542"/>
                  </a:cubicBezTo>
                  <a:cubicBezTo>
                    <a:pt x="2032" y="4634"/>
                    <a:pt x="2078" y="4748"/>
                    <a:pt x="2169" y="4748"/>
                  </a:cubicBezTo>
                  <a:cubicBezTo>
                    <a:pt x="2237" y="4725"/>
                    <a:pt x="2260" y="4634"/>
                    <a:pt x="2283" y="4565"/>
                  </a:cubicBezTo>
                  <a:cubicBezTo>
                    <a:pt x="2329" y="4360"/>
                    <a:pt x="2374" y="4132"/>
                    <a:pt x="2420" y="3926"/>
                  </a:cubicBezTo>
                  <a:cubicBezTo>
                    <a:pt x="2443" y="4269"/>
                    <a:pt x="2557" y="4611"/>
                    <a:pt x="2740" y="4930"/>
                  </a:cubicBezTo>
                  <a:cubicBezTo>
                    <a:pt x="2877" y="4816"/>
                    <a:pt x="2968" y="4657"/>
                    <a:pt x="3036" y="4497"/>
                  </a:cubicBezTo>
                  <a:cubicBezTo>
                    <a:pt x="3082" y="4634"/>
                    <a:pt x="3151" y="4771"/>
                    <a:pt x="3196" y="4908"/>
                  </a:cubicBezTo>
                  <a:cubicBezTo>
                    <a:pt x="3493" y="4542"/>
                    <a:pt x="3561" y="4017"/>
                    <a:pt x="3356" y="3584"/>
                  </a:cubicBezTo>
                  <a:lnTo>
                    <a:pt x="3356" y="3584"/>
                  </a:lnTo>
                  <a:cubicBezTo>
                    <a:pt x="3539" y="3766"/>
                    <a:pt x="3744" y="3926"/>
                    <a:pt x="3927" y="4109"/>
                  </a:cubicBezTo>
                  <a:cubicBezTo>
                    <a:pt x="3959" y="4141"/>
                    <a:pt x="4014" y="4173"/>
                    <a:pt x="4060" y="4173"/>
                  </a:cubicBezTo>
                  <a:cubicBezTo>
                    <a:pt x="4079" y="4173"/>
                    <a:pt x="4096" y="4168"/>
                    <a:pt x="4109" y="4154"/>
                  </a:cubicBezTo>
                  <a:cubicBezTo>
                    <a:pt x="4155" y="4132"/>
                    <a:pt x="4155" y="4086"/>
                    <a:pt x="4155" y="4040"/>
                  </a:cubicBezTo>
                  <a:cubicBezTo>
                    <a:pt x="4132" y="3607"/>
                    <a:pt x="3904" y="3196"/>
                    <a:pt x="3584" y="2922"/>
                  </a:cubicBezTo>
                  <a:lnTo>
                    <a:pt x="3584" y="2922"/>
                  </a:lnTo>
                  <a:cubicBezTo>
                    <a:pt x="3790" y="3082"/>
                    <a:pt x="3995" y="3241"/>
                    <a:pt x="4200" y="3401"/>
                  </a:cubicBezTo>
                  <a:cubicBezTo>
                    <a:pt x="4124" y="3132"/>
                    <a:pt x="3950" y="2880"/>
                    <a:pt x="3734" y="2698"/>
                  </a:cubicBezTo>
                  <a:lnTo>
                    <a:pt x="3734" y="2698"/>
                  </a:lnTo>
                  <a:cubicBezTo>
                    <a:pt x="3955" y="2851"/>
                    <a:pt x="4203" y="2956"/>
                    <a:pt x="4452" y="3013"/>
                  </a:cubicBezTo>
                  <a:cubicBezTo>
                    <a:pt x="4474" y="2671"/>
                    <a:pt x="4155" y="2328"/>
                    <a:pt x="3790" y="2306"/>
                  </a:cubicBezTo>
                  <a:cubicBezTo>
                    <a:pt x="3904" y="2237"/>
                    <a:pt x="4041" y="2237"/>
                    <a:pt x="4178" y="2237"/>
                  </a:cubicBezTo>
                  <a:cubicBezTo>
                    <a:pt x="4315" y="2214"/>
                    <a:pt x="4452" y="2214"/>
                    <a:pt x="4566" y="2169"/>
                  </a:cubicBezTo>
                  <a:cubicBezTo>
                    <a:pt x="4703" y="2100"/>
                    <a:pt x="4794" y="1963"/>
                    <a:pt x="4748" y="1849"/>
                  </a:cubicBezTo>
                  <a:cubicBezTo>
                    <a:pt x="4734" y="1765"/>
                    <a:pt x="4652" y="1716"/>
                    <a:pt x="4575" y="1716"/>
                  </a:cubicBezTo>
                  <a:cubicBezTo>
                    <a:pt x="4553" y="1716"/>
                    <a:pt x="4530" y="1720"/>
                    <a:pt x="4511" y="1729"/>
                  </a:cubicBezTo>
                  <a:lnTo>
                    <a:pt x="4511" y="1729"/>
                  </a:lnTo>
                  <a:cubicBezTo>
                    <a:pt x="4650" y="1604"/>
                    <a:pt x="4785" y="1459"/>
                    <a:pt x="4885" y="1278"/>
                  </a:cubicBezTo>
                  <a:cubicBezTo>
                    <a:pt x="4931" y="1256"/>
                    <a:pt x="4954" y="1210"/>
                    <a:pt x="4954" y="1141"/>
                  </a:cubicBezTo>
                  <a:cubicBezTo>
                    <a:pt x="4940" y="1072"/>
                    <a:pt x="4857" y="1044"/>
                    <a:pt x="4769" y="1044"/>
                  </a:cubicBezTo>
                  <a:cubicBezTo>
                    <a:pt x="4713" y="1044"/>
                    <a:pt x="4656" y="1055"/>
                    <a:pt x="4611" y="1073"/>
                  </a:cubicBezTo>
                  <a:cubicBezTo>
                    <a:pt x="4450" y="1153"/>
                    <a:pt x="4325" y="1269"/>
                    <a:pt x="4219" y="1421"/>
                  </a:cubicBezTo>
                  <a:lnTo>
                    <a:pt x="4219" y="1421"/>
                  </a:lnTo>
                  <a:cubicBezTo>
                    <a:pt x="4353" y="1206"/>
                    <a:pt x="4423" y="957"/>
                    <a:pt x="4360" y="708"/>
                  </a:cubicBezTo>
                  <a:lnTo>
                    <a:pt x="4360" y="708"/>
                  </a:lnTo>
                  <a:cubicBezTo>
                    <a:pt x="4155" y="1119"/>
                    <a:pt x="3812" y="1438"/>
                    <a:pt x="3424" y="1666"/>
                  </a:cubicBezTo>
                  <a:cubicBezTo>
                    <a:pt x="3698" y="1415"/>
                    <a:pt x="3995" y="1050"/>
                    <a:pt x="3858" y="685"/>
                  </a:cubicBezTo>
                  <a:lnTo>
                    <a:pt x="3858" y="685"/>
                  </a:lnTo>
                  <a:cubicBezTo>
                    <a:pt x="3675" y="766"/>
                    <a:pt x="3510" y="920"/>
                    <a:pt x="3412" y="1098"/>
                  </a:cubicBezTo>
                  <a:lnTo>
                    <a:pt x="3412" y="1098"/>
                  </a:lnTo>
                  <a:cubicBezTo>
                    <a:pt x="3519" y="862"/>
                    <a:pt x="3531" y="595"/>
                    <a:pt x="3447" y="365"/>
                  </a:cubicBezTo>
                  <a:lnTo>
                    <a:pt x="3447" y="365"/>
                  </a:lnTo>
                  <a:cubicBezTo>
                    <a:pt x="3265" y="457"/>
                    <a:pt x="3128" y="616"/>
                    <a:pt x="3082" y="822"/>
                  </a:cubicBezTo>
                  <a:cubicBezTo>
                    <a:pt x="3014" y="548"/>
                    <a:pt x="2945" y="274"/>
                    <a:pt x="2877"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5"/>
            <p:cNvSpPr/>
            <p:nvPr/>
          </p:nvSpPr>
          <p:spPr>
            <a:xfrm>
              <a:off x="1018750" y="3192175"/>
              <a:ext cx="87600" cy="116125"/>
            </a:xfrm>
            <a:custGeom>
              <a:rect b="b" l="l" r="r" t="t"/>
              <a:pathLst>
                <a:path extrusionOk="0" h="4645" w="3504">
                  <a:moveTo>
                    <a:pt x="2944" y="1529"/>
                  </a:moveTo>
                  <a:cubicBezTo>
                    <a:pt x="2916" y="1577"/>
                    <a:pt x="2890" y="1626"/>
                    <a:pt x="2865" y="1676"/>
                  </a:cubicBezTo>
                  <a:lnTo>
                    <a:pt x="2865" y="1676"/>
                  </a:lnTo>
                  <a:cubicBezTo>
                    <a:pt x="2892" y="1628"/>
                    <a:pt x="2918" y="1579"/>
                    <a:pt x="2944" y="1529"/>
                  </a:cubicBezTo>
                  <a:close/>
                  <a:moveTo>
                    <a:pt x="3264" y="1849"/>
                  </a:moveTo>
                  <a:lnTo>
                    <a:pt x="3264" y="1849"/>
                  </a:lnTo>
                  <a:cubicBezTo>
                    <a:pt x="3256" y="1858"/>
                    <a:pt x="3248" y="1866"/>
                    <a:pt x="3241" y="1875"/>
                  </a:cubicBezTo>
                  <a:lnTo>
                    <a:pt x="3241" y="1875"/>
                  </a:lnTo>
                  <a:cubicBezTo>
                    <a:pt x="3249" y="1867"/>
                    <a:pt x="3256" y="1858"/>
                    <a:pt x="3264" y="1849"/>
                  </a:cubicBezTo>
                  <a:close/>
                  <a:moveTo>
                    <a:pt x="1986" y="0"/>
                  </a:moveTo>
                  <a:cubicBezTo>
                    <a:pt x="1986" y="708"/>
                    <a:pt x="1780" y="1415"/>
                    <a:pt x="1392" y="2009"/>
                  </a:cubicBezTo>
                  <a:cubicBezTo>
                    <a:pt x="1529" y="1461"/>
                    <a:pt x="1461" y="845"/>
                    <a:pt x="1187" y="342"/>
                  </a:cubicBezTo>
                  <a:cubicBezTo>
                    <a:pt x="1004" y="799"/>
                    <a:pt x="982" y="1347"/>
                    <a:pt x="1118" y="1826"/>
                  </a:cubicBezTo>
                  <a:cubicBezTo>
                    <a:pt x="845" y="1438"/>
                    <a:pt x="662" y="1027"/>
                    <a:pt x="548" y="571"/>
                  </a:cubicBezTo>
                  <a:cubicBezTo>
                    <a:pt x="388" y="1096"/>
                    <a:pt x="388" y="1689"/>
                    <a:pt x="525" y="2214"/>
                  </a:cubicBezTo>
                  <a:cubicBezTo>
                    <a:pt x="297" y="1963"/>
                    <a:pt x="114" y="1689"/>
                    <a:pt x="0" y="1392"/>
                  </a:cubicBezTo>
                  <a:lnTo>
                    <a:pt x="0" y="1392"/>
                  </a:lnTo>
                  <a:cubicBezTo>
                    <a:pt x="68" y="2214"/>
                    <a:pt x="479" y="3036"/>
                    <a:pt x="1255" y="3401"/>
                  </a:cubicBezTo>
                  <a:cubicBezTo>
                    <a:pt x="1235" y="3398"/>
                    <a:pt x="1215" y="3396"/>
                    <a:pt x="1195" y="3396"/>
                  </a:cubicBezTo>
                  <a:cubicBezTo>
                    <a:pt x="949" y="3396"/>
                    <a:pt x="757" y="3648"/>
                    <a:pt x="799" y="3880"/>
                  </a:cubicBezTo>
                  <a:cubicBezTo>
                    <a:pt x="847" y="4057"/>
                    <a:pt x="1031" y="4177"/>
                    <a:pt x="1207" y="4177"/>
                  </a:cubicBezTo>
                  <a:cubicBezTo>
                    <a:pt x="1281" y="4177"/>
                    <a:pt x="1354" y="4156"/>
                    <a:pt x="1415" y="4109"/>
                  </a:cubicBezTo>
                  <a:lnTo>
                    <a:pt x="1415" y="4109"/>
                  </a:lnTo>
                  <a:cubicBezTo>
                    <a:pt x="1278" y="4246"/>
                    <a:pt x="1278" y="4474"/>
                    <a:pt x="1392" y="4611"/>
                  </a:cubicBezTo>
                  <a:cubicBezTo>
                    <a:pt x="1552" y="4629"/>
                    <a:pt x="1715" y="4644"/>
                    <a:pt x="1877" y="4644"/>
                  </a:cubicBezTo>
                  <a:cubicBezTo>
                    <a:pt x="2110" y="4644"/>
                    <a:pt x="2341" y="4614"/>
                    <a:pt x="2556" y="4519"/>
                  </a:cubicBezTo>
                  <a:cubicBezTo>
                    <a:pt x="3504" y="4091"/>
                    <a:pt x="2624" y="2615"/>
                    <a:pt x="3241" y="1875"/>
                  </a:cubicBezTo>
                  <a:lnTo>
                    <a:pt x="3241" y="1875"/>
                  </a:lnTo>
                  <a:cubicBezTo>
                    <a:pt x="2912" y="2259"/>
                    <a:pt x="2715" y="2728"/>
                    <a:pt x="2648" y="3218"/>
                  </a:cubicBezTo>
                  <a:cubicBezTo>
                    <a:pt x="2565" y="2702"/>
                    <a:pt x="2632" y="2149"/>
                    <a:pt x="2865" y="1676"/>
                  </a:cubicBezTo>
                  <a:lnTo>
                    <a:pt x="2865" y="1676"/>
                  </a:lnTo>
                  <a:cubicBezTo>
                    <a:pt x="2681" y="2010"/>
                    <a:pt x="2479" y="2329"/>
                    <a:pt x="2260" y="2648"/>
                  </a:cubicBezTo>
                  <a:cubicBezTo>
                    <a:pt x="2511" y="2146"/>
                    <a:pt x="2602" y="1575"/>
                    <a:pt x="2556" y="1004"/>
                  </a:cubicBezTo>
                  <a:lnTo>
                    <a:pt x="2556" y="1004"/>
                  </a:lnTo>
                  <a:cubicBezTo>
                    <a:pt x="2442" y="1370"/>
                    <a:pt x="2283" y="1712"/>
                    <a:pt x="2077" y="2031"/>
                  </a:cubicBezTo>
                  <a:cubicBezTo>
                    <a:pt x="2442" y="1438"/>
                    <a:pt x="2214" y="662"/>
                    <a:pt x="1986"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5"/>
            <p:cNvSpPr/>
            <p:nvPr/>
          </p:nvSpPr>
          <p:spPr>
            <a:xfrm>
              <a:off x="1124300" y="3276625"/>
              <a:ext cx="110150" cy="126700"/>
            </a:xfrm>
            <a:custGeom>
              <a:rect b="b" l="l" r="r" t="t"/>
              <a:pathLst>
                <a:path extrusionOk="0" h="5068" w="4406">
                  <a:moveTo>
                    <a:pt x="3493" y="0"/>
                  </a:moveTo>
                  <a:lnTo>
                    <a:pt x="3493" y="0"/>
                  </a:lnTo>
                  <a:cubicBezTo>
                    <a:pt x="3356" y="662"/>
                    <a:pt x="3082" y="1324"/>
                    <a:pt x="2671" y="1872"/>
                  </a:cubicBezTo>
                  <a:cubicBezTo>
                    <a:pt x="2831" y="1461"/>
                    <a:pt x="2900" y="1027"/>
                    <a:pt x="2854" y="594"/>
                  </a:cubicBezTo>
                  <a:lnTo>
                    <a:pt x="2854" y="594"/>
                  </a:lnTo>
                  <a:cubicBezTo>
                    <a:pt x="2694" y="1210"/>
                    <a:pt x="2489" y="1803"/>
                    <a:pt x="2192" y="2374"/>
                  </a:cubicBezTo>
                  <a:cubicBezTo>
                    <a:pt x="2238" y="1963"/>
                    <a:pt x="2238" y="1461"/>
                    <a:pt x="1872" y="1256"/>
                  </a:cubicBezTo>
                  <a:lnTo>
                    <a:pt x="1872" y="1256"/>
                  </a:lnTo>
                  <a:cubicBezTo>
                    <a:pt x="1964" y="1781"/>
                    <a:pt x="1850" y="2374"/>
                    <a:pt x="1598" y="2853"/>
                  </a:cubicBezTo>
                  <a:lnTo>
                    <a:pt x="1553" y="1598"/>
                  </a:lnTo>
                  <a:cubicBezTo>
                    <a:pt x="1484" y="1940"/>
                    <a:pt x="1416" y="2283"/>
                    <a:pt x="1347" y="2625"/>
                  </a:cubicBezTo>
                  <a:cubicBezTo>
                    <a:pt x="1325" y="2762"/>
                    <a:pt x="1302" y="2876"/>
                    <a:pt x="1210" y="2967"/>
                  </a:cubicBezTo>
                  <a:cubicBezTo>
                    <a:pt x="1164" y="3006"/>
                    <a:pt x="1104" y="3024"/>
                    <a:pt x="1040" y="3024"/>
                  </a:cubicBezTo>
                  <a:cubicBezTo>
                    <a:pt x="918" y="3024"/>
                    <a:pt x="783" y="2959"/>
                    <a:pt x="708" y="2853"/>
                  </a:cubicBezTo>
                  <a:cubicBezTo>
                    <a:pt x="594" y="2716"/>
                    <a:pt x="571" y="2511"/>
                    <a:pt x="549" y="2306"/>
                  </a:cubicBezTo>
                  <a:cubicBezTo>
                    <a:pt x="229" y="2534"/>
                    <a:pt x="1" y="3104"/>
                    <a:pt x="46" y="3470"/>
                  </a:cubicBezTo>
                  <a:cubicBezTo>
                    <a:pt x="138" y="4154"/>
                    <a:pt x="549" y="4771"/>
                    <a:pt x="1165" y="5067"/>
                  </a:cubicBezTo>
                  <a:cubicBezTo>
                    <a:pt x="959" y="4839"/>
                    <a:pt x="845" y="4497"/>
                    <a:pt x="891" y="4177"/>
                  </a:cubicBezTo>
                  <a:lnTo>
                    <a:pt x="891" y="4177"/>
                  </a:lnTo>
                  <a:cubicBezTo>
                    <a:pt x="1005" y="4451"/>
                    <a:pt x="1233" y="4679"/>
                    <a:pt x="1507" y="4816"/>
                  </a:cubicBezTo>
                  <a:cubicBezTo>
                    <a:pt x="1553" y="4748"/>
                    <a:pt x="1553" y="4657"/>
                    <a:pt x="1484" y="4588"/>
                  </a:cubicBezTo>
                  <a:lnTo>
                    <a:pt x="1484" y="4588"/>
                  </a:lnTo>
                  <a:cubicBezTo>
                    <a:pt x="1827" y="4888"/>
                    <a:pt x="2289" y="5047"/>
                    <a:pt x="2741" y="5047"/>
                  </a:cubicBezTo>
                  <a:cubicBezTo>
                    <a:pt x="2771" y="5047"/>
                    <a:pt x="2801" y="5046"/>
                    <a:pt x="2831" y="5045"/>
                  </a:cubicBezTo>
                  <a:cubicBezTo>
                    <a:pt x="2443" y="4976"/>
                    <a:pt x="2078" y="4748"/>
                    <a:pt x="1850" y="4405"/>
                  </a:cubicBezTo>
                  <a:lnTo>
                    <a:pt x="1850" y="4405"/>
                  </a:lnTo>
                  <a:cubicBezTo>
                    <a:pt x="2131" y="4660"/>
                    <a:pt x="2507" y="4797"/>
                    <a:pt x="2880" y="4797"/>
                  </a:cubicBezTo>
                  <a:cubicBezTo>
                    <a:pt x="3143" y="4797"/>
                    <a:pt x="3404" y="4729"/>
                    <a:pt x="3630" y="4588"/>
                  </a:cubicBezTo>
                  <a:cubicBezTo>
                    <a:pt x="3333" y="4497"/>
                    <a:pt x="3059" y="4383"/>
                    <a:pt x="2785" y="4223"/>
                  </a:cubicBezTo>
                  <a:lnTo>
                    <a:pt x="2785" y="4223"/>
                  </a:lnTo>
                  <a:cubicBezTo>
                    <a:pt x="3333" y="4246"/>
                    <a:pt x="3881" y="4360"/>
                    <a:pt x="4406" y="4565"/>
                  </a:cubicBezTo>
                  <a:cubicBezTo>
                    <a:pt x="4338" y="4017"/>
                    <a:pt x="3721" y="3721"/>
                    <a:pt x="3196" y="3538"/>
                  </a:cubicBezTo>
                  <a:cubicBezTo>
                    <a:pt x="3516" y="3538"/>
                    <a:pt x="3858" y="3538"/>
                    <a:pt x="4201" y="3584"/>
                  </a:cubicBezTo>
                  <a:cubicBezTo>
                    <a:pt x="3915" y="3377"/>
                    <a:pt x="3574" y="3270"/>
                    <a:pt x="3239" y="3270"/>
                  </a:cubicBezTo>
                  <a:cubicBezTo>
                    <a:pt x="3093" y="3270"/>
                    <a:pt x="2947" y="3291"/>
                    <a:pt x="2808" y="3333"/>
                  </a:cubicBezTo>
                  <a:cubicBezTo>
                    <a:pt x="2945" y="3082"/>
                    <a:pt x="3219" y="2967"/>
                    <a:pt x="3470" y="2808"/>
                  </a:cubicBezTo>
                  <a:cubicBezTo>
                    <a:pt x="3721" y="2648"/>
                    <a:pt x="3927" y="2374"/>
                    <a:pt x="3835" y="2100"/>
                  </a:cubicBezTo>
                  <a:lnTo>
                    <a:pt x="3835" y="2100"/>
                  </a:lnTo>
                  <a:cubicBezTo>
                    <a:pt x="3493" y="2579"/>
                    <a:pt x="3014" y="2967"/>
                    <a:pt x="2466" y="3173"/>
                  </a:cubicBezTo>
                  <a:cubicBezTo>
                    <a:pt x="3014" y="2716"/>
                    <a:pt x="3516" y="2054"/>
                    <a:pt x="3447" y="1347"/>
                  </a:cubicBezTo>
                  <a:lnTo>
                    <a:pt x="3447" y="1347"/>
                  </a:lnTo>
                  <a:cubicBezTo>
                    <a:pt x="3396" y="1435"/>
                    <a:pt x="3344" y="1526"/>
                    <a:pt x="3293" y="1617"/>
                  </a:cubicBezTo>
                  <a:lnTo>
                    <a:pt x="3293" y="1617"/>
                  </a:lnTo>
                  <a:cubicBezTo>
                    <a:pt x="3552" y="1094"/>
                    <a:pt x="3708" y="529"/>
                    <a:pt x="3493"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5"/>
            <p:cNvSpPr/>
            <p:nvPr/>
          </p:nvSpPr>
          <p:spPr>
            <a:xfrm>
              <a:off x="1298925" y="3327325"/>
              <a:ext cx="174625" cy="138200"/>
            </a:xfrm>
            <a:custGeom>
              <a:rect b="b" l="l" r="r" t="t"/>
              <a:pathLst>
                <a:path extrusionOk="0" h="5528" w="6985">
                  <a:moveTo>
                    <a:pt x="4891" y="0"/>
                  </a:moveTo>
                  <a:cubicBezTo>
                    <a:pt x="4335" y="0"/>
                    <a:pt x="3837" y="223"/>
                    <a:pt x="3766" y="848"/>
                  </a:cubicBezTo>
                  <a:lnTo>
                    <a:pt x="3926" y="985"/>
                  </a:lnTo>
                  <a:cubicBezTo>
                    <a:pt x="3150" y="1201"/>
                    <a:pt x="2464" y="1272"/>
                    <a:pt x="1743" y="1272"/>
                  </a:cubicBezTo>
                  <a:cubicBezTo>
                    <a:pt x="1320" y="1272"/>
                    <a:pt x="884" y="1247"/>
                    <a:pt x="411" y="1213"/>
                  </a:cubicBezTo>
                  <a:lnTo>
                    <a:pt x="411" y="1213"/>
                  </a:lnTo>
                  <a:lnTo>
                    <a:pt x="1096" y="1738"/>
                  </a:lnTo>
                  <a:cubicBezTo>
                    <a:pt x="845" y="1784"/>
                    <a:pt x="617" y="1898"/>
                    <a:pt x="434" y="2035"/>
                  </a:cubicBezTo>
                  <a:cubicBezTo>
                    <a:pt x="845" y="2218"/>
                    <a:pt x="1301" y="2332"/>
                    <a:pt x="1781" y="2332"/>
                  </a:cubicBezTo>
                  <a:cubicBezTo>
                    <a:pt x="1575" y="2606"/>
                    <a:pt x="1164" y="2651"/>
                    <a:pt x="822" y="2697"/>
                  </a:cubicBezTo>
                  <a:cubicBezTo>
                    <a:pt x="480" y="2765"/>
                    <a:pt x="92" y="2902"/>
                    <a:pt x="0" y="3222"/>
                  </a:cubicBezTo>
                  <a:cubicBezTo>
                    <a:pt x="388" y="2994"/>
                    <a:pt x="822" y="2880"/>
                    <a:pt x="1278" y="2857"/>
                  </a:cubicBezTo>
                  <a:lnTo>
                    <a:pt x="1278" y="2857"/>
                  </a:lnTo>
                  <a:cubicBezTo>
                    <a:pt x="1050" y="3017"/>
                    <a:pt x="913" y="3245"/>
                    <a:pt x="845" y="3519"/>
                  </a:cubicBezTo>
                  <a:cubicBezTo>
                    <a:pt x="1187" y="3336"/>
                    <a:pt x="1552" y="3199"/>
                    <a:pt x="1918" y="3131"/>
                  </a:cubicBezTo>
                  <a:lnTo>
                    <a:pt x="1918" y="3131"/>
                  </a:lnTo>
                  <a:cubicBezTo>
                    <a:pt x="1963" y="3405"/>
                    <a:pt x="1735" y="3633"/>
                    <a:pt x="1552" y="3815"/>
                  </a:cubicBezTo>
                  <a:cubicBezTo>
                    <a:pt x="1393" y="4021"/>
                    <a:pt x="1210" y="4318"/>
                    <a:pt x="1370" y="4546"/>
                  </a:cubicBezTo>
                  <a:cubicBezTo>
                    <a:pt x="1438" y="4649"/>
                    <a:pt x="1558" y="4694"/>
                    <a:pt x="1684" y="4694"/>
                  </a:cubicBezTo>
                  <a:cubicBezTo>
                    <a:pt x="1809" y="4694"/>
                    <a:pt x="1940" y="4649"/>
                    <a:pt x="2032" y="4569"/>
                  </a:cubicBezTo>
                  <a:cubicBezTo>
                    <a:pt x="2214" y="4386"/>
                    <a:pt x="2306" y="4135"/>
                    <a:pt x="2374" y="3907"/>
                  </a:cubicBezTo>
                  <a:lnTo>
                    <a:pt x="2374" y="3907"/>
                  </a:lnTo>
                  <a:cubicBezTo>
                    <a:pt x="2237" y="4455"/>
                    <a:pt x="2328" y="5048"/>
                    <a:pt x="2602" y="5527"/>
                  </a:cubicBezTo>
                  <a:cubicBezTo>
                    <a:pt x="2671" y="5253"/>
                    <a:pt x="2739" y="4980"/>
                    <a:pt x="2785" y="4706"/>
                  </a:cubicBezTo>
                  <a:cubicBezTo>
                    <a:pt x="2899" y="5048"/>
                    <a:pt x="3196" y="5345"/>
                    <a:pt x="3538" y="5459"/>
                  </a:cubicBezTo>
                  <a:cubicBezTo>
                    <a:pt x="3470" y="4820"/>
                    <a:pt x="3401" y="4181"/>
                    <a:pt x="3333" y="3564"/>
                  </a:cubicBezTo>
                  <a:lnTo>
                    <a:pt x="3333" y="3564"/>
                  </a:lnTo>
                  <a:cubicBezTo>
                    <a:pt x="3515" y="3793"/>
                    <a:pt x="3721" y="3998"/>
                    <a:pt x="3926" y="4203"/>
                  </a:cubicBezTo>
                  <a:cubicBezTo>
                    <a:pt x="3972" y="4021"/>
                    <a:pt x="4040" y="3815"/>
                    <a:pt x="4086" y="3610"/>
                  </a:cubicBezTo>
                  <a:cubicBezTo>
                    <a:pt x="4314" y="3770"/>
                    <a:pt x="4565" y="3930"/>
                    <a:pt x="4794" y="4089"/>
                  </a:cubicBezTo>
                  <a:cubicBezTo>
                    <a:pt x="4853" y="4134"/>
                    <a:pt x="4932" y="4169"/>
                    <a:pt x="4999" y="4169"/>
                  </a:cubicBezTo>
                  <a:cubicBezTo>
                    <a:pt x="5034" y="4169"/>
                    <a:pt x="5066" y="4159"/>
                    <a:pt x="5090" y="4135"/>
                  </a:cubicBezTo>
                  <a:cubicBezTo>
                    <a:pt x="5136" y="4089"/>
                    <a:pt x="5136" y="4021"/>
                    <a:pt x="5136" y="3975"/>
                  </a:cubicBezTo>
                  <a:cubicBezTo>
                    <a:pt x="5136" y="3610"/>
                    <a:pt x="5067" y="3245"/>
                    <a:pt x="4908" y="2925"/>
                  </a:cubicBezTo>
                  <a:lnTo>
                    <a:pt x="4908" y="2925"/>
                  </a:lnTo>
                  <a:cubicBezTo>
                    <a:pt x="5204" y="3108"/>
                    <a:pt x="5524" y="3222"/>
                    <a:pt x="5866" y="3245"/>
                  </a:cubicBezTo>
                  <a:cubicBezTo>
                    <a:pt x="6072" y="3245"/>
                    <a:pt x="6346" y="3153"/>
                    <a:pt x="6323" y="2948"/>
                  </a:cubicBezTo>
                  <a:cubicBezTo>
                    <a:pt x="6300" y="2857"/>
                    <a:pt x="6232" y="2811"/>
                    <a:pt x="6186" y="2743"/>
                  </a:cubicBezTo>
                  <a:cubicBezTo>
                    <a:pt x="5958" y="2560"/>
                    <a:pt x="5729" y="2400"/>
                    <a:pt x="5478" y="2263"/>
                  </a:cubicBezTo>
                  <a:cubicBezTo>
                    <a:pt x="6026" y="1989"/>
                    <a:pt x="6528" y="1647"/>
                    <a:pt x="6985" y="1259"/>
                  </a:cubicBezTo>
                  <a:cubicBezTo>
                    <a:pt x="6872" y="1254"/>
                    <a:pt x="6759" y="1251"/>
                    <a:pt x="6646" y="1251"/>
                  </a:cubicBezTo>
                  <a:cubicBezTo>
                    <a:pt x="6261" y="1251"/>
                    <a:pt x="5879" y="1284"/>
                    <a:pt x="5511" y="1371"/>
                  </a:cubicBezTo>
                  <a:lnTo>
                    <a:pt x="5511" y="1371"/>
                  </a:lnTo>
                  <a:cubicBezTo>
                    <a:pt x="5742" y="1308"/>
                    <a:pt x="6187" y="617"/>
                    <a:pt x="6300" y="437"/>
                  </a:cubicBezTo>
                  <a:cubicBezTo>
                    <a:pt x="5980" y="195"/>
                    <a:pt x="5410" y="0"/>
                    <a:pt x="4891"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5"/>
            <p:cNvSpPr/>
            <p:nvPr/>
          </p:nvSpPr>
          <p:spPr>
            <a:xfrm>
              <a:off x="1227600" y="3212700"/>
              <a:ext cx="186050" cy="156375"/>
            </a:xfrm>
            <a:custGeom>
              <a:rect b="b" l="l" r="r" t="t"/>
              <a:pathLst>
                <a:path extrusionOk="0" h="6255" w="7442">
                  <a:moveTo>
                    <a:pt x="4588" y="1"/>
                  </a:moveTo>
                  <a:cubicBezTo>
                    <a:pt x="4109" y="503"/>
                    <a:pt x="3972" y="1325"/>
                    <a:pt x="4268" y="1941"/>
                  </a:cubicBezTo>
                  <a:cubicBezTo>
                    <a:pt x="4040" y="1781"/>
                    <a:pt x="3812" y="1644"/>
                    <a:pt x="3561" y="1507"/>
                  </a:cubicBezTo>
                  <a:lnTo>
                    <a:pt x="3561" y="1507"/>
                  </a:lnTo>
                  <a:cubicBezTo>
                    <a:pt x="3470" y="1690"/>
                    <a:pt x="3561" y="1918"/>
                    <a:pt x="3629" y="2101"/>
                  </a:cubicBezTo>
                  <a:lnTo>
                    <a:pt x="3858" y="2603"/>
                  </a:lnTo>
                  <a:cubicBezTo>
                    <a:pt x="3323" y="2202"/>
                    <a:pt x="2421" y="1793"/>
                    <a:pt x="1605" y="1793"/>
                  </a:cubicBezTo>
                  <a:cubicBezTo>
                    <a:pt x="1027" y="1793"/>
                    <a:pt x="491" y="1999"/>
                    <a:pt x="160" y="2557"/>
                  </a:cubicBezTo>
                  <a:cubicBezTo>
                    <a:pt x="484" y="2267"/>
                    <a:pt x="923" y="2117"/>
                    <a:pt x="1353" y="2117"/>
                  </a:cubicBezTo>
                  <a:cubicBezTo>
                    <a:pt x="1498" y="2117"/>
                    <a:pt x="1642" y="2135"/>
                    <a:pt x="1780" y="2169"/>
                  </a:cubicBezTo>
                  <a:cubicBezTo>
                    <a:pt x="1507" y="2306"/>
                    <a:pt x="1210" y="2466"/>
                    <a:pt x="913" y="2603"/>
                  </a:cubicBezTo>
                  <a:cubicBezTo>
                    <a:pt x="959" y="2854"/>
                    <a:pt x="1370" y="3014"/>
                    <a:pt x="1255" y="3242"/>
                  </a:cubicBezTo>
                  <a:cubicBezTo>
                    <a:pt x="1210" y="3356"/>
                    <a:pt x="1050" y="3379"/>
                    <a:pt x="936" y="3402"/>
                  </a:cubicBezTo>
                  <a:cubicBezTo>
                    <a:pt x="616" y="3425"/>
                    <a:pt x="297" y="3470"/>
                    <a:pt x="0" y="3493"/>
                  </a:cubicBezTo>
                  <a:cubicBezTo>
                    <a:pt x="287" y="3780"/>
                    <a:pt x="703" y="3956"/>
                    <a:pt x="1115" y="3956"/>
                  </a:cubicBezTo>
                  <a:cubicBezTo>
                    <a:pt x="1162" y="3956"/>
                    <a:pt x="1209" y="3954"/>
                    <a:pt x="1255" y="3950"/>
                  </a:cubicBezTo>
                  <a:lnTo>
                    <a:pt x="1255" y="3950"/>
                  </a:lnTo>
                  <a:cubicBezTo>
                    <a:pt x="1050" y="3995"/>
                    <a:pt x="913" y="4178"/>
                    <a:pt x="845" y="4360"/>
                  </a:cubicBezTo>
                  <a:cubicBezTo>
                    <a:pt x="879" y="4355"/>
                    <a:pt x="912" y="4352"/>
                    <a:pt x="943" y="4352"/>
                  </a:cubicBezTo>
                  <a:cubicBezTo>
                    <a:pt x="1039" y="4352"/>
                    <a:pt x="1124" y="4377"/>
                    <a:pt x="1210" y="4429"/>
                  </a:cubicBezTo>
                  <a:cubicBezTo>
                    <a:pt x="1062" y="4675"/>
                    <a:pt x="820" y="4850"/>
                    <a:pt x="552" y="4938"/>
                  </a:cubicBezTo>
                  <a:lnTo>
                    <a:pt x="552" y="4938"/>
                  </a:lnTo>
                  <a:cubicBezTo>
                    <a:pt x="540" y="4910"/>
                    <a:pt x="524" y="4884"/>
                    <a:pt x="502" y="4863"/>
                  </a:cubicBezTo>
                  <a:cubicBezTo>
                    <a:pt x="475" y="4846"/>
                    <a:pt x="444" y="4839"/>
                    <a:pt x="413" y="4839"/>
                  </a:cubicBezTo>
                  <a:cubicBezTo>
                    <a:pt x="313" y="4839"/>
                    <a:pt x="211" y="4913"/>
                    <a:pt x="228" y="4999"/>
                  </a:cubicBezTo>
                  <a:cubicBezTo>
                    <a:pt x="338" y="4993"/>
                    <a:pt x="447" y="4972"/>
                    <a:pt x="552" y="4938"/>
                  </a:cubicBezTo>
                  <a:lnTo>
                    <a:pt x="552" y="4938"/>
                  </a:lnTo>
                  <a:cubicBezTo>
                    <a:pt x="590" y="5027"/>
                    <a:pt x="577" y="5141"/>
                    <a:pt x="525" y="5228"/>
                  </a:cubicBezTo>
                  <a:cubicBezTo>
                    <a:pt x="479" y="5319"/>
                    <a:pt x="365" y="5410"/>
                    <a:pt x="251" y="5479"/>
                  </a:cubicBezTo>
                  <a:cubicBezTo>
                    <a:pt x="390" y="5575"/>
                    <a:pt x="559" y="5620"/>
                    <a:pt x="729" y="5620"/>
                  </a:cubicBezTo>
                  <a:cubicBezTo>
                    <a:pt x="1005" y="5620"/>
                    <a:pt x="1283" y="5499"/>
                    <a:pt x="1438" y="5273"/>
                  </a:cubicBezTo>
                  <a:lnTo>
                    <a:pt x="1438" y="5273"/>
                  </a:lnTo>
                  <a:cubicBezTo>
                    <a:pt x="1529" y="5661"/>
                    <a:pt x="1301" y="6095"/>
                    <a:pt x="913" y="6255"/>
                  </a:cubicBezTo>
                  <a:cubicBezTo>
                    <a:pt x="1415" y="6255"/>
                    <a:pt x="1849" y="5935"/>
                    <a:pt x="2146" y="5547"/>
                  </a:cubicBezTo>
                  <a:cubicBezTo>
                    <a:pt x="2420" y="5159"/>
                    <a:pt x="2579" y="4680"/>
                    <a:pt x="2716" y="4223"/>
                  </a:cubicBezTo>
                  <a:lnTo>
                    <a:pt x="2967" y="5912"/>
                  </a:lnTo>
                  <a:cubicBezTo>
                    <a:pt x="3196" y="5410"/>
                    <a:pt x="3424" y="4908"/>
                    <a:pt x="3652" y="4406"/>
                  </a:cubicBezTo>
                  <a:lnTo>
                    <a:pt x="3652" y="4406"/>
                  </a:lnTo>
                  <a:cubicBezTo>
                    <a:pt x="3584" y="4817"/>
                    <a:pt x="3515" y="5228"/>
                    <a:pt x="3470" y="5639"/>
                  </a:cubicBezTo>
                  <a:cubicBezTo>
                    <a:pt x="3538" y="5045"/>
                    <a:pt x="3789" y="4269"/>
                    <a:pt x="4177" y="3835"/>
                  </a:cubicBezTo>
                  <a:cubicBezTo>
                    <a:pt x="4223" y="4292"/>
                    <a:pt x="4702" y="4520"/>
                    <a:pt x="5022" y="4794"/>
                  </a:cubicBezTo>
                  <a:cubicBezTo>
                    <a:pt x="5090" y="4863"/>
                    <a:pt x="5159" y="4931"/>
                    <a:pt x="5250" y="4931"/>
                  </a:cubicBezTo>
                  <a:cubicBezTo>
                    <a:pt x="5275" y="4939"/>
                    <a:pt x="5301" y="4943"/>
                    <a:pt x="5326" y="4943"/>
                  </a:cubicBezTo>
                  <a:cubicBezTo>
                    <a:pt x="5503" y="4943"/>
                    <a:pt x="5664" y="4746"/>
                    <a:pt x="5684" y="4566"/>
                  </a:cubicBezTo>
                  <a:cubicBezTo>
                    <a:pt x="5706" y="4338"/>
                    <a:pt x="5615" y="4132"/>
                    <a:pt x="5501" y="3927"/>
                  </a:cubicBezTo>
                  <a:cubicBezTo>
                    <a:pt x="5535" y="3910"/>
                    <a:pt x="5569" y="3902"/>
                    <a:pt x="5603" y="3902"/>
                  </a:cubicBezTo>
                  <a:cubicBezTo>
                    <a:pt x="5750" y="3902"/>
                    <a:pt x="5892" y="4044"/>
                    <a:pt x="6003" y="4155"/>
                  </a:cubicBezTo>
                  <a:cubicBezTo>
                    <a:pt x="6089" y="4228"/>
                    <a:pt x="6213" y="4275"/>
                    <a:pt x="6314" y="4275"/>
                  </a:cubicBezTo>
                  <a:cubicBezTo>
                    <a:pt x="6402" y="4275"/>
                    <a:pt x="6472" y="4240"/>
                    <a:pt x="6482" y="4155"/>
                  </a:cubicBezTo>
                  <a:cubicBezTo>
                    <a:pt x="6505" y="4086"/>
                    <a:pt x="6482" y="4018"/>
                    <a:pt x="6460" y="3972"/>
                  </a:cubicBezTo>
                  <a:cubicBezTo>
                    <a:pt x="6391" y="3790"/>
                    <a:pt x="6323" y="3607"/>
                    <a:pt x="6254" y="3425"/>
                  </a:cubicBezTo>
                  <a:cubicBezTo>
                    <a:pt x="6825" y="3333"/>
                    <a:pt x="7327" y="2854"/>
                    <a:pt x="7441" y="2260"/>
                  </a:cubicBezTo>
                  <a:lnTo>
                    <a:pt x="7441" y="2260"/>
                  </a:lnTo>
                  <a:cubicBezTo>
                    <a:pt x="7146" y="2575"/>
                    <a:pt x="6733" y="2754"/>
                    <a:pt x="6318" y="2754"/>
                  </a:cubicBezTo>
                  <a:cubicBezTo>
                    <a:pt x="6251" y="2754"/>
                    <a:pt x="6184" y="2749"/>
                    <a:pt x="6117" y="2740"/>
                  </a:cubicBezTo>
                  <a:cubicBezTo>
                    <a:pt x="6346" y="2648"/>
                    <a:pt x="6505" y="2375"/>
                    <a:pt x="6460" y="2101"/>
                  </a:cubicBezTo>
                  <a:lnTo>
                    <a:pt x="6460" y="2101"/>
                  </a:lnTo>
                  <a:cubicBezTo>
                    <a:pt x="6368" y="2123"/>
                    <a:pt x="6277" y="2146"/>
                    <a:pt x="6186" y="2169"/>
                  </a:cubicBezTo>
                  <a:cubicBezTo>
                    <a:pt x="6323" y="1872"/>
                    <a:pt x="6391" y="1507"/>
                    <a:pt x="6368" y="1165"/>
                  </a:cubicBezTo>
                  <a:lnTo>
                    <a:pt x="6368" y="1165"/>
                  </a:lnTo>
                  <a:cubicBezTo>
                    <a:pt x="6072" y="1416"/>
                    <a:pt x="5752" y="1667"/>
                    <a:pt x="5455" y="1918"/>
                  </a:cubicBezTo>
                  <a:cubicBezTo>
                    <a:pt x="5866" y="1530"/>
                    <a:pt x="6026" y="937"/>
                    <a:pt x="5889" y="389"/>
                  </a:cubicBezTo>
                  <a:lnTo>
                    <a:pt x="5889" y="389"/>
                  </a:lnTo>
                  <a:cubicBezTo>
                    <a:pt x="5729" y="663"/>
                    <a:pt x="5547" y="914"/>
                    <a:pt x="5296" y="1119"/>
                  </a:cubicBezTo>
                  <a:cubicBezTo>
                    <a:pt x="5410" y="800"/>
                    <a:pt x="5387" y="412"/>
                    <a:pt x="5273" y="92"/>
                  </a:cubicBezTo>
                  <a:cubicBezTo>
                    <a:pt x="5067" y="526"/>
                    <a:pt x="4885" y="937"/>
                    <a:pt x="4679" y="1347"/>
                  </a:cubicBezTo>
                  <a:cubicBezTo>
                    <a:pt x="4497" y="937"/>
                    <a:pt x="4451" y="434"/>
                    <a:pt x="4588"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5"/>
            <p:cNvSpPr/>
            <p:nvPr/>
          </p:nvSpPr>
          <p:spPr>
            <a:xfrm>
              <a:off x="1236150" y="3123125"/>
              <a:ext cx="168800" cy="116425"/>
            </a:xfrm>
            <a:custGeom>
              <a:rect b="b" l="l" r="r" t="t"/>
              <a:pathLst>
                <a:path extrusionOk="0" h="4657" w="6752">
                  <a:moveTo>
                    <a:pt x="731" y="0"/>
                  </a:moveTo>
                  <a:cubicBezTo>
                    <a:pt x="750" y="57"/>
                    <a:pt x="771" y="112"/>
                    <a:pt x="794" y="163"/>
                  </a:cubicBezTo>
                  <a:lnTo>
                    <a:pt x="794" y="163"/>
                  </a:lnTo>
                  <a:cubicBezTo>
                    <a:pt x="772" y="109"/>
                    <a:pt x="751" y="54"/>
                    <a:pt x="731" y="0"/>
                  </a:cubicBezTo>
                  <a:close/>
                  <a:moveTo>
                    <a:pt x="6688" y="23"/>
                  </a:moveTo>
                  <a:lnTo>
                    <a:pt x="6688" y="23"/>
                  </a:lnTo>
                  <a:cubicBezTo>
                    <a:pt x="6414" y="708"/>
                    <a:pt x="5752" y="1210"/>
                    <a:pt x="5045" y="1301"/>
                  </a:cubicBezTo>
                  <a:cubicBezTo>
                    <a:pt x="5227" y="1096"/>
                    <a:pt x="5387" y="890"/>
                    <a:pt x="5524" y="662"/>
                  </a:cubicBezTo>
                  <a:cubicBezTo>
                    <a:pt x="5442" y="621"/>
                    <a:pt x="5346" y="598"/>
                    <a:pt x="5249" y="598"/>
                  </a:cubicBezTo>
                  <a:cubicBezTo>
                    <a:pt x="5132" y="598"/>
                    <a:pt x="5013" y="631"/>
                    <a:pt x="4914" y="703"/>
                  </a:cubicBezTo>
                  <a:lnTo>
                    <a:pt x="4914" y="703"/>
                  </a:lnTo>
                  <a:cubicBezTo>
                    <a:pt x="4973" y="655"/>
                    <a:pt x="4928" y="547"/>
                    <a:pt x="4862" y="525"/>
                  </a:cubicBezTo>
                  <a:cubicBezTo>
                    <a:pt x="4850" y="521"/>
                    <a:pt x="4836" y="519"/>
                    <a:pt x="4823" y="519"/>
                  </a:cubicBezTo>
                  <a:cubicBezTo>
                    <a:pt x="4762" y="519"/>
                    <a:pt x="4694" y="556"/>
                    <a:pt x="4657" y="594"/>
                  </a:cubicBezTo>
                  <a:cubicBezTo>
                    <a:pt x="4383" y="799"/>
                    <a:pt x="4177" y="1050"/>
                    <a:pt x="4018" y="1324"/>
                  </a:cubicBezTo>
                  <a:cubicBezTo>
                    <a:pt x="3995" y="1415"/>
                    <a:pt x="3949" y="1507"/>
                    <a:pt x="3858" y="1552"/>
                  </a:cubicBezTo>
                  <a:cubicBezTo>
                    <a:pt x="3835" y="1567"/>
                    <a:pt x="3807" y="1575"/>
                    <a:pt x="3779" y="1575"/>
                  </a:cubicBezTo>
                  <a:cubicBezTo>
                    <a:pt x="3724" y="1575"/>
                    <a:pt x="3668" y="1545"/>
                    <a:pt x="3653" y="1484"/>
                  </a:cubicBezTo>
                  <a:cubicBezTo>
                    <a:pt x="3630" y="1438"/>
                    <a:pt x="3675" y="1370"/>
                    <a:pt x="3653" y="1301"/>
                  </a:cubicBezTo>
                  <a:cubicBezTo>
                    <a:pt x="3644" y="1250"/>
                    <a:pt x="3601" y="1228"/>
                    <a:pt x="3548" y="1228"/>
                  </a:cubicBezTo>
                  <a:cubicBezTo>
                    <a:pt x="3458" y="1228"/>
                    <a:pt x="3339" y="1292"/>
                    <a:pt x="3310" y="1393"/>
                  </a:cubicBezTo>
                  <a:cubicBezTo>
                    <a:pt x="3242" y="1529"/>
                    <a:pt x="3242" y="1735"/>
                    <a:pt x="3105" y="1803"/>
                  </a:cubicBezTo>
                  <a:cubicBezTo>
                    <a:pt x="2410" y="1131"/>
                    <a:pt x="1241" y="1159"/>
                    <a:pt x="794" y="163"/>
                  </a:cubicBezTo>
                  <a:lnTo>
                    <a:pt x="794" y="163"/>
                  </a:lnTo>
                  <a:cubicBezTo>
                    <a:pt x="949" y="541"/>
                    <a:pt x="1156" y="910"/>
                    <a:pt x="1416" y="1210"/>
                  </a:cubicBezTo>
                  <a:cubicBezTo>
                    <a:pt x="1142" y="1050"/>
                    <a:pt x="822" y="959"/>
                    <a:pt x="525" y="959"/>
                  </a:cubicBezTo>
                  <a:cubicBezTo>
                    <a:pt x="708" y="1256"/>
                    <a:pt x="982" y="1507"/>
                    <a:pt x="1302" y="1689"/>
                  </a:cubicBezTo>
                  <a:cubicBezTo>
                    <a:pt x="1005" y="1666"/>
                    <a:pt x="731" y="1644"/>
                    <a:pt x="457" y="1621"/>
                  </a:cubicBezTo>
                  <a:cubicBezTo>
                    <a:pt x="320" y="1621"/>
                    <a:pt x="183" y="1621"/>
                    <a:pt x="92" y="1712"/>
                  </a:cubicBezTo>
                  <a:cubicBezTo>
                    <a:pt x="0" y="1826"/>
                    <a:pt x="69" y="2032"/>
                    <a:pt x="206" y="2123"/>
                  </a:cubicBezTo>
                  <a:cubicBezTo>
                    <a:pt x="320" y="2214"/>
                    <a:pt x="503" y="2214"/>
                    <a:pt x="662" y="2214"/>
                  </a:cubicBezTo>
                  <a:lnTo>
                    <a:pt x="1781" y="2214"/>
                  </a:lnTo>
                  <a:cubicBezTo>
                    <a:pt x="1484" y="2420"/>
                    <a:pt x="1187" y="2625"/>
                    <a:pt x="891" y="2808"/>
                  </a:cubicBezTo>
                  <a:cubicBezTo>
                    <a:pt x="951" y="2842"/>
                    <a:pt x="1014" y="2854"/>
                    <a:pt x="1079" y="2854"/>
                  </a:cubicBezTo>
                  <a:cubicBezTo>
                    <a:pt x="1185" y="2854"/>
                    <a:pt x="1293" y="2822"/>
                    <a:pt x="1393" y="2808"/>
                  </a:cubicBezTo>
                  <a:cubicBezTo>
                    <a:pt x="1412" y="2805"/>
                    <a:pt x="1433" y="2803"/>
                    <a:pt x="1454" y="2803"/>
                  </a:cubicBezTo>
                  <a:cubicBezTo>
                    <a:pt x="1605" y="2803"/>
                    <a:pt x="1781" y="2876"/>
                    <a:pt x="1781" y="3036"/>
                  </a:cubicBezTo>
                  <a:cubicBezTo>
                    <a:pt x="1781" y="3104"/>
                    <a:pt x="1735" y="3173"/>
                    <a:pt x="1667" y="3241"/>
                  </a:cubicBezTo>
                  <a:cubicBezTo>
                    <a:pt x="1347" y="3584"/>
                    <a:pt x="936" y="3835"/>
                    <a:pt x="480" y="3949"/>
                  </a:cubicBezTo>
                  <a:cubicBezTo>
                    <a:pt x="634" y="4005"/>
                    <a:pt x="795" y="4032"/>
                    <a:pt x="954" y="4032"/>
                  </a:cubicBezTo>
                  <a:cubicBezTo>
                    <a:pt x="1520" y="4032"/>
                    <a:pt x="2078" y="3698"/>
                    <a:pt x="2335" y="3182"/>
                  </a:cubicBezTo>
                  <a:lnTo>
                    <a:pt x="2335" y="3182"/>
                  </a:lnTo>
                  <a:cubicBezTo>
                    <a:pt x="2322" y="3225"/>
                    <a:pt x="2318" y="3267"/>
                    <a:pt x="2329" y="3310"/>
                  </a:cubicBezTo>
                  <a:cubicBezTo>
                    <a:pt x="2345" y="3375"/>
                    <a:pt x="2420" y="3429"/>
                    <a:pt x="2486" y="3429"/>
                  </a:cubicBezTo>
                  <a:cubicBezTo>
                    <a:pt x="2513" y="3429"/>
                    <a:pt x="2537" y="3421"/>
                    <a:pt x="2557" y="3401"/>
                  </a:cubicBezTo>
                  <a:cubicBezTo>
                    <a:pt x="2557" y="3835"/>
                    <a:pt x="2671" y="4268"/>
                    <a:pt x="2854" y="4657"/>
                  </a:cubicBezTo>
                  <a:cubicBezTo>
                    <a:pt x="3032" y="4321"/>
                    <a:pt x="3080" y="3899"/>
                    <a:pt x="2953" y="3538"/>
                  </a:cubicBezTo>
                  <a:lnTo>
                    <a:pt x="2953" y="3538"/>
                  </a:lnTo>
                  <a:cubicBezTo>
                    <a:pt x="3095" y="3917"/>
                    <a:pt x="3409" y="4248"/>
                    <a:pt x="3789" y="4383"/>
                  </a:cubicBezTo>
                  <a:cubicBezTo>
                    <a:pt x="3653" y="4063"/>
                    <a:pt x="3516" y="3721"/>
                    <a:pt x="3379" y="3378"/>
                  </a:cubicBezTo>
                  <a:lnTo>
                    <a:pt x="3379" y="3378"/>
                  </a:lnTo>
                  <a:cubicBezTo>
                    <a:pt x="3544" y="3618"/>
                    <a:pt x="3843" y="3857"/>
                    <a:pt x="4121" y="3857"/>
                  </a:cubicBezTo>
                  <a:cubicBezTo>
                    <a:pt x="4187" y="3857"/>
                    <a:pt x="4253" y="3843"/>
                    <a:pt x="4314" y="3812"/>
                  </a:cubicBezTo>
                  <a:cubicBezTo>
                    <a:pt x="4272" y="3726"/>
                    <a:pt x="4049" y="3240"/>
                    <a:pt x="3946" y="3179"/>
                  </a:cubicBezTo>
                  <a:lnTo>
                    <a:pt x="3946" y="3179"/>
                  </a:lnTo>
                  <a:cubicBezTo>
                    <a:pt x="4283" y="3290"/>
                    <a:pt x="4664" y="3355"/>
                    <a:pt x="5045" y="3355"/>
                  </a:cubicBezTo>
                  <a:cubicBezTo>
                    <a:pt x="4817" y="3219"/>
                    <a:pt x="4611" y="3036"/>
                    <a:pt x="4429" y="2876"/>
                  </a:cubicBezTo>
                  <a:lnTo>
                    <a:pt x="4429" y="2876"/>
                  </a:lnTo>
                  <a:cubicBezTo>
                    <a:pt x="4748" y="2899"/>
                    <a:pt x="5091" y="2922"/>
                    <a:pt x="5410" y="2945"/>
                  </a:cubicBezTo>
                  <a:cubicBezTo>
                    <a:pt x="5159" y="2853"/>
                    <a:pt x="4908" y="2694"/>
                    <a:pt x="4680" y="2511"/>
                  </a:cubicBezTo>
                  <a:cubicBezTo>
                    <a:pt x="5296" y="2488"/>
                    <a:pt x="5981" y="2420"/>
                    <a:pt x="6369" y="1963"/>
                  </a:cubicBezTo>
                  <a:cubicBezTo>
                    <a:pt x="6460" y="1849"/>
                    <a:pt x="6551" y="1689"/>
                    <a:pt x="6483" y="1529"/>
                  </a:cubicBezTo>
                  <a:cubicBezTo>
                    <a:pt x="6456" y="1450"/>
                    <a:pt x="6360" y="1401"/>
                    <a:pt x="6276" y="1401"/>
                  </a:cubicBezTo>
                  <a:cubicBezTo>
                    <a:pt x="6258" y="1401"/>
                    <a:pt x="6241" y="1403"/>
                    <a:pt x="6225" y="1408"/>
                  </a:cubicBezTo>
                  <a:lnTo>
                    <a:pt x="6225" y="1408"/>
                  </a:lnTo>
                  <a:cubicBezTo>
                    <a:pt x="6579" y="1061"/>
                    <a:pt x="6752" y="532"/>
                    <a:pt x="6688" y="23"/>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5"/>
            <p:cNvSpPr/>
            <p:nvPr/>
          </p:nvSpPr>
          <p:spPr>
            <a:xfrm>
              <a:off x="1388500" y="3064350"/>
              <a:ext cx="176350" cy="175200"/>
            </a:xfrm>
            <a:custGeom>
              <a:rect b="b" l="l" r="r" t="t"/>
              <a:pathLst>
                <a:path extrusionOk="0" h="7008" w="7054">
                  <a:moveTo>
                    <a:pt x="4229" y="5501"/>
                  </a:moveTo>
                  <a:cubicBezTo>
                    <a:pt x="4402" y="5676"/>
                    <a:pt x="4609" y="5817"/>
                    <a:pt x="4794" y="5889"/>
                  </a:cubicBezTo>
                  <a:cubicBezTo>
                    <a:pt x="4613" y="5748"/>
                    <a:pt x="4424" y="5619"/>
                    <a:pt x="4229" y="5501"/>
                  </a:cubicBezTo>
                  <a:close/>
                  <a:moveTo>
                    <a:pt x="5479" y="0"/>
                  </a:moveTo>
                  <a:lnTo>
                    <a:pt x="5479" y="0"/>
                  </a:lnTo>
                  <a:cubicBezTo>
                    <a:pt x="5000" y="274"/>
                    <a:pt x="4589" y="662"/>
                    <a:pt x="4292" y="1119"/>
                  </a:cubicBezTo>
                  <a:cubicBezTo>
                    <a:pt x="4429" y="753"/>
                    <a:pt x="4543" y="411"/>
                    <a:pt x="4657" y="23"/>
                  </a:cubicBezTo>
                  <a:lnTo>
                    <a:pt x="4657" y="23"/>
                  </a:lnTo>
                  <a:cubicBezTo>
                    <a:pt x="4292" y="274"/>
                    <a:pt x="3995" y="639"/>
                    <a:pt x="3835" y="1050"/>
                  </a:cubicBezTo>
                  <a:cubicBezTo>
                    <a:pt x="3858" y="731"/>
                    <a:pt x="3858" y="434"/>
                    <a:pt x="3881" y="114"/>
                  </a:cubicBezTo>
                  <a:lnTo>
                    <a:pt x="3881" y="114"/>
                  </a:lnTo>
                  <a:cubicBezTo>
                    <a:pt x="3447" y="685"/>
                    <a:pt x="3242" y="1393"/>
                    <a:pt x="3059" y="2100"/>
                  </a:cubicBezTo>
                  <a:cubicBezTo>
                    <a:pt x="2968" y="1644"/>
                    <a:pt x="2854" y="1187"/>
                    <a:pt x="2649" y="776"/>
                  </a:cubicBezTo>
                  <a:cubicBezTo>
                    <a:pt x="2397" y="1187"/>
                    <a:pt x="2375" y="1735"/>
                    <a:pt x="2603" y="2169"/>
                  </a:cubicBezTo>
                  <a:cubicBezTo>
                    <a:pt x="2329" y="1803"/>
                    <a:pt x="1964" y="1507"/>
                    <a:pt x="1530" y="1347"/>
                  </a:cubicBezTo>
                  <a:lnTo>
                    <a:pt x="1530" y="1347"/>
                  </a:lnTo>
                  <a:cubicBezTo>
                    <a:pt x="1713" y="1781"/>
                    <a:pt x="1941" y="2214"/>
                    <a:pt x="2238" y="2579"/>
                  </a:cubicBezTo>
                  <a:cubicBezTo>
                    <a:pt x="1987" y="2511"/>
                    <a:pt x="1736" y="2442"/>
                    <a:pt x="1484" y="2351"/>
                  </a:cubicBezTo>
                  <a:lnTo>
                    <a:pt x="1484" y="2351"/>
                  </a:lnTo>
                  <a:cubicBezTo>
                    <a:pt x="1576" y="2534"/>
                    <a:pt x="1667" y="2716"/>
                    <a:pt x="1758" y="2899"/>
                  </a:cubicBezTo>
                  <a:cubicBezTo>
                    <a:pt x="1804" y="2990"/>
                    <a:pt x="1827" y="3059"/>
                    <a:pt x="1781" y="3150"/>
                  </a:cubicBezTo>
                  <a:cubicBezTo>
                    <a:pt x="1758" y="3196"/>
                    <a:pt x="1690" y="3219"/>
                    <a:pt x="1644" y="3241"/>
                  </a:cubicBezTo>
                  <a:lnTo>
                    <a:pt x="1074" y="3447"/>
                  </a:lnTo>
                  <a:cubicBezTo>
                    <a:pt x="1140" y="3438"/>
                    <a:pt x="1210" y="3433"/>
                    <a:pt x="1281" y="3433"/>
                  </a:cubicBezTo>
                  <a:cubicBezTo>
                    <a:pt x="1404" y="3433"/>
                    <a:pt x="1528" y="3449"/>
                    <a:pt x="1644" y="3492"/>
                  </a:cubicBezTo>
                  <a:cubicBezTo>
                    <a:pt x="1325" y="3607"/>
                    <a:pt x="1051" y="3812"/>
                    <a:pt x="823" y="4040"/>
                  </a:cubicBezTo>
                  <a:cubicBezTo>
                    <a:pt x="1011" y="4092"/>
                    <a:pt x="1199" y="4117"/>
                    <a:pt x="1387" y="4117"/>
                  </a:cubicBezTo>
                  <a:cubicBezTo>
                    <a:pt x="1450" y="4117"/>
                    <a:pt x="1513" y="4114"/>
                    <a:pt x="1576" y="4109"/>
                  </a:cubicBezTo>
                  <a:lnTo>
                    <a:pt x="1576" y="4109"/>
                  </a:lnTo>
                  <a:cubicBezTo>
                    <a:pt x="1667" y="4177"/>
                    <a:pt x="1553" y="4314"/>
                    <a:pt x="1462" y="4383"/>
                  </a:cubicBezTo>
                  <a:cubicBezTo>
                    <a:pt x="1188" y="4588"/>
                    <a:pt x="891" y="4816"/>
                    <a:pt x="617" y="5045"/>
                  </a:cubicBezTo>
                  <a:cubicBezTo>
                    <a:pt x="651" y="5072"/>
                    <a:pt x="690" y="5083"/>
                    <a:pt x="731" y="5083"/>
                  </a:cubicBezTo>
                  <a:cubicBezTo>
                    <a:pt x="825" y="5083"/>
                    <a:pt x="932" y="5024"/>
                    <a:pt x="1028" y="4976"/>
                  </a:cubicBezTo>
                  <a:cubicBezTo>
                    <a:pt x="1069" y="4962"/>
                    <a:pt x="1117" y="4955"/>
                    <a:pt x="1164" y="4955"/>
                  </a:cubicBezTo>
                  <a:cubicBezTo>
                    <a:pt x="1270" y="4955"/>
                    <a:pt x="1370" y="4995"/>
                    <a:pt x="1370" y="5090"/>
                  </a:cubicBezTo>
                  <a:cubicBezTo>
                    <a:pt x="1370" y="5159"/>
                    <a:pt x="1325" y="5204"/>
                    <a:pt x="1279" y="5227"/>
                  </a:cubicBezTo>
                  <a:cubicBezTo>
                    <a:pt x="914" y="5638"/>
                    <a:pt x="229" y="6049"/>
                    <a:pt x="1" y="6551"/>
                  </a:cubicBezTo>
                  <a:cubicBezTo>
                    <a:pt x="29" y="6556"/>
                    <a:pt x="60" y="6559"/>
                    <a:pt x="94" y="6559"/>
                  </a:cubicBezTo>
                  <a:cubicBezTo>
                    <a:pt x="486" y="6559"/>
                    <a:pt x="1200" y="6211"/>
                    <a:pt x="1232" y="5782"/>
                  </a:cubicBezTo>
                  <a:lnTo>
                    <a:pt x="1232" y="5782"/>
                  </a:lnTo>
                  <a:cubicBezTo>
                    <a:pt x="1219" y="6253"/>
                    <a:pt x="1425" y="6762"/>
                    <a:pt x="1850" y="7008"/>
                  </a:cubicBezTo>
                  <a:cubicBezTo>
                    <a:pt x="1941" y="6483"/>
                    <a:pt x="1644" y="5798"/>
                    <a:pt x="2009" y="5364"/>
                  </a:cubicBezTo>
                  <a:cubicBezTo>
                    <a:pt x="2201" y="5961"/>
                    <a:pt x="2691" y="6816"/>
                    <a:pt x="3424" y="6816"/>
                  </a:cubicBezTo>
                  <a:cubicBezTo>
                    <a:pt x="3476" y="6816"/>
                    <a:pt x="3530" y="6811"/>
                    <a:pt x="3584" y="6802"/>
                  </a:cubicBezTo>
                  <a:cubicBezTo>
                    <a:pt x="3151" y="6277"/>
                    <a:pt x="2854" y="5547"/>
                    <a:pt x="3059" y="4908"/>
                  </a:cubicBezTo>
                  <a:lnTo>
                    <a:pt x="3059" y="4908"/>
                  </a:lnTo>
                  <a:cubicBezTo>
                    <a:pt x="3463" y="5087"/>
                    <a:pt x="3857" y="5276"/>
                    <a:pt x="4229" y="5501"/>
                  </a:cubicBezTo>
                  <a:lnTo>
                    <a:pt x="4229" y="5501"/>
                  </a:lnTo>
                  <a:cubicBezTo>
                    <a:pt x="4017" y="5287"/>
                    <a:pt x="3858" y="5022"/>
                    <a:pt x="3858" y="4771"/>
                  </a:cubicBezTo>
                  <a:lnTo>
                    <a:pt x="3858" y="4771"/>
                  </a:lnTo>
                  <a:cubicBezTo>
                    <a:pt x="4612" y="5433"/>
                    <a:pt x="4748" y="5684"/>
                    <a:pt x="5890" y="5752"/>
                  </a:cubicBezTo>
                  <a:cubicBezTo>
                    <a:pt x="5981" y="5250"/>
                    <a:pt x="5365" y="5045"/>
                    <a:pt x="5365" y="4634"/>
                  </a:cubicBezTo>
                  <a:lnTo>
                    <a:pt x="5365" y="4634"/>
                  </a:lnTo>
                  <a:cubicBezTo>
                    <a:pt x="5422" y="4637"/>
                    <a:pt x="5476" y="4639"/>
                    <a:pt x="5526" y="4639"/>
                  </a:cubicBezTo>
                  <a:cubicBezTo>
                    <a:pt x="6460" y="4639"/>
                    <a:pt x="6236" y="4049"/>
                    <a:pt x="5890" y="3355"/>
                  </a:cubicBezTo>
                  <a:cubicBezTo>
                    <a:pt x="6147" y="3201"/>
                    <a:pt x="6455" y="3163"/>
                    <a:pt x="6756" y="3163"/>
                  </a:cubicBezTo>
                  <a:cubicBezTo>
                    <a:pt x="6857" y="3163"/>
                    <a:pt x="6957" y="3167"/>
                    <a:pt x="7054" y="3173"/>
                  </a:cubicBezTo>
                  <a:cubicBezTo>
                    <a:pt x="6803" y="2875"/>
                    <a:pt x="6555" y="2769"/>
                    <a:pt x="6307" y="2769"/>
                  </a:cubicBezTo>
                  <a:cubicBezTo>
                    <a:pt x="5917" y="2769"/>
                    <a:pt x="5524" y="3031"/>
                    <a:pt x="5115" y="3233"/>
                  </a:cubicBezTo>
                  <a:lnTo>
                    <a:pt x="5115" y="3233"/>
                  </a:lnTo>
                  <a:cubicBezTo>
                    <a:pt x="5385" y="3063"/>
                    <a:pt x="5616" y="2768"/>
                    <a:pt x="5616" y="2511"/>
                  </a:cubicBezTo>
                  <a:lnTo>
                    <a:pt x="5616" y="2511"/>
                  </a:lnTo>
                  <a:cubicBezTo>
                    <a:pt x="5277" y="2611"/>
                    <a:pt x="4816" y="2797"/>
                    <a:pt x="4461" y="2797"/>
                  </a:cubicBezTo>
                  <a:cubicBezTo>
                    <a:pt x="4410" y="2797"/>
                    <a:pt x="4361" y="2794"/>
                    <a:pt x="4315" y="2785"/>
                  </a:cubicBezTo>
                  <a:cubicBezTo>
                    <a:pt x="5205" y="2306"/>
                    <a:pt x="5867" y="1484"/>
                    <a:pt x="5890" y="434"/>
                  </a:cubicBezTo>
                  <a:lnTo>
                    <a:pt x="5890" y="434"/>
                  </a:lnTo>
                  <a:cubicBezTo>
                    <a:pt x="5502" y="890"/>
                    <a:pt x="5045" y="1278"/>
                    <a:pt x="4566" y="1621"/>
                  </a:cubicBezTo>
                  <a:cubicBezTo>
                    <a:pt x="4863" y="1096"/>
                    <a:pt x="5159" y="548"/>
                    <a:pt x="5479"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5"/>
            <p:cNvSpPr/>
            <p:nvPr/>
          </p:nvSpPr>
          <p:spPr>
            <a:xfrm>
              <a:off x="1370250" y="2869750"/>
              <a:ext cx="176925" cy="175225"/>
            </a:xfrm>
            <a:custGeom>
              <a:rect b="b" l="l" r="r" t="t"/>
              <a:pathLst>
                <a:path extrusionOk="0" h="7009" w="7077">
                  <a:moveTo>
                    <a:pt x="4254" y="5481"/>
                  </a:moveTo>
                  <a:cubicBezTo>
                    <a:pt x="4426" y="5655"/>
                    <a:pt x="4633" y="5795"/>
                    <a:pt x="4817" y="5867"/>
                  </a:cubicBezTo>
                  <a:cubicBezTo>
                    <a:pt x="4636" y="5726"/>
                    <a:pt x="4448" y="5598"/>
                    <a:pt x="4254" y="5481"/>
                  </a:cubicBezTo>
                  <a:close/>
                  <a:moveTo>
                    <a:pt x="5501" y="1"/>
                  </a:moveTo>
                  <a:cubicBezTo>
                    <a:pt x="5022" y="252"/>
                    <a:pt x="4611" y="640"/>
                    <a:pt x="4292" y="1096"/>
                  </a:cubicBezTo>
                  <a:cubicBezTo>
                    <a:pt x="4451" y="754"/>
                    <a:pt x="4565" y="389"/>
                    <a:pt x="4680" y="24"/>
                  </a:cubicBezTo>
                  <a:lnTo>
                    <a:pt x="4680" y="24"/>
                  </a:lnTo>
                  <a:cubicBezTo>
                    <a:pt x="4314" y="252"/>
                    <a:pt x="4018" y="617"/>
                    <a:pt x="3858" y="1028"/>
                  </a:cubicBezTo>
                  <a:cubicBezTo>
                    <a:pt x="3858" y="708"/>
                    <a:pt x="3881" y="412"/>
                    <a:pt x="3904" y="92"/>
                  </a:cubicBezTo>
                  <a:lnTo>
                    <a:pt x="3904" y="92"/>
                  </a:lnTo>
                  <a:cubicBezTo>
                    <a:pt x="3470" y="663"/>
                    <a:pt x="3264" y="1370"/>
                    <a:pt x="3082" y="2078"/>
                  </a:cubicBezTo>
                  <a:cubicBezTo>
                    <a:pt x="2991" y="1621"/>
                    <a:pt x="2876" y="1188"/>
                    <a:pt x="2671" y="777"/>
                  </a:cubicBezTo>
                  <a:cubicBezTo>
                    <a:pt x="2420" y="1165"/>
                    <a:pt x="2397" y="1713"/>
                    <a:pt x="2625" y="2146"/>
                  </a:cubicBezTo>
                  <a:cubicBezTo>
                    <a:pt x="2351" y="1781"/>
                    <a:pt x="1986" y="1484"/>
                    <a:pt x="1553" y="1325"/>
                  </a:cubicBezTo>
                  <a:lnTo>
                    <a:pt x="1553" y="1325"/>
                  </a:lnTo>
                  <a:cubicBezTo>
                    <a:pt x="1735" y="1758"/>
                    <a:pt x="1963" y="2192"/>
                    <a:pt x="2260" y="2580"/>
                  </a:cubicBezTo>
                  <a:cubicBezTo>
                    <a:pt x="2009" y="2489"/>
                    <a:pt x="1758" y="2420"/>
                    <a:pt x="1507" y="2329"/>
                  </a:cubicBezTo>
                  <a:lnTo>
                    <a:pt x="1507" y="2329"/>
                  </a:lnTo>
                  <a:cubicBezTo>
                    <a:pt x="1598" y="2512"/>
                    <a:pt x="1689" y="2694"/>
                    <a:pt x="1781" y="2900"/>
                  </a:cubicBezTo>
                  <a:cubicBezTo>
                    <a:pt x="1826" y="2968"/>
                    <a:pt x="1849" y="3059"/>
                    <a:pt x="1804" y="3128"/>
                  </a:cubicBezTo>
                  <a:cubicBezTo>
                    <a:pt x="1781" y="3173"/>
                    <a:pt x="1712" y="3196"/>
                    <a:pt x="1667" y="3219"/>
                  </a:cubicBezTo>
                  <a:lnTo>
                    <a:pt x="1096" y="3447"/>
                  </a:lnTo>
                  <a:cubicBezTo>
                    <a:pt x="1166" y="3430"/>
                    <a:pt x="1239" y="3422"/>
                    <a:pt x="1311" y="3422"/>
                  </a:cubicBezTo>
                  <a:cubicBezTo>
                    <a:pt x="1429" y="3422"/>
                    <a:pt x="1545" y="3442"/>
                    <a:pt x="1644" y="3470"/>
                  </a:cubicBezTo>
                  <a:cubicBezTo>
                    <a:pt x="1347" y="3584"/>
                    <a:pt x="1073" y="3790"/>
                    <a:pt x="845" y="4018"/>
                  </a:cubicBezTo>
                  <a:cubicBezTo>
                    <a:pt x="1033" y="4069"/>
                    <a:pt x="1222" y="4095"/>
                    <a:pt x="1410" y="4095"/>
                  </a:cubicBezTo>
                  <a:cubicBezTo>
                    <a:pt x="1473" y="4095"/>
                    <a:pt x="1535" y="4092"/>
                    <a:pt x="1598" y="4086"/>
                  </a:cubicBezTo>
                  <a:lnTo>
                    <a:pt x="1598" y="4086"/>
                  </a:lnTo>
                  <a:cubicBezTo>
                    <a:pt x="1667" y="4155"/>
                    <a:pt x="1575" y="4292"/>
                    <a:pt x="1484" y="4360"/>
                  </a:cubicBezTo>
                  <a:cubicBezTo>
                    <a:pt x="1210" y="4589"/>
                    <a:pt x="913" y="4794"/>
                    <a:pt x="640" y="5022"/>
                  </a:cubicBezTo>
                  <a:cubicBezTo>
                    <a:pt x="674" y="5050"/>
                    <a:pt x="712" y="5061"/>
                    <a:pt x="753" y="5061"/>
                  </a:cubicBezTo>
                  <a:cubicBezTo>
                    <a:pt x="848" y="5061"/>
                    <a:pt x="955" y="5002"/>
                    <a:pt x="1050" y="4954"/>
                  </a:cubicBezTo>
                  <a:cubicBezTo>
                    <a:pt x="1090" y="4941"/>
                    <a:pt x="1136" y="4933"/>
                    <a:pt x="1181" y="4933"/>
                  </a:cubicBezTo>
                  <a:cubicBezTo>
                    <a:pt x="1289" y="4933"/>
                    <a:pt x="1393" y="4977"/>
                    <a:pt x="1393" y="5091"/>
                  </a:cubicBezTo>
                  <a:cubicBezTo>
                    <a:pt x="1393" y="5136"/>
                    <a:pt x="1347" y="5182"/>
                    <a:pt x="1301" y="5228"/>
                  </a:cubicBezTo>
                  <a:cubicBezTo>
                    <a:pt x="936" y="5616"/>
                    <a:pt x="251" y="6049"/>
                    <a:pt x="0" y="6529"/>
                  </a:cubicBezTo>
                  <a:cubicBezTo>
                    <a:pt x="30" y="6534"/>
                    <a:pt x="63" y="6537"/>
                    <a:pt x="98" y="6537"/>
                  </a:cubicBezTo>
                  <a:cubicBezTo>
                    <a:pt x="508" y="6537"/>
                    <a:pt x="1222" y="6188"/>
                    <a:pt x="1255" y="5760"/>
                  </a:cubicBezTo>
                  <a:lnTo>
                    <a:pt x="1255" y="5760"/>
                  </a:lnTo>
                  <a:cubicBezTo>
                    <a:pt x="1242" y="6232"/>
                    <a:pt x="1447" y="6762"/>
                    <a:pt x="1849" y="7008"/>
                  </a:cubicBezTo>
                  <a:cubicBezTo>
                    <a:pt x="1963" y="6460"/>
                    <a:pt x="1667" y="5776"/>
                    <a:pt x="2032" y="5365"/>
                  </a:cubicBezTo>
                  <a:cubicBezTo>
                    <a:pt x="2204" y="5946"/>
                    <a:pt x="2722" y="6812"/>
                    <a:pt x="3470" y="6812"/>
                  </a:cubicBezTo>
                  <a:cubicBezTo>
                    <a:pt x="3515" y="6812"/>
                    <a:pt x="3560" y="6809"/>
                    <a:pt x="3607" y="6803"/>
                  </a:cubicBezTo>
                  <a:cubicBezTo>
                    <a:pt x="3173" y="6278"/>
                    <a:pt x="2876" y="5524"/>
                    <a:pt x="3082" y="4908"/>
                  </a:cubicBezTo>
                  <a:lnTo>
                    <a:pt x="3082" y="4908"/>
                  </a:lnTo>
                  <a:cubicBezTo>
                    <a:pt x="3487" y="5073"/>
                    <a:pt x="3881" y="5258"/>
                    <a:pt x="4254" y="5481"/>
                  </a:cubicBezTo>
                  <a:lnTo>
                    <a:pt x="4254" y="5481"/>
                  </a:lnTo>
                  <a:cubicBezTo>
                    <a:pt x="4041" y="5267"/>
                    <a:pt x="3881" y="5001"/>
                    <a:pt x="3881" y="4748"/>
                  </a:cubicBezTo>
                  <a:lnTo>
                    <a:pt x="3881" y="4748"/>
                  </a:lnTo>
                  <a:cubicBezTo>
                    <a:pt x="4634" y="5410"/>
                    <a:pt x="4771" y="5684"/>
                    <a:pt x="5889" y="5730"/>
                  </a:cubicBezTo>
                  <a:cubicBezTo>
                    <a:pt x="6003" y="5228"/>
                    <a:pt x="5387" y="5022"/>
                    <a:pt x="5387" y="4611"/>
                  </a:cubicBezTo>
                  <a:lnTo>
                    <a:pt x="5387" y="4611"/>
                  </a:lnTo>
                  <a:cubicBezTo>
                    <a:pt x="5444" y="4615"/>
                    <a:pt x="5498" y="4617"/>
                    <a:pt x="5548" y="4617"/>
                  </a:cubicBezTo>
                  <a:cubicBezTo>
                    <a:pt x="6482" y="4617"/>
                    <a:pt x="6259" y="4026"/>
                    <a:pt x="5912" y="3333"/>
                  </a:cubicBezTo>
                  <a:cubicBezTo>
                    <a:pt x="6169" y="3179"/>
                    <a:pt x="6477" y="3141"/>
                    <a:pt x="6779" y="3141"/>
                  </a:cubicBezTo>
                  <a:cubicBezTo>
                    <a:pt x="6879" y="3141"/>
                    <a:pt x="6979" y="3145"/>
                    <a:pt x="7076" y="3151"/>
                  </a:cubicBezTo>
                  <a:cubicBezTo>
                    <a:pt x="6827" y="2854"/>
                    <a:pt x="6580" y="2747"/>
                    <a:pt x="6332" y="2747"/>
                  </a:cubicBezTo>
                  <a:cubicBezTo>
                    <a:pt x="5956" y="2747"/>
                    <a:pt x="5578" y="2994"/>
                    <a:pt x="5185" y="3202"/>
                  </a:cubicBezTo>
                  <a:lnTo>
                    <a:pt x="5185" y="3202"/>
                  </a:lnTo>
                  <a:cubicBezTo>
                    <a:pt x="5434" y="3027"/>
                    <a:pt x="5638" y="2746"/>
                    <a:pt x="5638" y="2489"/>
                  </a:cubicBezTo>
                  <a:lnTo>
                    <a:pt x="5638" y="2489"/>
                  </a:lnTo>
                  <a:cubicBezTo>
                    <a:pt x="5299" y="2588"/>
                    <a:pt x="4838" y="2775"/>
                    <a:pt x="4484" y="2775"/>
                  </a:cubicBezTo>
                  <a:cubicBezTo>
                    <a:pt x="4433" y="2775"/>
                    <a:pt x="4383" y="2771"/>
                    <a:pt x="4337" y="2763"/>
                  </a:cubicBezTo>
                  <a:cubicBezTo>
                    <a:pt x="5227" y="2283"/>
                    <a:pt x="5889" y="1484"/>
                    <a:pt x="5912" y="412"/>
                  </a:cubicBezTo>
                  <a:lnTo>
                    <a:pt x="5912" y="412"/>
                  </a:lnTo>
                  <a:cubicBezTo>
                    <a:pt x="5524" y="868"/>
                    <a:pt x="5068" y="1256"/>
                    <a:pt x="4588" y="1621"/>
                  </a:cubicBezTo>
                  <a:cubicBezTo>
                    <a:pt x="4885" y="1074"/>
                    <a:pt x="5182" y="526"/>
                    <a:pt x="5501"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5"/>
            <p:cNvSpPr/>
            <p:nvPr/>
          </p:nvSpPr>
          <p:spPr>
            <a:xfrm>
              <a:off x="1291500" y="2931375"/>
              <a:ext cx="161525" cy="119875"/>
            </a:xfrm>
            <a:custGeom>
              <a:rect b="b" l="l" r="r" t="t"/>
              <a:pathLst>
                <a:path extrusionOk="0" h="4795" w="6461">
                  <a:moveTo>
                    <a:pt x="3283" y="3894"/>
                  </a:moveTo>
                  <a:cubicBezTo>
                    <a:pt x="3330" y="4109"/>
                    <a:pt x="3426" y="4316"/>
                    <a:pt x="3538" y="4452"/>
                  </a:cubicBezTo>
                  <a:cubicBezTo>
                    <a:pt x="3468" y="4259"/>
                    <a:pt x="3382" y="4074"/>
                    <a:pt x="3283" y="3894"/>
                  </a:cubicBezTo>
                  <a:close/>
                  <a:moveTo>
                    <a:pt x="3150" y="1"/>
                  </a:moveTo>
                  <a:cubicBezTo>
                    <a:pt x="3082" y="366"/>
                    <a:pt x="3082" y="754"/>
                    <a:pt x="3128" y="1142"/>
                  </a:cubicBezTo>
                  <a:cubicBezTo>
                    <a:pt x="2991" y="982"/>
                    <a:pt x="2854" y="823"/>
                    <a:pt x="2717" y="686"/>
                  </a:cubicBezTo>
                  <a:cubicBezTo>
                    <a:pt x="2694" y="845"/>
                    <a:pt x="2694" y="1005"/>
                    <a:pt x="2671" y="1165"/>
                  </a:cubicBezTo>
                  <a:cubicBezTo>
                    <a:pt x="2671" y="1233"/>
                    <a:pt x="2648" y="1302"/>
                    <a:pt x="2603" y="1348"/>
                  </a:cubicBezTo>
                  <a:cubicBezTo>
                    <a:pt x="2587" y="1355"/>
                    <a:pt x="2572" y="1358"/>
                    <a:pt x="2557" y="1358"/>
                  </a:cubicBezTo>
                  <a:cubicBezTo>
                    <a:pt x="2527" y="1358"/>
                    <a:pt x="2496" y="1348"/>
                    <a:pt x="2466" y="1348"/>
                  </a:cubicBezTo>
                  <a:lnTo>
                    <a:pt x="1986" y="1256"/>
                  </a:lnTo>
                  <a:lnTo>
                    <a:pt x="1986" y="1256"/>
                  </a:lnTo>
                  <a:cubicBezTo>
                    <a:pt x="2123" y="1302"/>
                    <a:pt x="2260" y="1393"/>
                    <a:pt x="2352" y="1530"/>
                  </a:cubicBezTo>
                  <a:cubicBezTo>
                    <a:pt x="2252" y="1503"/>
                    <a:pt x="2150" y="1490"/>
                    <a:pt x="2047" y="1490"/>
                  </a:cubicBezTo>
                  <a:cubicBezTo>
                    <a:pt x="1888" y="1490"/>
                    <a:pt x="1728" y="1521"/>
                    <a:pt x="1575" y="1576"/>
                  </a:cubicBezTo>
                  <a:cubicBezTo>
                    <a:pt x="1712" y="1713"/>
                    <a:pt x="1895" y="1827"/>
                    <a:pt x="2078" y="1918"/>
                  </a:cubicBezTo>
                  <a:cubicBezTo>
                    <a:pt x="2078" y="2009"/>
                    <a:pt x="1963" y="2055"/>
                    <a:pt x="1895" y="2055"/>
                  </a:cubicBezTo>
                  <a:cubicBezTo>
                    <a:pt x="1598" y="2101"/>
                    <a:pt x="1324" y="2124"/>
                    <a:pt x="1028" y="2169"/>
                  </a:cubicBezTo>
                  <a:cubicBezTo>
                    <a:pt x="1073" y="2261"/>
                    <a:pt x="1233" y="2283"/>
                    <a:pt x="1347" y="2283"/>
                  </a:cubicBezTo>
                  <a:cubicBezTo>
                    <a:pt x="1461" y="2306"/>
                    <a:pt x="1598" y="2420"/>
                    <a:pt x="1530" y="2512"/>
                  </a:cubicBezTo>
                  <a:cubicBezTo>
                    <a:pt x="1507" y="2557"/>
                    <a:pt x="1461" y="2557"/>
                    <a:pt x="1416" y="2580"/>
                  </a:cubicBezTo>
                  <a:cubicBezTo>
                    <a:pt x="1005" y="2694"/>
                    <a:pt x="366" y="2694"/>
                    <a:pt x="1" y="2945"/>
                  </a:cubicBezTo>
                  <a:cubicBezTo>
                    <a:pt x="117" y="3050"/>
                    <a:pt x="371" y="3119"/>
                    <a:pt x="618" y="3119"/>
                  </a:cubicBezTo>
                  <a:cubicBezTo>
                    <a:pt x="852" y="3119"/>
                    <a:pt x="1080" y="3058"/>
                    <a:pt x="1183" y="2907"/>
                  </a:cubicBezTo>
                  <a:lnTo>
                    <a:pt x="1183" y="2907"/>
                  </a:lnTo>
                  <a:cubicBezTo>
                    <a:pt x="958" y="3248"/>
                    <a:pt x="892" y="3678"/>
                    <a:pt x="1073" y="4018"/>
                  </a:cubicBezTo>
                  <a:cubicBezTo>
                    <a:pt x="1347" y="3699"/>
                    <a:pt x="1439" y="3105"/>
                    <a:pt x="1849" y="2968"/>
                  </a:cubicBezTo>
                  <a:lnTo>
                    <a:pt x="1849" y="2968"/>
                  </a:lnTo>
                  <a:cubicBezTo>
                    <a:pt x="1735" y="3470"/>
                    <a:pt x="1735" y="4338"/>
                    <a:pt x="2329" y="4589"/>
                  </a:cubicBezTo>
                  <a:cubicBezTo>
                    <a:pt x="2260" y="4064"/>
                    <a:pt x="2352" y="3425"/>
                    <a:pt x="2740" y="3082"/>
                  </a:cubicBezTo>
                  <a:cubicBezTo>
                    <a:pt x="2937" y="3336"/>
                    <a:pt x="3125" y="3606"/>
                    <a:pt x="3283" y="3894"/>
                  </a:cubicBezTo>
                  <a:lnTo>
                    <a:pt x="3283" y="3894"/>
                  </a:lnTo>
                  <a:cubicBezTo>
                    <a:pt x="3236" y="3675"/>
                    <a:pt x="3241" y="3449"/>
                    <a:pt x="3333" y="3288"/>
                  </a:cubicBezTo>
                  <a:lnTo>
                    <a:pt x="3333" y="3288"/>
                  </a:lnTo>
                  <a:cubicBezTo>
                    <a:pt x="3584" y="4064"/>
                    <a:pt x="3584" y="4292"/>
                    <a:pt x="4337" y="4794"/>
                  </a:cubicBezTo>
                  <a:cubicBezTo>
                    <a:pt x="4588" y="4497"/>
                    <a:pt x="4269" y="4109"/>
                    <a:pt x="4429" y="3813"/>
                  </a:cubicBezTo>
                  <a:lnTo>
                    <a:pt x="4429" y="3813"/>
                  </a:lnTo>
                  <a:cubicBezTo>
                    <a:pt x="4632" y="3953"/>
                    <a:pt x="4787" y="4013"/>
                    <a:pt x="4904" y="4013"/>
                  </a:cubicBezTo>
                  <a:cubicBezTo>
                    <a:pt x="5206" y="4013"/>
                    <a:pt x="5263" y="3612"/>
                    <a:pt x="5296" y="3151"/>
                  </a:cubicBezTo>
                  <a:cubicBezTo>
                    <a:pt x="5616" y="3151"/>
                    <a:pt x="5912" y="3333"/>
                    <a:pt x="6163" y="3493"/>
                  </a:cubicBezTo>
                  <a:cubicBezTo>
                    <a:pt x="6027" y="2731"/>
                    <a:pt x="5438" y="2789"/>
                    <a:pt x="4870" y="2764"/>
                  </a:cubicBezTo>
                  <a:lnTo>
                    <a:pt x="4870" y="2764"/>
                  </a:lnTo>
                  <a:cubicBezTo>
                    <a:pt x="5101" y="2740"/>
                    <a:pt x="5345" y="2625"/>
                    <a:pt x="5456" y="2466"/>
                  </a:cubicBezTo>
                  <a:cubicBezTo>
                    <a:pt x="5136" y="2375"/>
                    <a:pt x="4680" y="2306"/>
                    <a:pt x="4451" y="2124"/>
                  </a:cubicBezTo>
                  <a:lnTo>
                    <a:pt x="4451" y="2124"/>
                  </a:lnTo>
                  <a:cubicBezTo>
                    <a:pt x="4504" y="2127"/>
                    <a:pt x="4557" y="2128"/>
                    <a:pt x="4609" y="2128"/>
                  </a:cubicBezTo>
                  <a:cubicBezTo>
                    <a:pt x="5351" y="2128"/>
                    <a:pt x="6055" y="1824"/>
                    <a:pt x="6460" y="1142"/>
                  </a:cubicBezTo>
                  <a:lnTo>
                    <a:pt x="6460" y="1142"/>
                  </a:lnTo>
                  <a:cubicBezTo>
                    <a:pt x="6026" y="1302"/>
                    <a:pt x="5547" y="1393"/>
                    <a:pt x="5091" y="1416"/>
                  </a:cubicBezTo>
                  <a:cubicBezTo>
                    <a:pt x="5501" y="1188"/>
                    <a:pt x="5935" y="937"/>
                    <a:pt x="6346" y="686"/>
                  </a:cubicBezTo>
                  <a:cubicBezTo>
                    <a:pt x="6311" y="684"/>
                    <a:pt x="6276" y="683"/>
                    <a:pt x="6241" y="683"/>
                  </a:cubicBezTo>
                  <a:cubicBezTo>
                    <a:pt x="5862" y="683"/>
                    <a:pt x="5468" y="792"/>
                    <a:pt x="5113" y="960"/>
                  </a:cubicBezTo>
                  <a:cubicBezTo>
                    <a:pt x="5342" y="777"/>
                    <a:pt x="5570" y="572"/>
                    <a:pt x="5798" y="366"/>
                  </a:cubicBezTo>
                  <a:lnTo>
                    <a:pt x="5798" y="366"/>
                  </a:lnTo>
                  <a:cubicBezTo>
                    <a:pt x="5456" y="389"/>
                    <a:pt x="5113" y="526"/>
                    <a:pt x="4817" y="731"/>
                  </a:cubicBezTo>
                  <a:cubicBezTo>
                    <a:pt x="4954" y="526"/>
                    <a:pt x="5091" y="320"/>
                    <a:pt x="5228" y="115"/>
                  </a:cubicBezTo>
                  <a:lnTo>
                    <a:pt x="5228" y="115"/>
                  </a:lnTo>
                  <a:cubicBezTo>
                    <a:pt x="4703" y="320"/>
                    <a:pt x="4292" y="731"/>
                    <a:pt x="3881" y="1119"/>
                  </a:cubicBezTo>
                  <a:cubicBezTo>
                    <a:pt x="4018" y="800"/>
                    <a:pt x="4086" y="435"/>
                    <a:pt x="4132" y="69"/>
                  </a:cubicBezTo>
                  <a:lnTo>
                    <a:pt x="4132" y="69"/>
                  </a:lnTo>
                  <a:cubicBezTo>
                    <a:pt x="3790" y="252"/>
                    <a:pt x="3561" y="617"/>
                    <a:pt x="3538" y="1005"/>
                  </a:cubicBezTo>
                  <a:cubicBezTo>
                    <a:pt x="3516" y="640"/>
                    <a:pt x="3379" y="275"/>
                    <a:pt x="3150"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6" name="Google Shape;206;p15"/>
          <p:cNvSpPr/>
          <p:nvPr/>
        </p:nvSpPr>
        <p:spPr>
          <a:xfrm flipH="1">
            <a:off x="8353097" y="3811671"/>
            <a:ext cx="1515265" cy="713720"/>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5"/>
          <p:cNvSpPr txBox="1"/>
          <p:nvPr>
            <p:ph type="title"/>
          </p:nvPr>
        </p:nvSpPr>
        <p:spPr>
          <a:xfrm>
            <a:off x="713225" y="539500"/>
            <a:ext cx="77175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8" name="Shape 208"/>
        <p:cNvGrpSpPr/>
        <p:nvPr/>
      </p:nvGrpSpPr>
      <p:grpSpPr>
        <a:xfrm>
          <a:off x="0" y="0"/>
          <a:ext cx="0" cy="0"/>
          <a:chOff x="0" y="0"/>
          <a:chExt cx="0" cy="0"/>
        </a:xfrm>
      </p:grpSpPr>
      <p:sp>
        <p:nvSpPr>
          <p:cNvPr id="209" name="Google Shape;209;p16"/>
          <p:cNvSpPr txBox="1"/>
          <p:nvPr>
            <p:ph type="title"/>
          </p:nvPr>
        </p:nvSpPr>
        <p:spPr>
          <a:xfrm>
            <a:off x="713225" y="539500"/>
            <a:ext cx="77175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0" name="Google Shape;210;p16"/>
          <p:cNvSpPr txBox="1"/>
          <p:nvPr>
            <p:ph idx="1" type="body"/>
          </p:nvPr>
        </p:nvSpPr>
        <p:spPr>
          <a:xfrm>
            <a:off x="713225" y="1145450"/>
            <a:ext cx="7717500" cy="3462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AutoNum type="arabicPeriod"/>
              <a:defRPr sz="1050"/>
            </a:lvl1pPr>
            <a:lvl2pPr indent="-317500" lvl="1" marL="914400" algn="l">
              <a:lnSpc>
                <a:spcPct val="100000"/>
              </a:lnSpc>
              <a:spcBef>
                <a:spcPts val="0"/>
              </a:spcBef>
              <a:spcAft>
                <a:spcPts val="0"/>
              </a:spcAft>
              <a:buSzPts val="1400"/>
              <a:buAutoNum type="alphaLcPeriod"/>
              <a:defRPr/>
            </a:lvl2pPr>
            <a:lvl3pPr indent="-317500" lvl="2" marL="1371600" algn="l">
              <a:lnSpc>
                <a:spcPct val="100000"/>
              </a:lnSpc>
              <a:spcBef>
                <a:spcPts val="0"/>
              </a:spcBef>
              <a:spcAft>
                <a:spcPts val="0"/>
              </a:spcAft>
              <a:buSzPts val="1400"/>
              <a:buAutoNum type="romanLcPeriod"/>
              <a:defRPr/>
            </a:lvl3pPr>
            <a:lvl4pPr indent="-317500" lvl="3" marL="1828800" algn="l">
              <a:lnSpc>
                <a:spcPct val="100000"/>
              </a:lnSpc>
              <a:spcBef>
                <a:spcPts val="0"/>
              </a:spcBef>
              <a:spcAft>
                <a:spcPts val="0"/>
              </a:spcAft>
              <a:buSzPts val="1400"/>
              <a:buAutoNum type="arabicPeriod"/>
              <a:defRPr/>
            </a:lvl4pPr>
            <a:lvl5pPr indent="-317500" lvl="4" marL="2286000" algn="l">
              <a:lnSpc>
                <a:spcPct val="100000"/>
              </a:lnSpc>
              <a:spcBef>
                <a:spcPts val="0"/>
              </a:spcBef>
              <a:spcAft>
                <a:spcPts val="0"/>
              </a:spcAft>
              <a:buSzPts val="1400"/>
              <a:buAutoNum type="alphaLcPeriod"/>
              <a:defRPr/>
            </a:lvl5pPr>
            <a:lvl6pPr indent="-317500" lvl="5" marL="2743200" algn="l">
              <a:lnSpc>
                <a:spcPct val="100000"/>
              </a:lnSpc>
              <a:spcBef>
                <a:spcPts val="0"/>
              </a:spcBef>
              <a:spcAft>
                <a:spcPts val="0"/>
              </a:spcAft>
              <a:buSzPts val="1400"/>
              <a:buAutoNum type="romanLcPeriod"/>
              <a:defRPr/>
            </a:lvl6pPr>
            <a:lvl7pPr indent="-317500" lvl="6" marL="3200400" algn="l">
              <a:lnSpc>
                <a:spcPct val="100000"/>
              </a:lnSpc>
              <a:spcBef>
                <a:spcPts val="0"/>
              </a:spcBef>
              <a:spcAft>
                <a:spcPts val="0"/>
              </a:spcAft>
              <a:buSzPts val="1400"/>
              <a:buAutoNum type="arabicPeriod"/>
              <a:defRPr/>
            </a:lvl7pPr>
            <a:lvl8pPr indent="-317500" lvl="7" marL="3657600" algn="l">
              <a:lnSpc>
                <a:spcPct val="100000"/>
              </a:lnSpc>
              <a:spcBef>
                <a:spcPts val="0"/>
              </a:spcBef>
              <a:spcAft>
                <a:spcPts val="0"/>
              </a:spcAft>
              <a:buSzPts val="1400"/>
              <a:buAutoNum type="alphaLcPeriod"/>
              <a:defRPr/>
            </a:lvl8pPr>
            <a:lvl9pPr indent="-317500" lvl="8" marL="4114800" algn="l">
              <a:lnSpc>
                <a:spcPct val="100000"/>
              </a:lnSpc>
              <a:spcBef>
                <a:spcPts val="0"/>
              </a:spcBef>
              <a:spcAft>
                <a:spcPts val="0"/>
              </a:spcAft>
              <a:buSzPts val="1400"/>
              <a:buAutoNum type="romanLcPeriod"/>
              <a:defRPr/>
            </a:lvl9pPr>
          </a:lstStyle>
          <a:p/>
        </p:txBody>
      </p:sp>
      <p:sp>
        <p:nvSpPr>
          <p:cNvPr id="211" name="Google Shape;211;p16"/>
          <p:cNvSpPr/>
          <p:nvPr/>
        </p:nvSpPr>
        <p:spPr>
          <a:xfrm>
            <a:off x="-83000" y="3608786"/>
            <a:ext cx="608782" cy="926811"/>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16"/>
          <p:cNvSpPr/>
          <p:nvPr/>
        </p:nvSpPr>
        <p:spPr>
          <a:xfrm>
            <a:off x="-2353525" y="3248900"/>
            <a:ext cx="13061439" cy="2892401"/>
          </a:xfrm>
          <a:custGeom>
            <a:rect b="b" l="l" r="r" t="t"/>
            <a:pathLst>
              <a:path extrusionOk="0" h="81213" w="28534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rgbClr val="87D7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3" name="Google Shape;213;p16"/>
          <p:cNvGrpSpPr/>
          <p:nvPr/>
        </p:nvGrpSpPr>
        <p:grpSpPr>
          <a:xfrm>
            <a:off x="6174375" y="457202"/>
            <a:ext cx="3873433" cy="4964363"/>
            <a:chOff x="5717175" y="2"/>
            <a:chExt cx="3873433" cy="4964363"/>
          </a:xfrm>
        </p:grpSpPr>
        <p:sp>
          <p:nvSpPr>
            <p:cNvPr id="214" name="Google Shape;214;p16"/>
            <p:cNvSpPr/>
            <p:nvPr/>
          </p:nvSpPr>
          <p:spPr>
            <a:xfrm>
              <a:off x="5717175" y="2"/>
              <a:ext cx="3674252" cy="4897023"/>
            </a:xfrm>
            <a:custGeom>
              <a:rect b="b" l="l" r="r" t="t"/>
              <a:pathLst>
                <a:path extrusionOk="0" h="180419" w="116912">
                  <a:moveTo>
                    <a:pt x="27242" y="180332"/>
                  </a:moveTo>
                  <a:cubicBezTo>
                    <a:pt x="27246" y="180335"/>
                    <a:pt x="27250" y="180339"/>
                    <a:pt x="27254" y="180343"/>
                  </a:cubicBezTo>
                  <a:cubicBezTo>
                    <a:pt x="27250" y="180339"/>
                    <a:pt x="27246" y="180335"/>
                    <a:pt x="27242" y="180332"/>
                  </a:cubicBezTo>
                  <a:close/>
                  <a:moveTo>
                    <a:pt x="47682" y="1"/>
                  </a:moveTo>
                  <a:lnTo>
                    <a:pt x="52248" y="19836"/>
                  </a:lnTo>
                  <a:lnTo>
                    <a:pt x="61423" y="36179"/>
                  </a:lnTo>
                  <a:lnTo>
                    <a:pt x="76579" y="49349"/>
                  </a:lnTo>
                  <a:lnTo>
                    <a:pt x="92603" y="64094"/>
                  </a:lnTo>
                  <a:lnTo>
                    <a:pt x="94543" y="86828"/>
                  </a:lnTo>
                  <a:cubicBezTo>
                    <a:pt x="94223" y="95890"/>
                    <a:pt x="93927" y="104974"/>
                    <a:pt x="93630" y="114036"/>
                  </a:cubicBezTo>
                  <a:cubicBezTo>
                    <a:pt x="93493" y="117482"/>
                    <a:pt x="93356" y="120952"/>
                    <a:pt x="93265" y="124421"/>
                  </a:cubicBezTo>
                  <a:cubicBezTo>
                    <a:pt x="93196" y="127115"/>
                    <a:pt x="93881" y="129762"/>
                    <a:pt x="93014" y="132342"/>
                  </a:cubicBezTo>
                  <a:cubicBezTo>
                    <a:pt x="92032" y="135309"/>
                    <a:pt x="90275" y="138185"/>
                    <a:pt x="88197" y="140810"/>
                  </a:cubicBezTo>
                  <a:cubicBezTo>
                    <a:pt x="86212" y="143298"/>
                    <a:pt x="83929" y="145991"/>
                    <a:pt x="81373" y="147886"/>
                  </a:cubicBezTo>
                  <a:cubicBezTo>
                    <a:pt x="78862" y="149757"/>
                    <a:pt x="75529" y="150921"/>
                    <a:pt x="72676" y="152177"/>
                  </a:cubicBezTo>
                  <a:cubicBezTo>
                    <a:pt x="66445" y="154939"/>
                    <a:pt x="59940" y="157267"/>
                    <a:pt x="53115" y="157815"/>
                  </a:cubicBezTo>
                  <a:cubicBezTo>
                    <a:pt x="49623" y="158089"/>
                    <a:pt x="46108" y="157906"/>
                    <a:pt x="42638" y="158499"/>
                  </a:cubicBezTo>
                  <a:cubicBezTo>
                    <a:pt x="40082" y="158910"/>
                    <a:pt x="37617" y="159755"/>
                    <a:pt x="35151" y="160599"/>
                  </a:cubicBezTo>
                  <a:cubicBezTo>
                    <a:pt x="33303" y="161216"/>
                    <a:pt x="31454" y="161855"/>
                    <a:pt x="29742" y="162768"/>
                  </a:cubicBezTo>
                  <a:cubicBezTo>
                    <a:pt x="26980" y="164251"/>
                    <a:pt x="25473" y="166374"/>
                    <a:pt x="23396" y="168588"/>
                  </a:cubicBezTo>
                  <a:cubicBezTo>
                    <a:pt x="21593" y="170528"/>
                    <a:pt x="18786" y="170962"/>
                    <a:pt x="16366" y="171943"/>
                  </a:cubicBezTo>
                  <a:cubicBezTo>
                    <a:pt x="13330" y="173153"/>
                    <a:pt x="10477" y="174751"/>
                    <a:pt x="7373" y="175915"/>
                  </a:cubicBezTo>
                  <a:cubicBezTo>
                    <a:pt x="6483" y="176235"/>
                    <a:pt x="5593" y="176600"/>
                    <a:pt x="4862" y="177193"/>
                  </a:cubicBezTo>
                  <a:cubicBezTo>
                    <a:pt x="4360" y="177604"/>
                    <a:pt x="3972" y="178129"/>
                    <a:pt x="3447" y="178494"/>
                  </a:cubicBezTo>
                  <a:cubicBezTo>
                    <a:pt x="2420" y="179248"/>
                    <a:pt x="982" y="179316"/>
                    <a:pt x="0" y="180161"/>
                  </a:cubicBezTo>
                  <a:cubicBezTo>
                    <a:pt x="4395" y="180019"/>
                    <a:pt x="8845" y="179701"/>
                    <a:pt x="13244" y="179701"/>
                  </a:cubicBezTo>
                  <a:cubicBezTo>
                    <a:pt x="14533" y="179701"/>
                    <a:pt x="15818" y="179728"/>
                    <a:pt x="17097" y="179795"/>
                  </a:cubicBezTo>
                  <a:cubicBezTo>
                    <a:pt x="18877" y="179864"/>
                    <a:pt x="20635" y="179978"/>
                    <a:pt x="22392" y="180069"/>
                  </a:cubicBezTo>
                  <a:cubicBezTo>
                    <a:pt x="22452" y="180073"/>
                    <a:pt x="22525" y="180074"/>
                    <a:pt x="22610" y="180074"/>
                  </a:cubicBezTo>
                  <a:cubicBezTo>
                    <a:pt x="23147" y="180074"/>
                    <a:pt x="24141" y="180018"/>
                    <a:pt x="25078" y="180018"/>
                  </a:cubicBezTo>
                  <a:cubicBezTo>
                    <a:pt x="26058" y="180018"/>
                    <a:pt x="26975" y="180079"/>
                    <a:pt x="27242" y="180332"/>
                  </a:cubicBezTo>
                  <a:lnTo>
                    <a:pt x="27242" y="180332"/>
                  </a:lnTo>
                  <a:cubicBezTo>
                    <a:pt x="26082" y="179190"/>
                    <a:pt x="22952" y="178828"/>
                    <a:pt x="21193" y="178828"/>
                  </a:cubicBezTo>
                  <a:cubicBezTo>
                    <a:pt x="21033" y="178828"/>
                    <a:pt x="20884" y="178831"/>
                    <a:pt x="20749" y="178837"/>
                  </a:cubicBezTo>
                  <a:cubicBezTo>
                    <a:pt x="21205" y="178700"/>
                    <a:pt x="21616" y="178472"/>
                    <a:pt x="21958" y="178175"/>
                  </a:cubicBezTo>
                  <a:lnTo>
                    <a:pt x="21958" y="178175"/>
                  </a:lnTo>
                  <a:cubicBezTo>
                    <a:pt x="21182" y="178312"/>
                    <a:pt x="20383" y="178472"/>
                    <a:pt x="19585" y="178608"/>
                  </a:cubicBezTo>
                  <a:cubicBezTo>
                    <a:pt x="20018" y="178426"/>
                    <a:pt x="20452" y="178243"/>
                    <a:pt x="20863" y="178061"/>
                  </a:cubicBezTo>
                  <a:lnTo>
                    <a:pt x="20863" y="178061"/>
                  </a:lnTo>
                  <a:cubicBezTo>
                    <a:pt x="19838" y="178411"/>
                    <a:pt x="18757" y="178587"/>
                    <a:pt x="17677" y="178587"/>
                  </a:cubicBezTo>
                  <a:cubicBezTo>
                    <a:pt x="16929" y="178587"/>
                    <a:pt x="16181" y="178503"/>
                    <a:pt x="15453" y="178335"/>
                  </a:cubicBezTo>
                  <a:cubicBezTo>
                    <a:pt x="16184" y="178266"/>
                    <a:pt x="16891" y="178198"/>
                    <a:pt x="17622" y="178083"/>
                  </a:cubicBezTo>
                  <a:cubicBezTo>
                    <a:pt x="16982" y="177992"/>
                    <a:pt x="16343" y="177832"/>
                    <a:pt x="15750" y="177627"/>
                  </a:cubicBezTo>
                  <a:lnTo>
                    <a:pt x="15750" y="177627"/>
                  </a:lnTo>
                  <a:cubicBezTo>
                    <a:pt x="16095" y="177711"/>
                    <a:pt x="16452" y="177753"/>
                    <a:pt x="16810" y="177753"/>
                  </a:cubicBezTo>
                  <a:cubicBezTo>
                    <a:pt x="17326" y="177753"/>
                    <a:pt x="17844" y="177665"/>
                    <a:pt x="18329" y="177490"/>
                  </a:cubicBezTo>
                  <a:cubicBezTo>
                    <a:pt x="18169" y="177422"/>
                    <a:pt x="18032" y="177330"/>
                    <a:pt x="17873" y="177262"/>
                  </a:cubicBezTo>
                  <a:cubicBezTo>
                    <a:pt x="18017" y="177247"/>
                    <a:pt x="18164" y="177240"/>
                    <a:pt x="18312" y="177240"/>
                  </a:cubicBezTo>
                  <a:cubicBezTo>
                    <a:pt x="18633" y="177240"/>
                    <a:pt x="18960" y="177275"/>
                    <a:pt x="19288" y="177353"/>
                  </a:cubicBezTo>
                  <a:cubicBezTo>
                    <a:pt x="19060" y="177239"/>
                    <a:pt x="18854" y="177056"/>
                    <a:pt x="18717" y="176851"/>
                  </a:cubicBezTo>
                  <a:cubicBezTo>
                    <a:pt x="19174" y="176851"/>
                    <a:pt x="19630" y="176919"/>
                    <a:pt x="20087" y="177079"/>
                  </a:cubicBezTo>
                  <a:cubicBezTo>
                    <a:pt x="19666" y="176791"/>
                    <a:pt x="19267" y="176503"/>
                    <a:pt x="18847" y="176216"/>
                  </a:cubicBezTo>
                  <a:lnTo>
                    <a:pt x="18847" y="176216"/>
                  </a:lnTo>
                  <a:cubicBezTo>
                    <a:pt x="20152" y="177089"/>
                    <a:pt x="22293" y="176424"/>
                    <a:pt x="23807" y="177079"/>
                  </a:cubicBezTo>
                  <a:lnTo>
                    <a:pt x="23237" y="176463"/>
                  </a:lnTo>
                  <a:lnTo>
                    <a:pt x="23237" y="176463"/>
                  </a:lnTo>
                  <a:cubicBezTo>
                    <a:pt x="23876" y="176737"/>
                    <a:pt x="24515" y="176988"/>
                    <a:pt x="25154" y="177262"/>
                  </a:cubicBezTo>
                  <a:cubicBezTo>
                    <a:pt x="24926" y="176782"/>
                    <a:pt x="24948" y="176189"/>
                    <a:pt x="25177" y="175732"/>
                  </a:cubicBezTo>
                  <a:cubicBezTo>
                    <a:pt x="25359" y="176052"/>
                    <a:pt x="25542" y="176372"/>
                    <a:pt x="25747" y="176714"/>
                  </a:cubicBezTo>
                  <a:cubicBezTo>
                    <a:pt x="25930" y="176075"/>
                    <a:pt x="26432" y="175527"/>
                    <a:pt x="27026" y="175253"/>
                  </a:cubicBezTo>
                  <a:lnTo>
                    <a:pt x="27026" y="175253"/>
                  </a:lnTo>
                  <a:cubicBezTo>
                    <a:pt x="27048" y="175984"/>
                    <a:pt x="26911" y="176714"/>
                    <a:pt x="26638" y="177376"/>
                  </a:cubicBezTo>
                  <a:cubicBezTo>
                    <a:pt x="27094" y="176760"/>
                    <a:pt x="27665" y="176212"/>
                    <a:pt x="28304" y="175778"/>
                  </a:cubicBezTo>
                  <a:lnTo>
                    <a:pt x="28304" y="175778"/>
                  </a:lnTo>
                  <a:cubicBezTo>
                    <a:pt x="28281" y="176280"/>
                    <a:pt x="28030" y="176760"/>
                    <a:pt x="27688" y="177079"/>
                  </a:cubicBezTo>
                  <a:cubicBezTo>
                    <a:pt x="29034" y="175824"/>
                    <a:pt x="31796" y="175344"/>
                    <a:pt x="33554" y="175162"/>
                  </a:cubicBezTo>
                  <a:cubicBezTo>
                    <a:pt x="33796" y="175136"/>
                    <a:pt x="34026" y="175124"/>
                    <a:pt x="34246" y="175124"/>
                  </a:cubicBezTo>
                  <a:cubicBezTo>
                    <a:pt x="36350" y="175124"/>
                    <a:pt x="37543" y="176220"/>
                    <a:pt x="39671" y="176737"/>
                  </a:cubicBezTo>
                  <a:cubicBezTo>
                    <a:pt x="42455" y="177399"/>
                    <a:pt x="45856" y="177102"/>
                    <a:pt x="48732" y="177444"/>
                  </a:cubicBezTo>
                  <a:cubicBezTo>
                    <a:pt x="51010" y="177716"/>
                    <a:pt x="53882" y="178305"/>
                    <a:pt x="56454" y="178305"/>
                  </a:cubicBezTo>
                  <a:cubicBezTo>
                    <a:pt x="57336" y="178305"/>
                    <a:pt x="58183" y="178236"/>
                    <a:pt x="58958" y="178061"/>
                  </a:cubicBezTo>
                  <a:lnTo>
                    <a:pt x="58958" y="178061"/>
                  </a:lnTo>
                  <a:cubicBezTo>
                    <a:pt x="56790" y="178563"/>
                    <a:pt x="54621" y="179042"/>
                    <a:pt x="52453" y="179544"/>
                  </a:cubicBezTo>
                  <a:cubicBezTo>
                    <a:pt x="54492" y="180163"/>
                    <a:pt x="56587" y="180418"/>
                    <a:pt x="58700" y="180418"/>
                  </a:cubicBezTo>
                  <a:cubicBezTo>
                    <a:pt x="62665" y="180418"/>
                    <a:pt x="66697" y="179521"/>
                    <a:pt x="70553" y="178449"/>
                  </a:cubicBezTo>
                  <a:cubicBezTo>
                    <a:pt x="76339" y="176818"/>
                    <a:pt x="82147" y="174794"/>
                    <a:pt x="88126" y="174794"/>
                  </a:cubicBezTo>
                  <a:cubicBezTo>
                    <a:pt x="88256" y="174794"/>
                    <a:pt x="88387" y="174795"/>
                    <a:pt x="88517" y="174797"/>
                  </a:cubicBezTo>
                  <a:cubicBezTo>
                    <a:pt x="94200" y="174865"/>
                    <a:pt x="99724" y="176486"/>
                    <a:pt x="105408" y="176668"/>
                  </a:cubicBezTo>
                  <a:cubicBezTo>
                    <a:pt x="109220" y="176782"/>
                    <a:pt x="113077" y="176874"/>
                    <a:pt x="116912" y="176988"/>
                  </a:cubicBezTo>
                  <a:lnTo>
                    <a:pt x="116912" y="92"/>
                  </a:lnTo>
                  <a:lnTo>
                    <a:pt x="67404" y="1"/>
                  </a:lnTo>
                  <a:lnTo>
                    <a:pt x="83381" y="16230"/>
                  </a:lnTo>
                  <a:lnTo>
                    <a:pt x="84157" y="22621"/>
                  </a:lnTo>
                  <a:lnTo>
                    <a:pt x="89886" y="35654"/>
                  </a:lnTo>
                  <a:lnTo>
                    <a:pt x="74457" y="21297"/>
                  </a:lnTo>
                  <a:cubicBezTo>
                    <a:pt x="74457" y="21297"/>
                    <a:pt x="61834" y="2922"/>
                    <a:pt x="62633"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6"/>
            <p:cNvSpPr/>
            <p:nvPr/>
          </p:nvSpPr>
          <p:spPr>
            <a:xfrm>
              <a:off x="8263488" y="2"/>
              <a:ext cx="1327120" cy="4964363"/>
            </a:xfrm>
            <a:custGeom>
              <a:rect b="b" l="l" r="r" t="t"/>
              <a:pathLst>
                <a:path extrusionOk="0" h="182900" w="42228">
                  <a:moveTo>
                    <a:pt x="9428" y="40949"/>
                  </a:moveTo>
                  <a:lnTo>
                    <a:pt x="9428" y="40949"/>
                  </a:lnTo>
                  <a:cubicBezTo>
                    <a:pt x="11479" y="42789"/>
                    <a:pt x="13557" y="44694"/>
                    <a:pt x="15478" y="46717"/>
                  </a:cubicBezTo>
                  <a:lnTo>
                    <a:pt x="15478" y="46717"/>
                  </a:lnTo>
                  <a:cubicBezTo>
                    <a:pt x="15402" y="46620"/>
                    <a:pt x="15325" y="46524"/>
                    <a:pt x="15248" y="46427"/>
                  </a:cubicBezTo>
                  <a:cubicBezTo>
                    <a:pt x="13582" y="44327"/>
                    <a:pt x="11756" y="42296"/>
                    <a:pt x="9428" y="40949"/>
                  </a:cubicBezTo>
                  <a:close/>
                  <a:moveTo>
                    <a:pt x="26070" y="145944"/>
                  </a:moveTo>
                  <a:cubicBezTo>
                    <a:pt x="26069" y="145975"/>
                    <a:pt x="26068" y="146006"/>
                    <a:pt x="26067" y="146037"/>
                  </a:cubicBezTo>
                  <a:cubicBezTo>
                    <a:pt x="26068" y="146006"/>
                    <a:pt x="26069" y="145975"/>
                    <a:pt x="26070" y="145944"/>
                  </a:cubicBezTo>
                  <a:close/>
                  <a:moveTo>
                    <a:pt x="21982" y="180457"/>
                  </a:moveTo>
                  <a:cubicBezTo>
                    <a:pt x="21982" y="180457"/>
                    <a:pt x="21982" y="180457"/>
                    <a:pt x="21982" y="180457"/>
                  </a:cubicBezTo>
                  <a:lnTo>
                    <a:pt x="21982" y="180457"/>
                  </a:lnTo>
                  <a:cubicBezTo>
                    <a:pt x="21982" y="180457"/>
                    <a:pt x="21982" y="180457"/>
                    <a:pt x="21982" y="180457"/>
                  </a:cubicBezTo>
                  <a:close/>
                  <a:moveTo>
                    <a:pt x="16002" y="1"/>
                  </a:moveTo>
                  <a:lnTo>
                    <a:pt x="17942" y="13833"/>
                  </a:lnTo>
                  <a:lnTo>
                    <a:pt x="25086" y="43734"/>
                  </a:lnTo>
                  <a:cubicBezTo>
                    <a:pt x="26775" y="50741"/>
                    <a:pt x="28259" y="57840"/>
                    <a:pt x="27871" y="65076"/>
                  </a:cubicBezTo>
                  <a:cubicBezTo>
                    <a:pt x="27483" y="72015"/>
                    <a:pt x="26752" y="78269"/>
                    <a:pt x="29423" y="84956"/>
                  </a:cubicBezTo>
                  <a:cubicBezTo>
                    <a:pt x="24493" y="77538"/>
                    <a:pt x="26273" y="67723"/>
                    <a:pt x="24538" y="58981"/>
                  </a:cubicBezTo>
                  <a:cubicBezTo>
                    <a:pt x="23260" y="52499"/>
                    <a:pt x="19996" y="46564"/>
                    <a:pt x="18581" y="40105"/>
                  </a:cubicBezTo>
                  <a:cubicBezTo>
                    <a:pt x="16937" y="32572"/>
                    <a:pt x="17668" y="24013"/>
                    <a:pt x="12852" y="17964"/>
                  </a:cubicBezTo>
                  <a:lnTo>
                    <a:pt x="12852" y="17964"/>
                  </a:lnTo>
                  <a:cubicBezTo>
                    <a:pt x="16390" y="24606"/>
                    <a:pt x="14312" y="32778"/>
                    <a:pt x="15979" y="40105"/>
                  </a:cubicBezTo>
                  <a:cubicBezTo>
                    <a:pt x="17531" y="47066"/>
                    <a:pt x="22415" y="52978"/>
                    <a:pt x="23488" y="60031"/>
                  </a:cubicBezTo>
                  <a:cubicBezTo>
                    <a:pt x="22259" y="54903"/>
                    <a:pt x="19157" y="50592"/>
                    <a:pt x="15478" y="46717"/>
                  </a:cubicBezTo>
                  <a:lnTo>
                    <a:pt x="15478" y="46717"/>
                  </a:lnTo>
                  <a:cubicBezTo>
                    <a:pt x="17737" y="49578"/>
                    <a:pt x="19771" y="52635"/>
                    <a:pt x="21206" y="55991"/>
                  </a:cubicBezTo>
                  <a:cubicBezTo>
                    <a:pt x="24493" y="63706"/>
                    <a:pt x="23694" y="71992"/>
                    <a:pt x="25063" y="79981"/>
                  </a:cubicBezTo>
                  <a:cubicBezTo>
                    <a:pt x="25872" y="84676"/>
                    <a:pt x="26078" y="89463"/>
                    <a:pt x="26669" y="94179"/>
                  </a:cubicBezTo>
                  <a:lnTo>
                    <a:pt x="26669" y="94179"/>
                  </a:lnTo>
                  <a:cubicBezTo>
                    <a:pt x="25838" y="91493"/>
                    <a:pt x="24892" y="88820"/>
                    <a:pt x="24378" y="86463"/>
                  </a:cubicBezTo>
                  <a:cubicBezTo>
                    <a:pt x="23351" y="81624"/>
                    <a:pt x="22826" y="76922"/>
                    <a:pt x="22438" y="72015"/>
                  </a:cubicBezTo>
                  <a:cubicBezTo>
                    <a:pt x="22256" y="69869"/>
                    <a:pt x="22073" y="67701"/>
                    <a:pt x="21297" y="65692"/>
                  </a:cubicBezTo>
                  <a:cubicBezTo>
                    <a:pt x="20247" y="62930"/>
                    <a:pt x="18124" y="60739"/>
                    <a:pt x="16070" y="58616"/>
                  </a:cubicBezTo>
                  <a:cubicBezTo>
                    <a:pt x="14039" y="56493"/>
                    <a:pt x="12007" y="54393"/>
                    <a:pt x="9953" y="52271"/>
                  </a:cubicBezTo>
                  <a:lnTo>
                    <a:pt x="9953" y="52271"/>
                  </a:lnTo>
                  <a:cubicBezTo>
                    <a:pt x="12372" y="55101"/>
                    <a:pt x="14792" y="57931"/>
                    <a:pt x="17211" y="60762"/>
                  </a:cubicBezTo>
                  <a:cubicBezTo>
                    <a:pt x="18010" y="61720"/>
                    <a:pt x="18832" y="62679"/>
                    <a:pt x="19448" y="63752"/>
                  </a:cubicBezTo>
                  <a:cubicBezTo>
                    <a:pt x="20201" y="65098"/>
                    <a:pt x="20612" y="66605"/>
                    <a:pt x="20863" y="68134"/>
                  </a:cubicBezTo>
                  <a:cubicBezTo>
                    <a:pt x="22598" y="78132"/>
                    <a:pt x="22575" y="88312"/>
                    <a:pt x="22758" y="98423"/>
                  </a:cubicBezTo>
                  <a:cubicBezTo>
                    <a:pt x="22940" y="107713"/>
                    <a:pt x="25269" y="117916"/>
                    <a:pt x="22575" y="126978"/>
                  </a:cubicBezTo>
                  <a:cubicBezTo>
                    <a:pt x="21754" y="116478"/>
                    <a:pt x="20407" y="105636"/>
                    <a:pt x="20407" y="95114"/>
                  </a:cubicBezTo>
                  <a:cubicBezTo>
                    <a:pt x="20019" y="101117"/>
                    <a:pt x="19813" y="107165"/>
                    <a:pt x="19791" y="113191"/>
                  </a:cubicBezTo>
                  <a:cubicBezTo>
                    <a:pt x="19768" y="116044"/>
                    <a:pt x="20201" y="119171"/>
                    <a:pt x="19859" y="122002"/>
                  </a:cubicBezTo>
                  <a:cubicBezTo>
                    <a:pt x="19266" y="127046"/>
                    <a:pt x="16024" y="132364"/>
                    <a:pt x="13285" y="136519"/>
                  </a:cubicBezTo>
                  <a:cubicBezTo>
                    <a:pt x="9816" y="141791"/>
                    <a:pt x="4657" y="144508"/>
                    <a:pt x="1" y="148388"/>
                  </a:cubicBezTo>
                  <a:cubicBezTo>
                    <a:pt x="2101" y="150145"/>
                    <a:pt x="3790" y="152314"/>
                    <a:pt x="5456" y="154505"/>
                  </a:cubicBezTo>
                  <a:cubicBezTo>
                    <a:pt x="9884" y="160280"/>
                    <a:pt x="14335" y="166100"/>
                    <a:pt x="18284" y="172240"/>
                  </a:cubicBezTo>
                  <a:cubicBezTo>
                    <a:pt x="18786" y="166580"/>
                    <a:pt x="21092" y="161444"/>
                    <a:pt x="22050" y="155875"/>
                  </a:cubicBezTo>
                  <a:cubicBezTo>
                    <a:pt x="23511" y="147452"/>
                    <a:pt x="24972" y="138893"/>
                    <a:pt x="24949" y="130333"/>
                  </a:cubicBezTo>
                  <a:lnTo>
                    <a:pt x="24949" y="130333"/>
                  </a:lnTo>
                  <a:cubicBezTo>
                    <a:pt x="26288" y="135393"/>
                    <a:pt x="26183" y="140701"/>
                    <a:pt x="26070" y="145944"/>
                  </a:cubicBezTo>
                  <a:lnTo>
                    <a:pt x="26070" y="145944"/>
                  </a:lnTo>
                  <a:cubicBezTo>
                    <a:pt x="26178" y="141337"/>
                    <a:pt x="27602" y="136465"/>
                    <a:pt x="28304" y="131908"/>
                  </a:cubicBezTo>
                  <a:cubicBezTo>
                    <a:pt x="29035" y="127046"/>
                    <a:pt x="29697" y="122162"/>
                    <a:pt x="30153" y="117277"/>
                  </a:cubicBezTo>
                  <a:cubicBezTo>
                    <a:pt x="30610" y="112392"/>
                    <a:pt x="30838" y="107485"/>
                    <a:pt x="30701" y="102578"/>
                  </a:cubicBezTo>
                  <a:cubicBezTo>
                    <a:pt x="30564" y="97807"/>
                    <a:pt x="29605" y="93196"/>
                    <a:pt x="30062" y="88403"/>
                  </a:cubicBezTo>
                  <a:lnTo>
                    <a:pt x="30062" y="88403"/>
                  </a:lnTo>
                  <a:cubicBezTo>
                    <a:pt x="31842" y="95525"/>
                    <a:pt x="32664" y="102897"/>
                    <a:pt x="32550" y="110224"/>
                  </a:cubicBezTo>
                  <a:cubicBezTo>
                    <a:pt x="33140" y="106091"/>
                    <a:pt x="33731" y="101895"/>
                    <a:pt x="33297" y="97737"/>
                  </a:cubicBezTo>
                  <a:lnTo>
                    <a:pt x="33297" y="97737"/>
                  </a:lnTo>
                  <a:cubicBezTo>
                    <a:pt x="33593" y="100317"/>
                    <a:pt x="33870" y="102898"/>
                    <a:pt x="34148" y="105499"/>
                  </a:cubicBezTo>
                  <a:cubicBezTo>
                    <a:pt x="34924" y="112552"/>
                    <a:pt x="35700" y="119765"/>
                    <a:pt x="34604" y="126841"/>
                  </a:cubicBezTo>
                  <a:cubicBezTo>
                    <a:pt x="33509" y="133985"/>
                    <a:pt x="31956" y="141289"/>
                    <a:pt x="29902" y="148228"/>
                  </a:cubicBezTo>
                  <a:cubicBezTo>
                    <a:pt x="29059" y="151054"/>
                    <a:pt x="22413" y="180458"/>
                    <a:pt x="21984" y="180458"/>
                  </a:cubicBezTo>
                  <a:cubicBezTo>
                    <a:pt x="21983" y="180458"/>
                    <a:pt x="21982" y="180457"/>
                    <a:pt x="21982" y="180457"/>
                  </a:cubicBezTo>
                  <a:lnTo>
                    <a:pt x="21982" y="180457"/>
                  </a:lnTo>
                  <a:cubicBezTo>
                    <a:pt x="22009" y="180463"/>
                    <a:pt x="33121" y="182900"/>
                    <a:pt x="33121" y="182900"/>
                  </a:cubicBezTo>
                  <a:cubicBezTo>
                    <a:pt x="33691" y="180115"/>
                    <a:pt x="34285" y="177330"/>
                    <a:pt x="34878" y="174546"/>
                  </a:cubicBezTo>
                  <a:cubicBezTo>
                    <a:pt x="37434" y="162266"/>
                    <a:pt x="38439" y="150396"/>
                    <a:pt x="38051" y="137820"/>
                  </a:cubicBezTo>
                  <a:cubicBezTo>
                    <a:pt x="37571" y="123463"/>
                    <a:pt x="36042" y="109151"/>
                    <a:pt x="35905" y="94794"/>
                  </a:cubicBezTo>
                  <a:cubicBezTo>
                    <a:pt x="35882" y="92078"/>
                    <a:pt x="35928" y="89362"/>
                    <a:pt x="36932" y="86828"/>
                  </a:cubicBezTo>
                  <a:cubicBezTo>
                    <a:pt x="37914" y="84317"/>
                    <a:pt x="39215" y="81875"/>
                    <a:pt x="40037" y="79273"/>
                  </a:cubicBezTo>
                  <a:cubicBezTo>
                    <a:pt x="42182" y="72471"/>
                    <a:pt x="42228" y="66719"/>
                    <a:pt x="41338" y="59666"/>
                  </a:cubicBezTo>
                  <a:cubicBezTo>
                    <a:pt x="39900" y="48368"/>
                    <a:pt x="39352" y="36955"/>
                    <a:pt x="39671" y="25565"/>
                  </a:cubicBezTo>
                  <a:lnTo>
                    <a:pt x="39671" y="25565"/>
                  </a:lnTo>
                  <a:cubicBezTo>
                    <a:pt x="37708" y="34170"/>
                    <a:pt x="36887" y="43049"/>
                    <a:pt x="37252" y="51883"/>
                  </a:cubicBezTo>
                  <a:cubicBezTo>
                    <a:pt x="37343" y="54005"/>
                    <a:pt x="37959" y="56448"/>
                    <a:pt x="37754" y="58570"/>
                  </a:cubicBezTo>
                  <a:cubicBezTo>
                    <a:pt x="37617" y="60008"/>
                    <a:pt x="36887" y="61583"/>
                    <a:pt x="36544" y="62999"/>
                  </a:cubicBezTo>
                  <a:cubicBezTo>
                    <a:pt x="36111" y="64733"/>
                    <a:pt x="35723" y="66491"/>
                    <a:pt x="35677" y="68271"/>
                  </a:cubicBezTo>
                  <a:cubicBezTo>
                    <a:pt x="35655" y="68651"/>
                    <a:pt x="36290" y="72910"/>
                    <a:pt x="36530" y="72910"/>
                  </a:cubicBezTo>
                  <a:cubicBezTo>
                    <a:pt x="36535" y="72910"/>
                    <a:pt x="36540" y="72908"/>
                    <a:pt x="36544" y="72905"/>
                  </a:cubicBezTo>
                  <a:cubicBezTo>
                    <a:pt x="37594" y="72106"/>
                    <a:pt x="37982" y="70531"/>
                    <a:pt x="37617" y="69253"/>
                  </a:cubicBezTo>
                  <a:lnTo>
                    <a:pt x="37617" y="69253"/>
                  </a:lnTo>
                  <a:cubicBezTo>
                    <a:pt x="37777" y="69869"/>
                    <a:pt x="37366" y="70577"/>
                    <a:pt x="36750" y="70759"/>
                  </a:cubicBezTo>
                  <a:cubicBezTo>
                    <a:pt x="35997" y="68157"/>
                    <a:pt x="36316" y="65258"/>
                    <a:pt x="37640" y="62884"/>
                  </a:cubicBezTo>
                  <a:cubicBezTo>
                    <a:pt x="37777" y="62610"/>
                    <a:pt x="37982" y="62314"/>
                    <a:pt x="38302" y="62222"/>
                  </a:cubicBezTo>
                  <a:cubicBezTo>
                    <a:pt x="38352" y="62211"/>
                    <a:pt x="38400" y="62206"/>
                    <a:pt x="38447" y="62206"/>
                  </a:cubicBezTo>
                  <a:cubicBezTo>
                    <a:pt x="38983" y="62206"/>
                    <a:pt x="39340" y="62888"/>
                    <a:pt x="39466" y="63455"/>
                  </a:cubicBezTo>
                  <a:cubicBezTo>
                    <a:pt x="40607" y="68157"/>
                    <a:pt x="40196" y="72882"/>
                    <a:pt x="39215" y="77561"/>
                  </a:cubicBezTo>
                  <a:cubicBezTo>
                    <a:pt x="38781" y="79638"/>
                    <a:pt x="38005" y="81670"/>
                    <a:pt x="36955" y="83518"/>
                  </a:cubicBezTo>
                  <a:cubicBezTo>
                    <a:pt x="35975" y="85251"/>
                    <a:pt x="34174" y="86597"/>
                    <a:pt x="33283" y="88261"/>
                  </a:cubicBezTo>
                  <a:lnTo>
                    <a:pt x="33283" y="88261"/>
                  </a:lnTo>
                  <a:cubicBezTo>
                    <a:pt x="34832" y="85363"/>
                    <a:pt x="34581" y="81850"/>
                    <a:pt x="34148" y="78588"/>
                  </a:cubicBezTo>
                  <a:cubicBezTo>
                    <a:pt x="33029" y="69937"/>
                    <a:pt x="35997" y="61606"/>
                    <a:pt x="35723" y="52841"/>
                  </a:cubicBezTo>
                  <a:cubicBezTo>
                    <a:pt x="35494" y="45240"/>
                    <a:pt x="33486" y="37366"/>
                    <a:pt x="32573" y="29788"/>
                  </a:cubicBezTo>
                  <a:cubicBezTo>
                    <a:pt x="31340" y="19676"/>
                    <a:pt x="30404" y="10158"/>
                    <a:pt x="29195" y="69"/>
                  </a:cubicBezTo>
                  <a:lnTo>
                    <a:pt x="16002" y="1"/>
                  </a:ln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6" name="Google Shape;216;p16"/>
          <p:cNvSpPr/>
          <p:nvPr/>
        </p:nvSpPr>
        <p:spPr>
          <a:xfrm>
            <a:off x="-388824" y="3870063"/>
            <a:ext cx="1097543" cy="1154389"/>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6"/>
          <p:cNvSpPr/>
          <p:nvPr/>
        </p:nvSpPr>
        <p:spPr>
          <a:xfrm flipH="1">
            <a:off x="5345312" y="4614674"/>
            <a:ext cx="983492" cy="620271"/>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6"/>
          <p:cNvSpPr/>
          <p:nvPr/>
        </p:nvSpPr>
        <p:spPr>
          <a:xfrm>
            <a:off x="6136675" y="-700578"/>
            <a:ext cx="4307989" cy="2962068"/>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6"/>
          <p:cNvSpPr/>
          <p:nvPr/>
        </p:nvSpPr>
        <p:spPr>
          <a:xfrm>
            <a:off x="5610349" y="-304800"/>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4083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0" name="Google Shape;220;p16"/>
          <p:cNvGrpSpPr/>
          <p:nvPr/>
        </p:nvGrpSpPr>
        <p:grpSpPr>
          <a:xfrm>
            <a:off x="8169482" y="9109"/>
            <a:ext cx="1589401" cy="2208142"/>
            <a:chOff x="6690382" y="-4766279"/>
            <a:chExt cx="1589401" cy="2208142"/>
          </a:xfrm>
        </p:grpSpPr>
        <p:sp>
          <p:nvSpPr>
            <p:cNvPr id="221" name="Google Shape;221;p16"/>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16"/>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6"/>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6"/>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16"/>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16"/>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16"/>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6"/>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16"/>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6"/>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16"/>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16"/>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6"/>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6"/>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16"/>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6" name="Google Shape;236;p16"/>
          <p:cNvGrpSpPr/>
          <p:nvPr/>
        </p:nvGrpSpPr>
        <p:grpSpPr>
          <a:xfrm flipH="1" rot="5400000">
            <a:off x="7572320" y="-573361"/>
            <a:ext cx="1589401" cy="2208142"/>
            <a:chOff x="6690382" y="-4766279"/>
            <a:chExt cx="1589401" cy="2208142"/>
          </a:xfrm>
        </p:grpSpPr>
        <p:sp>
          <p:nvSpPr>
            <p:cNvPr id="237" name="Google Shape;237;p16"/>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6"/>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6"/>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6"/>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16"/>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6"/>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6"/>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16"/>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16"/>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16"/>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6"/>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6"/>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6"/>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6"/>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6"/>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2" name="Google Shape;252;p16"/>
          <p:cNvSpPr/>
          <p:nvPr/>
        </p:nvSpPr>
        <p:spPr>
          <a:xfrm>
            <a:off x="-1420525" y="3044149"/>
            <a:ext cx="2205865" cy="1902268"/>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16"/>
          <p:cNvSpPr/>
          <p:nvPr/>
        </p:nvSpPr>
        <p:spPr>
          <a:xfrm>
            <a:off x="-1419802" y="3107544"/>
            <a:ext cx="2134839" cy="1784418"/>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4" name="Google Shape;254;p16"/>
          <p:cNvGrpSpPr/>
          <p:nvPr/>
        </p:nvGrpSpPr>
        <p:grpSpPr>
          <a:xfrm>
            <a:off x="-33294" y="3169605"/>
            <a:ext cx="11482122" cy="2204647"/>
            <a:chOff x="-33294" y="3093405"/>
            <a:chExt cx="11482122" cy="2204647"/>
          </a:xfrm>
        </p:grpSpPr>
        <p:grpSp>
          <p:nvGrpSpPr>
            <p:cNvPr id="255" name="Google Shape;255;p16"/>
            <p:cNvGrpSpPr/>
            <p:nvPr/>
          </p:nvGrpSpPr>
          <p:grpSpPr>
            <a:xfrm>
              <a:off x="6008092" y="3448642"/>
              <a:ext cx="3333989" cy="1775788"/>
              <a:chOff x="6846292" y="3448642"/>
              <a:chExt cx="3333989" cy="1775788"/>
            </a:xfrm>
          </p:grpSpPr>
          <p:sp>
            <p:nvSpPr>
              <p:cNvPr id="256" name="Google Shape;256;p16"/>
              <p:cNvSpPr/>
              <p:nvPr/>
            </p:nvSpPr>
            <p:spPr>
              <a:xfrm>
                <a:off x="6846292" y="3527019"/>
                <a:ext cx="3230936" cy="1697411"/>
              </a:xfrm>
              <a:custGeom>
                <a:rect b="b" l="l" r="r" t="t"/>
                <a:pathLst>
                  <a:path extrusionOk="0" h="47660" w="102806">
                    <a:moveTo>
                      <a:pt x="102806" y="1"/>
                    </a:moveTo>
                    <a:lnTo>
                      <a:pt x="93721" y="7054"/>
                    </a:lnTo>
                    <a:lnTo>
                      <a:pt x="85253" y="29263"/>
                    </a:lnTo>
                    <a:lnTo>
                      <a:pt x="80209" y="38644"/>
                    </a:lnTo>
                    <a:lnTo>
                      <a:pt x="16435" y="42022"/>
                    </a:lnTo>
                    <a:lnTo>
                      <a:pt x="0" y="47660"/>
                    </a:lnTo>
                    <a:lnTo>
                      <a:pt x="102806" y="47660"/>
                    </a:lnTo>
                    <a:lnTo>
                      <a:pt x="102806" y="1"/>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6"/>
              <p:cNvSpPr/>
              <p:nvPr/>
            </p:nvSpPr>
            <p:spPr>
              <a:xfrm>
                <a:off x="9537526" y="3448642"/>
                <a:ext cx="642755" cy="1438597"/>
              </a:xfrm>
              <a:custGeom>
                <a:rect b="b" l="l" r="r" t="t"/>
                <a:pathLst>
                  <a:path extrusionOk="0" h="40393" w="20452">
                    <a:moveTo>
                      <a:pt x="20184" y="0"/>
                    </a:moveTo>
                    <a:cubicBezTo>
                      <a:pt x="20044" y="0"/>
                      <a:pt x="19878" y="51"/>
                      <a:pt x="19767" y="129"/>
                    </a:cubicBezTo>
                    <a:cubicBezTo>
                      <a:pt x="16480" y="2252"/>
                      <a:pt x="11961" y="4877"/>
                      <a:pt x="10021" y="8414"/>
                    </a:cubicBezTo>
                    <a:cubicBezTo>
                      <a:pt x="9473" y="9373"/>
                      <a:pt x="9199" y="10492"/>
                      <a:pt x="8948" y="11564"/>
                    </a:cubicBezTo>
                    <a:cubicBezTo>
                      <a:pt x="8697" y="12523"/>
                      <a:pt x="8469" y="13482"/>
                      <a:pt x="8195" y="14440"/>
                    </a:cubicBezTo>
                    <a:cubicBezTo>
                      <a:pt x="6460" y="20672"/>
                      <a:pt x="3607" y="25693"/>
                      <a:pt x="92" y="31034"/>
                    </a:cubicBezTo>
                    <a:cubicBezTo>
                      <a:pt x="46" y="31103"/>
                      <a:pt x="1" y="31171"/>
                      <a:pt x="1" y="31240"/>
                    </a:cubicBezTo>
                    <a:cubicBezTo>
                      <a:pt x="1" y="31308"/>
                      <a:pt x="46" y="31354"/>
                      <a:pt x="92" y="31422"/>
                    </a:cubicBezTo>
                    <a:cubicBezTo>
                      <a:pt x="2899" y="35280"/>
                      <a:pt x="5912" y="38087"/>
                      <a:pt x="10112" y="40393"/>
                    </a:cubicBezTo>
                    <a:cubicBezTo>
                      <a:pt x="7944" y="39183"/>
                      <a:pt x="9542" y="32198"/>
                      <a:pt x="9222" y="30304"/>
                    </a:cubicBezTo>
                    <a:cubicBezTo>
                      <a:pt x="8583" y="26264"/>
                      <a:pt x="9245" y="21836"/>
                      <a:pt x="9245" y="17727"/>
                    </a:cubicBezTo>
                    <a:cubicBezTo>
                      <a:pt x="9815" y="19644"/>
                      <a:pt x="10386" y="21562"/>
                      <a:pt x="10957" y="23479"/>
                    </a:cubicBezTo>
                    <a:cubicBezTo>
                      <a:pt x="12418" y="21425"/>
                      <a:pt x="13148" y="18868"/>
                      <a:pt x="13011" y="16335"/>
                    </a:cubicBezTo>
                    <a:cubicBezTo>
                      <a:pt x="12965" y="15513"/>
                      <a:pt x="12828" y="14691"/>
                      <a:pt x="12874" y="13870"/>
                    </a:cubicBezTo>
                    <a:cubicBezTo>
                      <a:pt x="12965" y="12500"/>
                      <a:pt x="13559" y="11245"/>
                      <a:pt x="14129" y="10012"/>
                    </a:cubicBezTo>
                    <a:lnTo>
                      <a:pt x="14129" y="10012"/>
                    </a:lnTo>
                    <a:cubicBezTo>
                      <a:pt x="13741" y="12843"/>
                      <a:pt x="14746" y="15696"/>
                      <a:pt x="14586" y="18549"/>
                    </a:cubicBezTo>
                    <a:cubicBezTo>
                      <a:pt x="14495" y="20398"/>
                      <a:pt x="13924" y="22201"/>
                      <a:pt x="13536" y="24027"/>
                    </a:cubicBezTo>
                    <a:cubicBezTo>
                      <a:pt x="12828" y="27496"/>
                      <a:pt x="12897" y="31057"/>
                      <a:pt x="12942" y="34595"/>
                    </a:cubicBezTo>
                    <a:cubicBezTo>
                      <a:pt x="13490" y="30509"/>
                      <a:pt x="14152" y="26697"/>
                      <a:pt x="15408" y="22749"/>
                    </a:cubicBezTo>
                    <a:cubicBezTo>
                      <a:pt x="15453" y="24255"/>
                      <a:pt x="15499" y="25762"/>
                      <a:pt x="15545" y="27268"/>
                    </a:cubicBezTo>
                    <a:cubicBezTo>
                      <a:pt x="15385" y="21973"/>
                      <a:pt x="17485" y="16495"/>
                      <a:pt x="16572" y="11268"/>
                    </a:cubicBezTo>
                    <a:cubicBezTo>
                      <a:pt x="16458" y="10583"/>
                      <a:pt x="16298" y="9898"/>
                      <a:pt x="16229" y="9213"/>
                    </a:cubicBezTo>
                    <a:cubicBezTo>
                      <a:pt x="15818" y="5790"/>
                      <a:pt x="17622" y="2115"/>
                      <a:pt x="20452" y="197"/>
                    </a:cubicBezTo>
                    <a:cubicBezTo>
                      <a:pt x="20452" y="57"/>
                      <a:pt x="20332" y="0"/>
                      <a:pt x="20184"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8" name="Google Shape;258;p16"/>
            <p:cNvSpPr/>
            <p:nvPr/>
          </p:nvSpPr>
          <p:spPr>
            <a:xfrm>
              <a:off x="8827617" y="3093405"/>
              <a:ext cx="2621211" cy="2131843"/>
            </a:xfrm>
            <a:custGeom>
              <a:rect b="b" l="l" r="r" t="t"/>
              <a:pathLst>
                <a:path extrusionOk="0" h="59858" w="83405">
                  <a:moveTo>
                    <a:pt x="21858" y="1"/>
                  </a:moveTo>
                  <a:cubicBezTo>
                    <a:pt x="18844" y="1"/>
                    <a:pt x="15692" y="473"/>
                    <a:pt x="13086" y="473"/>
                  </a:cubicBezTo>
                  <a:cubicBezTo>
                    <a:pt x="12906" y="473"/>
                    <a:pt x="12729" y="471"/>
                    <a:pt x="12555" y="466"/>
                  </a:cubicBezTo>
                  <a:cubicBezTo>
                    <a:pt x="12262" y="458"/>
                    <a:pt x="11965" y="449"/>
                    <a:pt x="11669" y="449"/>
                  </a:cubicBezTo>
                  <a:cubicBezTo>
                    <a:pt x="11181" y="449"/>
                    <a:pt x="10695" y="472"/>
                    <a:pt x="10227" y="558"/>
                  </a:cubicBezTo>
                  <a:cubicBezTo>
                    <a:pt x="7214" y="1151"/>
                    <a:pt x="5365" y="5031"/>
                    <a:pt x="3653" y="7291"/>
                  </a:cubicBezTo>
                  <a:cubicBezTo>
                    <a:pt x="2443" y="8934"/>
                    <a:pt x="1234" y="10555"/>
                    <a:pt x="1" y="12176"/>
                  </a:cubicBezTo>
                  <a:lnTo>
                    <a:pt x="1" y="36211"/>
                  </a:lnTo>
                  <a:lnTo>
                    <a:pt x="1" y="59858"/>
                  </a:lnTo>
                  <a:lnTo>
                    <a:pt x="83405" y="59858"/>
                  </a:lnTo>
                  <a:cubicBezTo>
                    <a:pt x="82537" y="59858"/>
                    <a:pt x="80278" y="57529"/>
                    <a:pt x="79524" y="56982"/>
                  </a:cubicBezTo>
                  <a:cubicBezTo>
                    <a:pt x="78497" y="56205"/>
                    <a:pt x="77561" y="55429"/>
                    <a:pt x="76603" y="54562"/>
                  </a:cubicBezTo>
                  <a:cubicBezTo>
                    <a:pt x="75324" y="53421"/>
                    <a:pt x="72905" y="52097"/>
                    <a:pt x="72106" y="50522"/>
                  </a:cubicBezTo>
                  <a:lnTo>
                    <a:pt x="72106" y="50522"/>
                  </a:lnTo>
                  <a:cubicBezTo>
                    <a:pt x="72380" y="51549"/>
                    <a:pt x="72677" y="52576"/>
                    <a:pt x="72951" y="53603"/>
                  </a:cubicBezTo>
                  <a:cubicBezTo>
                    <a:pt x="64574" y="49335"/>
                    <a:pt x="59529" y="40707"/>
                    <a:pt x="54759" y="32627"/>
                  </a:cubicBezTo>
                  <a:cubicBezTo>
                    <a:pt x="54257" y="31782"/>
                    <a:pt x="53709" y="30892"/>
                    <a:pt x="52887" y="30344"/>
                  </a:cubicBezTo>
                  <a:cubicBezTo>
                    <a:pt x="52454" y="30093"/>
                    <a:pt x="51974" y="29911"/>
                    <a:pt x="51518" y="29705"/>
                  </a:cubicBezTo>
                  <a:cubicBezTo>
                    <a:pt x="48619" y="28267"/>
                    <a:pt x="47409" y="25049"/>
                    <a:pt x="46062" y="22333"/>
                  </a:cubicBezTo>
                  <a:cubicBezTo>
                    <a:pt x="44373" y="19000"/>
                    <a:pt x="42616" y="17266"/>
                    <a:pt x="39352" y="15485"/>
                  </a:cubicBezTo>
                  <a:cubicBezTo>
                    <a:pt x="38484" y="15029"/>
                    <a:pt x="37549" y="14641"/>
                    <a:pt x="36818" y="13956"/>
                  </a:cubicBezTo>
                  <a:cubicBezTo>
                    <a:pt x="35996" y="13203"/>
                    <a:pt x="35540" y="12153"/>
                    <a:pt x="35061" y="11126"/>
                  </a:cubicBezTo>
                  <a:cubicBezTo>
                    <a:pt x="33874" y="8638"/>
                    <a:pt x="32527" y="6195"/>
                    <a:pt x="31043" y="3867"/>
                  </a:cubicBezTo>
                  <a:cubicBezTo>
                    <a:pt x="29032" y="710"/>
                    <a:pt x="25550" y="1"/>
                    <a:pt x="21858" y="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6"/>
            <p:cNvSpPr/>
            <p:nvPr/>
          </p:nvSpPr>
          <p:spPr>
            <a:xfrm>
              <a:off x="8657356" y="3124995"/>
              <a:ext cx="2077452" cy="2083193"/>
            </a:xfrm>
            <a:custGeom>
              <a:rect b="b" l="l" r="r" t="t"/>
              <a:pathLst>
                <a:path extrusionOk="0" h="58492" w="66103">
                  <a:moveTo>
                    <a:pt x="20598" y="6308"/>
                  </a:moveTo>
                  <a:lnTo>
                    <a:pt x="20598" y="6308"/>
                  </a:lnTo>
                  <a:cubicBezTo>
                    <a:pt x="20602" y="6309"/>
                    <a:pt x="20607" y="6311"/>
                    <a:pt x="20611" y="6313"/>
                  </a:cubicBezTo>
                  <a:cubicBezTo>
                    <a:pt x="20607" y="6311"/>
                    <a:pt x="20602" y="6309"/>
                    <a:pt x="20598" y="6308"/>
                  </a:cubicBezTo>
                  <a:close/>
                  <a:moveTo>
                    <a:pt x="16480" y="16219"/>
                  </a:moveTo>
                  <a:cubicBezTo>
                    <a:pt x="16478" y="16219"/>
                    <a:pt x="16477" y="16220"/>
                    <a:pt x="16475" y="16221"/>
                  </a:cubicBezTo>
                  <a:lnTo>
                    <a:pt x="16475" y="16221"/>
                  </a:lnTo>
                  <a:cubicBezTo>
                    <a:pt x="16477" y="16220"/>
                    <a:pt x="16478" y="16219"/>
                    <a:pt x="16480" y="16219"/>
                  </a:cubicBezTo>
                  <a:close/>
                  <a:moveTo>
                    <a:pt x="37475" y="17542"/>
                  </a:moveTo>
                  <a:cubicBezTo>
                    <a:pt x="37476" y="17542"/>
                    <a:pt x="37478" y="17542"/>
                    <a:pt x="37479" y="17543"/>
                  </a:cubicBezTo>
                  <a:cubicBezTo>
                    <a:pt x="37478" y="17542"/>
                    <a:pt x="37476" y="17542"/>
                    <a:pt x="37475" y="17542"/>
                  </a:cubicBezTo>
                  <a:close/>
                  <a:moveTo>
                    <a:pt x="18524" y="1"/>
                  </a:moveTo>
                  <a:cubicBezTo>
                    <a:pt x="17894" y="1"/>
                    <a:pt x="17265" y="30"/>
                    <a:pt x="16640" y="104"/>
                  </a:cubicBezTo>
                  <a:cubicBezTo>
                    <a:pt x="13467" y="447"/>
                    <a:pt x="11892" y="2364"/>
                    <a:pt x="9427" y="4030"/>
                  </a:cubicBezTo>
                  <a:cubicBezTo>
                    <a:pt x="7875" y="5080"/>
                    <a:pt x="6323" y="6130"/>
                    <a:pt x="4793" y="7180"/>
                  </a:cubicBezTo>
                  <a:lnTo>
                    <a:pt x="3196" y="12749"/>
                  </a:lnTo>
                  <a:lnTo>
                    <a:pt x="0" y="58491"/>
                  </a:lnTo>
                  <a:lnTo>
                    <a:pt x="45742" y="58491"/>
                  </a:lnTo>
                  <a:cubicBezTo>
                    <a:pt x="44715" y="58491"/>
                    <a:pt x="43391" y="53835"/>
                    <a:pt x="44509" y="53356"/>
                  </a:cubicBezTo>
                  <a:cubicBezTo>
                    <a:pt x="44637" y="53298"/>
                    <a:pt x="44771" y="53274"/>
                    <a:pt x="44906" y="53274"/>
                  </a:cubicBezTo>
                  <a:cubicBezTo>
                    <a:pt x="45255" y="53274"/>
                    <a:pt x="45619" y="53430"/>
                    <a:pt x="45947" y="53561"/>
                  </a:cubicBezTo>
                  <a:cubicBezTo>
                    <a:pt x="49234" y="54976"/>
                    <a:pt x="52886" y="55296"/>
                    <a:pt x="56447" y="55592"/>
                  </a:cubicBezTo>
                  <a:cubicBezTo>
                    <a:pt x="59665" y="55843"/>
                    <a:pt x="62884" y="56117"/>
                    <a:pt x="66102" y="56391"/>
                  </a:cubicBezTo>
                  <a:cubicBezTo>
                    <a:pt x="65007" y="56300"/>
                    <a:pt x="62610" y="52511"/>
                    <a:pt x="61948" y="51621"/>
                  </a:cubicBezTo>
                  <a:cubicBezTo>
                    <a:pt x="60944" y="50297"/>
                    <a:pt x="60396" y="48334"/>
                    <a:pt x="59277" y="47193"/>
                  </a:cubicBezTo>
                  <a:cubicBezTo>
                    <a:pt x="58935" y="46833"/>
                    <a:pt x="58439" y="46576"/>
                    <a:pt x="57952" y="46576"/>
                  </a:cubicBezTo>
                  <a:cubicBezTo>
                    <a:pt x="57789" y="46576"/>
                    <a:pt x="57628" y="46605"/>
                    <a:pt x="57474" y="46668"/>
                  </a:cubicBezTo>
                  <a:cubicBezTo>
                    <a:pt x="57248" y="46743"/>
                    <a:pt x="57022" y="46896"/>
                    <a:pt x="56796" y="46896"/>
                  </a:cubicBezTo>
                  <a:cubicBezTo>
                    <a:pt x="56748" y="46896"/>
                    <a:pt x="56700" y="46889"/>
                    <a:pt x="56652" y="46873"/>
                  </a:cubicBezTo>
                  <a:cubicBezTo>
                    <a:pt x="56447" y="46805"/>
                    <a:pt x="56333" y="46599"/>
                    <a:pt x="56264" y="46417"/>
                  </a:cubicBezTo>
                  <a:cubicBezTo>
                    <a:pt x="55945" y="45732"/>
                    <a:pt x="55785" y="44979"/>
                    <a:pt x="55420" y="44340"/>
                  </a:cubicBezTo>
                  <a:cubicBezTo>
                    <a:pt x="55055" y="43678"/>
                    <a:pt x="54438" y="43084"/>
                    <a:pt x="53708" y="43061"/>
                  </a:cubicBezTo>
                  <a:cubicBezTo>
                    <a:pt x="53069" y="43929"/>
                    <a:pt x="52338" y="44728"/>
                    <a:pt x="51517" y="45435"/>
                  </a:cubicBezTo>
                  <a:cubicBezTo>
                    <a:pt x="51517" y="45116"/>
                    <a:pt x="51699" y="44819"/>
                    <a:pt x="51973" y="44636"/>
                  </a:cubicBezTo>
                  <a:lnTo>
                    <a:pt x="51973" y="44636"/>
                  </a:lnTo>
                  <a:cubicBezTo>
                    <a:pt x="51937" y="44661"/>
                    <a:pt x="51903" y="44672"/>
                    <a:pt x="51871" y="44672"/>
                  </a:cubicBezTo>
                  <a:cubicBezTo>
                    <a:pt x="51668" y="44672"/>
                    <a:pt x="51581" y="44209"/>
                    <a:pt x="51699" y="43952"/>
                  </a:cubicBezTo>
                  <a:cubicBezTo>
                    <a:pt x="51996" y="43312"/>
                    <a:pt x="52316" y="42650"/>
                    <a:pt x="52612" y="42011"/>
                  </a:cubicBezTo>
                  <a:lnTo>
                    <a:pt x="52612" y="42011"/>
                  </a:lnTo>
                  <a:cubicBezTo>
                    <a:pt x="51836" y="42582"/>
                    <a:pt x="51083" y="43153"/>
                    <a:pt x="50307" y="43723"/>
                  </a:cubicBezTo>
                  <a:cubicBezTo>
                    <a:pt x="50535" y="42947"/>
                    <a:pt x="50946" y="42240"/>
                    <a:pt x="51540" y="41669"/>
                  </a:cubicBezTo>
                  <a:cubicBezTo>
                    <a:pt x="51037" y="40802"/>
                    <a:pt x="51060" y="39774"/>
                    <a:pt x="50900" y="38793"/>
                  </a:cubicBezTo>
                  <a:cubicBezTo>
                    <a:pt x="50741" y="37834"/>
                    <a:pt x="50216" y="36762"/>
                    <a:pt x="49257" y="36556"/>
                  </a:cubicBezTo>
                  <a:lnTo>
                    <a:pt x="49257" y="36556"/>
                  </a:lnTo>
                  <a:cubicBezTo>
                    <a:pt x="49029" y="37675"/>
                    <a:pt x="49531" y="38861"/>
                    <a:pt x="49303" y="39980"/>
                  </a:cubicBezTo>
                  <a:cubicBezTo>
                    <a:pt x="49097" y="41007"/>
                    <a:pt x="48207" y="41874"/>
                    <a:pt x="47157" y="42034"/>
                  </a:cubicBezTo>
                  <a:cubicBezTo>
                    <a:pt x="47591" y="41601"/>
                    <a:pt x="48047" y="41167"/>
                    <a:pt x="48481" y="40733"/>
                  </a:cubicBezTo>
                  <a:cubicBezTo>
                    <a:pt x="48618" y="40619"/>
                    <a:pt x="48778" y="40459"/>
                    <a:pt x="48801" y="40277"/>
                  </a:cubicBezTo>
                  <a:cubicBezTo>
                    <a:pt x="48823" y="40117"/>
                    <a:pt x="48778" y="39980"/>
                    <a:pt x="48732" y="39843"/>
                  </a:cubicBezTo>
                  <a:cubicBezTo>
                    <a:pt x="47707" y="36767"/>
                    <a:pt x="47068" y="30576"/>
                    <a:pt x="42730" y="30576"/>
                  </a:cubicBezTo>
                  <a:cubicBezTo>
                    <a:pt x="42722" y="30576"/>
                    <a:pt x="42714" y="30576"/>
                    <a:pt x="42706" y="30576"/>
                  </a:cubicBezTo>
                  <a:cubicBezTo>
                    <a:pt x="41177" y="30599"/>
                    <a:pt x="39625" y="30690"/>
                    <a:pt x="38095" y="30850"/>
                  </a:cubicBezTo>
                  <a:cubicBezTo>
                    <a:pt x="37046" y="32744"/>
                    <a:pt x="37570" y="34433"/>
                    <a:pt x="35083" y="35643"/>
                  </a:cubicBezTo>
                  <a:cubicBezTo>
                    <a:pt x="32686" y="36807"/>
                    <a:pt x="30586" y="38131"/>
                    <a:pt x="28623" y="40003"/>
                  </a:cubicBezTo>
                  <a:cubicBezTo>
                    <a:pt x="29764" y="37606"/>
                    <a:pt x="32047" y="35803"/>
                    <a:pt x="34626" y="35255"/>
                  </a:cubicBezTo>
                  <a:cubicBezTo>
                    <a:pt x="34923" y="35187"/>
                    <a:pt x="35219" y="35141"/>
                    <a:pt x="35425" y="34958"/>
                  </a:cubicBezTo>
                  <a:cubicBezTo>
                    <a:pt x="35699" y="34753"/>
                    <a:pt x="35813" y="34433"/>
                    <a:pt x="35927" y="34137"/>
                  </a:cubicBezTo>
                  <a:cubicBezTo>
                    <a:pt x="35927" y="32767"/>
                    <a:pt x="37319" y="31580"/>
                    <a:pt x="37182" y="30074"/>
                  </a:cubicBezTo>
                  <a:cubicBezTo>
                    <a:pt x="37068" y="28841"/>
                    <a:pt x="36155" y="27494"/>
                    <a:pt x="35653" y="26353"/>
                  </a:cubicBezTo>
                  <a:cubicBezTo>
                    <a:pt x="35516" y="26011"/>
                    <a:pt x="35356" y="25646"/>
                    <a:pt x="35448" y="25280"/>
                  </a:cubicBezTo>
                  <a:cubicBezTo>
                    <a:pt x="35493" y="25098"/>
                    <a:pt x="35608" y="24915"/>
                    <a:pt x="35653" y="24733"/>
                  </a:cubicBezTo>
                  <a:cubicBezTo>
                    <a:pt x="35742" y="24221"/>
                    <a:pt x="35181" y="23796"/>
                    <a:pt x="34666" y="23796"/>
                  </a:cubicBezTo>
                  <a:cubicBezTo>
                    <a:pt x="34653" y="23796"/>
                    <a:pt x="34639" y="23796"/>
                    <a:pt x="34626" y="23797"/>
                  </a:cubicBezTo>
                  <a:cubicBezTo>
                    <a:pt x="34078" y="23842"/>
                    <a:pt x="33622" y="24185"/>
                    <a:pt x="33234" y="24550"/>
                  </a:cubicBezTo>
                  <a:cubicBezTo>
                    <a:pt x="31430" y="26125"/>
                    <a:pt x="30221" y="28111"/>
                    <a:pt x="29490" y="30416"/>
                  </a:cubicBezTo>
                  <a:cubicBezTo>
                    <a:pt x="29970" y="27494"/>
                    <a:pt x="31545" y="24778"/>
                    <a:pt x="33827" y="22907"/>
                  </a:cubicBezTo>
                  <a:cubicBezTo>
                    <a:pt x="34740" y="22131"/>
                    <a:pt x="35859" y="21377"/>
                    <a:pt x="36041" y="20190"/>
                  </a:cubicBezTo>
                  <a:lnTo>
                    <a:pt x="36041" y="20190"/>
                  </a:lnTo>
                  <a:cubicBezTo>
                    <a:pt x="35356" y="20282"/>
                    <a:pt x="34695" y="20373"/>
                    <a:pt x="34010" y="20464"/>
                  </a:cubicBezTo>
                  <a:cubicBezTo>
                    <a:pt x="34458" y="20083"/>
                    <a:pt x="36870" y="17540"/>
                    <a:pt x="37451" y="17540"/>
                  </a:cubicBezTo>
                  <a:cubicBezTo>
                    <a:pt x="37459" y="17540"/>
                    <a:pt x="37467" y="17541"/>
                    <a:pt x="37475" y="17542"/>
                  </a:cubicBezTo>
                  <a:lnTo>
                    <a:pt x="37475" y="17542"/>
                  </a:lnTo>
                  <a:cubicBezTo>
                    <a:pt x="37138" y="17489"/>
                    <a:pt x="36778" y="17463"/>
                    <a:pt x="36402" y="17463"/>
                  </a:cubicBezTo>
                  <a:cubicBezTo>
                    <a:pt x="32600" y="17463"/>
                    <a:pt x="27090" y="20081"/>
                    <a:pt x="25679" y="23340"/>
                  </a:cubicBezTo>
                  <a:cubicBezTo>
                    <a:pt x="26843" y="20624"/>
                    <a:pt x="30061" y="19300"/>
                    <a:pt x="31430" y="16675"/>
                  </a:cubicBezTo>
                  <a:cubicBezTo>
                    <a:pt x="31545" y="16447"/>
                    <a:pt x="31636" y="16219"/>
                    <a:pt x="31841" y="16059"/>
                  </a:cubicBezTo>
                  <a:cubicBezTo>
                    <a:pt x="32047" y="15876"/>
                    <a:pt x="32366" y="15808"/>
                    <a:pt x="32640" y="15762"/>
                  </a:cubicBezTo>
                  <a:cubicBezTo>
                    <a:pt x="33678" y="15589"/>
                    <a:pt x="35321" y="15277"/>
                    <a:pt x="36828" y="15277"/>
                  </a:cubicBezTo>
                  <a:cubicBezTo>
                    <a:pt x="37905" y="15277"/>
                    <a:pt x="38913" y="15437"/>
                    <a:pt x="39579" y="15922"/>
                  </a:cubicBezTo>
                  <a:cubicBezTo>
                    <a:pt x="42181" y="17817"/>
                    <a:pt x="44624" y="20373"/>
                    <a:pt x="46701" y="22815"/>
                  </a:cubicBezTo>
                  <a:cubicBezTo>
                    <a:pt x="45856" y="21172"/>
                    <a:pt x="44783" y="19643"/>
                    <a:pt x="43733" y="18113"/>
                  </a:cubicBezTo>
                  <a:lnTo>
                    <a:pt x="40195" y="13023"/>
                  </a:lnTo>
                  <a:cubicBezTo>
                    <a:pt x="39944" y="12681"/>
                    <a:pt x="39670" y="12293"/>
                    <a:pt x="39305" y="12042"/>
                  </a:cubicBezTo>
                  <a:cubicBezTo>
                    <a:pt x="38255" y="11311"/>
                    <a:pt x="36749" y="11836"/>
                    <a:pt x="35562" y="11380"/>
                  </a:cubicBezTo>
                  <a:cubicBezTo>
                    <a:pt x="35327" y="11295"/>
                    <a:pt x="35093" y="11149"/>
                    <a:pt x="34839" y="11149"/>
                  </a:cubicBezTo>
                  <a:cubicBezTo>
                    <a:pt x="34822" y="11149"/>
                    <a:pt x="34804" y="11150"/>
                    <a:pt x="34786" y="11152"/>
                  </a:cubicBezTo>
                  <a:cubicBezTo>
                    <a:pt x="34558" y="11174"/>
                    <a:pt x="34375" y="11311"/>
                    <a:pt x="34170" y="11426"/>
                  </a:cubicBezTo>
                  <a:cubicBezTo>
                    <a:pt x="29833" y="14393"/>
                    <a:pt x="25382" y="17018"/>
                    <a:pt x="21250" y="20350"/>
                  </a:cubicBezTo>
                  <a:cubicBezTo>
                    <a:pt x="19767" y="21537"/>
                    <a:pt x="17986" y="22359"/>
                    <a:pt x="16571" y="23637"/>
                  </a:cubicBezTo>
                  <a:cubicBezTo>
                    <a:pt x="15065" y="24984"/>
                    <a:pt x="14471" y="26787"/>
                    <a:pt x="13170" y="28271"/>
                  </a:cubicBezTo>
                  <a:cubicBezTo>
                    <a:pt x="12600" y="26102"/>
                    <a:pt x="12759" y="23706"/>
                    <a:pt x="13672" y="21628"/>
                  </a:cubicBezTo>
                  <a:cubicBezTo>
                    <a:pt x="14082" y="20694"/>
                    <a:pt x="15629" y="16555"/>
                    <a:pt x="16475" y="16221"/>
                  </a:cubicBezTo>
                  <a:lnTo>
                    <a:pt x="16475" y="16221"/>
                  </a:lnTo>
                  <a:cubicBezTo>
                    <a:pt x="15493" y="16601"/>
                    <a:pt x="14577" y="17200"/>
                    <a:pt x="13876" y="17974"/>
                  </a:cubicBezTo>
                  <a:lnTo>
                    <a:pt x="13876" y="17974"/>
                  </a:lnTo>
                  <a:cubicBezTo>
                    <a:pt x="15252" y="16434"/>
                    <a:pt x="16563" y="14741"/>
                    <a:pt x="17941" y="13160"/>
                  </a:cubicBezTo>
                  <a:cubicBezTo>
                    <a:pt x="19219" y="11722"/>
                    <a:pt x="20109" y="9805"/>
                    <a:pt x="21935" y="8983"/>
                  </a:cubicBezTo>
                  <a:cubicBezTo>
                    <a:pt x="21707" y="8922"/>
                    <a:pt x="21479" y="8892"/>
                    <a:pt x="21257" y="8892"/>
                  </a:cubicBezTo>
                  <a:cubicBezTo>
                    <a:pt x="21146" y="8892"/>
                    <a:pt x="21037" y="8900"/>
                    <a:pt x="20931" y="8915"/>
                  </a:cubicBezTo>
                  <a:cubicBezTo>
                    <a:pt x="21547" y="8458"/>
                    <a:pt x="22232" y="8116"/>
                    <a:pt x="22962" y="7888"/>
                  </a:cubicBezTo>
                  <a:cubicBezTo>
                    <a:pt x="22770" y="7873"/>
                    <a:pt x="22577" y="7866"/>
                    <a:pt x="22384" y="7866"/>
                  </a:cubicBezTo>
                  <a:cubicBezTo>
                    <a:pt x="19786" y="7866"/>
                    <a:pt x="17187" y="9138"/>
                    <a:pt x="15635" y="11220"/>
                  </a:cubicBezTo>
                  <a:cubicBezTo>
                    <a:pt x="16239" y="10272"/>
                    <a:pt x="18838" y="6270"/>
                    <a:pt x="20355" y="6270"/>
                  </a:cubicBezTo>
                  <a:cubicBezTo>
                    <a:pt x="20439" y="6270"/>
                    <a:pt x="20520" y="6282"/>
                    <a:pt x="20598" y="6308"/>
                  </a:cubicBezTo>
                  <a:lnTo>
                    <a:pt x="20598" y="6308"/>
                  </a:lnTo>
                  <a:cubicBezTo>
                    <a:pt x="20077" y="6127"/>
                    <a:pt x="19557" y="5946"/>
                    <a:pt x="19036" y="5742"/>
                  </a:cubicBezTo>
                  <a:lnTo>
                    <a:pt x="19036" y="5742"/>
                  </a:lnTo>
                  <a:cubicBezTo>
                    <a:pt x="19072" y="5755"/>
                    <a:pt x="19116" y="5761"/>
                    <a:pt x="19167" y="5761"/>
                  </a:cubicBezTo>
                  <a:cubicBezTo>
                    <a:pt x="20102" y="5761"/>
                    <a:pt x="23508" y="3695"/>
                    <a:pt x="24309" y="3414"/>
                  </a:cubicBezTo>
                  <a:cubicBezTo>
                    <a:pt x="26021" y="2775"/>
                    <a:pt x="27801" y="2524"/>
                    <a:pt x="29627" y="2478"/>
                  </a:cubicBezTo>
                  <a:cubicBezTo>
                    <a:pt x="28052" y="1223"/>
                    <a:pt x="26067" y="720"/>
                    <a:pt x="24035" y="447"/>
                  </a:cubicBezTo>
                  <a:cubicBezTo>
                    <a:pt x="23305" y="332"/>
                    <a:pt x="22574" y="264"/>
                    <a:pt x="21867" y="195"/>
                  </a:cubicBezTo>
                  <a:cubicBezTo>
                    <a:pt x="20758" y="93"/>
                    <a:pt x="19639" y="1"/>
                    <a:pt x="18524" y="1"/>
                  </a:cubicBezTo>
                  <a:close/>
                </a:path>
              </a:pathLst>
            </a:custGeom>
            <a:solidFill>
              <a:srgbClr val="576A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6"/>
            <p:cNvSpPr/>
            <p:nvPr/>
          </p:nvSpPr>
          <p:spPr>
            <a:xfrm>
              <a:off x="8526176" y="3119689"/>
              <a:ext cx="1053827" cy="2096513"/>
            </a:xfrm>
            <a:custGeom>
              <a:rect b="b" l="l" r="r" t="t"/>
              <a:pathLst>
                <a:path extrusionOk="0" h="58866" w="33532">
                  <a:moveTo>
                    <a:pt x="25257" y="4197"/>
                  </a:moveTo>
                  <a:lnTo>
                    <a:pt x="25291" y="4202"/>
                  </a:lnTo>
                  <a:cubicBezTo>
                    <a:pt x="25280" y="4200"/>
                    <a:pt x="25268" y="4198"/>
                    <a:pt x="25257" y="4197"/>
                  </a:cubicBezTo>
                  <a:close/>
                  <a:moveTo>
                    <a:pt x="25725" y="35450"/>
                  </a:moveTo>
                  <a:lnTo>
                    <a:pt x="25725" y="35450"/>
                  </a:lnTo>
                  <a:cubicBezTo>
                    <a:pt x="25671" y="35454"/>
                    <a:pt x="25624" y="35469"/>
                    <a:pt x="25583" y="35493"/>
                  </a:cubicBezTo>
                  <a:lnTo>
                    <a:pt x="25583" y="35493"/>
                  </a:lnTo>
                  <a:cubicBezTo>
                    <a:pt x="25630" y="35477"/>
                    <a:pt x="25677" y="35463"/>
                    <a:pt x="25725" y="35450"/>
                  </a:cubicBezTo>
                  <a:close/>
                  <a:moveTo>
                    <a:pt x="17999" y="1"/>
                  </a:moveTo>
                  <a:cubicBezTo>
                    <a:pt x="14858" y="1"/>
                    <a:pt x="11656" y="1239"/>
                    <a:pt x="9930" y="3974"/>
                  </a:cubicBezTo>
                  <a:cubicBezTo>
                    <a:pt x="9702" y="4362"/>
                    <a:pt x="9496" y="4750"/>
                    <a:pt x="9154" y="5046"/>
                  </a:cubicBezTo>
                  <a:cubicBezTo>
                    <a:pt x="8789" y="5389"/>
                    <a:pt x="8309" y="5549"/>
                    <a:pt x="7990" y="5914"/>
                  </a:cubicBezTo>
                  <a:cubicBezTo>
                    <a:pt x="7716" y="6256"/>
                    <a:pt x="7602" y="6713"/>
                    <a:pt x="7510" y="7124"/>
                  </a:cubicBezTo>
                  <a:cubicBezTo>
                    <a:pt x="7510" y="10273"/>
                    <a:pt x="5844" y="13560"/>
                    <a:pt x="5479" y="16687"/>
                  </a:cubicBezTo>
                  <a:cubicBezTo>
                    <a:pt x="4406" y="25292"/>
                    <a:pt x="4246" y="33943"/>
                    <a:pt x="2557" y="42548"/>
                  </a:cubicBezTo>
                  <a:cubicBezTo>
                    <a:pt x="1530" y="47798"/>
                    <a:pt x="1" y="53071"/>
                    <a:pt x="298" y="58412"/>
                  </a:cubicBezTo>
                  <a:cubicBezTo>
                    <a:pt x="318" y="58738"/>
                    <a:pt x="1515" y="58866"/>
                    <a:pt x="3378" y="58866"/>
                  </a:cubicBezTo>
                  <a:cubicBezTo>
                    <a:pt x="9735" y="58866"/>
                    <a:pt x="23845" y="57379"/>
                    <a:pt x="25451" y="57202"/>
                  </a:cubicBezTo>
                  <a:cubicBezTo>
                    <a:pt x="25771" y="57179"/>
                    <a:pt x="26090" y="57134"/>
                    <a:pt x="26364" y="56928"/>
                  </a:cubicBezTo>
                  <a:cubicBezTo>
                    <a:pt x="26661" y="56723"/>
                    <a:pt x="26798" y="56381"/>
                    <a:pt x="26935" y="56038"/>
                  </a:cubicBezTo>
                  <a:cubicBezTo>
                    <a:pt x="27597" y="54326"/>
                    <a:pt x="28510" y="52888"/>
                    <a:pt x="28532" y="51017"/>
                  </a:cubicBezTo>
                  <a:cubicBezTo>
                    <a:pt x="28555" y="50523"/>
                    <a:pt x="27454" y="46196"/>
                    <a:pt x="27264" y="46196"/>
                  </a:cubicBezTo>
                  <a:cubicBezTo>
                    <a:pt x="27260" y="46196"/>
                    <a:pt x="27257" y="46198"/>
                    <a:pt x="27254" y="46200"/>
                  </a:cubicBezTo>
                  <a:cubicBezTo>
                    <a:pt x="26798" y="46703"/>
                    <a:pt x="26318" y="47182"/>
                    <a:pt x="25862" y="47684"/>
                  </a:cubicBezTo>
                  <a:cubicBezTo>
                    <a:pt x="25405" y="46999"/>
                    <a:pt x="24949" y="46292"/>
                    <a:pt x="24766" y="45493"/>
                  </a:cubicBezTo>
                  <a:cubicBezTo>
                    <a:pt x="24561" y="44694"/>
                    <a:pt x="24675" y="43781"/>
                    <a:pt x="25246" y="43188"/>
                  </a:cubicBezTo>
                  <a:cubicBezTo>
                    <a:pt x="25428" y="43005"/>
                    <a:pt x="25656" y="42845"/>
                    <a:pt x="25771" y="42617"/>
                  </a:cubicBezTo>
                  <a:cubicBezTo>
                    <a:pt x="25908" y="42366"/>
                    <a:pt x="25885" y="42069"/>
                    <a:pt x="25862" y="41795"/>
                  </a:cubicBezTo>
                  <a:lnTo>
                    <a:pt x="25360" y="36203"/>
                  </a:lnTo>
                  <a:cubicBezTo>
                    <a:pt x="25341" y="35938"/>
                    <a:pt x="25385" y="35609"/>
                    <a:pt x="25583" y="35493"/>
                  </a:cubicBezTo>
                  <a:lnTo>
                    <a:pt x="25583" y="35493"/>
                  </a:lnTo>
                  <a:cubicBezTo>
                    <a:pt x="24435" y="35861"/>
                    <a:pt x="23467" y="36704"/>
                    <a:pt x="22963" y="37801"/>
                  </a:cubicBezTo>
                  <a:cubicBezTo>
                    <a:pt x="22758" y="38234"/>
                    <a:pt x="22644" y="38714"/>
                    <a:pt x="22507" y="39170"/>
                  </a:cubicBezTo>
                  <a:cubicBezTo>
                    <a:pt x="22187" y="40380"/>
                    <a:pt x="21867" y="41590"/>
                    <a:pt x="21548" y="42777"/>
                  </a:cubicBezTo>
                  <a:cubicBezTo>
                    <a:pt x="21548" y="39147"/>
                    <a:pt x="21959" y="35541"/>
                    <a:pt x="22758" y="31980"/>
                  </a:cubicBezTo>
                  <a:cubicBezTo>
                    <a:pt x="23123" y="30383"/>
                    <a:pt x="23511" y="28830"/>
                    <a:pt x="24013" y="27233"/>
                  </a:cubicBezTo>
                  <a:lnTo>
                    <a:pt x="24013" y="27233"/>
                  </a:lnTo>
                  <a:cubicBezTo>
                    <a:pt x="23374" y="27689"/>
                    <a:pt x="22826" y="28260"/>
                    <a:pt x="22415" y="28922"/>
                  </a:cubicBezTo>
                  <a:cubicBezTo>
                    <a:pt x="22712" y="25817"/>
                    <a:pt x="25177" y="23421"/>
                    <a:pt x="27482" y="21321"/>
                  </a:cubicBezTo>
                  <a:cubicBezTo>
                    <a:pt x="28852" y="20088"/>
                    <a:pt x="30222" y="18856"/>
                    <a:pt x="31568" y="17623"/>
                  </a:cubicBezTo>
                  <a:lnTo>
                    <a:pt x="31568" y="17623"/>
                  </a:lnTo>
                  <a:cubicBezTo>
                    <a:pt x="29834" y="18787"/>
                    <a:pt x="28099" y="19929"/>
                    <a:pt x="26364" y="21070"/>
                  </a:cubicBezTo>
                  <a:cubicBezTo>
                    <a:pt x="25017" y="21960"/>
                    <a:pt x="23648" y="22850"/>
                    <a:pt x="22529" y="24037"/>
                  </a:cubicBezTo>
                  <a:cubicBezTo>
                    <a:pt x="20612" y="26046"/>
                    <a:pt x="19927" y="29196"/>
                    <a:pt x="18786" y="31706"/>
                  </a:cubicBezTo>
                  <a:cubicBezTo>
                    <a:pt x="17553" y="34445"/>
                    <a:pt x="16709" y="37276"/>
                    <a:pt x="14723" y="39627"/>
                  </a:cubicBezTo>
                  <a:cubicBezTo>
                    <a:pt x="13399" y="41156"/>
                    <a:pt x="11893" y="42571"/>
                    <a:pt x="10820" y="44306"/>
                  </a:cubicBezTo>
                  <a:cubicBezTo>
                    <a:pt x="11254" y="42594"/>
                    <a:pt x="12486" y="41225"/>
                    <a:pt x="13491" y="39787"/>
                  </a:cubicBezTo>
                  <a:cubicBezTo>
                    <a:pt x="15591" y="36819"/>
                    <a:pt x="15431" y="32597"/>
                    <a:pt x="16161" y="29127"/>
                  </a:cubicBezTo>
                  <a:cubicBezTo>
                    <a:pt x="16252" y="28762"/>
                    <a:pt x="16321" y="28420"/>
                    <a:pt x="16412" y="28054"/>
                  </a:cubicBezTo>
                  <a:cubicBezTo>
                    <a:pt x="16345" y="28037"/>
                    <a:pt x="16278" y="28030"/>
                    <a:pt x="16212" y="28030"/>
                  </a:cubicBezTo>
                  <a:cubicBezTo>
                    <a:pt x="15747" y="28030"/>
                    <a:pt x="15337" y="28425"/>
                    <a:pt x="14997" y="28785"/>
                  </a:cubicBezTo>
                  <a:cubicBezTo>
                    <a:pt x="14358" y="29515"/>
                    <a:pt x="13719" y="30223"/>
                    <a:pt x="13080" y="30930"/>
                  </a:cubicBezTo>
                  <a:cubicBezTo>
                    <a:pt x="13582" y="29470"/>
                    <a:pt x="14883" y="28100"/>
                    <a:pt x="15225" y="26730"/>
                  </a:cubicBezTo>
                  <a:cubicBezTo>
                    <a:pt x="14837" y="26730"/>
                    <a:pt x="14563" y="26936"/>
                    <a:pt x="14289" y="27255"/>
                  </a:cubicBezTo>
                  <a:cubicBezTo>
                    <a:pt x="13011" y="28602"/>
                    <a:pt x="11756" y="29972"/>
                    <a:pt x="10478" y="31318"/>
                  </a:cubicBezTo>
                  <a:cubicBezTo>
                    <a:pt x="11459" y="29447"/>
                    <a:pt x="12715" y="27712"/>
                    <a:pt x="14221" y="26228"/>
                  </a:cubicBezTo>
                  <a:cubicBezTo>
                    <a:pt x="15636" y="24836"/>
                    <a:pt x="16709" y="23238"/>
                    <a:pt x="17531" y="21458"/>
                  </a:cubicBezTo>
                  <a:cubicBezTo>
                    <a:pt x="18215" y="19997"/>
                    <a:pt x="18375" y="18262"/>
                    <a:pt x="19060" y="16893"/>
                  </a:cubicBezTo>
                  <a:cubicBezTo>
                    <a:pt x="19448" y="16117"/>
                    <a:pt x="20407" y="15615"/>
                    <a:pt x="20475" y="14747"/>
                  </a:cubicBezTo>
                  <a:cubicBezTo>
                    <a:pt x="20516" y="14019"/>
                    <a:pt x="20175" y="13756"/>
                    <a:pt x="19658" y="13756"/>
                  </a:cubicBezTo>
                  <a:cubicBezTo>
                    <a:pt x="18459" y="13756"/>
                    <a:pt x="16313" y="15174"/>
                    <a:pt x="15819" y="15478"/>
                  </a:cubicBezTo>
                  <a:cubicBezTo>
                    <a:pt x="13787" y="16710"/>
                    <a:pt x="11938" y="18239"/>
                    <a:pt x="10386" y="20043"/>
                  </a:cubicBezTo>
                  <a:cubicBezTo>
                    <a:pt x="11938" y="17783"/>
                    <a:pt x="13879" y="15797"/>
                    <a:pt x="16070" y="14154"/>
                  </a:cubicBezTo>
                  <a:cubicBezTo>
                    <a:pt x="16960" y="13492"/>
                    <a:pt x="17919" y="12876"/>
                    <a:pt x="18695" y="12054"/>
                  </a:cubicBezTo>
                  <a:cubicBezTo>
                    <a:pt x="19950" y="10707"/>
                    <a:pt x="19562" y="10410"/>
                    <a:pt x="18284" y="9292"/>
                  </a:cubicBezTo>
                  <a:lnTo>
                    <a:pt x="18284" y="9292"/>
                  </a:lnTo>
                  <a:cubicBezTo>
                    <a:pt x="18387" y="9295"/>
                    <a:pt x="18490" y="9296"/>
                    <a:pt x="18593" y="9296"/>
                  </a:cubicBezTo>
                  <a:cubicBezTo>
                    <a:pt x="19316" y="9296"/>
                    <a:pt x="20050" y="9226"/>
                    <a:pt x="20749" y="9087"/>
                  </a:cubicBezTo>
                  <a:cubicBezTo>
                    <a:pt x="20384" y="8721"/>
                    <a:pt x="19927" y="8470"/>
                    <a:pt x="19425" y="8311"/>
                  </a:cubicBezTo>
                  <a:cubicBezTo>
                    <a:pt x="19631" y="7740"/>
                    <a:pt x="20475" y="7900"/>
                    <a:pt x="20977" y="7580"/>
                  </a:cubicBezTo>
                  <a:cubicBezTo>
                    <a:pt x="22444" y="6602"/>
                    <a:pt x="22584" y="4160"/>
                    <a:pt x="24771" y="4160"/>
                  </a:cubicBezTo>
                  <a:cubicBezTo>
                    <a:pt x="24923" y="4160"/>
                    <a:pt x="25084" y="4172"/>
                    <a:pt x="25257" y="4197"/>
                  </a:cubicBezTo>
                  <a:lnTo>
                    <a:pt x="25257" y="4197"/>
                  </a:lnTo>
                  <a:lnTo>
                    <a:pt x="22210" y="3745"/>
                  </a:lnTo>
                  <a:cubicBezTo>
                    <a:pt x="24903" y="2924"/>
                    <a:pt x="27619" y="2239"/>
                    <a:pt x="30336" y="1646"/>
                  </a:cubicBezTo>
                  <a:cubicBezTo>
                    <a:pt x="30997" y="1502"/>
                    <a:pt x="31686" y="1367"/>
                    <a:pt x="32363" y="1367"/>
                  </a:cubicBezTo>
                  <a:cubicBezTo>
                    <a:pt x="32759" y="1367"/>
                    <a:pt x="33151" y="1413"/>
                    <a:pt x="33531" y="1531"/>
                  </a:cubicBezTo>
                  <a:cubicBezTo>
                    <a:pt x="32595" y="733"/>
                    <a:pt x="31294" y="596"/>
                    <a:pt x="30062" y="459"/>
                  </a:cubicBezTo>
                  <a:cubicBezTo>
                    <a:pt x="29331" y="390"/>
                    <a:pt x="28578" y="322"/>
                    <a:pt x="27848" y="253"/>
                  </a:cubicBezTo>
                  <a:cubicBezTo>
                    <a:pt x="27072" y="185"/>
                    <a:pt x="26273" y="93"/>
                    <a:pt x="25497" y="71"/>
                  </a:cubicBezTo>
                  <a:cubicBezTo>
                    <a:pt x="25397" y="68"/>
                    <a:pt x="25298" y="67"/>
                    <a:pt x="25199" y="67"/>
                  </a:cubicBezTo>
                  <a:cubicBezTo>
                    <a:pt x="22683" y="67"/>
                    <a:pt x="20419" y="790"/>
                    <a:pt x="17941" y="790"/>
                  </a:cubicBezTo>
                  <a:cubicBezTo>
                    <a:pt x="17640" y="790"/>
                    <a:pt x="17336" y="779"/>
                    <a:pt x="17029" y="755"/>
                  </a:cubicBezTo>
                  <a:cubicBezTo>
                    <a:pt x="17325" y="413"/>
                    <a:pt x="17713" y="139"/>
                    <a:pt x="18170" y="2"/>
                  </a:cubicBezTo>
                  <a:cubicBezTo>
                    <a:pt x="18113" y="1"/>
                    <a:pt x="18056" y="1"/>
                    <a:pt x="17999" y="1"/>
                  </a:cubicBezTo>
                  <a:close/>
                </a:path>
              </a:pathLst>
            </a:custGeom>
            <a:solidFill>
              <a:srgbClr val="728F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16"/>
            <p:cNvSpPr/>
            <p:nvPr/>
          </p:nvSpPr>
          <p:spPr>
            <a:xfrm>
              <a:off x="-33294" y="4546893"/>
              <a:ext cx="8141137" cy="677896"/>
            </a:xfrm>
            <a:custGeom>
              <a:rect b="b" l="l" r="r" t="t"/>
              <a:pathLst>
                <a:path extrusionOk="0" h="19034" w="259045">
                  <a:moveTo>
                    <a:pt x="36376" y="0"/>
                  </a:moveTo>
                  <a:cubicBezTo>
                    <a:pt x="35375" y="0"/>
                    <a:pt x="34410" y="272"/>
                    <a:pt x="33462" y="581"/>
                  </a:cubicBezTo>
                  <a:cubicBezTo>
                    <a:pt x="25359" y="3137"/>
                    <a:pt x="18215" y="7999"/>
                    <a:pt x="11002" y="12359"/>
                  </a:cubicBezTo>
                  <a:cubicBezTo>
                    <a:pt x="7327" y="14550"/>
                    <a:pt x="3675" y="16764"/>
                    <a:pt x="0" y="18978"/>
                  </a:cubicBezTo>
                  <a:cubicBezTo>
                    <a:pt x="0" y="18978"/>
                    <a:pt x="37000" y="19024"/>
                    <a:pt x="82902" y="19024"/>
                  </a:cubicBezTo>
                  <a:cubicBezTo>
                    <a:pt x="108170" y="19031"/>
                    <a:pt x="136164" y="19034"/>
                    <a:pt x="162259" y="19034"/>
                  </a:cubicBezTo>
                  <a:cubicBezTo>
                    <a:pt x="214449" y="19034"/>
                    <a:pt x="259045" y="19024"/>
                    <a:pt x="259045" y="19024"/>
                  </a:cubicBezTo>
                  <a:cubicBezTo>
                    <a:pt x="257059" y="19024"/>
                    <a:pt x="254708" y="17654"/>
                    <a:pt x="252768" y="17221"/>
                  </a:cubicBezTo>
                  <a:cubicBezTo>
                    <a:pt x="249435" y="16490"/>
                    <a:pt x="246445" y="15531"/>
                    <a:pt x="243204" y="14322"/>
                  </a:cubicBezTo>
                  <a:cubicBezTo>
                    <a:pt x="237589" y="12222"/>
                    <a:pt x="231906" y="10145"/>
                    <a:pt x="226085" y="8661"/>
                  </a:cubicBezTo>
                  <a:cubicBezTo>
                    <a:pt x="223095" y="7908"/>
                    <a:pt x="218142" y="6333"/>
                    <a:pt x="214170" y="6264"/>
                  </a:cubicBezTo>
                  <a:cubicBezTo>
                    <a:pt x="214086" y="6263"/>
                    <a:pt x="214002" y="6262"/>
                    <a:pt x="213918" y="6262"/>
                  </a:cubicBezTo>
                  <a:cubicBezTo>
                    <a:pt x="212649" y="6262"/>
                    <a:pt x="211506" y="6427"/>
                    <a:pt x="210564" y="6812"/>
                  </a:cubicBezTo>
                  <a:cubicBezTo>
                    <a:pt x="210952" y="6630"/>
                    <a:pt x="211340" y="6447"/>
                    <a:pt x="211751" y="6264"/>
                  </a:cubicBezTo>
                  <a:cubicBezTo>
                    <a:pt x="211543" y="6240"/>
                    <a:pt x="211335" y="6228"/>
                    <a:pt x="211127" y="6228"/>
                  </a:cubicBezTo>
                  <a:cubicBezTo>
                    <a:pt x="210473" y="6228"/>
                    <a:pt x="209824" y="6348"/>
                    <a:pt x="209221" y="6579"/>
                  </a:cubicBezTo>
                  <a:lnTo>
                    <a:pt x="209221" y="6579"/>
                  </a:lnTo>
                  <a:cubicBezTo>
                    <a:pt x="209657" y="6224"/>
                    <a:pt x="209948" y="5688"/>
                    <a:pt x="209948" y="5123"/>
                  </a:cubicBezTo>
                  <a:lnTo>
                    <a:pt x="209948" y="5123"/>
                  </a:lnTo>
                  <a:cubicBezTo>
                    <a:pt x="209194" y="5374"/>
                    <a:pt x="208510" y="5876"/>
                    <a:pt x="208076" y="6538"/>
                  </a:cubicBezTo>
                  <a:cubicBezTo>
                    <a:pt x="208144" y="6082"/>
                    <a:pt x="208213" y="5625"/>
                    <a:pt x="208259" y="5146"/>
                  </a:cubicBezTo>
                  <a:lnTo>
                    <a:pt x="208259" y="5146"/>
                  </a:lnTo>
                  <a:cubicBezTo>
                    <a:pt x="207483" y="5945"/>
                    <a:pt x="206615" y="6630"/>
                    <a:pt x="205702" y="7246"/>
                  </a:cubicBezTo>
                  <a:lnTo>
                    <a:pt x="206136" y="6561"/>
                  </a:lnTo>
                  <a:lnTo>
                    <a:pt x="206136" y="6561"/>
                  </a:lnTo>
                  <a:cubicBezTo>
                    <a:pt x="205040" y="7018"/>
                    <a:pt x="203967" y="7497"/>
                    <a:pt x="202872" y="7976"/>
                  </a:cubicBezTo>
                  <a:cubicBezTo>
                    <a:pt x="203054" y="7725"/>
                    <a:pt x="203260" y="7474"/>
                    <a:pt x="203465" y="7223"/>
                  </a:cubicBezTo>
                  <a:lnTo>
                    <a:pt x="203465" y="7223"/>
                  </a:lnTo>
                  <a:cubicBezTo>
                    <a:pt x="202187" y="7428"/>
                    <a:pt x="200977" y="7908"/>
                    <a:pt x="199927" y="8638"/>
                  </a:cubicBezTo>
                  <a:cubicBezTo>
                    <a:pt x="200224" y="8341"/>
                    <a:pt x="200544" y="8045"/>
                    <a:pt x="200840" y="7748"/>
                  </a:cubicBezTo>
                  <a:cubicBezTo>
                    <a:pt x="200852" y="7520"/>
                    <a:pt x="200669" y="7417"/>
                    <a:pt x="200447" y="7417"/>
                  </a:cubicBezTo>
                  <a:cubicBezTo>
                    <a:pt x="200224" y="7417"/>
                    <a:pt x="199962" y="7520"/>
                    <a:pt x="199813" y="7702"/>
                  </a:cubicBezTo>
                  <a:cubicBezTo>
                    <a:pt x="199523" y="8038"/>
                    <a:pt x="199298" y="8548"/>
                    <a:pt x="198860" y="8548"/>
                  </a:cubicBezTo>
                  <a:cubicBezTo>
                    <a:pt x="198851" y="8548"/>
                    <a:pt x="198841" y="8547"/>
                    <a:pt x="198832" y="8547"/>
                  </a:cubicBezTo>
                  <a:cubicBezTo>
                    <a:pt x="199357" y="8250"/>
                    <a:pt x="199653" y="7588"/>
                    <a:pt x="199494" y="6995"/>
                  </a:cubicBezTo>
                  <a:lnTo>
                    <a:pt x="199494" y="6995"/>
                  </a:lnTo>
                  <a:cubicBezTo>
                    <a:pt x="198946" y="7748"/>
                    <a:pt x="198261" y="8387"/>
                    <a:pt x="197485" y="8889"/>
                  </a:cubicBezTo>
                  <a:cubicBezTo>
                    <a:pt x="197622" y="8341"/>
                    <a:pt x="197736" y="7794"/>
                    <a:pt x="197850" y="7269"/>
                  </a:cubicBezTo>
                  <a:lnTo>
                    <a:pt x="197850" y="7269"/>
                  </a:lnTo>
                  <a:cubicBezTo>
                    <a:pt x="196438" y="9060"/>
                    <a:pt x="194466" y="10761"/>
                    <a:pt x="192249" y="10761"/>
                  </a:cubicBezTo>
                  <a:cubicBezTo>
                    <a:pt x="191528" y="10761"/>
                    <a:pt x="190782" y="10582"/>
                    <a:pt x="190021" y="10168"/>
                  </a:cubicBezTo>
                  <a:lnTo>
                    <a:pt x="190021" y="10168"/>
                  </a:lnTo>
                  <a:cubicBezTo>
                    <a:pt x="190364" y="10829"/>
                    <a:pt x="190866" y="11377"/>
                    <a:pt x="191482" y="11765"/>
                  </a:cubicBezTo>
                  <a:cubicBezTo>
                    <a:pt x="190980" y="11697"/>
                    <a:pt x="190478" y="11605"/>
                    <a:pt x="189976" y="11514"/>
                  </a:cubicBezTo>
                  <a:lnTo>
                    <a:pt x="189976" y="11514"/>
                  </a:lnTo>
                  <a:cubicBezTo>
                    <a:pt x="189998" y="11902"/>
                    <a:pt x="190181" y="12267"/>
                    <a:pt x="190455" y="12541"/>
                  </a:cubicBezTo>
                  <a:cubicBezTo>
                    <a:pt x="190299" y="12403"/>
                    <a:pt x="190091" y="12304"/>
                    <a:pt x="189890" y="12304"/>
                  </a:cubicBezTo>
                  <a:cubicBezTo>
                    <a:pt x="189826" y="12304"/>
                    <a:pt x="189762" y="12314"/>
                    <a:pt x="189702" y="12336"/>
                  </a:cubicBezTo>
                  <a:cubicBezTo>
                    <a:pt x="189451" y="12450"/>
                    <a:pt x="189336" y="12838"/>
                    <a:pt x="189542" y="13021"/>
                  </a:cubicBezTo>
                  <a:cubicBezTo>
                    <a:pt x="188606" y="12564"/>
                    <a:pt x="187670" y="12130"/>
                    <a:pt x="186711" y="11674"/>
                  </a:cubicBezTo>
                  <a:lnTo>
                    <a:pt x="186711" y="11674"/>
                  </a:lnTo>
                  <a:cubicBezTo>
                    <a:pt x="187031" y="12564"/>
                    <a:pt x="187944" y="13203"/>
                    <a:pt x="188880" y="13249"/>
                  </a:cubicBezTo>
                  <a:cubicBezTo>
                    <a:pt x="188289" y="13472"/>
                    <a:pt x="187650" y="13586"/>
                    <a:pt x="187009" y="13586"/>
                  </a:cubicBezTo>
                  <a:cubicBezTo>
                    <a:pt x="186338" y="13586"/>
                    <a:pt x="185665" y="13460"/>
                    <a:pt x="185045" y="13203"/>
                  </a:cubicBezTo>
                  <a:lnTo>
                    <a:pt x="185045" y="13203"/>
                  </a:lnTo>
                  <a:cubicBezTo>
                    <a:pt x="185045" y="13751"/>
                    <a:pt x="185388" y="14253"/>
                    <a:pt x="185890" y="14459"/>
                  </a:cubicBezTo>
                  <a:cubicBezTo>
                    <a:pt x="185699" y="14415"/>
                    <a:pt x="185510" y="14392"/>
                    <a:pt x="185325" y="14392"/>
                  </a:cubicBezTo>
                  <a:cubicBezTo>
                    <a:pt x="184936" y="14392"/>
                    <a:pt x="184564" y="14493"/>
                    <a:pt x="184224" y="14710"/>
                  </a:cubicBezTo>
                  <a:cubicBezTo>
                    <a:pt x="184475" y="14847"/>
                    <a:pt x="184726" y="15006"/>
                    <a:pt x="184977" y="15166"/>
                  </a:cubicBezTo>
                  <a:cubicBezTo>
                    <a:pt x="181188" y="16764"/>
                    <a:pt x="177467" y="18567"/>
                    <a:pt x="173222" y="18567"/>
                  </a:cubicBezTo>
                  <a:cubicBezTo>
                    <a:pt x="170026" y="18567"/>
                    <a:pt x="166237" y="17061"/>
                    <a:pt x="163133" y="16444"/>
                  </a:cubicBezTo>
                  <a:cubicBezTo>
                    <a:pt x="161400" y="16129"/>
                    <a:pt x="158758" y="16058"/>
                    <a:pt x="157152" y="15488"/>
                  </a:cubicBezTo>
                  <a:lnTo>
                    <a:pt x="157152" y="15488"/>
                  </a:lnTo>
                  <a:cubicBezTo>
                    <a:pt x="157243" y="15516"/>
                    <a:pt x="157337" y="15530"/>
                    <a:pt x="157431" y="15530"/>
                  </a:cubicBezTo>
                  <a:cubicBezTo>
                    <a:pt x="157727" y="15530"/>
                    <a:pt x="158023" y="15395"/>
                    <a:pt x="158203" y="15166"/>
                  </a:cubicBezTo>
                  <a:cubicBezTo>
                    <a:pt x="157687" y="14834"/>
                    <a:pt x="157063" y="14659"/>
                    <a:pt x="156444" y="14659"/>
                  </a:cubicBezTo>
                  <a:cubicBezTo>
                    <a:pt x="156401" y="14659"/>
                    <a:pt x="156358" y="14659"/>
                    <a:pt x="156314" y="14661"/>
                  </a:cubicBezTo>
                  <a:lnTo>
                    <a:pt x="156314" y="14661"/>
                  </a:lnTo>
                  <a:cubicBezTo>
                    <a:pt x="156573" y="14569"/>
                    <a:pt x="156808" y="14401"/>
                    <a:pt x="156970" y="14185"/>
                  </a:cubicBezTo>
                  <a:lnTo>
                    <a:pt x="156970" y="14185"/>
                  </a:lnTo>
                  <a:cubicBezTo>
                    <a:pt x="156393" y="14293"/>
                    <a:pt x="155830" y="14473"/>
                    <a:pt x="155303" y="14701"/>
                  </a:cubicBezTo>
                  <a:lnTo>
                    <a:pt x="155303" y="14701"/>
                  </a:lnTo>
                  <a:cubicBezTo>
                    <a:pt x="155686" y="14461"/>
                    <a:pt x="155989" y="14081"/>
                    <a:pt x="156126" y="13637"/>
                  </a:cubicBezTo>
                  <a:lnTo>
                    <a:pt x="156126" y="13637"/>
                  </a:lnTo>
                  <a:cubicBezTo>
                    <a:pt x="155441" y="14116"/>
                    <a:pt x="154665" y="14481"/>
                    <a:pt x="153843" y="14710"/>
                  </a:cubicBezTo>
                  <a:cubicBezTo>
                    <a:pt x="154003" y="14367"/>
                    <a:pt x="154163" y="14025"/>
                    <a:pt x="154300" y="13660"/>
                  </a:cubicBezTo>
                  <a:lnTo>
                    <a:pt x="154300" y="13660"/>
                  </a:lnTo>
                  <a:cubicBezTo>
                    <a:pt x="153546" y="14025"/>
                    <a:pt x="152747" y="14299"/>
                    <a:pt x="151926" y="14504"/>
                  </a:cubicBezTo>
                  <a:cubicBezTo>
                    <a:pt x="152108" y="14322"/>
                    <a:pt x="152268" y="14162"/>
                    <a:pt x="152451" y="13979"/>
                  </a:cubicBezTo>
                  <a:cubicBezTo>
                    <a:pt x="151743" y="13934"/>
                    <a:pt x="151058" y="13888"/>
                    <a:pt x="150351" y="13842"/>
                  </a:cubicBezTo>
                  <a:cubicBezTo>
                    <a:pt x="150784" y="13705"/>
                    <a:pt x="151195" y="13591"/>
                    <a:pt x="151629" y="13477"/>
                  </a:cubicBezTo>
                  <a:cubicBezTo>
                    <a:pt x="151119" y="13323"/>
                    <a:pt x="150585" y="13243"/>
                    <a:pt x="150052" y="13243"/>
                  </a:cubicBezTo>
                  <a:cubicBezTo>
                    <a:pt x="149622" y="13243"/>
                    <a:pt x="149192" y="13295"/>
                    <a:pt x="148777" y="13403"/>
                  </a:cubicBezTo>
                  <a:lnTo>
                    <a:pt x="148777" y="13403"/>
                  </a:lnTo>
                  <a:cubicBezTo>
                    <a:pt x="149174" y="13231"/>
                    <a:pt x="149412" y="12711"/>
                    <a:pt x="149232" y="12313"/>
                  </a:cubicBezTo>
                  <a:cubicBezTo>
                    <a:pt x="149203" y="12312"/>
                    <a:pt x="149173" y="12312"/>
                    <a:pt x="149144" y="12312"/>
                  </a:cubicBezTo>
                  <a:cubicBezTo>
                    <a:pt x="148352" y="12312"/>
                    <a:pt x="147565" y="12606"/>
                    <a:pt x="146927" y="13112"/>
                  </a:cubicBezTo>
                  <a:cubicBezTo>
                    <a:pt x="147087" y="12678"/>
                    <a:pt x="147155" y="12245"/>
                    <a:pt x="147110" y="11788"/>
                  </a:cubicBezTo>
                  <a:lnTo>
                    <a:pt x="147110" y="11788"/>
                  </a:lnTo>
                  <a:cubicBezTo>
                    <a:pt x="146813" y="12267"/>
                    <a:pt x="146402" y="12633"/>
                    <a:pt x="145923" y="12884"/>
                  </a:cubicBezTo>
                  <a:cubicBezTo>
                    <a:pt x="145991" y="12564"/>
                    <a:pt x="146060" y="12222"/>
                    <a:pt x="146128" y="11902"/>
                  </a:cubicBezTo>
                  <a:lnTo>
                    <a:pt x="146128" y="11902"/>
                  </a:lnTo>
                  <a:cubicBezTo>
                    <a:pt x="145512" y="12404"/>
                    <a:pt x="144896" y="12884"/>
                    <a:pt x="144302" y="13386"/>
                  </a:cubicBezTo>
                  <a:cubicBezTo>
                    <a:pt x="144348" y="13043"/>
                    <a:pt x="144416" y="12701"/>
                    <a:pt x="144462" y="12382"/>
                  </a:cubicBezTo>
                  <a:lnTo>
                    <a:pt x="144462" y="12382"/>
                  </a:lnTo>
                  <a:cubicBezTo>
                    <a:pt x="143303" y="12885"/>
                    <a:pt x="142038" y="13136"/>
                    <a:pt x="140770" y="13136"/>
                  </a:cubicBezTo>
                  <a:cubicBezTo>
                    <a:pt x="140715" y="13136"/>
                    <a:pt x="140660" y="13136"/>
                    <a:pt x="140604" y="13135"/>
                  </a:cubicBezTo>
                  <a:cubicBezTo>
                    <a:pt x="140924" y="12952"/>
                    <a:pt x="141243" y="12770"/>
                    <a:pt x="141563" y="12587"/>
                  </a:cubicBezTo>
                  <a:cubicBezTo>
                    <a:pt x="141438" y="12471"/>
                    <a:pt x="141281" y="12393"/>
                    <a:pt x="141115" y="12358"/>
                  </a:cubicBezTo>
                  <a:lnTo>
                    <a:pt x="141115" y="12358"/>
                  </a:lnTo>
                  <a:cubicBezTo>
                    <a:pt x="141571" y="12156"/>
                    <a:pt x="141952" y="11777"/>
                    <a:pt x="142134" y="11309"/>
                  </a:cubicBezTo>
                  <a:cubicBezTo>
                    <a:pt x="141941" y="11277"/>
                    <a:pt x="141745" y="11261"/>
                    <a:pt x="141549" y="11261"/>
                  </a:cubicBezTo>
                  <a:cubicBezTo>
                    <a:pt x="140912" y="11261"/>
                    <a:pt x="140273" y="11428"/>
                    <a:pt x="139714" y="11742"/>
                  </a:cubicBezTo>
                  <a:cubicBezTo>
                    <a:pt x="140262" y="11195"/>
                    <a:pt x="140627" y="10487"/>
                    <a:pt x="140810" y="9757"/>
                  </a:cubicBezTo>
                  <a:lnTo>
                    <a:pt x="140810" y="9757"/>
                  </a:lnTo>
                  <a:cubicBezTo>
                    <a:pt x="139570" y="11190"/>
                    <a:pt x="138047" y="11597"/>
                    <a:pt x="136427" y="11597"/>
                  </a:cubicBezTo>
                  <a:cubicBezTo>
                    <a:pt x="134796" y="11597"/>
                    <a:pt x="133066" y="11184"/>
                    <a:pt x="131429" y="10989"/>
                  </a:cubicBezTo>
                  <a:cubicBezTo>
                    <a:pt x="127571" y="10533"/>
                    <a:pt x="123714" y="10145"/>
                    <a:pt x="119833" y="9871"/>
                  </a:cubicBezTo>
                  <a:cubicBezTo>
                    <a:pt x="119833" y="9871"/>
                    <a:pt x="114690" y="9516"/>
                    <a:pt x="110909" y="9516"/>
                  </a:cubicBezTo>
                  <a:cubicBezTo>
                    <a:pt x="109019" y="9516"/>
                    <a:pt x="107470" y="9604"/>
                    <a:pt x="107074" y="9871"/>
                  </a:cubicBezTo>
                  <a:cubicBezTo>
                    <a:pt x="105887" y="10670"/>
                    <a:pt x="94246" y="13386"/>
                    <a:pt x="94246" y="13386"/>
                  </a:cubicBezTo>
                  <a:cubicBezTo>
                    <a:pt x="94090" y="13423"/>
                    <a:pt x="93915" y="13440"/>
                    <a:pt x="93724" y="13440"/>
                  </a:cubicBezTo>
                  <a:cubicBezTo>
                    <a:pt x="91796" y="13440"/>
                    <a:pt x="88276" y="11701"/>
                    <a:pt x="86759" y="11286"/>
                  </a:cubicBezTo>
                  <a:cubicBezTo>
                    <a:pt x="83610" y="10487"/>
                    <a:pt x="79980" y="9118"/>
                    <a:pt x="76808" y="8866"/>
                  </a:cubicBezTo>
                  <a:cubicBezTo>
                    <a:pt x="76259" y="8827"/>
                    <a:pt x="75711" y="8811"/>
                    <a:pt x="75165" y="8811"/>
                  </a:cubicBezTo>
                  <a:cubicBezTo>
                    <a:pt x="72479" y="8811"/>
                    <a:pt x="69821" y="9205"/>
                    <a:pt x="67159" y="9205"/>
                  </a:cubicBezTo>
                  <a:cubicBezTo>
                    <a:pt x="66579" y="9205"/>
                    <a:pt x="65998" y="9186"/>
                    <a:pt x="65418" y="9140"/>
                  </a:cubicBezTo>
                  <a:cubicBezTo>
                    <a:pt x="61218" y="8821"/>
                    <a:pt x="57292" y="8341"/>
                    <a:pt x="53343" y="6721"/>
                  </a:cubicBezTo>
                  <a:cubicBezTo>
                    <a:pt x="51791" y="6721"/>
                    <a:pt x="48892" y="4507"/>
                    <a:pt x="47409" y="3936"/>
                  </a:cubicBezTo>
                  <a:lnTo>
                    <a:pt x="39785" y="878"/>
                  </a:lnTo>
                  <a:cubicBezTo>
                    <a:pt x="38804" y="467"/>
                    <a:pt x="37776" y="56"/>
                    <a:pt x="36704" y="10"/>
                  </a:cubicBezTo>
                  <a:cubicBezTo>
                    <a:pt x="36594" y="4"/>
                    <a:pt x="36485" y="0"/>
                    <a:pt x="36376" y="0"/>
                  </a:cubicBezTo>
                  <a:close/>
                </a:path>
              </a:pathLst>
            </a:custGeom>
            <a:solidFill>
              <a:srgbClr val="4A714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16"/>
            <p:cNvSpPr/>
            <p:nvPr/>
          </p:nvSpPr>
          <p:spPr>
            <a:xfrm>
              <a:off x="-33294" y="4341571"/>
              <a:ext cx="2453356" cy="885246"/>
            </a:xfrm>
            <a:custGeom>
              <a:rect b="b" l="l" r="r" t="t"/>
              <a:pathLst>
                <a:path extrusionOk="0" h="24856" w="78064">
                  <a:moveTo>
                    <a:pt x="8035" y="0"/>
                  </a:moveTo>
                  <a:lnTo>
                    <a:pt x="0" y="3995"/>
                  </a:lnTo>
                  <a:lnTo>
                    <a:pt x="23" y="24789"/>
                  </a:lnTo>
                  <a:cubicBezTo>
                    <a:pt x="8332" y="24789"/>
                    <a:pt x="16640" y="24743"/>
                    <a:pt x="24949" y="24743"/>
                  </a:cubicBezTo>
                  <a:cubicBezTo>
                    <a:pt x="32664" y="24743"/>
                    <a:pt x="40378" y="24743"/>
                    <a:pt x="48071" y="24766"/>
                  </a:cubicBezTo>
                  <a:cubicBezTo>
                    <a:pt x="54781" y="24766"/>
                    <a:pt x="61469" y="24766"/>
                    <a:pt x="68180" y="24789"/>
                  </a:cubicBezTo>
                  <a:lnTo>
                    <a:pt x="74845" y="24789"/>
                  </a:lnTo>
                  <a:cubicBezTo>
                    <a:pt x="75388" y="24789"/>
                    <a:pt x="76024" y="24855"/>
                    <a:pt x="76634" y="24855"/>
                  </a:cubicBezTo>
                  <a:cubicBezTo>
                    <a:pt x="77153" y="24855"/>
                    <a:pt x="77654" y="24807"/>
                    <a:pt x="78063" y="24629"/>
                  </a:cubicBezTo>
                  <a:cubicBezTo>
                    <a:pt x="77561" y="23282"/>
                    <a:pt x="75803" y="22552"/>
                    <a:pt x="74639" y="21890"/>
                  </a:cubicBezTo>
                  <a:cubicBezTo>
                    <a:pt x="73521" y="21251"/>
                    <a:pt x="72539" y="20178"/>
                    <a:pt x="71307" y="19927"/>
                  </a:cubicBezTo>
                  <a:cubicBezTo>
                    <a:pt x="69823" y="19607"/>
                    <a:pt x="68362" y="19333"/>
                    <a:pt x="66879" y="18991"/>
                  </a:cubicBezTo>
                  <a:cubicBezTo>
                    <a:pt x="65761" y="18728"/>
                    <a:pt x="64601" y="18212"/>
                    <a:pt x="63419" y="18212"/>
                  </a:cubicBezTo>
                  <a:cubicBezTo>
                    <a:pt x="63370" y="18212"/>
                    <a:pt x="63321" y="18213"/>
                    <a:pt x="63272" y="18215"/>
                  </a:cubicBezTo>
                  <a:cubicBezTo>
                    <a:pt x="64094" y="19288"/>
                    <a:pt x="64802" y="20429"/>
                    <a:pt x="65372" y="21639"/>
                  </a:cubicBezTo>
                  <a:cubicBezTo>
                    <a:pt x="63068" y="18546"/>
                    <a:pt x="59994" y="15668"/>
                    <a:pt x="56023" y="15668"/>
                  </a:cubicBezTo>
                  <a:cubicBezTo>
                    <a:pt x="55510" y="15668"/>
                    <a:pt x="54982" y="15717"/>
                    <a:pt x="54439" y="15818"/>
                  </a:cubicBezTo>
                  <a:cubicBezTo>
                    <a:pt x="57566" y="16868"/>
                    <a:pt x="59575" y="19744"/>
                    <a:pt x="61127" y="22506"/>
                  </a:cubicBezTo>
                  <a:cubicBezTo>
                    <a:pt x="57543" y="17736"/>
                    <a:pt x="52179" y="13901"/>
                    <a:pt x="46267" y="12691"/>
                  </a:cubicBezTo>
                  <a:cubicBezTo>
                    <a:pt x="45657" y="12559"/>
                    <a:pt x="45034" y="12463"/>
                    <a:pt x="44408" y="12463"/>
                  </a:cubicBezTo>
                  <a:cubicBezTo>
                    <a:pt x="44168" y="12463"/>
                    <a:pt x="43928" y="12477"/>
                    <a:pt x="43688" y="12509"/>
                  </a:cubicBezTo>
                  <a:cubicBezTo>
                    <a:pt x="42319" y="12668"/>
                    <a:pt x="41086" y="13536"/>
                    <a:pt x="39808" y="14038"/>
                  </a:cubicBezTo>
                  <a:cubicBezTo>
                    <a:pt x="38256" y="14631"/>
                    <a:pt x="36726" y="15339"/>
                    <a:pt x="35288" y="16206"/>
                  </a:cubicBezTo>
                  <a:cubicBezTo>
                    <a:pt x="36247" y="15271"/>
                    <a:pt x="37297" y="14426"/>
                    <a:pt x="38438" y="13718"/>
                  </a:cubicBezTo>
                  <a:cubicBezTo>
                    <a:pt x="37913" y="13308"/>
                    <a:pt x="37229" y="13171"/>
                    <a:pt x="36567" y="13102"/>
                  </a:cubicBezTo>
                  <a:cubicBezTo>
                    <a:pt x="35722" y="12989"/>
                    <a:pt x="34870" y="12903"/>
                    <a:pt x="34022" y="12903"/>
                  </a:cubicBezTo>
                  <a:cubicBezTo>
                    <a:pt x="33336" y="12903"/>
                    <a:pt x="32653" y="12959"/>
                    <a:pt x="31979" y="13102"/>
                  </a:cubicBezTo>
                  <a:cubicBezTo>
                    <a:pt x="29970" y="13536"/>
                    <a:pt x="28190" y="14883"/>
                    <a:pt x="26387" y="15841"/>
                  </a:cubicBezTo>
                  <a:cubicBezTo>
                    <a:pt x="24378" y="16891"/>
                    <a:pt x="22346" y="17941"/>
                    <a:pt x="20383" y="19105"/>
                  </a:cubicBezTo>
                  <a:cubicBezTo>
                    <a:pt x="18557" y="20178"/>
                    <a:pt x="14175" y="22004"/>
                    <a:pt x="13125" y="23830"/>
                  </a:cubicBezTo>
                  <a:cubicBezTo>
                    <a:pt x="14380" y="21639"/>
                    <a:pt x="15841" y="19493"/>
                    <a:pt x="17530" y="17599"/>
                  </a:cubicBezTo>
                  <a:cubicBezTo>
                    <a:pt x="18968" y="15955"/>
                    <a:pt x="20908" y="14791"/>
                    <a:pt x="22552" y="13330"/>
                  </a:cubicBezTo>
                  <a:cubicBezTo>
                    <a:pt x="20269" y="12166"/>
                    <a:pt x="19242" y="11527"/>
                    <a:pt x="17644" y="9176"/>
                  </a:cubicBezTo>
                  <a:cubicBezTo>
                    <a:pt x="16754" y="7875"/>
                    <a:pt x="15864" y="6551"/>
                    <a:pt x="14974" y="5227"/>
                  </a:cubicBezTo>
                  <a:cubicBezTo>
                    <a:pt x="14540" y="4566"/>
                    <a:pt x="13536" y="2283"/>
                    <a:pt x="12828" y="1986"/>
                  </a:cubicBezTo>
                  <a:lnTo>
                    <a:pt x="8035" y="0"/>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16"/>
            <p:cNvSpPr/>
            <p:nvPr/>
          </p:nvSpPr>
          <p:spPr>
            <a:xfrm>
              <a:off x="37010" y="4321200"/>
              <a:ext cx="1617636" cy="882112"/>
            </a:xfrm>
            <a:custGeom>
              <a:rect b="b" l="l" r="r" t="t"/>
              <a:pathLst>
                <a:path extrusionOk="0" h="24768" w="51472">
                  <a:moveTo>
                    <a:pt x="21092" y="17116"/>
                  </a:moveTo>
                  <a:cubicBezTo>
                    <a:pt x="21084" y="17125"/>
                    <a:pt x="21076" y="17134"/>
                    <a:pt x="21068" y="17144"/>
                  </a:cubicBezTo>
                  <a:cubicBezTo>
                    <a:pt x="21076" y="17134"/>
                    <a:pt x="21084" y="17125"/>
                    <a:pt x="21092" y="17116"/>
                  </a:cubicBezTo>
                  <a:close/>
                  <a:moveTo>
                    <a:pt x="7896" y="1"/>
                  </a:moveTo>
                  <a:cubicBezTo>
                    <a:pt x="7342" y="1"/>
                    <a:pt x="6757" y="94"/>
                    <a:pt x="6140" y="299"/>
                  </a:cubicBezTo>
                  <a:cubicBezTo>
                    <a:pt x="5410" y="550"/>
                    <a:pt x="4702" y="915"/>
                    <a:pt x="4132" y="1485"/>
                  </a:cubicBezTo>
                  <a:cubicBezTo>
                    <a:pt x="4862" y="1965"/>
                    <a:pt x="5570" y="2535"/>
                    <a:pt x="6255" y="3106"/>
                  </a:cubicBezTo>
                  <a:cubicBezTo>
                    <a:pt x="6686" y="2954"/>
                    <a:pt x="7143" y="2881"/>
                    <a:pt x="7601" y="2881"/>
                  </a:cubicBezTo>
                  <a:cubicBezTo>
                    <a:pt x="8450" y="2881"/>
                    <a:pt x="9301" y="3134"/>
                    <a:pt x="9998" y="3608"/>
                  </a:cubicBezTo>
                  <a:cubicBezTo>
                    <a:pt x="9895" y="3354"/>
                    <a:pt x="9752" y="3113"/>
                    <a:pt x="9580" y="2895"/>
                  </a:cubicBezTo>
                  <a:lnTo>
                    <a:pt x="9580" y="2895"/>
                  </a:lnTo>
                  <a:cubicBezTo>
                    <a:pt x="10796" y="3959"/>
                    <a:pt x="11782" y="5286"/>
                    <a:pt x="12440" y="6758"/>
                  </a:cubicBezTo>
                  <a:cubicBezTo>
                    <a:pt x="11481" y="5868"/>
                    <a:pt x="10317" y="5183"/>
                    <a:pt x="9062" y="4795"/>
                  </a:cubicBezTo>
                  <a:cubicBezTo>
                    <a:pt x="8714" y="4672"/>
                    <a:pt x="8366" y="4586"/>
                    <a:pt x="8002" y="4586"/>
                  </a:cubicBezTo>
                  <a:cubicBezTo>
                    <a:pt x="7960" y="4586"/>
                    <a:pt x="7917" y="4587"/>
                    <a:pt x="7875" y="4590"/>
                  </a:cubicBezTo>
                  <a:cubicBezTo>
                    <a:pt x="7396" y="4613"/>
                    <a:pt x="6962" y="4795"/>
                    <a:pt x="6528" y="4955"/>
                  </a:cubicBezTo>
                  <a:cubicBezTo>
                    <a:pt x="5136" y="5526"/>
                    <a:pt x="3721" y="6073"/>
                    <a:pt x="2511" y="6964"/>
                  </a:cubicBezTo>
                  <a:cubicBezTo>
                    <a:pt x="1279" y="7831"/>
                    <a:pt x="274" y="9086"/>
                    <a:pt x="0" y="10570"/>
                  </a:cubicBezTo>
                  <a:cubicBezTo>
                    <a:pt x="893" y="10139"/>
                    <a:pt x="1888" y="9926"/>
                    <a:pt x="2882" y="9926"/>
                  </a:cubicBezTo>
                  <a:cubicBezTo>
                    <a:pt x="4047" y="9926"/>
                    <a:pt x="5211" y="10219"/>
                    <a:pt x="6209" y="10798"/>
                  </a:cubicBezTo>
                  <a:cubicBezTo>
                    <a:pt x="6003" y="11666"/>
                    <a:pt x="5775" y="12533"/>
                    <a:pt x="5547" y="13400"/>
                  </a:cubicBezTo>
                  <a:cubicBezTo>
                    <a:pt x="5561" y="13355"/>
                    <a:pt x="5644" y="13335"/>
                    <a:pt x="5777" y="13335"/>
                  </a:cubicBezTo>
                  <a:cubicBezTo>
                    <a:pt x="6511" y="13335"/>
                    <a:pt x="8756" y="13941"/>
                    <a:pt x="9085" y="14154"/>
                  </a:cubicBezTo>
                  <a:cubicBezTo>
                    <a:pt x="10158" y="14838"/>
                    <a:pt x="11139" y="16368"/>
                    <a:pt x="12052" y="17303"/>
                  </a:cubicBezTo>
                  <a:cubicBezTo>
                    <a:pt x="13536" y="15865"/>
                    <a:pt x="15019" y="14427"/>
                    <a:pt x="16503" y="12989"/>
                  </a:cubicBezTo>
                  <a:lnTo>
                    <a:pt x="16503" y="12989"/>
                  </a:lnTo>
                  <a:cubicBezTo>
                    <a:pt x="16092" y="14359"/>
                    <a:pt x="14814" y="15409"/>
                    <a:pt x="14654" y="16847"/>
                  </a:cubicBezTo>
                  <a:cubicBezTo>
                    <a:pt x="14609" y="17258"/>
                    <a:pt x="14677" y="17669"/>
                    <a:pt x="14586" y="18057"/>
                  </a:cubicBezTo>
                  <a:cubicBezTo>
                    <a:pt x="14494" y="18467"/>
                    <a:pt x="14289" y="18833"/>
                    <a:pt x="14061" y="19198"/>
                  </a:cubicBezTo>
                  <a:cubicBezTo>
                    <a:pt x="12851" y="21138"/>
                    <a:pt x="11481" y="23010"/>
                    <a:pt x="9998" y="24767"/>
                  </a:cubicBezTo>
                  <a:cubicBezTo>
                    <a:pt x="11961" y="22462"/>
                    <a:pt x="14768" y="20476"/>
                    <a:pt x="16868" y="18148"/>
                  </a:cubicBezTo>
                  <a:cubicBezTo>
                    <a:pt x="19105" y="15683"/>
                    <a:pt x="21342" y="13286"/>
                    <a:pt x="24652" y="12350"/>
                  </a:cubicBezTo>
                  <a:lnTo>
                    <a:pt x="24652" y="12350"/>
                  </a:lnTo>
                  <a:cubicBezTo>
                    <a:pt x="23100" y="13012"/>
                    <a:pt x="21707" y="13971"/>
                    <a:pt x="20543" y="15158"/>
                  </a:cubicBezTo>
                  <a:cubicBezTo>
                    <a:pt x="21370" y="14809"/>
                    <a:pt x="22285" y="14622"/>
                    <a:pt x="23206" y="14622"/>
                  </a:cubicBezTo>
                  <a:cubicBezTo>
                    <a:pt x="23429" y="14622"/>
                    <a:pt x="23653" y="14633"/>
                    <a:pt x="23876" y="14656"/>
                  </a:cubicBezTo>
                  <a:cubicBezTo>
                    <a:pt x="22836" y="15356"/>
                    <a:pt x="21908" y="16191"/>
                    <a:pt x="21092" y="17116"/>
                  </a:cubicBezTo>
                  <a:lnTo>
                    <a:pt x="21092" y="17116"/>
                  </a:lnTo>
                  <a:cubicBezTo>
                    <a:pt x="22461" y="15583"/>
                    <a:pt x="26329" y="14832"/>
                    <a:pt x="28167" y="13765"/>
                  </a:cubicBezTo>
                  <a:cubicBezTo>
                    <a:pt x="29694" y="12883"/>
                    <a:pt x="31376" y="12473"/>
                    <a:pt x="33091" y="12473"/>
                  </a:cubicBezTo>
                  <a:cubicBezTo>
                    <a:pt x="34171" y="12473"/>
                    <a:pt x="35263" y="12635"/>
                    <a:pt x="36338" y="12944"/>
                  </a:cubicBezTo>
                  <a:cubicBezTo>
                    <a:pt x="36338" y="13319"/>
                    <a:pt x="36801" y="13455"/>
                    <a:pt x="37206" y="13455"/>
                  </a:cubicBezTo>
                  <a:cubicBezTo>
                    <a:pt x="37269" y="13455"/>
                    <a:pt x="37330" y="13452"/>
                    <a:pt x="37388" y="13446"/>
                  </a:cubicBezTo>
                  <a:cubicBezTo>
                    <a:pt x="39184" y="13264"/>
                    <a:pt x="41041" y="12822"/>
                    <a:pt x="42852" y="12822"/>
                  </a:cubicBezTo>
                  <a:cubicBezTo>
                    <a:pt x="43986" y="12822"/>
                    <a:pt x="45103" y="12996"/>
                    <a:pt x="46176" y="13514"/>
                  </a:cubicBezTo>
                  <a:cubicBezTo>
                    <a:pt x="47934" y="14359"/>
                    <a:pt x="49554" y="15591"/>
                    <a:pt x="51471" y="16002"/>
                  </a:cubicBezTo>
                  <a:cubicBezTo>
                    <a:pt x="49212" y="13880"/>
                    <a:pt x="46427" y="12442"/>
                    <a:pt x="43688" y="11026"/>
                  </a:cubicBezTo>
                  <a:cubicBezTo>
                    <a:pt x="41493" y="9888"/>
                    <a:pt x="38880" y="9107"/>
                    <a:pt x="36316" y="9107"/>
                  </a:cubicBezTo>
                  <a:cubicBezTo>
                    <a:pt x="35334" y="9107"/>
                    <a:pt x="34359" y="9221"/>
                    <a:pt x="33417" y="9474"/>
                  </a:cubicBezTo>
                  <a:cubicBezTo>
                    <a:pt x="30678" y="10205"/>
                    <a:pt x="28327" y="12008"/>
                    <a:pt x="25633" y="12944"/>
                  </a:cubicBezTo>
                  <a:cubicBezTo>
                    <a:pt x="27939" y="11232"/>
                    <a:pt x="30472" y="9862"/>
                    <a:pt x="33143" y="8835"/>
                  </a:cubicBezTo>
                  <a:lnTo>
                    <a:pt x="33143" y="8835"/>
                  </a:lnTo>
                  <a:cubicBezTo>
                    <a:pt x="30472" y="8995"/>
                    <a:pt x="27824" y="9657"/>
                    <a:pt x="25382" y="10798"/>
                  </a:cubicBezTo>
                  <a:cubicBezTo>
                    <a:pt x="24097" y="11407"/>
                    <a:pt x="22635" y="12282"/>
                    <a:pt x="21148" y="12282"/>
                  </a:cubicBezTo>
                  <a:cubicBezTo>
                    <a:pt x="21129" y="12282"/>
                    <a:pt x="21110" y="12282"/>
                    <a:pt x="21091" y="12282"/>
                  </a:cubicBezTo>
                  <a:cubicBezTo>
                    <a:pt x="20996" y="12282"/>
                    <a:pt x="19062" y="11886"/>
                    <a:pt x="18499" y="11886"/>
                  </a:cubicBezTo>
                  <a:cubicBezTo>
                    <a:pt x="18389" y="11886"/>
                    <a:pt x="18332" y="11901"/>
                    <a:pt x="18350" y="11937"/>
                  </a:cubicBezTo>
                  <a:lnTo>
                    <a:pt x="18350" y="11937"/>
                  </a:lnTo>
                  <a:cubicBezTo>
                    <a:pt x="17278" y="10020"/>
                    <a:pt x="16183" y="8127"/>
                    <a:pt x="15088" y="6210"/>
                  </a:cubicBezTo>
                  <a:cubicBezTo>
                    <a:pt x="13482" y="3391"/>
                    <a:pt x="11239" y="1"/>
                    <a:pt x="7896" y="1"/>
                  </a:cubicBezTo>
                  <a:close/>
                </a:path>
              </a:pathLst>
            </a:custGeom>
            <a:solidFill>
              <a:srgbClr val="4265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6"/>
            <p:cNvSpPr/>
            <p:nvPr/>
          </p:nvSpPr>
          <p:spPr>
            <a:xfrm>
              <a:off x="6801177" y="4647398"/>
              <a:ext cx="2550876" cy="578673"/>
            </a:xfrm>
            <a:custGeom>
              <a:rect b="b" l="l" r="r" t="t"/>
              <a:pathLst>
                <a:path extrusionOk="0" h="16248" w="81167">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6"/>
            <p:cNvSpPr/>
            <p:nvPr/>
          </p:nvSpPr>
          <p:spPr>
            <a:xfrm>
              <a:off x="6801177" y="4707089"/>
              <a:ext cx="2550876" cy="519801"/>
            </a:xfrm>
            <a:custGeom>
              <a:rect b="b" l="l" r="r" t="t"/>
              <a:pathLst>
                <a:path extrusionOk="0" h="14595" w="81167">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16"/>
            <p:cNvSpPr/>
            <p:nvPr/>
          </p:nvSpPr>
          <p:spPr>
            <a:xfrm>
              <a:off x="2584947" y="4602099"/>
              <a:ext cx="1942597" cy="695953"/>
            </a:xfrm>
            <a:custGeom>
              <a:rect b="b" l="l" r="r" t="t"/>
              <a:pathLst>
                <a:path extrusionOk="0" h="19541" w="61812">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3D631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7" name="Google Shape;267;p16"/>
          <p:cNvSpPr/>
          <p:nvPr/>
        </p:nvSpPr>
        <p:spPr>
          <a:xfrm flipH="1">
            <a:off x="-1553860" y="-1238065"/>
            <a:ext cx="4307989" cy="2962068"/>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6"/>
          <p:cNvSpPr/>
          <p:nvPr/>
        </p:nvSpPr>
        <p:spPr>
          <a:xfrm>
            <a:off x="701984" y="4742813"/>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9" name="Shape 269"/>
        <p:cNvGrpSpPr/>
        <p:nvPr/>
      </p:nvGrpSpPr>
      <p:grpSpPr>
        <a:xfrm>
          <a:off x="0" y="0"/>
          <a:ext cx="0" cy="0"/>
          <a:chOff x="0" y="0"/>
          <a:chExt cx="0" cy="0"/>
        </a:xfrm>
      </p:grpSpPr>
      <p:sp>
        <p:nvSpPr>
          <p:cNvPr id="270" name="Google Shape;270;p17"/>
          <p:cNvSpPr txBox="1"/>
          <p:nvPr>
            <p:ph type="title"/>
          </p:nvPr>
        </p:nvSpPr>
        <p:spPr>
          <a:xfrm>
            <a:off x="713225" y="1934975"/>
            <a:ext cx="12216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7000">
                <a:solidFill>
                  <a:schemeClr val="accent5"/>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71" name="Google Shape;271;p17"/>
          <p:cNvSpPr txBox="1"/>
          <p:nvPr>
            <p:ph idx="1" type="subTitle"/>
          </p:nvPr>
        </p:nvSpPr>
        <p:spPr>
          <a:xfrm>
            <a:off x="2033125" y="2845225"/>
            <a:ext cx="4049700" cy="42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2" name="Google Shape;272;p17"/>
          <p:cNvSpPr/>
          <p:nvPr/>
        </p:nvSpPr>
        <p:spPr>
          <a:xfrm>
            <a:off x="5309222" y="161627"/>
            <a:ext cx="4568281" cy="2379442"/>
          </a:xfrm>
          <a:custGeom>
            <a:rect b="b" l="l" r="r" t="t"/>
            <a:pathLst>
              <a:path extrusionOk="0" h="84340" w="161924">
                <a:moveTo>
                  <a:pt x="9907" y="48527"/>
                </a:moveTo>
                <a:lnTo>
                  <a:pt x="9907" y="48527"/>
                </a:lnTo>
                <a:cubicBezTo>
                  <a:pt x="9238" y="49813"/>
                  <a:pt x="10613" y="51284"/>
                  <a:pt x="11971" y="51442"/>
                </a:cubicBezTo>
                <a:lnTo>
                  <a:pt x="11971" y="51442"/>
                </a:lnTo>
                <a:lnTo>
                  <a:pt x="9907" y="48527"/>
                </a:lnTo>
                <a:close/>
                <a:moveTo>
                  <a:pt x="35494" y="0"/>
                </a:moveTo>
                <a:lnTo>
                  <a:pt x="35494" y="0"/>
                </a:lnTo>
                <a:cubicBezTo>
                  <a:pt x="35150" y="1564"/>
                  <a:pt x="35245" y="3213"/>
                  <a:pt x="35750" y="4728"/>
                </a:cubicBezTo>
                <a:lnTo>
                  <a:pt x="35750" y="4728"/>
                </a:lnTo>
                <a:cubicBezTo>
                  <a:pt x="34838" y="3733"/>
                  <a:pt x="33417" y="3128"/>
                  <a:pt x="32039" y="3128"/>
                </a:cubicBezTo>
                <a:cubicBezTo>
                  <a:pt x="31134" y="3128"/>
                  <a:pt x="30248" y="3389"/>
                  <a:pt x="29537" y="3972"/>
                </a:cubicBezTo>
                <a:cubicBezTo>
                  <a:pt x="28053" y="2557"/>
                  <a:pt x="26204" y="1484"/>
                  <a:pt x="24218" y="890"/>
                </a:cubicBezTo>
                <a:lnTo>
                  <a:pt x="24218" y="890"/>
                </a:lnTo>
                <a:lnTo>
                  <a:pt x="27802" y="5821"/>
                </a:lnTo>
                <a:cubicBezTo>
                  <a:pt x="27396" y="5705"/>
                  <a:pt x="26954" y="5580"/>
                  <a:pt x="26533" y="5580"/>
                </a:cubicBezTo>
                <a:cubicBezTo>
                  <a:pt x="26291" y="5580"/>
                  <a:pt x="26056" y="5621"/>
                  <a:pt x="25839" y="5729"/>
                </a:cubicBezTo>
                <a:cubicBezTo>
                  <a:pt x="25248" y="6014"/>
                  <a:pt x="25077" y="6971"/>
                  <a:pt x="25628" y="7250"/>
                </a:cubicBezTo>
                <a:lnTo>
                  <a:pt x="25628" y="7250"/>
                </a:lnTo>
                <a:cubicBezTo>
                  <a:pt x="24214" y="6644"/>
                  <a:pt x="22778" y="6038"/>
                  <a:pt x="21365" y="5410"/>
                </a:cubicBezTo>
                <a:lnTo>
                  <a:pt x="21365" y="5410"/>
                </a:lnTo>
                <a:cubicBezTo>
                  <a:pt x="21685" y="6391"/>
                  <a:pt x="22027" y="7373"/>
                  <a:pt x="22347" y="8331"/>
                </a:cubicBezTo>
                <a:cubicBezTo>
                  <a:pt x="21692" y="6915"/>
                  <a:pt x="20089" y="6021"/>
                  <a:pt x="18498" y="6021"/>
                </a:cubicBezTo>
                <a:cubicBezTo>
                  <a:pt x="18037" y="6021"/>
                  <a:pt x="17578" y="6095"/>
                  <a:pt x="17142" y="6254"/>
                </a:cubicBezTo>
                <a:cubicBezTo>
                  <a:pt x="18124" y="7921"/>
                  <a:pt x="19105" y="9610"/>
                  <a:pt x="20087" y="11276"/>
                </a:cubicBezTo>
                <a:cubicBezTo>
                  <a:pt x="19937" y="11330"/>
                  <a:pt x="19790" y="11354"/>
                  <a:pt x="19646" y="11354"/>
                </a:cubicBezTo>
                <a:cubicBezTo>
                  <a:pt x="18754" y="11354"/>
                  <a:pt x="17954" y="10427"/>
                  <a:pt x="17188" y="9838"/>
                </a:cubicBezTo>
                <a:cubicBezTo>
                  <a:pt x="16881" y="9602"/>
                  <a:pt x="16453" y="9493"/>
                  <a:pt x="16041" y="9493"/>
                </a:cubicBezTo>
                <a:cubicBezTo>
                  <a:pt x="15256" y="9493"/>
                  <a:pt x="14530" y="9887"/>
                  <a:pt x="14814" y="10545"/>
                </a:cubicBezTo>
                <a:cubicBezTo>
                  <a:pt x="14070" y="9500"/>
                  <a:pt x="12775" y="8881"/>
                  <a:pt x="11474" y="8881"/>
                </a:cubicBezTo>
                <a:cubicBezTo>
                  <a:pt x="11100" y="8881"/>
                  <a:pt x="10725" y="8932"/>
                  <a:pt x="10363" y="9039"/>
                </a:cubicBezTo>
                <a:cubicBezTo>
                  <a:pt x="10660" y="10089"/>
                  <a:pt x="10934" y="11116"/>
                  <a:pt x="11208" y="12166"/>
                </a:cubicBezTo>
                <a:cubicBezTo>
                  <a:pt x="10434" y="11602"/>
                  <a:pt x="9477" y="11299"/>
                  <a:pt x="8515" y="11299"/>
                </a:cubicBezTo>
                <a:cubicBezTo>
                  <a:pt x="8116" y="11299"/>
                  <a:pt x="7716" y="11351"/>
                  <a:pt x="7328" y="11458"/>
                </a:cubicBezTo>
                <a:cubicBezTo>
                  <a:pt x="7145" y="12234"/>
                  <a:pt x="7259" y="13056"/>
                  <a:pt x="7670" y="13741"/>
                </a:cubicBezTo>
                <a:cubicBezTo>
                  <a:pt x="6415" y="14357"/>
                  <a:pt x="5387" y="15362"/>
                  <a:pt x="4725" y="16571"/>
                </a:cubicBezTo>
                <a:cubicBezTo>
                  <a:pt x="5318" y="16958"/>
                  <a:pt x="6035" y="17155"/>
                  <a:pt x="6752" y="17155"/>
                </a:cubicBezTo>
                <a:cubicBezTo>
                  <a:pt x="7134" y="17155"/>
                  <a:pt x="7516" y="17099"/>
                  <a:pt x="7880" y="16986"/>
                </a:cubicBezTo>
                <a:lnTo>
                  <a:pt x="7880" y="16986"/>
                </a:lnTo>
                <a:cubicBezTo>
                  <a:pt x="6935" y="17581"/>
                  <a:pt x="6905" y="19253"/>
                  <a:pt x="7761" y="20109"/>
                </a:cubicBezTo>
                <a:cubicBezTo>
                  <a:pt x="8743" y="21091"/>
                  <a:pt x="10249" y="21296"/>
                  <a:pt x="11642" y="21502"/>
                </a:cubicBezTo>
                <a:cubicBezTo>
                  <a:pt x="13034" y="21684"/>
                  <a:pt x="14563" y="21981"/>
                  <a:pt x="15408" y="23076"/>
                </a:cubicBezTo>
                <a:cubicBezTo>
                  <a:pt x="14472" y="23442"/>
                  <a:pt x="13627" y="24104"/>
                  <a:pt x="13102" y="24948"/>
                </a:cubicBezTo>
                <a:cubicBezTo>
                  <a:pt x="12052" y="24629"/>
                  <a:pt x="11002" y="24309"/>
                  <a:pt x="9952" y="23989"/>
                </a:cubicBezTo>
                <a:lnTo>
                  <a:pt x="9952" y="23989"/>
                </a:lnTo>
                <a:cubicBezTo>
                  <a:pt x="9607" y="25543"/>
                  <a:pt x="11037" y="27179"/>
                  <a:pt x="12641" y="27179"/>
                </a:cubicBezTo>
                <a:cubicBezTo>
                  <a:pt x="12733" y="27179"/>
                  <a:pt x="12826" y="27173"/>
                  <a:pt x="12920" y="27162"/>
                </a:cubicBezTo>
                <a:lnTo>
                  <a:pt x="12920" y="27162"/>
                </a:lnTo>
                <a:cubicBezTo>
                  <a:pt x="12349" y="31316"/>
                  <a:pt x="17211" y="33964"/>
                  <a:pt x="21251" y="35379"/>
                </a:cubicBezTo>
                <a:cubicBezTo>
                  <a:pt x="20589" y="36041"/>
                  <a:pt x="19927" y="36680"/>
                  <a:pt x="19265" y="37319"/>
                </a:cubicBezTo>
                <a:cubicBezTo>
                  <a:pt x="20087" y="38073"/>
                  <a:pt x="20680" y="39031"/>
                  <a:pt x="20931" y="40081"/>
                </a:cubicBezTo>
                <a:cubicBezTo>
                  <a:pt x="20432" y="40309"/>
                  <a:pt x="19889" y="40416"/>
                  <a:pt x="19343" y="40416"/>
                </a:cubicBezTo>
                <a:cubicBezTo>
                  <a:pt x="17920" y="40416"/>
                  <a:pt x="16483" y="39688"/>
                  <a:pt x="15773" y="38484"/>
                </a:cubicBezTo>
                <a:cubicBezTo>
                  <a:pt x="15157" y="39260"/>
                  <a:pt x="14540" y="40036"/>
                  <a:pt x="13947" y="40812"/>
                </a:cubicBezTo>
                <a:cubicBezTo>
                  <a:pt x="10706" y="38894"/>
                  <a:pt x="7464" y="36954"/>
                  <a:pt x="4223" y="35037"/>
                </a:cubicBezTo>
                <a:cubicBezTo>
                  <a:pt x="3614" y="34674"/>
                  <a:pt x="2873" y="34300"/>
                  <a:pt x="2182" y="34300"/>
                </a:cubicBezTo>
                <a:cubicBezTo>
                  <a:pt x="1916" y="34300"/>
                  <a:pt x="1657" y="34356"/>
                  <a:pt x="1416" y="34489"/>
                </a:cubicBezTo>
                <a:cubicBezTo>
                  <a:pt x="1" y="35265"/>
                  <a:pt x="868" y="37365"/>
                  <a:pt x="1872" y="38620"/>
                </a:cubicBezTo>
                <a:cubicBezTo>
                  <a:pt x="1788" y="41501"/>
                  <a:pt x="4812" y="43735"/>
                  <a:pt x="7669" y="43735"/>
                </a:cubicBezTo>
                <a:cubicBezTo>
                  <a:pt x="8683" y="43735"/>
                  <a:pt x="9675" y="43454"/>
                  <a:pt x="10500" y="42820"/>
                </a:cubicBezTo>
                <a:cubicBezTo>
                  <a:pt x="12075" y="43847"/>
                  <a:pt x="13262" y="45468"/>
                  <a:pt x="13696" y="47271"/>
                </a:cubicBezTo>
                <a:cubicBezTo>
                  <a:pt x="13118" y="47329"/>
                  <a:pt x="12539" y="47396"/>
                  <a:pt x="11955" y="47461"/>
                </a:cubicBezTo>
                <a:lnTo>
                  <a:pt x="11955" y="47461"/>
                </a:lnTo>
                <a:cubicBezTo>
                  <a:pt x="11840" y="47437"/>
                  <a:pt x="11723" y="47424"/>
                  <a:pt x="11605" y="47424"/>
                </a:cubicBezTo>
                <a:cubicBezTo>
                  <a:pt x="11383" y="47424"/>
                  <a:pt x="11157" y="47469"/>
                  <a:pt x="10934" y="47568"/>
                </a:cubicBezTo>
                <a:cubicBezTo>
                  <a:pt x="11277" y="47535"/>
                  <a:pt x="11617" y="47498"/>
                  <a:pt x="11955" y="47461"/>
                </a:cubicBezTo>
                <a:lnTo>
                  <a:pt x="11955" y="47461"/>
                </a:lnTo>
                <a:cubicBezTo>
                  <a:pt x="13415" y="47766"/>
                  <a:pt x="14544" y="49898"/>
                  <a:pt x="13353" y="51015"/>
                </a:cubicBezTo>
                <a:cubicBezTo>
                  <a:pt x="13024" y="51323"/>
                  <a:pt x="12622" y="51456"/>
                  <a:pt x="12207" y="51456"/>
                </a:cubicBezTo>
                <a:cubicBezTo>
                  <a:pt x="12129" y="51456"/>
                  <a:pt x="12050" y="51451"/>
                  <a:pt x="11971" y="51442"/>
                </a:cubicBezTo>
                <a:lnTo>
                  <a:pt x="11971" y="51442"/>
                </a:lnTo>
                <a:lnTo>
                  <a:pt x="13285" y="53297"/>
                </a:lnTo>
                <a:cubicBezTo>
                  <a:pt x="11824" y="53115"/>
                  <a:pt x="10340" y="52909"/>
                  <a:pt x="8880" y="52726"/>
                </a:cubicBezTo>
                <a:lnTo>
                  <a:pt x="8880" y="52726"/>
                </a:lnTo>
                <a:cubicBezTo>
                  <a:pt x="9542" y="53206"/>
                  <a:pt x="8697" y="54233"/>
                  <a:pt x="7875" y="54279"/>
                </a:cubicBezTo>
                <a:cubicBezTo>
                  <a:pt x="7783" y="54286"/>
                  <a:pt x="7690" y="54289"/>
                  <a:pt x="7596" y="54289"/>
                </a:cubicBezTo>
                <a:cubicBezTo>
                  <a:pt x="7213" y="54289"/>
                  <a:pt x="6818" y="54238"/>
                  <a:pt x="6440" y="54238"/>
                </a:cubicBezTo>
                <a:cubicBezTo>
                  <a:pt x="6082" y="54238"/>
                  <a:pt x="5738" y="54284"/>
                  <a:pt x="5433" y="54461"/>
                </a:cubicBezTo>
                <a:cubicBezTo>
                  <a:pt x="4200" y="55214"/>
                  <a:pt x="5022" y="57086"/>
                  <a:pt x="5958" y="58182"/>
                </a:cubicBezTo>
                <a:cubicBezTo>
                  <a:pt x="4885" y="58707"/>
                  <a:pt x="3812" y="59460"/>
                  <a:pt x="3539" y="60578"/>
                </a:cubicBezTo>
                <a:cubicBezTo>
                  <a:pt x="3298" y="61580"/>
                  <a:pt x="4112" y="62775"/>
                  <a:pt x="5071" y="62775"/>
                </a:cubicBezTo>
                <a:cubicBezTo>
                  <a:pt x="5205" y="62775"/>
                  <a:pt x="5342" y="62751"/>
                  <a:pt x="5479" y="62701"/>
                </a:cubicBezTo>
                <a:lnTo>
                  <a:pt x="5479" y="62701"/>
                </a:lnTo>
                <a:cubicBezTo>
                  <a:pt x="4337" y="63523"/>
                  <a:pt x="4292" y="65417"/>
                  <a:pt x="5410" y="66308"/>
                </a:cubicBezTo>
                <a:cubicBezTo>
                  <a:pt x="5811" y="66633"/>
                  <a:pt x="6321" y="66784"/>
                  <a:pt x="6837" y="66784"/>
                </a:cubicBezTo>
                <a:cubicBezTo>
                  <a:pt x="7650" y="66784"/>
                  <a:pt x="8477" y="66409"/>
                  <a:pt x="8916" y="65746"/>
                </a:cubicBezTo>
                <a:lnTo>
                  <a:pt x="8916" y="65746"/>
                </a:lnTo>
                <a:cubicBezTo>
                  <a:pt x="8425" y="66740"/>
                  <a:pt x="8768" y="68088"/>
                  <a:pt x="9724" y="68704"/>
                </a:cubicBezTo>
                <a:cubicBezTo>
                  <a:pt x="11139" y="66399"/>
                  <a:pt x="12577" y="64093"/>
                  <a:pt x="13993" y="61788"/>
                </a:cubicBezTo>
                <a:cubicBezTo>
                  <a:pt x="14376" y="62047"/>
                  <a:pt x="14821" y="62163"/>
                  <a:pt x="15273" y="62163"/>
                </a:cubicBezTo>
                <a:cubicBezTo>
                  <a:pt x="16652" y="62163"/>
                  <a:pt x="18101" y="61086"/>
                  <a:pt x="18101" y="59711"/>
                </a:cubicBezTo>
                <a:cubicBezTo>
                  <a:pt x="18236" y="59700"/>
                  <a:pt x="18372" y="59694"/>
                  <a:pt x="18507" y="59694"/>
                </a:cubicBezTo>
                <a:cubicBezTo>
                  <a:pt x="19446" y="59694"/>
                  <a:pt x="20379" y="59968"/>
                  <a:pt x="21137" y="60487"/>
                </a:cubicBezTo>
                <a:cubicBezTo>
                  <a:pt x="20224" y="61012"/>
                  <a:pt x="19516" y="61879"/>
                  <a:pt x="19174" y="62861"/>
                </a:cubicBezTo>
                <a:cubicBezTo>
                  <a:pt x="20566" y="63774"/>
                  <a:pt x="21959" y="64687"/>
                  <a:pt x="23351" y="65623"/>
                </a:cubicBezTo>
                <a:cubicBezTo>
                  <a:pt x="20703" y="66148"/>
                  <a:pt x="18101" y="66855"/>
                  <a:pt x="15567" y="67746"/>
                </a:cubicBezTo>
                <a:cubicBezTo>
                  <a:pt x="16066" y="68259"/>
                  <a:pt x="16800" y="68536"/>
                  <a:pt x="17527" y="68536"/>
                </a:cubicBezTo>
                <a:cubicBezTo>
                  <a:pt x="17932" y="68536"/>
                  <a:pt x="18335" y="68450"/>
                  <a:pt x="18695" y="68270"/>
                </a:cubicBezTo>
                <a:cubicBezTo>
                  <a:pt x="18900" y="69229"/>
                  <a:pt x="19105" y="70211"/>
                  <a:pt x="19334" y="71169"/>
                </a:cubicBezTo>
                <a:cubicBezTo>
                  <a:pt x="17667" y="71215"/>
                  <a:pt x="15796" y="72128"/>
                  <a:pt x="15590" y="73726"/>
                </a:cubicBezTo>
                <a:cubicBezTo>
                  <a:pt x="15450" y="74818"/>
                  <a:pt x="16665" y="75729"/>
                  <a:pt x="17666" y="75729"/>
                </a:cubicBezTo>
                <a:cubicBezTo>
                  <a:pt x="17789" y="75729"/>
                  <a:pt x="17908" y="75716"/>
                  <a:pt x="18022" y="75687"/>
                </a:cubicBezTo>
                <a:lnTo>
                  <a:pt x="18022" y="75687"/>
                </a:lnTo>
                <a:cubicBezTo>
                  <a:pt x="17435" y="76419"/>
                  <a:pt x="17265" y="77480"/>
                  <a:pt x="17690" y="78314"/>
                </a:cubicBezTo>
                <a:cubicBezTo>
                  <a:pt x="18110" y="79153"/>
                  <a:pt x="19061" y="79659"/>
                  <a:pt x="20007" y="79659"/>
                </a:cubicBezTo>
                <a:cubicBezTo>
                  <a:pt x="20347" y="79659"/>
                  <a:pt x="20686" y="79594"/>
                  <a:pt x="21000" y="79455"/>
                </a:cubicBezTo>
                <a:lnTo>
                  <a:pt x="21000" y="79455"/>
                </a:lnTo>
                <a:cubicBezTo>
                  <a:pt x="20543" y="80436"/>
                  <a:pt x="20064" y="81486"/>
                  <a:pt x="20224" y="82536"/>
                </a:cubicBezTo>
                <a:cubicBezTo>
                  <a:pt x="20362" y="83463"/>
                  <a:pt x="21199" y="84339"/>
                  <a:pt x="22101" y="84339"/>
                </a:cubicBezTo>
                <a:cubicBezTo>
                  <a:pt x="22243" y="84339"/>
                  <a:pt x="22387" y="84318"/>
                  <a:pt x="22529" y="84271"/>
                </a:cubicBezTo>
                <a:cubicBezTo>
                  <a:pt x="25177" y="83472"/>
                  <a:pt x="22232" y="77811"/>
                  <a:pt x="24971" y="77332"/>
                </a:cubicBezTo>
                <a:lnTo>
                  <a:pt x="24971" y="77332"/>
                </a:lnTo>
                <a:cubicBezTo>
                  <a:pt x="24013" y="79053"/>
                  <a:pt x="25632" y="81481"/>
                  <a:pt x="27607" y="81481"/>
                </a:cubicBezTo>
                <a:cubicBezTo>
                  <a:pt x="27702" y="81481"/>
                  <a:pt x="27797" y="81475"/>
                  <a:pt x="27893" y="81463"/>
                </a:cubicBezTo>
                <a:cubicBezTo>
                  <a:pt x="26775" y="78702"/>
                  <a:pt x="26661" y="75597"/>
                  <a:pt x="27574" y="72790"/>
                </a:cubicBezTo>
                <a:lnTo>
                  <a:pt x="27574" y="72790"/>
                </a:lnTo>
                <a:cubicBezTo>
                  <a:pt x="28509" y="74388"/>
                  <a:pt x="28806" y="76351"/>
                  <a:pt x="28350" y="78131"/>
                </a:cubicBezTo>
                <a:cubicBezTo>
                  <a:pt x="31363" y="76282"/>
                  <a:pt x="32139" y="71763"/>
                  <a:pt x="29925" y="69047"/>
                </a:cubicBezTo>
                <a:cubicBezTo>
                  <a:pt x="31933" y="66604"/>
                  <a:pt x="31705" y="62678"/>
                  <a:pt x="29400" y="60487"/>
                </a:cubicBezTo>
                <a:lnTo>
                  <a:pt x="29400" y="60487"/>
                </a:lnTo>
                <a:cubicBezTo>
                  <a:pt x="29427" y="60488"/>
                  <a:pt x="29455" y="60488"/>
                  <a:pt x="29482" y="60488"/>
                </a:cubicBezTo>
                <a:cubicBezTo>
                  <a:pt x="31916" y="60488"/>
                  <a:pt x="34173" y="58498"/>
                  <a:pt x="34398" y="56150"/>
                </a:cubicBezTo>
                <a:cubicBezTo>
                  <a:pt x="34655" y="56560"/>
                  <a:pt x="35101" y="56738"/>
                  <a:pt x="35568" y="56738"/>
                </a:cubicBezTo>
                <a:cubicBezTo>
                  <a:pt x="36427" y="56738"/>
                  <a:pt x="37356" y="56133"/>
                  <a:pt x="37297" y="55260"/>
                </a:cubicBezTo>
                <a:lnTo>
                  <a:pt x="37297" y="55260"/>
                </a:lnTo>
                <a:cubicBezTo>
                  <a:pt x="39488" y="59460"/>
                  <a:pt x="35562" y="60304"/>
                  <a:pt x="33234" y="63820"/>
                </a:cubicBezTo>
                <a:cubicBezTo>
                  <a:pt x="32869" y="64367"/>
                  <a:pt x="32641" y="65326"/>
                  <a:pt x="33303" y="65531"/>
                </a:cubicBezTo>
                <a:cubicBezTo>
                  <a:pt x="33360" y="65544"/>
                  <a:pt x="33421" y="65550"/>
                  <a:pt x="33484" y="65550"/>
                </a:cubicBezTo>
                <a:cubicBezTo>
                  <a:pt x="33645" y="65550"/>
                  <a:pt x="33817" y="65512"/>
                  <a:pt x="33965" y="65463"/>
                </a:cubicBezTo>
                <a:cubicBezTo>
                  <a:pt x="34771" y="65188"/>
                  <a:pt x="35548" y="64810"/>
                  <a:pt x="36261" y="64341"/>
                </a:cubicBezTo>
                <a:lnTo>
                  <a:pt x="36261" y="64341"/>
                </a:lnTo>
                <a:cubicBezTo>
                  <a:pt x="35593" y="64851"/>
                  <a:pt x="35019" y="65476"/>
                  <a:pt x="34855" y="66262"/>
                </a:cubicBezTo>
                <a:cubicBezTo>
                  <a:pt x="34633" y="67217"/>
                  <a:pt x="35340" y="68387"/>
                  <a:pt x="36324" y="68387"/>
                </a:cubicBezTo>
                <a:cubicBezTo>
                  <a:pt x="36351" y="68387"/>
                  <a:pt x="36379" y="68386"/>
                  <a:pt x="36407" y="68385"/>
                </a:cubicBezTo>
                <a:cubicBezTo>
                  <a:pt x="37640" y="68316"/>
                  <a:pt x="38256" y="66650"/>
                  <a:pt x="39488" y="66444"/>
                </a:cubicBezTo>
                <a:lnTo>
                  <a:pt x="39488" y="66444"/>
                </a:lnTo>
                <a:cubicBezTo>
                  <a:pt x="38210" y="68453"/>
                  <a:pt x="37776" y="70918"/>
                  <a:pt x="38279" y="73224"/>
                </a:cubicBezTo>
                <a:cubicBezTo>
                  <a:pt x="39142" y="72840"/>
                  <a:pt x="39861" y="72183"/>
                  <a:pt x="40354" y="71391"/>
                </a:cubicBezTo>
                <a:lnTo>
                  <a:pt x="40354" y="71391"/>
                </a:lnTo>
                <a:cubicBezTo>
                  <a:pt x="40382" y="71687"/>
                  <a:pt x="40435" y="71980"/>
                  <a:pt x="40516" y="72265"/>
                </a:cubicBezTo>
                <a:cubicBezTo>
                  <a:pt x="40681" y="72873"/>
                  <a:pt x="41250" y="73527"/>
                  <a:pt x="41811" y="73527"/>
                </a:cubicBezTo>
                <a:cubicBezTo>
                  <a:pt x="41944" y="73527"/>
                  <a:pt x="42077" y="73490"/>
                  <a:pt x="42205" y="73406"/>
                </a:cubicBezTo>
                <a:cubicBezTo>
                  <a:pt x="42456" y="73246"/>
                  <a:pt x="42570" y="72995"/>
                  <a:pt x="42684" y="72721"/>
                </a:cubicBezTo>
                <a:cubicBezTo>
                  <a:pt x="43495" y="70725"/>
                  <a:pt x="43756" y="68502"/>
                  <a:pt x="43452" y="66362"/>
                </a:cubicBezTo>
                <a:lnTo>
                  <a:pt x="43452" y="66362"/>
                </a:lnTo>
                <a:cubicBezTo>
                  <a:pt x="43657" y="66612"/>
                  <a:pt x="44045" y="66769"/>
                  <a:pt x="44425" y="66769"/>
                </a:cubicBezTo>
                <a:cubicBezTo>
                  <a:pt x="44703" y="66769"/>
                  <a:pt x="44978" y="66684"/>
                  <a:pt x="45172" y="66490"/>
                </a:cubicBezTo>
                <a:cubicBezTo>
                  <a:pt x="45811" y="65851"/>
                  <a:pt x="45720" y="64824"/>
                  <a:pt x="45537" y="63957"/>
                </a:cubicBezTo>
                <a:cubicBezTo>
                  <a:pt x="45126" y="62085"/>
                  <a:pt x="44464" y="60282"/>
                  <a:pt x="43597" y="58593"/>
                </a:cubicBezTo>
                <a:lnTo>
                  <a:pt x="43597" y="58593"/>
                </a:lnTo>
                <a:cubicBezTo>
                  <a:pt x="43937" y="58973"/>
                  <a:pt x="44464" y="59176"/>
                  <a:pt x="44988" y="59176"/>
                </a:cubicBezTo>
                <a:cubicBezTo>
                  <a:pt x="45344" y="59176"/>
                  <a:pt x="45699" y="59083"/>
                  <a:pt x="45994" y="58889"/>
                </a:cubicBezTo>
                <a:cubicBezTo>
                  <a:pt x="46204" y="58754"/>
                  <a:pt x="46376" y="58567"/>
                  <a:pt x="46504" y="58353"/>
                </a:cubicBezTo>
                <a:lnTo>
                  <a:pt x="46504" y="58353"/>
                </a:lnTo>
                <a:cubicBezTo>
                  <a:pt x="46529" y="58927"/>
                  <a:pt x="46631" y="59491"/>
                  <a:pt x="46884" y="60008"/>
                </a:cubicBezTo>
                <a:cubicBezTo>
                  <a:pt x="47268" y="60793"/>
                  <a:pt x="48132" y="61405"/>
                  <a:pt x="48986" y="61405"/>
                </a:cubicBezTo>
                <a:cubicBezTo>
                  <a:pt x="49250" y="61405"/>
                  <a:pt x="49512" y="61347"/>
                  <a:pt x="49760" y="61217"/>
                </a:cubicBezTo>
                <a:cubicBezTo>
                  <a:pt x="50650" y="60761"/>
                  <a:pt x="50901" y="59688"/>
                  <a:pt x="51061" y="58730"/>
                </a:cubicBezTo>
                <a:lnTo>
                  <a:pt x="51061" y="58730"/>
                </a:lnTo>
                <a:cubicBezTo>
                  <a:pt x="51700" y="62861"/>
                  <a:pt x="45446" y="65258"/>
                  <a:pt x="45149" y="69412"/>
                </a:cubicBezTo>
                <a:cubicBezTo>
                  <a:pt x="45298" y="69373"/>
                  <a:pt x="45446" y="69329"/>
                  <a:pt x="45591" y="69279"/>
                </a:cubicBezTo>
                <a:lnTo>
                  <a:pt x="45591" y="69279"/>
                </a:lnTo>
                <a:cubicBezTo>
                  <a:pt x="45264" y="69766"/>
                  <a:pt x="45032" y="70331"/>
                  <a:pt x="45126" y="70895"/>
                </a:cubicBezTo>
                <a:cubicBezTo>
                  <a:pt x="45273" y="71842"/>
                  <a:pt x="46271" y="72356"/>
                  <a:pt x="47270" y="72356"/>
                </a:cubicBezTo>
                <a:cubicBezTo>
                  <a:pt x="47669" y="72356"/>
                  <a:pt x="48068" y="72274"/>
                  <a:pt x="48413" y="72105"/>
                </a:cubicBezTo>
                <a:cubicBezTo>
                  <a:pt x="48527" y="72048"/>
                  <a:pt x="48636" y="71986"/>
                  <a:pt x="48741" y="71918"/>
                </a:cubicBezTo>
                <a:lnTo>
                  <a:pt x="48741" y="71918"/>
                </a:lnTo>
                <a:cubicBezTo>
                  <a:pt x="48730" y="71957"/>
                  <a:pt x="48719" y="71997"/>
                  <a:pt x="48710" y="72037"/>
                </a:cubicBezTo>
                <a:cubicBezTo>
                  <a:pt x="48436" y="73246"/>
                  <a:pt x="49212" y="74799"/>
                  <a:pt x="50513" y="74821"/>
                </a:cubicBezTo>
                <a:cubicBezTo>
                  <a:pt x="50533" y="74822"/>
                  <a:pt x="50553" y="74822"/>
                  <a:pt x="50573" y="74822"/>
                </a:cubicBezTo>
                <a:cubicBezTo>
                  <a:pt x="51339" y="74822"/>
                  <a:pt x="51921" y="74352"/>
                  <a:pt x="52360" y="73712"/>
                </a:cubicBezTo>
                <a:lnTo>
                  <a:pt x="52360" y="73712"/>
                </a:lnTo>
                <a:cubicBezTo>
                  <a:pt x="52058" y="74615"/>
                  <a:pt x="51905" y="75570"/>
                  <a:pt x="51905" y="76533"/>
                </a:cubicBezTo>
                <a:cubicBezTo>
                  <a:pt x="51927" y="77837"/>
                  <a:pt x="52656" y="79483"/>
                  <a:pt x="53965" y="79483"/>
                </a:cubicBezTo>
                <a:cubicBezTo>
                  <a:pt x="54008" y="79483"/>
                  <a:pt x="54052" y="79481"/>
                  <a:pt x="54097" y="79478"/>
                </a:cubicBezTo>
                <a:cubicBezTo>
                  <a:pt x="55489" y="79364"/>
                  <a:pt x="55968" y="77629"/>
                  <a:pt x="56082" y="76282"/>
                </a:cubicBezTo>
                <a:cubicBezTo>
                  <a:pt x="56103" y="76039"/>
                  <a:pt x="56123" y="75796"/>
                  <a:pt x="56143" y="75552"/>
                </a:cubicBezTo>
                <a:lnTo>
                  <a:pt x="56143" y="75552"/>
                </a:lnTo>
                <a:cubicBezTo>
                  <a:pt x="56110" y="76277"/>
                  <a:pt x="56707" y="77017"/>
                  <a:pt x="57452" y="77127"/>
                </a:cubicBezTo>
                <a:cubicBezTo>
                  <a:pt x="57538" y="75237"/>
                  <a:pt x="57287" y="73346"/>
                  <a:pt x="56730" y="71534"/>
                </a:cubicBezTo>
                <a:lnTo>
                  <a:pt x="56730" y="71534"/>
                </a:lnTo>
                <a:cubicBezTo>
                  <a:pt x="57464" y="73154"/>
                  <a:pt x="58531" y="74633"/>
                  <a:pt x="59849" y="75848"/>
                </a:cubicBezTo>
                <a:cubicBezTo>
                  <a:pt x="59461" y="73863"/>
                  <a:pt x="59095" y="71900"/>
                  <a:pt x="58707" y="69914"/>
                </a:cubicBezTo>
                <a:lnTo>
                  <a:pt x="58707" y="69914"/>
                </a:lnTo>
                <a:cubicBezTo>
                  <a:pt x="59027" y="71032"/>
                  <a:pt x="59871" y="71991"/>
                  <a:pt x="60990" y="72448"/>
                </a:cubicBezTo>
                <a:cubicBezTo>
                  <a:pt x="61857" y="71877"/>
                  <a:pt x="61583" y="70576"/>
                  <a:pt x="61150" y="69617"/>
                </a:cubicBezTo>
                <a:cubicBezTo>
                  <a:pt x="60087" y="67211"/>
                  <a:pt x="58716" y="64907"/>
                  <a:pt x="57114" y="62805"/>
                </a:cubicBezTo>
                <a:lnTo>
                  <a:pt x="57114" y="62805"/>
                </a:lnTo>
                <a:cubicBezTo>
                  <a:pt x="57294" y="62941"/>
                  <a:pt x="57531" y="63006"/>
                  <a:pt x="57778" y="63006"/>
                </a:cubicBezTo>
                <a:cubicBezTo>
                  <a:pt x="58226" y="63006"/>
                  <a:pt x="58706" y="62792"/>
                  <a:pt x="58936" y="62404"/>
                </a:cubicBezTo>
                <a:cubicBezTo>
                  <a:pt x="59369" y="61651"/>
                  <a:pt x="59073" y="60715"/>
                  <a:pt x="58593" y="60031"/>
                </a:cubicBezTo>
                <a:cubicBezTo>
                  <a:pt x="58091" y="59323"/>
                  <a:pt x="57406" y="58775"/>
                  <a:pt x="56927" y="58090"/>
                </a:cubicBezTo>
                <a:lnTo>
                  <a:pt x="56927" y="58090"/>
                </a:lnTo>
                <a:cubicBezTo>
                  <a:pt x="57032" y="58118"/>
                  <a:pt x="57137" y="58131"/>
                  <a:pt x="57241" y="58131"/>
                </a:cubicBezTo>
                <a:cubicBezTo>
                  <a:pt x="58081" y="58131"/>
                  <a:pt x="58829" y="57278"/>
                  <a:pt x="58890" y="56424"/>
                </a:cubicBezTo>
                <a:cubicBezTo>
                  <a:pt x="58936" y="55443"/>
                  <a:pt x="58411" y="54553"/>
                  <a:pt x="57908" y="53731"/>
                </a:cubicBezTo>
                <a:lnTo>
                  <a:pt x="57908" y="53731"/>
                </a:lnTo>
                <a:cubicBezTo>
                  <a:pt x="58169" y="54054"/>
                  <a:pt x="58564" y="54197"/>
                  <a:pt x="58981" y="54197"/>
                </a:cubicBezTo>
                <a:cubicBezTo>
                  <a:pt x="59476" y="54197"/>
                  <a:pt x="60002" y="53997"/>
                  <a:pt x="60374" y="53662"/>
                </a:cubicBezTo>
                <a:cubicBezTo>
                  <a:pt x="61035" y="53046"/>
                  <a:pt x="61309" y="52133"/>
                  <a:pt x="61538" y="51266"/>
                </a:cubicBezTo>
                <a:lnTo>
                  <a:pt x="61538" y="51266"/>
                </a:lnTo>
                <a:cubicBezTo>
                  <a:pt x="61538" y="52932"/>
                  <a:pt x="61515" y="54598"/>
                  <a:pt x="61492" y="56264"/>
                </a:cubicBezTo>
                <a:cubicBezTo>
                  <a:pt x="62725" y="56173"/>
                  <a:pt x="63843" y="55329"/>
                  <a:pt x="64208" y="54210"/>
                </a:cubicBezTo>
                <a:lnTo>
                  <a:pt x="64208" y="54210"/>
                </a:lnTo>
                <a:cubicBezTo>
                  <a:pt x="66057" y="58136"/>
                  <a:pt x="64847" y="63295"/>
                  <a:pt x="62200" y="66673"/>
                </a:cubicBezTo>
                <a:cubicBezTo>
                  <a:pt x="62330" y="66566"/>
                  <a:pt x="62481" y="66520"/>
                  <a:pt x="62637" y="66520"/>
                </a:cubicBezTo>
                <a:cubicBezTo>
                  <a:pt x="63083" y="66520"/>
                  <a:pt x="63565" y="66901"/>
                  <a:pt x="63683" y="67357"/>
                </a:cubicBezTo>
                <a:cubicBezTo>
                  <a:pt x="63843" y="67974"/>
                  <a:pt x="63592" y="68590"/>
                  <a:pt x="63432" y="69206"/>
                </a:cubicBezTo>
                <a:cubicBezTo>
                  <a:pt x="62976" y="70827"/>
                  <a:pt x="63227" y="72767"/>
                  <a:pt x="64573" y="73794"/>
                </a:cubicBezTo>
                <a:cubicBezTo>
                  <a:pt x="65012" y="74129"/>
                  <a:pt x="65571" y="74284"/>
                  <a:pt x="66132" y="74284"/>
                </a:cubicBezTo>
                <a:cubicBezTo>
                  <a:pt x="67188" y="74284"/>
                  <a:pt x="68248" y="73732"/>
                  <a:pt x="68513" y="72788"/>
                </a:cubicBezTo>
                <a:lnTo>
                  <a:pt x="68513" y="72788"/>
                </a:lnTo>
                <a:cubicBezTo>
                  <a:pt x="68243" y="74388"/>
                  <a:pt x="68399" y="76056"/>
                  <a:pt x="69002" y="77583"/>
                </a:cubicBezTo>
                <a:cubicBezTo>
                  <a:pt x="69899" y="77193"/>
                  <a:pt x="70463" y="76235"/>
                  <a:pt x="70437" y="75296"/>
                </a:cubicBezTo>
                <a:lnTo>
                  <a:pt x="70437" y="75296"/>
                </a:lnTo>
                <a:cubicBezTo>
                  <a:pt x="70602" y="75532"/>
                  <a:pt x="70959" y="75674"/>
                  <a:pt x="71316" y="75674"/>
                </a:cubicBezTo>
                <a:cubicBezTo>
                  <a:pt x="71605" y="75674"/>
                  <a:pt x="71895" y="75580"/>
                  <a:pt x="72083" y="75369"/>
                </a:cubicBezTo>
                <a:cubicBezTo>
                  <a:pt x="72631" y="74753"/>
                  <a:pt x="72494" y="73817"/>
                  <a:pt x="72311" y="73018"/>
                </a:cubicBezTo>
                <a:lnTo>
                  <a:pt x="72311" y="73018"/>
                </a:lnTo>
                <a:cubicBezTo>
                  <a:pt x="72905" y="73726"/>
                  <a:pt x="73498" y="74433"/>
                  <a:pt x="74069" y="75141"/>
                </a:cubicBezTo>
                <a:cubicBezTo>
                  <a:pt x="74411" y="74570"/>
                  <a:pt x="74753" y="73977"/>
                  <a:pt x="75096" y="73406"/>
                </a:cubicBezTo>
                <a:cubicBezTo>
                  <a:pt x="75530" y="75278"/>
                  <a:pt x="77378" y="76716"/>
                  <a:pt x="79364" y="76761"/>
                </a:cubicBezTo>
                <a:cubicBezTo>
                  <a:pt x="79159" y="75095"/>
                  <a:pt x="78360" y="73497"/>
                  <a:pt x="77150" y="72288"/>
                </a:cubicBezTo>
                <a:lnTo>
                  <a:pt x="77150" y="72288"/>
                </a:lnTo>
                <a:cubicBezTo>
                  <a:pt x="78246" y="72516"/>
                  <a:pt x="79319" y="72721"/>
                  <a:pt x="80414" y="72927"/>
                </a:cubicBezTo>
                <a:cubicBezTo>
                  <a:pt x="80302" y="71564"/>
                  <a:pt x="79131" y="70427"/>
                  <a:pt x="77788" y="70084"/>
                </a:cubicBezTo>
                <a:lnTo>
                  <a:pt x="77788" y="70084"/>
                </a:lnTo>
                <a:cubicBezTo>
                  <a:pt x="78505" y="69897"/>
                  <a:pt x="79165" y="69505"/>
                  <a:pt x="79638" y="68955"/>
                </a:cubicBezTo>
                <a:cubicBezTo>
                  <a:pt x="79866" y="68681"/>
                  <a:pt x="72996" y="65623"/>
                  <a:pt x="72676" y="65349"/>
                </a:cubicBezTo>
                <a:cubicBezTo>
                  <a:pt x="73955" y="65212"/>
                  <a:pt x="75210" y="65075"/>
                  <a:pt x="76465" y="64938"/>
                </a:cubicBezTo>
                <a:cubicBezTo>
                  <a:pt x="75628" y="63771"/>
                  <a:pt x="74388" y="62898"/>
                  <a:pt x="73003" y="62442"/>
                </a:cubicBezTo>
                <a:lnTo>
                  <a:pt x="73003" y="62442"/>
                </a:lnTo>
                <a:cubicBezTo>
                  <a:pt x="73124" y="62420"/>
                  <a:pt x="73244" y="62393"/>
                  <a:pt x="73361" y="62359"/>
                </a:cubicBezTo>
                <a:cubicBezTo>
                  <a:pt x="73704" y="61628"/>
                  <a:pt x="73156" y="60738"/>
                  <a:pt x="72425" y="60373"/>
                </a:cubicBezTo>
                <a:cubicBezTo>
                  <a:pt x="72254" y="60290"/>
                  <a:pt x="72075" y="60228"/>
                  <a:pt x="71892" y="60182"/>
                </a:cubicBezTo>
                <a:lnTo>
                  <a:pt x="71892" y="60182"/>
                </a:lnTo>
                <a:cubicBezTo>
                  <a:pt x="72831" y="60015"/>
                  <a:pt x="73719" y="59557"/>
                  <a:pt x="74343" y="58866"/>
                </a:cubicBezTo>
                <a:cubicBezTo>
                  <a:pt x="72996" y="58752"/>
                  <a:pt x="71626" y="58615"/>
                  <a:pt x="70462" y="57976"/>
                </a:cubicBezTo>
                <a:cubicBezTo>
                  <a:pt x="69275" y="57337"/>
                  <a:pt x="68385" y="56036"/>
                  <a:pt x="68682" y="54758"/>
                </a:cubicBezTo>
                <a:cubicBezTo>
                  <a:pt x="69481" y="54735"/>
                  <a:pt x="70280" y="54689"/>
                  <a:pt x="71079" y="54644"/>
                </a:cubicBezTo>
                <a:cubicBezTo>
                  <a:pt x="70964" y="53046"/>
                  <a:pt x="69915" y="51517"/>
                  <a:pt x="68431" y="50809"/>
                </a:cubicBezTo>
                <a:cubicBezTo>
                  <a:pt x="68602" y="50623"/>
                  <a:pt x="68829" y="50557"/>
                  <a:pt x="69085" y="50557"/>
                </a:cubicBezTo>
                <a:cubicBezTo>
                  <a:pt x="69720" y="50557"/>
                  <a:pt x="70532" y="50966"/>
                  <a:pt x="71106" y="50966"/>
                </a:cubicBezTo>
                <a:cubicBezTo>
                  <a:pt x="71378" y="50966"/>
                  <a:pt x="71597" y="50875"/>
                  <a:pt x="71718" y="50604"/>
                </a:cubicBezTo>
                <a:cubicBezTo>
                  <a:pt x="71900" y="50193"/>
                  <a:pt x="71558" y="49736"/>
                  <a:pt x="71238" y="49440"/>
                </a:cubicBezTo>
                <a:cubicBezTo>
                  <a:pt x="70051" y="48321"/>
                  <a:pt x="68522" y="47591"/>
                  <a:pt x="67472" y="46358"/>
                </a:cubicBezTo>
                <a:cubicBezTo>
                  <a:pt x="66422" y="45103"/>
                  <a:pt x="66103" y="43026"/>
                  <a:pt x="67404" y="42044"/>
                </a:cubicBezTo>
                <a:lnTo>
                  <a:pt x="67404" y="42044"/>
                </a:lnTo>
                <a:cubicBezTo>
                  <a:pt x="68522" y="43893"/>
                  <a:pt x="69823" y="45605"/>
                  <a:pt x="71284" y="47203"/>
                </a:cubicBezTo>
                <a:cubicBezTo>
                  <a:pt x="71743" y="47711"/>
                  <a:pt x="72474" y="48220"/>
                  <a:pt x="73103" y="48220"/>
                </a:cubicBezTo>
                <a:cubicBezTo>
                  <a:pt x="73349" y="48220"/>
                  <a:pt x="73579" y="48142"/>
                  <a:pt x="73772" y="47956"/>
                </a:cubicBezTo>
                <a:cubicBezTo>
                  <a:pt x="72969" y="45959"/>
                  <a:pt x="71832" y="44110"/>
                  <a:pt x="70377" y="42494"/>
                </a:cubicBezTo>
                <a:lnTo>
                  <a:pt x="70377" y="42494"/>
                </a:lnTo>
                <a:cubicBezTo>
                  <a:pt x="70495" y="42535"/>
                  <a:pt x="70625" y="42556"/>
                  <a:pt x="70758" y="42556"/>
                </a:cubicBezTo>
                <a:cubicBezTo>
                  <a:pt x="71130" y="42556"/>
                  <a:pt x="71521" y="42396"/>
                  <a:pt x="71718" y="42090"/>
                </a:cubicBezTo>
                <a:cubicBezTo>
                  <a:pt x="72129" y="41428"/>
                  <a:pt x="71855" y="40583"/>
                  <a:pt x="71398" y="39967"/>
                </a:cubicBezTo>
                <a:cubicBezTo>
                  <a:pt x="70942" y="39351"/>
                  <a:pt x="70303" y="38872"/>
                  <a:pt x="69869" y="38232"/>
                </a:cubicBezTo>
                <a:cubicBezTo>
                  <a:pt x="69412" y="37593"/>
                  <a:pt x="69230" y="36703"/>
                  <a:pt x="69709" y="36110"/>
                </a:cubicBezTo>
                <a:lnTo>
                  <a:pt x="69709" y="36110"/>
                </a:lnTo>
                <a:cubicBezTo>
                  <a:pt x="69983" y="37228"/>
                  <a:pt x="70599" y="38392"/>
                  <a:pt x="71695" y="38872"/>
                </a:cubicBezTo>
                <a:cubicBezTo>
                  <a:pt x="71928" y="38969"/>
                  <a:pt x="72185" y="39014"/>
                  <a:pt x="72443" y="39014"/>
                </a:cubicBezTo>
                <a:cubicBezTo>
                  <a:pt x="73398" y="39014"/>
                  <a:pt x="74383" y="38395"/>
                  <a:pt x="74365" y="37479"/>
                </a:cubicBezTo>
                <a:lnTo>
                  <a:pt x="74365" y="37479"/>
                </a:lnTo>
                <a:cubicBezTo>
                  <a:pt x="74502" y="38301"/>
                  <a:pt x="74297" y="39145"/>
                  <a:pt x="74229" y="39990"/>
                </a:cubicBezTo>
                <a:cubicBezTo>
                  <a:pt x="74160" y="40835"/>
                  <a:pt x="74274" y="41770"/>
                  <a:pt x="74913" y="42341"/>
                </a:cubicBezTo>
                <a:cubicBezTo>
                  <a:pt x="75169" y="42570"/>
                  <a:pt x="75528" y="42681"/>
                  <a:pt x="75879" y="42681"/>
                </a:cubicBezTo>
                <a:cubicBezTo>
                  <a:pt x="76404" y="42681"/>
                  <a:pt x="76913" y="42432"/>
                  <a:pt x="77036" y="41953"/>
                </a:cubicBezTo>
                <a:cubicBezTo>
                  <a:pt x="77114" y="41623"/>
                  <a:pt x="77274" y="41128"/>
                  <a:pt x="77517" y="41128"/>
                </a:cubicBezTo>
                <a:cubicBezTo>
                  <a:pt x="77559" y="41128"/>
                  <a:pt x="77605" y="41143"/>
                  <a:pt x="77652" y="41177"/>
                </a:cubicBezTo>
                <a:cubicBezTo>
                  <a:pt x="78406" y="42341"/>
                  <a:pt x="77013" y="43733"/>
                  <a:pt x="76899" y="45103"/>
                </a:cubicBezTo>
                <a:cubicBezTo>
                  <a:pt x="76831" y="46267"/>
                  <a:pt x="77926" y="47363"/>
                  <a:pt x="79113" y="47363"/>
                </a:cubicBezTo>
                <a:cubicBezTo>
                  <a:pt x="79745" y="47351"/>
                  <a:pt x="80334" y="47033"/>
                  <a:pt x="80735" y="46567"/>
                </a:cubicBezTo>
                <a:lnTo>
                  <a:pt x="80735" y="46567"/>
                </a:lnTo>
                <a:cubicBezTo>
                  <a:pt x="79949" y="48795"/>
                  <a:pt x="79003" y="51382"/>
                  <a:pt x="79022" y="53480"/>
                </a:cubicBezTo>
                <a:cubicBezTo>
                  <a:pt x="79798" y="53115"/>
                  <a:pt x="80597" y="52749"/>
                  <a:pt x="81396" y="52384"/>
                </a:cubicBezTo>
                <a:lnTo>
                  <a:pt x="81396" y="52384"/>
                </a:lnTo>
                <a:cubicBezTo>
                  <a:pt x="80916" y="53503"/>
                  <a:pt x="80962" y="54804"/>
                  <a:pt x="81487" y="55876"/>
                </a:cubicBezTo>
                <a:cubicBezTo>
                  <a:pt x="82105" y="55218"/>
                  <a:pt x="83220" y="54711"/>
                  <a:pt x="84048" y="54711"/>
                </a:cubicBezTo>
                <a:cubicBezTo>
                  <a:pt x="84627" y="54711"/>
                  <a:pt x="85065" y="54959"/>
                  <a:pt x="85093" y="55580"/>
                </a:cubicBezTo>
                <a:cubicBezTo>
                  <a:pt x="85622" y="54718"/>
                  <a:pt x="86167" y="53874"/>
                  <a:pt x="86701" y="53017"/>
                </a:cubicBezTo>
                <a:lnTo>
                  <a:pt x="86701" y="53017"/>
                </a:lnTo>
                <a:cubicBezTo>
                  <a:pt x="86370" y="53927"/>
                  <a:pt x="87096" y="55170"/>
                  <a:pt x="88127" y="55170"/>
                </a:cubicBezTo>
                <a:cubicBezTo>
                  <a:pt x="88143" y="55170"/>
                  <a:pt x="88159" y="55169"/>
                  <a:pt x="88175" y="55169"/>
                </a:cubicBezTo>
                <a:lnTo>
                  <a:pt x="88175" y="55169"/>
                </a:lnTo>
                <a:cubicBezTo>
                  <a:pt x="86417" y="55237"/>
                  <a:pt x="85344" y="58250"/>
                  <a:pt x="84066" y="58821"/>
                </a:cubicBezTo>
                <a:cubicBezTo>
                  <a:pt x="83711" y="58982"/>
                  <a:pt x="83304" y="59021"/>
                  <a:pt x="82867" y="59021"/>
                </a:cubicBezTo>
                <a:cubicBezTo>
                  <a:pt x="82460" y="59021"/>
                  <a:pt x="82027" y="58987"/>
                  <a:pt x="81584" y="58987"/>
                </a:cubicBezTo>
                <a:cubicBezTo>
                  <a:pt x="80884" y="58987"/>
                  <a:pt x="80160" y="59071"/>
                  <a:pt x="79478" y="59506"/>
                </a:cubicBezTo>
                <a:cubicBezTo>
                  <a:pt x="78611" y="60053"/>
                  <a:pt x="77835" y="61035"/>
                  <a:pt x="78200" y="61971"/>
                </a:cubicBezTo>
                <a:cubicBezTo>
                  <a:pt x="78525" y="62783"/>
                  <a:pt x="79452" y="63029"/>
                  <a:pt x="80411" y="63029"/>
                </a:cubicBezTo>
                <a:cubicBezTo>
                  <a:pt x="80534" y="63029"/>
                  <a:pt x="80657" y="63025"/>
                  <a:pt x="80779" y="63017"/>
                </a:cubicBezTo>
                <a:lnTo>
                  <a:pt x="80779" y="63017"/>
                </a:lnTo>
                <a:cubicBezTo>
                  <a:pt x="79839" y="63436"/>
                  <a:pt x="79346" y="64915"/>
                  <a:pt x="80095" y="65737"/>
                </a:cubicBezTo>
                <a:cubicBezTo>
                  <a:pt x="80471" y="66150"/>
                  <a:pt x="81013" y="66338"/>
                  <a:pt x="81573" y="66338"/>
                </a:cubicBezTo>
                <a:cubicBezTo>
                  <a:pt x="82406" y="66338"/>
                  <a:pt x="83278" y="65922"/>
                  <a:pt x="83701" y="65212"/>
                </a:cubicBezTo>
                <a:lnTo>
                  <a:pt x="83701" y="65212"/>
                </a:lnTo>
                <a:cubicBezTo>
                  <a:pt x="83610" y="66239"/>
                  <a:pt x="83792" y="67289"/>
                  <a:pt x="84226" y="68225"/>
                </a:cubicBezTo>
                <a:cubicBezTo>
                  <a:pt x="85253" y="68134"/>
                  <a:pt x="86235" y="67586"/>
                  <a:pt x="86828" y="66741"/>
                </a:cubicBezTo>
                <a:lnTo>
                  <a:pt x="86828" y="66741"/>
                </a:lnTo>
                <a:cubicBezTo>
                  <a:pt x="86189" y="68704"/>
                  <a:pt x="85892" y="70758"/>
                  <a:pt x="85961" y="72813"/>
                </a:cubicBezTo>
                <a:cubicBezTo>
                  <a:pt x="86631" y="72465"/>
                  <a:pt x="87187" y="71922"/>
                  <a:pt x="87565" y="71278"/>
                </a:cubicBezTo>
                <a:lnTo>
                  <a:pt x="87565" y="71278"/>
                </a:lnTo>
                <a:cubicBezTo>
                  <a:pt x="87140" y="73176"/>
                  <a:pt x="87165" y="75165"/>
                  <a:pt x="87650" y="77035"/>
                </a:cubicBezTo>
                <a:cubicBezTo>
                  <a:pt x="89156" y="75712"/>
                  <a:pt x="90115" y="73817"/>
                  <a:pt x="90252" y="71854"/>
                </a:cubicBezTo>
                <a:cubicBezTo>
                  <a:pt x="90320" y="72630"/>
                  <a:pt x="90389" y="73429"/>
                  <a:pt x="90868" y="74045"/>
                </a:cubicBezTo>
                <a:cubicBezTo>
                  <a:pt x="91168" y="74431"/>
                  <a:pt x="91683" y="74683"/>
                  <a:pt x="92160" y="74683"/>
                </a:cubicBezTo>
                <a:cubicBezTo>
                  <a:pt x="92445" y="74683"/>
                  <a:pt x="92717" y="74593"/>
                  <a:pt x="92922" y="74388"/>
                </a:cubicBezTo>
                <a:cubicBezTo>
                  <a:pt x="93242" y="74091"/>
                  <a:pt x="93333" y="73634"/>
                  <a:pt x="93356" y="73201"/>
                </a:cubicBezTo>
                <a:cubicBezTo>
                  <a:pt x="93497" y="71684"/>
                  <a:pt x="93298" y="70140"/>
                  <a:pt x="92789" y="68706"/>
                </a:cubicBezTo>
                <a:lnTo>
                  <a:pt x="92789" y="68706"/>
                </a:lnTo>
                <a:cubicBezTo>
                  <a:pt x="93360" y="69910"/>
                  <a:pt x="94065" y="71051"/>
                  <a:pt x="94885" y="72128"/>
                </a:cubicBezTo>
                <a:cubicBezTo>
                  <a:pt x="95153" y="72496"/>
                  <a:pt x="95616" y="72864"/>
                  <a:pt x="96025" y="72864"/>
                </a:cubicBezTo>
                <a:cubicBezTo>
                  <a:pt x="96174" y="72864"/>
                  <a:pt x="96315" y="72815"/>
                  <a:pt x="96438" y="72699"/>
                </a:cubicBezTo>
                <a:cubicBezTo>
                  <a:pt x="96734" y="72425"/>
                  <a:pt x="96666" y="71968"/>
                  <a:pt x="96552" y="71603"/>
                </a:cubicBezTo>
                <a:cubicBezTo>
                  <a:pt x="95958" y="69503"/>
                  <a:pt x="95000" y="67494"/>
                  <a:pt x="93721" y="65691"/>
                </a:cubicBezTo>
                <a:lnTo>
                  <a:pt x="93721" y="65691"/>
                </a:lnTo>
                <a:cubicBezTo>
                  <a:pt x="94436" y="66116"/>
                  <a:pt x="95265" y="66329"/>
                  <a:pt x="96098" y="66329"/>
                </a:cubicBezTo>
                <a:cubicBezTo>
                  <a:pt x="96249" y="66329"/>
                  <a:pt x="96401" y="66322"/>
                  <a:pt x="96552" y="66308"/>
                </a:cubicBezTo>
                <a:cubicBezTo>
                  <a:pt x="96605" y="65642"/>
                  <a:pt x="96487" y="64967"/>
                  <a:pt x="96227" y="64351"/>
                </a:cubicBezTo>
                <a:lnTo>
                  <a:pt x="96227" y="64351"/>
                </a:lnTo>
                <a:cubicBezTo>
                  <a:pt x="96928" y="64948"/>
                  <a:pt x="97774" y="65387"/>
                  <a:pt x="98674" y="65600"/>
                </a:cubicBezTo>
                <a:cubicBezTo>
                  <a:pt x="97967" y="63454"/>
                  <a:pt x="97328" y="61263"/>
                  <a:pt x="96757" y="59072"/>
                </a:cubicBezTo>
                <a:lnTo>
                  <a:pt x="96757" y="59072"/>
                </a:lnTo>
                <a:cubicBezTo>
                  <a:pt x="97217" y="59590"/>
                  <a:pt x="97913" y="59863"/>
                  <a:pt x="98604" y="59863"/>
                </a:cubicBezTo>
                <a:cubicBezTo>
                  <a:pt x="99010" y="59863"/>
                  <a:pt x="99415" y="59768"/>
                  <a:pt x="99770" y="59574"/>
                </a:cubicBezTo>
                <a:cubicBezTo>
                  <a:pt x="100307" y="59260"/>
                  <a:pt x="100694" y="58727"/>
                  <a:pt x="100857" y="58136"/>
                </a:cubicBezTo>
                <a:lnTo>
                  <a:pt x="100857" y="58136"/>
                </a:lnTo>
                <a:cubicBezTo>
                  <a:pt x="100913" y="60168"/>
                  <a:pt x="100969" y="62188"/>
                  <a:pt x="101025" y="64208"/>
                </a:cubicBezTo>
                <a:cubicBezTo>
                  <a:pt x="102655" y="63011"/>
                  <a:pt x="103818" y="61200"/>
                  <a:pt x="104213" y="59229"/>
                </a:cubicBezTo>
                <a:lnTo>
                  <a:pt x="104213" y="59229"/>
                </a:lnTo>
                <a:cubicBezTo>
                  <a:pt x="103660" y="62925"/>
                  <a:pt x="103557" y="66658"/>
                  <a:pt x="103924" y="70370"/>
                </a:cubicBezTo>
                <a:cubicBezTo>
                  <a:pt x="106024" y="68955"/>
                  <a:pt x="106526" y="66216"/>
                  <a:pt x="106846" y="63751"/>
                </a:cubicBezTo>
                <a:cubicBezTo>
                  <a:pt x="107234" y="66079"/>
                  <a:pt x="108238" y="68316"/>
                  <a:pt x="109768" y="70165"/>
                </a:cubicBezTo>
                <a:cubicBezTo>
                  <a:pt x="110270" y="67882"/>
                  <a:pt x="109973" y="65417"/>
                  <a:pt x="108923" y="63317"/>
                </a:cubicBezTo>
                <a:lnTo>
                  <a:pt x="108923" y="63317"/>
                </a:lnTo>
                <a:cubicBezTo>
                  <a:pt x="110384" y="65121"/>
                  <a:pt x="111730" y="66992"/>
                  <a:pt x="113032" y="68910"/>
                </a:cubicBezTo>
                <a:cubicBezTo>
                  <a:pt x="112552" y="66604"/>
                  <a:pt x="110658" y="63957"/>
                  <a:pt x="110635" y="61697"/>
                </a:cubicBezTo>
                <a:cubicBezTo>
                  <a:pt x="110612" y="60008"/>
                  <a:pt x="112803" y="59186"/>
                  <a:pt x="112027" y="56858"/>
                </a:cubicBezTo>
                <a:cubicBezTo>
                  <a:pt x="111411" y="55009"/>
                  <a:pt x="110544" y="52590"/>
                  <a:pt x="112164" y="51494"/>
                </a:cubicBezTo>
                <a:cubicBezTo>
                  <a:pt x="112917" y="51699"/>
                  <a:pt x="113648" y="51905"/>
                  <a:pt x="114401" y="52110"/>
                </a:cubicBezTo>
                <a:cubicBezTo>
                  <a:pt x="113168" y="52749"/>
                  <a:pt x="112575" y="54324"/>
                  <a:pt x="113032" y="55602"/>
                </a:cubicBezTo>
                <a:cubicBezTo>
                  <a:pt x="113410" y="55712"/>
                  <a:pt x="113804" y="55765"/>
                  <a:pt x="114200" y="55765"/>
                </a:cubicBezTo>
                <a:cubicBezTo>
                  <a:pt x="114878" y="55765"/>
                  <a:pt x="115562" y="55608"/>
                  <a:pt x="116181" y="55306"/>
                </a:cubicBezTo>
                <a:lnTo>
                  <a:pt x="116181" y="55306"/>
                </a:lnTo>
                <a:cubicBezTo>
                  <a:pt x="115702" y="55808"/>
                  <a:pt x="115200" y="56379"/>
                  <a:pt x="115291" y="57040"/>
                </a:cubicBezTo>
                <a:cubicBezTo>
                  <a:pt x="115350" y="57465"/>
                  <a:pt x="115830" y="57767"/>
                  <a:pt x="116228" y="57767"/>
                </a:cubicBezTo>
                <a:cubicBezTo>
                  <a:pt x="116332" y="57767"/>
                  <a:pt x="116431" y="57746"/>
                  <a:pt x="116515" y="57702"/>
                </a:cubicBezTo>
                <a:lnTo>
                  <a:pt x="116515" y="57702"/>
                </a:lnTo>
                <a:cubicBezTo>
                  <a:pt x="114948" y="59659"/>
                  <a:pt x="114974" y="62694"/>
                  <a:pt x="116592" y="64618"/>
                </a:cubicBezTo>
                <a:cubicBezTo>
                  <a:pt x="116935" y="63523"/>
                  <a:pt x="117779" y="62610"/>
                  <a:pt x="118852" y="62131"/>
                </a:cubicBezTo>
                <a:cubicBezTo>
                  <a:pt x="118988" y="60816"/>
                  <a:pt x="118516" y="59410"/>
                  <a:pt x="117548" y="58452"/>
                </a:cubicBezTo>
                <a:lnTo>
                  <a:pt x="117548" y="58452"/>
                </a:lnTo>
                <a:cubicBezTo>
                  <a:pt x="117712" y="58610"/>
                  <a:pt x="117856" y="58681"/>
                  <a:pt x="117985" y="58681"/>
                </a:cubicBezTo>
                <a:cubicBezTo>
                  <a:pt x="119038" y="58681"/>
                  <a:pt x="118964" y="53911"/>
                  <a:pt x="118943" y="53708"/>
                </a:cubicBezTo>
                <a:cubicBezTo>
                  <a:pt x="119011" y="53706"/>
                  <a:pt x="119078" y="53705"/>
                  <a:pt x="119143" y="53705"/>
                </a:cubicBezTo>
                <a:cubicBezTo>
                  <a:pt x="124837" y="53705"/>
                  <a:pt x="120110" y="61497"/>
                  <a:pt x="122299" y="61971"/>
                </a:cubicBezTo>
                <a:lnTo>
                  <a:pt x="122299" y="61971"/>
                </a:lnTo>
                <a:cubicBezTo>
                  <a:pt x="123280" y="60761"/>
                  <a:pt x="124239" y="59528"/>
                  <a:pt x="125220" y="58296"/>
                </a:cubicBezTo>
                <a:lnTo>
                  <a:pt x="125220" y="58296"/>
                </a:lnTo>
                <a:cubicBezTo>
                  <a:pt x="124490" y="60031"/>
                  <a:pt x="124079" y="61925"/>
                  <a:pt x="124056" y="63820"/>
                </a:cubicBezTo>
                <a:cubicBezTo>
                  <a:pt x="124809" y="62587"/>
                  <a:pt x="125563" y="61377"/>
                  <a:pt x="126316" y="60145"/>
                </a:cubicBezTo>
                <a:lnTo>
                  <a:pt x="126316" y="60145"/>
                </a:lnTo>
                <a:cubicBezTo>
                  <a:pt x="125517" y="62564"/>
                  <a:pt x="125426" y="65235"/>
                  <a:pt x="125996" y="67723"/>
                </a:cubicBezTo>
                <a:cubicBezTo>
                  <a:pt x="126182" y="68486"/>
                  <a:pt x="126685" y="69398"/>
                  <a:pt x="127386" y="69398"/>
                </a:cubicBezTo>
                <a:cubicBezTo>
                  <a:pt x="127461" y="69398"/>
                  <a:pt x="127538" y="69388"/>
                  <a:pt x="127617" y="69366"/>
                </a:cubicBezTo>
                <a:cubicBezTo>
                  <a:pt x="128210" y="69184"/>
                  <a:pt x="128439" y="68476"/>
                  <a:pt x="128530" y="67860"/>
                </a:cubicBezTo>
                <a:cubicBezTo>
                  <a:pt x="128804" y="66262"/>
                  <a:pt x="128918" y="64641"/>
                  <a:pt x="128895" y="63021"/>
                </a:cubicBezTo>
                <a:lnTo>
                  <a:pt x="128895" y="63021"/>
                </a:lnTo>
                <a:cubicBezTo>
                  <a:pt x="128918" y="64002"/>
                  <a:pt x="128964" y="65075"/>
                  <a:pt x="129534" y="65874"/>
                </a:cubicBezTo>
                <a:cubicBezTo>
                  <a:pt x="129883" y="66398"/>
                  <a:pt x="130520" y="66745"/>
                  <a:pt x="131113" y="66745"/>
                </a:cubicBezTo>
                <a:cubicBezTo>
                  <a:pt x="131450" y="66745"/>
                  <a:pt x="131774" y="66633"/>
                  <a:pt x="132022" y="66376"/>
                </a:cubicBezTo>
                <a:cubicBezTo>
                  <a:pt x="132456" y="65919"/>
                  <a:pt x="132524" y="65235"/>
                  <a:pt x="132502" y="64596"/>
                </a:cubicBezTo>
                <a:cubicBezTo>
                  <a:pt x="132461" y="63196"/>
                  <a:pt x="132185" y="61804"/>
                  <a:pt x="131699" y="60502"/>
                </a:cubicBezTo>
                <a:lnTo>
                  <a:pt x="131699" y="60502"/>
                </a:lnTo>
                <a:cubicBezTo>
                  <a:pt x="131934" y="60617"/>
                  <a:pt x="132198" y="60674"/>
                  <a:pt x="132461" y="60674"/>
                </a:cubicBezTo>
                <a:cubicBezTo>
                  <a:pt x="133090" y="60674"/>
                  <a:pt x="133709" y="60349"/>
                  <a:pt x="133894" y="59734"/>
                </a:cubicBezTo>
                <a:cubicBezTo>
                  <a:pt x="134054" y="59277"/>
                  <a:pt x="133940" y="58752"/>
                  <a:pt x="133803" y="58273"/>
                </a:cubicBezTo>
                <a:cubicBezTo>
                  <a:pt x="133444" y="56933"/>
                  <a:pt x="133023" y="55610"/>
                  <a:pt x="132553" y="54301"/>
                </a:cubicBezTo>
                <a:lnTo>
                  <a:pt x="132553" y="54301"/>
                </a:lnTo>
                <a:cubicBezTo>
                  <a:pt x="132794" y="52338"/>
                  <a:pt x="136209" y="49914"/>
                  <a:pt x="136017" y="48184"/>
                </a:cubicBezTo>
                <a:lnTo>
                  <a:pt x="136017" y="48184"/>
                </a:lnTo>
                <a:cubicBezTo>
                  <a:pt x="137067" y="48823"/>
                  <a:pt x="138094" y="49440"/>
                  <a:pt x="139121" y="50056"/>
                </a:cubicBezTo>
                <a:cubicBezTo>
                  <a:pt x="138756" y="50718"/>
                  <a:pt x="138368" y="51380"/>
                  <a:pt x="138002" y="52042"/>
                </a:cubicBezTo>
                <a:lnTo>
                  <a:pt x="139874" y="52795"/>
                </a:lnTo>
                <a:cubicBezTo>
                  <a:pt x="138322" y="53229"/>
                  <a:pt x="137363" y="55100"/>
                  <a:pt x="137980" y="56561"/>
                </a:cubicBezTo>
                <a:cubicBezTo>
                  <a:pt x="137890" y="57459"/>
                  <a:pt x="138715" y="57895"/>
                  <a:pt x="139653" y="57895"/>
                </a:cubicBezTo>
                <a:cubicBezTo>
                  <a:pt x="140385" y="57895"/>
                  <a:pt x="141187" y="57629"/>
                  <a:pt x="141677" y="57109"/>
                </a:cubicBezTo>
                <a:cubicBezTo>
                  <a:pt x="142796" y="55945"/>
                  <a:pt x="143344" y="54187"/>
                  <a:pt x="144827" y="53525"/>
                </a:cubicBezTo>
                <a:cubicBezTo>
                  <a:pt x="144416" y="52475"/>
                  <a:pt x="144028" y="51448"/>
                  <a:pt x="143617" y="50421"/>
                </a:cubicBezTo>
                <a:lnTo>
                  <a:pt x="143617" y="50421"/>
                </a:lnTo>
                <a:cubicBezTo>
                  <a:pt x="143776" y="50459"/>
                  <a:pt x="143938" y="50477"/>
                  <a:pt x="144100" y="50477"/>
                </a:cubicBezTo>
                <a:cubicBezTo>
                  <a:pt x="145194" y="50477"/>
                  <a:pt x="146289" y="49646"/>
                  <a:pt x="146448" y="48572"/>
                </a:cubicBezTo>
                <a:cubicBezTo>
                  <a:pt x="146612" y="48548"/>
                  <a:pt x="146778" y="48536"/>
                  <a:pt x="146943" y="48536"/>
                </a:cubicBezTo>
                <a:cubicBezTo>
                  <a:pt x="147557" y="48536"/>
                  <a:pt x="148163" y="48700"/>
                  <a:pt x="148685" y="49006"/>
                </a:cubicBezTo>
                <a:cubicBezTo>
                  <a:pt x="148319" y="50284"/>
                  <a:pt x="148023" y="51791"/>
                  <a:pt x="148936" y="52772"/>
                </a:cubicBezTo>
                <a:cubicBezTo>
                  <a:pt x="149182" y="53044"/>
                  <a:pt x="149535" y="53158"/>
                  <a:pt x="149900" y="53158"/>
                </a:cubicBezTo>
                <a:cubicBezTo>
                  <a:pt x="150807" y="53158"/>
                  <a:pt x="151789" y="52454"/>
                  <a:pt x="151405" y="51705"/>
                </a:cubicBezTo>
                <a:lnTo>
                  <a:pt x="151405" y="51705"/>
                </a:lnTo>
                <a:cubicBezTo>
                  <a:pt x="151585" y="51954"/>
                  <a:pt x="151864" y="52059"/>
                  <a:pt x="152163" y="52059"/>
                </a:cubicBezTo>
                <a:cubicBezTo>
                  <a:pt x="152964" y="52059"/>
                  <a:pt x="153910" y="51303"/>
                  <a:pt x="153478" y="50535"/>
                </a:cubicBezTo>
                <a:lnTo>
                  <a:pt x="153478" y="50535"/>
                </a:lnTo>
                <a:cubicBezTo>
                  <a:pt x="154186" y="51380"/>
                  <a:pt x="154893" y="52247"/>
                  <a:pt x="155601" y="53115"/>
                </a:cubicBezTo>
                <a:cubicBezTo>
                  <a:pt x="157130" y="51699"/>
                  <a:pt x="156742" y="48869"/>
                  <a:pt x="154893" y="47888"/>
                </a:cubicBezTo>
                <a:cubicBezTo>
                  <a:pt x="155395" y="46701"/>
                  <a:pt x="155875" y="45514"/>
                  <a:pt x="156377" y="44327"/>
                </a:cubicBezTo>
                <a:cubicBezTo>
                  <a:pt x="158203" y="44829"/>
                  <a:pt x="160029" y="45331"/>
                  <a:pt x="161855" y="45810"/>
                </a:cubicBezTo>
                <a:lnTo>
                  <a:pt x="161923" y="297"/>
                </a:lnTo>
                <a:lnTo>
                  <a:pt x="35494"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7"/>
          <p:cNvSpPr/>
          <p:nvPr/>
        </p:nvSpPr>
        <p:spPr>
          <a:xfrm>
            <a:off x="7427190" y="458785"/>
            <a:ext cx="2382010" cy="3624488"/>
          </a:xfrm>
          <a:custGeom>
            <a:rect b="b" l="l" r="r" t="t"/>
            <a:pathLst>
              <a:path extrusionOk="0" h="128471" w="84431">
                <a:moveTo>
                  <a:pt x="69071" y="128339"/>
                </a:moveTo>
                <a:cubicBezTo>
                  <a:pt x="69078" y="128345"/>
                  <a:pt x="69085" y="128352"/>
                  <a:pt x="69092" y="128359"/>
                </a:cubicBezTo>
                <a:cubicBezTo>
                  <a:pt x="69085" y="128352"/>
                  <a:pt x="69078" y="128345"/>
                  <a:pt x="69071" y="128339"/>
                </a:cubicBezTo>
                <a:close/>
                <a:moveTo>
                  <a:pt x="30630" y="1"/>
                </a:moveTo>
                <a:cubicBezTo>
                  <a:pt x="29832" y="1"/>
                  <a:pt x="29288" y="1330"/>
                  <a:pt x="29308" y="2318"/>
                </a:cubicBezTo>
                <a:cubicBezTo>
                  <a:pt x="29376" y="8298"/>
                  <a:pt x="30312" y="14278"/>
                  <a:pt x="32047" y="19985"/>
                </a:cubicBezTo>
                <a:cubicBezTo>
                  <a:pt x="32914" y="22860"/>
                  <a:pt x="33987" y="25668"/>
                  <a:pt x="35242" y="28384"/>
                </a:cubicBezTo>
                <a:cubicBezTo>
                  <a:pt x="35585" y="29115"/>
                  <a:pt x="37662" y="34501"/>
                  <a:pt x="38529" y="34684"/>
                </a:cubicBezTo>
                <a:cubicBezTo>
                  <a:pt x="31362" y="33223"/>
                  <a:pt x="24469" y="30438"/>
                  <a:pt x="18329" y="26467"/>
                </a:cubicBezTo>
                <a:cubicBezTo>
                  <a:pt x="14334" y="23865"/>
                  <a:pt x="10568" y="20715"/>
                  <a:pt x="8240" y="16561"/>
                </a:cubicBezTo>
                <a:cubicBezTo>
                  <a:pt x="5912" y="12407"/>
                  <a:pt x="5204" y="7157"/>
                  <a:pt x="7304" y="2888"/>
                </a:cubicBezTo>
                <a:lnTo>
                  <a:pt x="7304" y="2888"/>
                </a:lnTo>
                <a:cubicBezTo>
                  <a:pt x="5432" y="4418"/>
                  <a:pt x="4634" y="6997"/>
                  <a:pt x="4748" y="9416"/>
                </a:cubicBezTo>
                <a:cubicBezTo>
                  <a:pt x="4885" y="11836"/>
                  <a:pt x="5798" y="14141"/>
                  <a:pt x="6870" y="16332"/>
                </a:cubicBezTo>
                <a:cubicBezTo>
                  <a:pt x="8331" y="19368"/>
                  <a:pt x="10066" y="22244"/>
                  <a:pt x="12075" y="24960"/>
                </a:cubicBezTo>
                <a:cubicBezTo>
                  <a:pt x="6962" y="22746"/>
                  <a:pt x="2899" y="18204"/>
                  <a:pt x="1324" y="12863"/>
                </a:cubicBezTo>
                <a:lnTo>
                  <a:pt x="1324" y="12863"/>
                </a:lnTo>
                <a:cubicBezTo>
                  <a:pt x="0" y="14689"/>
                  <a:pt x="1347" y="17200"/>
                  <a:pt x="2762" y="18912"/>
                </a:cubicBezTo>
                <a:cubicBezTo>
                  <a:pt x="8560" y="25919"/>
                  <a:pt x="16457" y="31146"/>
                  <a:pt x="25176" y="33771"/>
                </a:cubicBezTo>
                <a:cubicBezTo>
                  <a:pt x="28577" y="34798"/>
                  <a:pt x="32115" y="35437"/>
                  <a:pt x="35471" y="36670"/>
                </a:cubicBezTo>
                <a:cubicBezTo>
                  <a:pt x="41930" y="39089"/>
                  <a:pt x="48093" y="45594"/>
                  <a:pt x="51403" y="51552"/>
                </a:cubicBezTo>
                <a:cubicBezTo>
                  <a:pt x="56127" y="60020"/>
                  <a:pt x="54050" y="72026"/>
                  <a:pt x="52498" y="81133"/>
                </a:cubicBezTo>
                <a:cubicBezTo>
                  <a:pt x="50558" y="92432"/>
                  <a:pt x="46792" y="103365"/>
                  <a:pt x="45537" y="114801"/>
                </a:cubicBezTo>
                <a:cubicBezTo>
                  <a:pt x="45285" y="117289"/>
                  <a:pt x="43642" y="124844"/>
                  <a:pt x="45171" y="126967"/>
                </a:cubicBezTo>
                <a:cubicBezTo>
                  <a:pt x="45886" y="127944"/>
                  <a:pt x="47276" y="128165"/>
                  <a:pt x="48723" y="128165"/>
                </a:cubicBezTo>
                <a:cubicBezTo>
                  <a:pt x="49911" y="128165"/>
                  <a:pt x="51139" y="128016"/>
                  <a:pt x="52065" y="128016"/>
                </a:cubicBezTo>
                <a:cubicBezTo>
                  <a:pt x="54637" y="128016"/>
                  <a:pt x="57224" y="128471"/>
                  <a:pt x="59815" y="128471"/>
                </a:cubicBezTo>
                <a:cubicBezTo>
                  <a:pt x="60351" y="128471"/>
                  <a:pt x="60887" y="128451"/>
                  <a:pt x="61423" y="128405"/>
                </a:cubicBezTo>
                <a:cubicBezTo>
                  <a:pt x="62804" y="128299"/>
                  <a:pt x="64865" y="127533"/>
                  <a:pt x="66654" y="127533"/>
                </a:cubicBezTo>
                <a:cubicBezTo>
                  <a:pt x="67575" y="127533"/>
                  <a:pt x="68424" y="127737"/>
                  <a:pt x="69071" y="128339"/>
                </a:cubicBezTo>
                <a:lnTo>
                  <a:pt x="69071" y="128339"/>
                </a:lnTo>
                <a:cubicBezTo>
                  <a:pt x="65296" y="124779"/>
                  <a:pt x="63407" y="119653"/>
                  <a:pt x="62245" y="114595"/>
                </a:cubicBezTo>
                <a:cubicBezTo>
                  <a:pt x="59414" y="102361"/>
                  <a:pt x="58273" y="80266"/>
                  <a:pt x="69800" y="71912"/>
                </a:cubicBezTo>
                <a:cubicBezTo>
                  <a:pt x="72562" y="69903"/>
                  <a:pt x="75666" y="68443"/>
                  <a:pt x="78451" y="66434"/>
                </a:cubicBezTo>
                <a:cubicBezTo>
                  <a:pt x="81212" y="64448"/>
                  <a:pt x="83700" y="61778"/>
                  <a:pt x="84431" y="58422"/>
                </a:cubicBezTo>
                <a:lnTo>
                  <a:pt x="84431" y="58422"/>
                </a:lnTo>
                <a:cubicBezTo>
                  <a:pt x="82582" y="61390"/>
                  <a:pt x="79980" y="63877"/>
                  <a:pt x="76921" y="65589"/>
                </a:cubicBezTo>
                <a:cubicBezTo>
                  <a:pt x="73634" y="67393"/>
                  <a:pt x="69731" y="68420"/>
                  <a:pt x="67403" y="71364"/>
                </a:cubicBezTo>
                <a:cubicBezTo>
                  <a:pt x="71535" y="66137"/>
                  <a:pt x="74000" y="60134"/>
                  <a:pt x="75871" y="53789"/>
                </a:cubicBezTo>
                <a:cubicBezTo>
                  <a:pt x="76579" y="51461"/>
                  <a:pt x="80710" y="39842"/>
                  <a:pt x="77264" y="38382"/>
                </a:cubicBezTo>
                <a:cubicBezTo>
                  <a:pt x="76602" y="38085"/>
                  <a:pt x="75917" y="37811"/>
                  <a:pt x="75255" y="37514"/>
                </a:cubicBezTo>
                <a:lnTo>
                  <a:pt x="75255" y="37514"/>
                </a:lnTo>
                <a:cubicBezTo>
                  <a:pt x="76351" y="50365"/>
                  <a:pt x="71535" y="63581"/>
                  <a:pt x="62450" y="72711"/>
                </a:cubicBezTo>
                <a:cubicBezTo>
                  <a:pt x="62701" y="65293"/>
                  <a:pt x="61788" y="57190"/>
                  <a:pt x="62724" y="49954"/>
                </a:cubicBezTo>
                <a:cubicBezTo>
                  <a:pt x="63591" y="43266"/>
                  <a:pt x="67426" y="36099"/>
                  <a:pt x="71055" y="30530"/>
                </a:cubicBezTo>
                <a:cubicBezTo>
                  <a:pt x="72653" y="28065"/>
                  <a:pt x="74433" y="25714"/>
                  <a:pt x="75597" y="23043"/>
                </a:cubicBezTo>
                <a:cubicBezTo>
                  <a:pt x="76762" y="20350"/>
                  <a:pt x="77287" y="17245"/>
                  <a:pt x="76237" y="14506"/>
                </a:cubicBezTo>
                <a:lnTo>
                  <a:pt x="76237" y="14506"/>
                </a:lnTo>
                <a:cubicBezTo>
                  <a:pt x="75734" y="20920"/>
                  <a:pt x="72333" y="26718"/>
                  <a:pt x="68704" y="32013"/>
                </a:cubicBezTo>
                <a:cubicBezTo>
                  <a:pt x="69709" y="27882"/>
                  <a:pt x="70736" y="23728"/>
                  <a:pt x="71740" y="19574"/>
                </a:cubicBezTo>
                <a:cubicBezTo>
                  <a:pt x="71945" y="18729"/>
                  <a:pt x="72151" y="17839"/>
                  <a:pt x="71991" y="16994"/>
                </a:cubicBezTo>
                <a:cubicBezTo>
                  <a:pt x="71808" y="16127"/>
                  <a:pt x="71124" y="15328"/>
                  <a:pt x="70256" y="15283"/>
                </a:cubicBezTo>
                <a:cubicBezTo>
                  <a:pt x="70005" y="20464"/>
                  <a:pt x="69115" y="25622"/>
                  <a:pt x="67631" y="30598"/>
                </a:cubicBezTo>
                <a:cubicBezTo>
                  <a:pt x="66559" y="34250"/>
                  <a:pt x="65029" y="37994"/>
                  <a:pt x="62039" y="40367"/>
                </a:cubicBezTo>
                <a:cubicBezTo>
                  <a:pt x="60464" y="28955"/>
                  <a:pt x="59095" y="18569"/>
                  <a:pt x="61879" y="7043"/>
                </a:cubicBezTo>
                <a:cubicBezTo>
                  <a:pt x="61948" y="6792"/>
                  <a:pt x="62016" y="6518"/>
                  <a:pt x="61948" y="6267"/>
                </a:cubicBezTo>
                <a:cubicBezTo>
                  <a:pt x="61807" y="5719"/>
                  <a:pt x="61187" y="5541"/>
                  <a:pt x="60576" y="5541"/>
                </a:cubicBezTo>
                <a:cubicBezTo>
                  <a:pt x="60397" y="5541"/>
                  <a:pt x="60219" y="5556"/>
                  <a:pt x="60053" y="5582"/>
                </a:cubicBezTo>
                <a:cubicBezTo>
                  <a:pt x="56721" y="6107"/>
                  <a:pt x="53594" y="7682"/>
                  <a:pt x="51174" y="10010"/>
                </a:cubicBezTo>
                <a:cubicBezTo>
                  <a:pt x="50581" y="10581"/>
                  <a:pt x="50010" y="11220"/>
                  <a:pt x="49782" y="11996"/>
                </a:cubicBezTo>
                <a:cubicBezTo>
                  <a:pt x="49554" y="12658"/>
                  <a:pt x="49599" y="13365"/>
                  <a:pt x="49645" y="14073"/>
                </a:cubicBezTo>
                <a:cubicBezTo>
                  <a:pt x="49919" y="17839"/>
                  <a:pt x="50079" y="21811"/>
                  <a:pt x="50307" y="25805"/>
                </a:cubicBezTo>
                <a:cubicBezTo>
                  <a:pt x="50763" y="33717"/>
                  <a:pt x="51470" y="41812"/>
                  <a:pt x="53679" y="48974"/>
                </a:cubicBezTo>
                <a:lnTo>
                  <a:pt x="53679" y="48974"/>
                </a:lnTo>
                <a:cubicBezTo>
                  <a:pt x="51571" y="42163"/>
                  <a:pt x="44528" y="38261"/>
                  <a:pt x="40378" y="32447"/>
                </a:cubicBezTo>
                <a:cubicBezTo>
                  <a:pt x="34466" y="24093"/>
                  <a:pt x="35174" y="12886"/>
                  <a:pt x="36201" y="2683"/>
                </a:cubicBezTo>
                <a:cubicBezTo>
                  <a:pt x="36192" y="2683"/>
                  <a:pt x="36183" y="2683"/>
                  <a:pt x="36174" y="2683"/>
                </a:cubicBezTo>
                <a:cubicBezTo>
                  <a:pt x="34892" y="2683"/>
                  <a:pt x="34351" y="4290"/>
                  <a:pt x="34215" y="5559"/>
                </a:cubicBezTo>
                <a:cubicBezTo>
                  <a:pt x="33508" y="12201"/>
                  <a:pt x="34147" y="18980"/>
                  <a:pt x="36087" y="25348"/>
                </a:cubicBezTo>
                <a:cubicBezTo>
                  <a:pt x="32686" y="17314"/>
                  <a:pt x="29194" y="8640"/>
                  <a:pt x="31020" y="104"/>
                </a:cubicBezTo>
                <a:cubicBezTo>
                  <a:pt x="30884" y="33"/>
                  <a:pt x="30754" y="1"/>
                  <a:pt x="3063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7"/>
          <p:cNvSpPr/>
          <p:nvPr/>
        </p:nvSpPr>
        <p:spPr>
          <a:xfrm>
            <a:off x="6442587" y="168708"/>
            <a:ext cx="2204920" cy="3973251"/>
          </a:xfrm>
          <a:custGeom>
            <a:rect b="b" l="l" r="r" t="t"/>
            <a:pathLst>
              <a:path extrusionOk="0" h="140833" w="78154">
                <a:moveTo>
                  <a:pt x="77855" y="138593"/>
                </a:moveTo>
                <a:lnTo>
                  <a:pt x="77855" y="138593"/>
                </a:lnTo>
                <a:cubicBezTo>
                  <a:pt x="77856" y="138594"/>
                  <a:pt x="77857" y="138594"/>
                  <a:pt x="77857" y="138595"/>
                </a:cubicBezTo>
                <a:cubicBezTo>
                  <a:pt x="77857" y="138594"/>
                  <a:pt x="77856" y="138594"/>
                  <a:pt x="77855" y="138593"/>
                </a:cubicBezTo>
                <a:close/>
                <a:moveTo>
                  <a:pt x="57999" y="0"/>
                </a:moveTo>
                <a:lnTo>
                  <a:pt x="57999" y="0"/>
                </a:lnTo>
                <a:cubicBezTo>
                  <a:pt x="59985" y="5638"/>
                  <a:pt x="57817" y="11915"/>
                  <a:pt x="54690" y="17028"/>
                </a:cubicBezTo>
                <a:cubicBezTo>
                  <a:pt x="51517" y="22209"/>
                  <a:pt x="47865" y="26911"/>
                  <a:pt x="45057" y="32298"/>
                </a:cubicBezTo>
                <a:cubicBezTo>
                  <a:pt x="42866" y="36521"/>
                  <a:pt x="42113" y="41268"/>
                  <a:pt x="40972" y="45833"/>
                </a:cubicBezTo>
                <a:cubicBezTo>
                  <a:pt x="39785" y="50604"/>
                  <a:pt x="38073" y="55283"/>
                  <a:pt x="36795" y="60053"/>
                </a:cubicBezTo>
                <a:cubicBezTo>
                  <a:pt x="32366" y="54096"/>
                  <a:pt x="30837" y="45719"/>
                  <a:pt x="31545" y="38438"/>
                </a:cubicBezTo>
                <a:cubicBezTo>
                  <a:pt x="32366" y="30107"/>
                  <a:pt x="35402" y="22346"/>
                  <a:pt x="36315" y="14061"/>
                </a:cubicBezTo>
                <a:lnTo>
                  <a:pt x="36315" y="14061"/>
                </a:lnTo>
                <a:cubicBezTo>
                  <a:pt x="30951" y="15247"/>
                  <a:pt x="25610" y="16412"/>
                  <a:pt x="20246" y="17598"/>
                </a:cubicBezTo>
                <a:cubicBezTo>
                  <a:pt x="22369" y="21935"/>
                  <a:pt x="22049" y="27025"/>
                  <a:pt x="21456" y="31796"/>
                </a:cubicBezTo>
                <a:cubicBezTo>
                  <a:pt x="21273" y="33371"/>
                  <a:pt x="21068" y="34854"/>
                  <a:pt x="20862" y="36292"/>
                </a:cubicBezTo>
                <a:cubicBezTo>
                  <a:pt x="19561" y="45491"/>
                  <a:pt x="18306" y="52727"/>
                  <a:pt x="22437" y="62245"/>
                </a:cubicBezTo>
                <a:cubicBezTo>
                  <a:pt x="23259" y="64139"/>
                  <a:pt x="24241" y="66079"/>
                  <a:pt x="24012" y="68134"/>
                </a:cubicBezTo>
                <a:cubicBezTo>
                  <a:pt x="23838" y="69876"/>
                  <a:pt x="22301" y="71570"/>
                  <a:pt x="20668" y="71570"/>
                </a:cubicBezTo>
                <a:cubicBezTo>
                  <a:pt x="20376" y="71570"/>
                  <a:pt x="20081" y="71515"/>
                  <a:pt x="19790" y="71398"/>
                </a:cubicBezTo>
                <a:cubicBezTo>
                  <a:pt x="13490" y="68887"/>
                  <a:pt x="7943" y="58821"/>
                  <a:pt x="8035" y="52430"/>
                </a:cubicBezTo>
                <a:cubicBezTo>
                  <a:pt x="8080" y="49394"/>
                  <a:pt x="8925" y="46427"/>
                  <a:pt x="9769" y="43528"/>
                </a:cubicBezTo>
                <a:cubicBezTo>
                  <a:pt x="11002" y="39237"/>
                  <a:pt x="12280" y="34991"/>
                  <a:pt x="13581" y="30723"/>
                </a:cubicBezTo>
                <a:lnTo>
                  <a:pt x="13581" y="30723"/>
                </a:lnTo>
                <a:cubicBezTo>
                  <a:pt x="10733" y="33250"/>
                  <a:pt x="9211" y="37203"/>
                  <a:pt x="9599" y="40981"/>
                </a:cubicBezTo>
                <a:lnTo>
                  <a:pt x="9599" y="40981"/>
                </a:lnTo>
                <a:cubicBezTo>
                  <a:pt x="9088" y="37234"/>
                  <a:pt x="8594" y="33488"/>
                  <a:pt x="8080" y="29742"/>
                </a:cubicBezTo>
                <a:cubicBezTo>
                  <a:pt x="7979" y="29012"/>
                  <a:pt x="7536" y="28049"/>
                  <a:pt x="6895" y="28049"/>
                </a:cubicBezTo>
                <a:cubicBezTo>
                  <a:pt x="6814" y="28049"/>
                  <a:pt x="6730" y="28065"/>
                  <a:pt x="6642" y="28098"/>
                </a:cubicBezTo>
                <a:cubicBezTo>
                  <a:pt x="7099" y="35630"/>
                  <a:pt x="6756" y="43208"/>
                  <a:pt x="5615" y="50672"/>
                </a:cubicBezTo>
                <a:cubicBezTo>
                  <a:pt x="4200" y="46130"/>
                  <a:pt x="2625" y="41862"/>
                  <a:pt x="1986" y="37091"/>
                </a:cubicBezTo>
                <a:cubicBezTo>
                  <a:pt x="160" y="37845"/>
                  <a:pt x="0" y="40355"/>
                  <a:pt x="251" y="42318"/>
                </a:cubicBezTo>
                <a:cubicBezTo>
                  <a:pt x="959" y="47522"/>
                  <a:pt x="2420" y="52635"/>
                  <a:pt x="4588" y="57429"/>
                </a:cubicBezTo>
                <a:cubicBezTo>
                  <a:pt x="8080" y="65052"/>
                  <a:pt x="13307" y="71740"/>
                  <a:pt x="17872" y="78793"/>
                </a:cubicBezTo>
                <a:cubicBezTo>
                  <a:pt x="26888" y="92762"/>
                  <a:pt x="28532" y="109173"/>
                  <a:pt x="28212" y="125471"/>
                </a:cubicBezTo>
                <a:cubicBezTo>
                  <a:pt x="28098" y="130835"/>
                  <a:pt x="27573" y="136495"/>
                  <a:pt x="24423" y="140832"/>
                </a:cubicBezTo>
                <a:cubicBezTo>
                  <a:pt x="30096" y="140341"/>
                  <a:pt x="35594" y="138844"/>
                  <a:pt x="41260" y="138844"/>
                </a:cubicBezTo>
                <a:cubicBezTo>
                  <a:pt x="41384" y="138844"/>
                  <a:pt x="41509" y="138845"/>
                  <a:pt x="41634" y="138846"/>
                </a:cubicBezTo>
                <a:cubicBezTo>
                  <a:pt x="43685" y="138856"/>
                  <a:pt x="45737" y="138861"/>
                  <a:pt x="47788" y="138861"/>
                </a:cubicBezTo>
                <a:cubicBezTo>
                  <a:pt x="50690" y="138861"/>
                  <a:pt x="53591" y="138850"/>
                  <a:pt x="56493" y="138823"/>
                </a:cubicBezTo>
                <a:cubicBezTo>
                  <a:pt x="61172" y="138801"/>
                  <a:pt x="65851" y="138755"/>
                  <a:pt x="70530" y="138687"/>
                </a:cubicBezTo>
                <a:cubicBezTo>
                  <a:pt x="71101" y="138687"/>
                  <a:pt x="74173" y="138323"/>
                  <a:pt x="76163" y="138323"/>
                </a:cubicBezTo>
                <a:cubicBezTo>
                  <a:pt x="77034" y="138323"/>
                  <a:pt x="77699" y="138393"/>
                  <a:pt x="77855" y="138593"/>
                </a:cubicBezTo>
                <a:lnTo>
                  <a:pt x="77855" y="138593"/>
                </a:lnTo>
                <a:cubicBezTo>
                  <a:pt x="74090" y="133709"/>
                  <a:pt x="69525" y="129419"/>
                  <a:pt x="64390" y="125973"/>
                </a:cubicBezTo>
                <a:cubicBezTo>
                  <a:pt x="63135" y="125128"/>
                  <a:pt x="61834" y="124329"/>
                  <a:pt x="60670" y="123348"/>
                </a:cubicBezTo>
                <a:cubicBezTo>
                  <a:pt x="52886" y="116751"/>
                  <a:pt x="50353" y="106206"/>
                  <a:pt x="47637" y="96871"/>
                </a:cubicBezTo>
                <a:cubicBezTo>
                  <a:pt x="44646" y="86554"/>
                  <a:pt x="48047" y="76351"/>
                  <a:pt x="53457" y="67358"/>
                </a:cubicBezTo>
                <a:cubicBezTo>
                  <a:pt x="58524" y="58889"/>
                  <a:pt x="65098" y="51403"/>
                  <a:pt x="69868" y="42775"/>
                </a:cubicBezTo>
                <a:cubicBezTo>
                  <a:pt x="74091" y="35105"/>
                  <a:pt x="76830" y="26614"/>
                  <a:pt x="77857" y="17895"/>
                </a:cubicBezTo>
                <a:cubicBezTo>
                  <a:pt x="78040" y="16434"/>
                  <a:pt x="78154" y="14928"/>
                  <a:pt x="77697" y="13536"/>
                </a:cubicBezTo>
                <a:cubicBezTo>
                  <a:pt x="77218" y="12143"/>
                  <a:pt x="76031" y="10888"/>
                  <a:pt x="74570" y="10797"/>
                </a:cubicBezTo>
                <a:lnTo>
                  <a:pt x="74570" y="10797"/>
                </a:lnTo>
                <a:cubicBezTo>
                  <a:pt x="75232" y="16366"/>
                  <a:pt x="74365" y="22118"/>
                  <a:pt x="72128" y="27254"/>
                </a:cubicBezTo>
                <a:cubicBezTo>
                  <a:pt x="72676" y="23716"/>
                  <a:pt x="72744" y="20086"/>
                  <a:pt x="72334" y="16526"/>
                </a:cubicBezTo>
                <a:cubicBezTo>
                  <a:pt x="72219" y="15613"/>
                  <a:pt x="72060" y="14654"/>
                  <a:pt x="71489" y="13924"/>
                </a:cubicBezTo>
                <a:cubicBezTo>
                  <a:pt x="71096" y="13421"/>
                  <a:pt x="70445" y="13081"/>
                  <a:pt x="69823" y="13081"/>
                </a:cubicBezTo>
                <a:cubicBezTo>
                  <a:pt x="69541" y="13081"/>
                  <a:pt x="69266" y="13151"/>
                  <a:pt x="69024" y="13307"/>
                </a:cubicBezTo>
                <a:cubicBezTo>
                  <a:pt x="71443" y="31111"/>
                  <a:pt x="64664" y="49896"/>
                  <a:pt x="51403" y="62016"/>
                </a:cubicBezTo>
                <a:cubicBezTo>
                  <a:pt x="50623" y="62730"/>
                  <a:pt x="44358" y="70430"/>
                  <a:pt x="43235" y="70430"/>
                </a:cubicBezTo>
                <a:cubicBezTo>
                  <a:pt x="43208" y="70430"/>
                  <a:pt x="43184" y="70425"/>
                  <a:pt x="43163" y="70416"/>
                </a:cubicBezTo>
                <a:cubicBezTo>
                  <a:pt x="38004" y="68088"/>
                  <a:pt x="42318" y="58935"/>
                  <a:pt x="43117" y="55146"/>
                </a:cubicBezTo>
                <a:cubicBezTo>
                  <a:pt x="44532" y="48321"/>
                  <a:pt x="46815" y="41702"/>
                  <a:pt x="49212" y="35151"/>
                </a:cubicBezTo>
                <a:cubicBezTo>
                  <a:pt x="53389" y="23761"/>
                  <a:pt x="61218" y="13787"/>
                  <a:pt x="63295" y="1575"/>
                </a:cubicBezTo>
                <a:cubicBezTo>
                  <a:pt x="61537" y="1050"/>
                  <a:pt x="59757" y="525"/>
                  <a:pt x="57999"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17"/>
          <p:cNvSpPr/>
          <p:nvPr/>
        </p:nvSpPr>
        <p:spPr>
          <a:xfrm>
            <a:off x="6441938" y="171924"/>
            <a:ext cx="2204948" cy="3973251"/>
          </a:xfrm>
          <a:custGeom>
            <a:rect b="b" l="l" r="r" t="t"/>
            <a:pathLst>
              <a:path extrusionOk="0" h="140833" w="78155">
                <a:moveTo>
                  <a:pt x="29354" y="24264"/>
                </a:moveTo>
                <a:cubicBezTo>
                  <a:pt x="29343" y="26527"/>
                  <a:pt x="29260" y="28790"/>
                  <a:pt x="29106" y="31049"/>
                </a:cubicBezTo>
                <a:lnTo>
                  <a:pt x="29106" y="31049"/>
                </a:lnTo>
                <a:cubicBezTo>
                  <a:pt x="29280" y="28789"/>
                  <a:pt x="29363" y="26524"/>
                  <a:pt x="29354" y="24264"/>
                </a:cubicBezTo>
                <a:close/>
                <a:moveTo>
                  <a:pt x="29057" y="20908"/>
                </a:moveTo>
                <a:cubicBezTo>
                  <a:pt x="29014" y="24578"/>
                  <a:pt x="28145" y="28133"/>
                  <a:pt x="27072" y="31655"/>
                </a:cubicBezTo>
                <a:lnTo>
                  <a:pt x="27072" y="31655"/>
                </a:lnTo>
                <a:cubicBezTo>
                  <a:pt x="28297" y="28119"/>
                  <a:pt x="29378" y="24584"/>
                  <a:pt x="29057" y="20908"/>
                </a:cubicBezTo>
                <a:close/>
                <a:moveTo>
                  <a:pt x="27072" y="31655"/>
                </a:moveTo>
                <a:cubicBezTo>
                  <a:pt x="26231" y="34081"/>
                  <a:pt x="25322" y="36508"/>
                  <a:pt x="24750" y="38980"/>
                </a:cubicBezTo>
                <a:lnTo>
                  <a:pt x="24750" y="38980"/>
                </a:lnTo>
                <a:cubicBezTo>
                  <a:pt x="24838" y="38684"/>
                  <a:pt x="24927" y="38389"/>
                  <a:pt x="25017" y="38096"/>
                </a:cubicBezTo>
                <a:cubicBezTo>
                  <a:pt x="25684" y="35949"/>
                  <a:pt x="26416" y="33808"/>
                  <a:pt x="27072" y="31655"/>
                </a:cubicBezTo>
                <a:close/>
                <a:moveTo>
                  <a:pt x="25679" y="91941"/>
                </a:moveTo>
                <a:lnTo>
                  <a:pt x="25679" y="91941"/>
                </a:lnTo>
                <a:cubicBezTo>
                  <a:pt x="25679" y="91941"/>
                  <a:pt x="25679" y="91942"/>
                  <a:pt x="25679" y="91943"/>
                </a:cubicBezTo>
                <a:lnTo>
                  <a:pt x="25679" y="91943"/>
                </a:lnTo>
                <a:cubicBezTo>
                  <a:pt x="25679" y="91942"/>
                  <a:pt x="25679" y="91941"/>
                  <a:pt x="25679" y="91941"/>
                </a:cubicBezTo>
                <a:close/>
                <a:moveTo>
                  <a:pt x="77856" y="138594"/>
                </a:moveTo>
                <a:cubicBezTo>
                  <a:pt x="77857" y="138594"/>
                  <a:pt x="77857" y="138595"/>
                  <a:pt x="77857" y="138595"/>
                </a:cubicBezTo>
                <a:cubicBezTo>
                  <a:pt x="77857" y="138595"/>
                  <a:pt x="77857" y="138594"/>
                  <a:pt x="77856" y="138594"/>
                </a:cubicBezTo>
                <a:close/>
                <a:moveTo>
                  <a:pt x="57977" y="0"/>
                </a:moveTo>
                <a:lnTo>
                  <a:pt x="57977" y="0"/>
                </a:lnTo>
                <a:cubicBezTo>
                  <a:pt x="59962" y="5638"/>
                  <a:pt x="57817" y="11915"/>
                  <a:pt x="54690" y="17005"/>
                </a:cubicBezTo>
                <a:cubicBezTo>
                  <a:pt x="53160" y="19516"/>
                  <a:pt x="51791" y="21456"/>
                  <a:pt x="50901" y="24264"/>
                </a:cubicBezTo>
                <a:cubicBezTo>
                  <a:pt x="50056" y="26911"/>
                  <a:pt x="48892" y="29764"/>
                  <a:pt x="48504" y="32526"/>
                </a:cubicBezTo>
                <a:cubicBezTo>
                  <a:pt x="48892" y="29764"/>
                  <a:pt x="49303" y="26980"/>
                  <a:pt x="49691" y="24218"/>
                </a:cubicBezTo>
                <a:lnTo>
                  <a:pt x="49691" y="24218"/>
                </a:lnTo>
                <a:cubicBezTo>
                  <a:pt x="48207" y="27277"/>
                  <a:pt x="47911" y="30746"/>
                  <a:pt x="47180" y="34056"/>
                </a:cubicBezTo>
                <a:cubicBezTo>
                  <a:pt x="45423" y="41930"/>
                  <a:pt x="41154" y="49097"/>
                  <a:pt x="39762" y="57018"/>
                </a:cubicBezTo>
                <a:cubicBezTo>
                  <a:pt x="40424" y="47865"/>
                  <a:pt x="45970" y="39442"/>
                  <a:pt x="45788" y="30267"/>
                </a:cubicBezTo>
                <a:lnTo>
                  <a:pt x="45788" y="30267"/>
                </a:lnTo>
                <a:cubicBezTo>
                  <a:pt x="45012" y="33348"/>
                  <a:pt x="43323" y="36156"/>
                  <a:pt x="42524" y="39283"/>
                </a:cubicBezTo>
                <a:cubicBezTo>
                  <a:pt x="41679" y="42478"/>
                  <a:pt x="41109" y="45765"/>
                  <a:pt x="40104" y="48915"/>
                </a:cubicBezTo>
                <a:cubicBezTo>
                  <a:pt x="39077" y="52156"/>
                  <a:pt x="37776" y="55329"/>
                  <a:pt x="37799" y="58730"/>
                </a:cubicBezTo>
                <a:cubicBezTo>
                  <a:pt x="37845" y="62039"/>
                  <a:pt x="38689" y="65783"/>
                  <a:pt x="38461" y="69024"/>
                </a:cubicBezTo>
                <a:cubicBezTo>
                  <a:pt x="38621" y="66741"/>
                  <a:pt x="38119" y="64436"/>
                  <a:pt x="37069" y="62405"/>
                </a:cubicBezTo>
                <a:cubicBezTo>
                  <a:pt x="36361" y="61035"/>
                  <a:pt x="33850" y="59551"/>
                  <a:pt x="33508" y="58250"/>
                </a:cubicBezTo>
                <a:lnTo>
                  <a:pt x="33508" y="58250"/>
                </a:lnTo>
                <a:cubicBezTo>
                  <a:pt x="34238" y="61081"/>
                  <a:pt x="35220" y="63820"/>
                  <a:pt x="35631" y="66741"/>
                </a:cubicBezTo>
                <a:cubicBezTo>
                  <a:pt x="36019" y="69663"/>
                  <a:pt x="35927" y="72722"/>
                  <a:pt x="34855" y="75483"/>
                </a:cubicBezTo>
                <a:cubicBezTo>
                  <a:pt x="35220" y="73384"/>
                  <a:pt x="35608" y="71284"/>
                  <a:pt x="35562" y="69161"/>
                </a:cubicBezTo>
                <a:cubicBezTo>
                  <a:pt x="35334" y="60556"/>
                  <a:pt x="27733" y="54849"/>
                  <a:pt x="27550" y="46199"/>
                </a:cubicBezTo>
                <a:cubicBezTo>
                  <a:pt x="27505" y="43756"/>
                  <a:pt x="27938" y="41360"/>
                  <a:pt x="28281" y="38940"/>
                </a:cubicBezTo>
                <a:cubicBezTo>
                  <a:pt x="28650" y="36321"/>
                  <a:pt x="28926" y="33688"/>
                  <a:pt x="29106" y="31049"/>
                </a:cubicBezTo>
                <a:lnTo>
                  <a:pt x="29106" y="31049"/>
                </a:lnTo>
                <a:cubicBezTo>
                  <a:pt x="28856" y="34289"/>
                  <a:pt x="28420" y="37521"/>
                  <a:pt x="27802" y="40721"/>
                </a:cubicBezTo>
                <a:cubicBezTo>
                  <a:pt x="26911" y="45308"/>
                  <a:pt x="26044" y="49417"/>
                  <a:pt x="27254" y="54005"/>
                </a:cubicBezTo>
                <a:cubicBezTo>
                  <a:pt x="28304" y="57908"/>
                  <a:pt x="31180" y="60989"/>
                  <a:pt x="32686" y="64687"/>
                </a:cubicBezTo>
                <a:cubicBezTo>
                  <a:pt x="33736" y="67312"/>
                  <a:pt x="34079" y="70234"/>
                  <a:pt x="33668" y="73041"/>
                </a:cubicBezTo>
                <a:cubicBezTo>
                  <a:pt x="33417" y="74707"/>
                  <a:pt x="32914" y="76465"/>
                  <a:pt x="33485" y="78063"/>
                </a:cubicBezTo>
                <a:cubicBezTo>
                  <a:pt x="33827" y="78976"/>
                  <a:pt x="34489" y="79752"/>
                  <a:pt x="34992" y="80619"/>
                </a:cubicBezTo>
                <a:cubicBezTo>
                  <a:pt x="36407" y="83130"/>
                  <a:pt x="36133" y="86211"/>
                  <a:pt x="35585" y="89042"/>
                </a:cubicBezTo>
                <a:cubicBezTo>
                  <a:pt x="35037" y="91872"/>
                  <a:pt x="34238" y="94771"/>
                  <a:pt x="34763" y="97601"/>
                </a:cubicBezTo>
                <a:cubicBezTo>
                  <a:pt x="33964" y="95478"/>
                  <a:pt x="34079" y="93127"/>
                  <a:pt x="34330" y="90891"/>
                </a:cubicBezTo>
                <a:cubicBezTo>
                  <a:pt x="34603" y="88631"/>
                  <a:pt x="34969" y="86371"/>
                  <a:pt x="34649" y="84134"/>
                </a:cubicBezTo>
                <a:cubicBezTo>
                  <a:pt x="34352" y="81875"/>
                  <a:pt x="33188" y="79615"/>
                  <a:pt x="31157" y="78633"/>
                </a:cubicBezTo>
                <a:cubicBezTo>
                  <a:pt x="30575" y="78346"/>
                  <a:pt x="29921" y="78208"/>
                  <a:pt x="29266" y="78208"/>
                </a:cubicBezTo>
                <a:cubicBezTo>
                  <a:pt x="27634" y="78208"/>
                  <a:pt x="26001" y="79065"/>
                  <a:pt x="25496" y="80596"/>
                </a:cubicBezTo>
                <a:cubicBezTo>
                  <a:pt x="25679" y="77812"/>
                  <a:pt x="29285" y="76785"/>
                  <a:pt x="30951" y="74548"/>
                </a:cubicBezTo>
                <a:cubicBezTo>
                  <a:pt x="31796" y="73429"/>
                  <a:pt x="32093" y="71991"/>
                  <a:pt x="32207" y="70599"/>
                </a:cubicBezTo>
                <a:cubicBezTo>
                  <a:pt x="32412" y="67860"/>
                  <a:pt x="31910" y="65075"/>
                  <a:pt x="30769" y="62587"/>
                </a:cubicBezTo>
                <a:cubicBezTo>
                  <a:pt x="29057" y="58912"/>
                  <a:pt x="26112" y="55945"/>
                  <a:pt x="24971" y="51996"/>
                </a:cubicBezTo>
                <a:cubicBezTo>
                  <a:pt x="23807" y="47888"/>
                  <a:pt x="23784" y="43346"/>
                  <a:pt x="24697" y="39214"/>
                </a:cubicBezTo>
                <a:cubicBezTo>
                  <a:pt x="24715" y="39136"/>
                  <a:pt x="24732" y="39058"/>
                  <a:pt x="24750" y="38980"/>
                </a:cubicBezTo>
                <a:lnTo>
                  <a:pt x="24750" y="38980"/>
                </a:lnTo>
                <a:cubicBezTo>
                  <a:pt x="23392" y="43593"/>
                  <a:pt x="22453" y="48499"/>
                  <a:pt x="23335" y="53140"/>
                </a:cubicBezTo>
                <a:lnTo>
                  <a:pt x="23335" y="53140"/>
                </a:lnTo>
                <a:cubicBezTo>
                  <a:pt x="22139" y="47811"/>
                  <a:pt x="22228" y="42203"/>
                  <a:pt x="23602" y="36909"/>
                </a:cubicBezTo>
                <a:cubicBezTo>
                  <a:pt x="24195" y="34626"/>
                  <a:pt x="25040" y="32389"/>
                  <a:pt x="25473" y="30038"/>
                </a:cubicBezTo>
                <a:cubicBezTo>
                  <a:pt x="26135" y="26432"/>
                  <a:pt x="25793" y="22620"/>
                  <a:pt x="24492" y="19174"/>
                </a:cubicBezTo>
                <a:lnTo>
                  <a:pt x="24492" y="19174"/>
                </a:lnTo>
                <a:cubicBezTo>
                  <a:pt x="24857" y="23008"/>
                  <a:pt x="25199" y="26934"/>
                  <a:pt x="24127" y="30632"/>
                </a:cubicBezTo>
                <a:cubicBezTo>
                  <a:pt x="24355" y="26204"/>
                  <a:pt x="23419" y="21730"/>
                  <a:pt x="21433" y="17758"/>
                </a:cubicBezTo>
                <a:lnTo>
                  <a:pt x="21433" y="17758"/>
                </a:lnTo>
                <a:cubicBezTo>
                  <a:pt x="22757" y="22620"/>
                  <a:pt x="22050" y="26934"/>
                  <a:pt x="21456" y="31796"/>
                </a:cubicBezTo>
                <a:cubicBezTo>
                  <a:pt x="21274" y="33348"/>
                  <a:pt x="21045" y="34855"/>
                  <a:pt x="20840" y="36293"/>
                </a:cubicBezTo>
                <a:cubicBezTo>
                  <a:pt x="19539" y="45468"/>
                  <a:pt x="18306" y="52704"/>
                  <a:pt x="22438" y="62222"/>
                </a:cubicBezTo>
                <a:cubicBezTo>
                  <a:pt x="23259" y="64117"/>
                  <a:pt x="24241" y="66079"/>
                  <a:pt x="24013" y="68134"/>
                </a:cubicBezTo>
                <a:cubicBezTo>
                  <a:pt x="23818" y="69881"/>
                  <a:pt x="22287" y="71562"/>
                  <a:pt x="20653" y="71562"/>
                </a:cubicBezTo>
                <a:cubicBezTo>
                  <a:pt x="20367" y="71562"/>
                  <a:pt x="20076" y="71510"/>
                  <a:pt x="19790" y="71398"/>
                </a:cubicBezTo>
                <a:cubicBezTo>
                  <a:pt x="13490" y="68887"/>
                  <a:pt x="7944" y="58821"/>
                  <a:pt x="8035" y="52407"/>
                </a:cubicBezTo>
                <a:cubicBezTo>
                  <a:pt x="8080" y="49371"/>
                  <a:pt x="8902" y="46427"/>
                  <a:pt x="9747" y="43505"/>
                </a:cubicBezTo>
                <a:cubicBezTo>
                  <a:pt x="11002" y="39237"/>
                  <a:pt x="12258" y="34969"/>
                  <a:pt x="13559" y="30723"/>
                </a:cubicBezTo>
                <a:lnTo>
                  <a:pt x="13559" y="30723"/>
                </a:lnTo>
                <a:cubicBezTo>
                  <a:pt x="10707" y="33253"/>
                  <a:pt x="9205" y="37193"/>
                  <a:pt x="9582" y="40992"/>
                </a:cubicBezTo>
                <a:lnTo>
                  <a:pt x="9582" y="40992"/>
                </a:lnTo>
                <a:cubicBezTo>
                  <a:pt x="9086" y="37242"/>
                  <a:pt x="8572" y="33492"/>
                  <a:pt x="8058" y="29742"/>
                </a:cubicBezTo>
                <a:cubicBezTo>
                  <a:pt x="7957" y="28998"/>
                  <a:pt x="7538" y="28042"/>
                  <a:pt x="6894" y="28042"/>
                </a:cubicBezTo>
                <a:cubicBezTo>
                  <a:pt x="6807" y="28042"/>
                  <a:pt x="6715" y="28060"/>
                  <a:pt x="6620" y="28098"/>
                </a:cubicBezTo>
                <a:cubicBezTo>
                  <a:pt x="7099" y="35631"/>
                  <a:pt x="6757" y="43209"/>
                  <a:pt x="5593" y="50672"/>
                </a:cubicBezTo>
                <a:cubicBezTo>
                  <a:pt x="4177" y="46107"/>
                  <a:pt x="2625" y="41839"/>
                  <a:pt x="1986" y="37091"/>
                </a:cubicBezTo>
                <a:cubicBezTo>
                  <a:pt x="137" y="37822"/>
                  <a:pt x="0" y="40355"/>
                  <a:pt x="251" y="42318"/>
                </a:cubicBezTo>
                <a:cubicBezTo>
                  <a:pt x="936" y="47523"/>
                  <a:pt x="2397" y="52635"/>
                  <a:pt x="4588" y="57406"/>
                </a:cubicBezTo>
                <a:cubicBezTo>
                  <a:pt x="6391" y="61355"/>
                  <a:pt x="8902" y="65714"/>
                  <a:pt x="11733" y="69047"/>
                </a:cubicBezTo>
                <a:cubicBezTo>
                  <a:pt x="14038" y="71786"/>
                  <a:pt x="17005" y="73909"/>
                  <a:pt x="19333" y="76648"/>
                </a:cubicBezTo>
                <a:cubicBezTo>
                  <a:pt x="21342" y="78976"/>
                  <a:pt x="22871" y="81738"/>
                  <a:pt x="23784" y="84682"/>
                </a:cubicBezTo>
                <a:cubicBezTo>
                  <a:pt x="23465" y="82176"/>
                  <a:pt x="22669" y="79715"/>
                  <a:pt x="21486" y="77482"/>
                </a:cubicBezTo>
                <a:lnTo>
                  <a:pt x="21486" y="77482"/>
                </a:lnTo>
                <a:cubicBezTo>
                  <a:pt x="22307" y="79028"/>
                  <a:pt x="23444" y="80327"/>
                  <a:pt x="24172" y="81989"/>
                </a:cubicBezTo>
                <a:cubicBezTo>
                  <a:pt x="25063" y="83997"/>
                  <a:pt x="25770" y="86097"/>
                  <a:pt x="26227" y="88266"/>
                </a:cubicBezTo>
                <a:cubicBezTo>
                  <a:pt x="25770" y="85458"/>
                  <a:pt x="25976" y="83586"/>
                  <a:pt x="27299" y="81076"/>
                </a:cubicBezTo>
                <a:cubicBezTo>
                  <a:pt x="27665" y="80345"/>
                  <a:pt x="28167" y="79569"/>
                  <a:pt x="28943" y="79318"/>
                </a:cubicBezTo>
                <a:cubicBezTo>
                  <a:pt x="29128" y="79267"/>
                  <a:pt x="29318" y="79243"/>
                  <a:pt x="29508" y="79243"/>
                </a:cubicBezTo>
                <a:cubicBezTo>
                  <a:pt x="29740" y="79243"/>
                  <a:pt x="29972" y="79278"/>
                  <a:pt x="30198" y="79341"/>
                </a:cubicBezTo>
                <a:cubicBezTo>
                  <a:pt x="31454" y="79729"/>
                  <a:pt x="32367" y="80893"/>
                  <a:pt x="32777" y="82148"/>
                </a:cubicBezTo>
                <a:cubicBezTo>
                  <a:pt x="33896" y="85527"/>
                  <a:pt x="33668" y="89886"/>
                  <a:pt x="32618" y="93242"/>
                </a:cubicBezTo>
                <a:cubicBezTo>
                  <a:pt x="32444" y="93785"/>
                  <a:pt x="32105" y="94411"/>
                  <a:pt x="31580" y="94411"/>
                </a:cubicBezTo>
                <a:cubicBezTo>
                  <a:pt x="31554" y="94411"/>
                  <a:pt x="31527" y="94409"/>
                  <a:pt x="31499" y="94406"/>
                </a:cubicBezTo>
                <a:cubicBezTo>
                  <a:pt x="31203" y="94383"/>
                  <a:pt x="30951" y="94177"/>
                  <a:pt x="30769" y="93949"/>
                </a:cubicBezTo>
                <a:cubicBezTo>
                  <a:pt x="29706" y="92715"/>
                  <a:pt x="29326" y="91095"/>
                  <a:pt x="29221" y="89456"/>
                </a:cubicBezTo>
                <a:lnTo>
                  <a:pt x="29221" y="89456"/>
                </a:lnTo>
                <a:cubicBezTo>
                  <a:pt x="29358" y="90165"/>
                  <a:pt x="29654" y="90842"/>
                  <a:pt x="30084" y="91416"/>
                </a:cubicBezTo>
                <a:cubicBezTo>
                  <a:pt x="30267" y="91667"/>
                  <a:pt x="30518" y="91918"/>
                  <a:pt x="30814" y="91940"/>
                </a:cubicBezTo>
                <a:cubicBezTo>
                  <a:pt x="31271" y="91940"/>
                  <a:pt x="31545" y="91461"/>
                  <a:pt x="31705" y="91050"/>
                </a:cubicBezTo>
                <a:cubicBezTo>
                  <a:pt x="32161" y="89863"/>
                  <a:pt x="32458" y="88608"/>
                  <a:pt x="32526" y="87353"/>
                </a:cubicBezTo>
                <a:cubicBezTo>
                  <a:pt x="32595" y="86257"/>
                  <a:pt x="32504" y="85116"/>
                  <a:pt x="32093" y="84111"/>
                </a:cubicBezTo>
                <a:cubicBezTo>
                  <a:pt x="31682" y="83084"/>
                  <a:pt x="30906" y="82194"/>
                  <a:pt x="29879" y="81806"/>
                </a:cubicBezTo>
                <a:cubicBezTo>
                  <a:pt x="29621" y="81712"/>
                  <a:pt x="29345" y="81655"/>
                  <a:pt x="29076" y="81655"/>
                </a:cubicBezTo>
                <a:cubicBezTo>
                  <a:pt x="28821" y="81655"/>
                  <a:pt x="28572" y="81707"/>
                  <a:pt x="28349" y="81829"/>
                </a:cubicBezTo>
                <a:cubicBezTo>
                  <a:pt x="27733" y="82217"/>
                  <a:pt x="27573" y="83039"/>
                  <a:pt x="27482" y="83769"/>
                </a:cubicBezTo>
                <a:cubicBezTo>
                  <a:pt x="27025" y="87695"/>
                  <a:pt x="26797" y="91096"/>
                  <a:pt x="28395" y="94839"/>
                </a:cubicBezTo>
                <a:cubicBezTo>
                  <a:pt x="29970" y="98491"/>
                  <a:pt x="32663" y="101573"/>
                  <a:pt x="35836" y="103947"/>
                </a:cubicBezTo>
                <a:cubicBezTo>
                  <a:pt x="31112" y="101276"/>
                  <a:pt x="26593" y="97283"/>
                  <a:pt x="25679" y="91943"/>
                </a:cubicBezTo>
                <a:lnTo>
                  <a:pt x="25679" y="91943"/>
                </a:lnTo>
                <a:cubicBezTo>
                  <a:pt x="26569" y="97146"/>
                  <a:pt x="27482" y="102007"/>
                  <a:pt x="29217" y="107005"/>
                </a:cubicBezTo>
                <a:cubicBezTo>
                  <a:pt x="29947" y="109151"/>
                  <a:pt x="30746" y="111273"/>
                  <a:pt x="30906" y="113533"/>
                </a:cubicBezTo>
                <a:cubicBezTo>
                  <a:pt x="31066" y="116021"/>
                  <a:pt x="30426" y="118532"/>
                  <a:pt x="29240" y="120746"/>
                </a:cubicBezTo>
                <a:cubicBezTo>
                  <a:pt x="27573" y="123827"/>
                  <a:pt x="28281" y="126977"/>
                  <a:pt x="27916" y="130401"/>
                </a:cubicBezTo>
                <a:cubicBezTo>
                  <a:pt x="27528" y="134076"/>
                  <a:pt x="26615" y="137796"/>
                  <a:pt x="24401" y="140832"/>
                </a:cubicBezTo>
                <a:cubicBezTo>
                  <a:pt x="30114" y="140337"/>
                  <a:pt x="35673" y="138823"/>
                  <a:pt x="41382" y="138823"/>
                </a:cubicBezTo>
                <a:cubicBezTo>
                  <a:pt x="41466" y="138823"/>
                  <a:pt x="41550" y="138823"/>
                  <a:pt x="41634" y="138824"/>
                </a:cubicBezTo>
                <a:cubicBezTo>
                  <a:pt x="43727" y="138843"/>
                  <a:pt x="45821" y="138850"/>
                  <a:pt x="47914" y="138850"/>
                </a:cubicBezTo>
                <a:cubicBezTo>
                  <a:pt x="50774" y="138850"/>
                  <a:pt x="53633" y="138837"/>
                  <a:pt x="56493" y="138824"/>
                </a:cubicBezTo>
                <a:cubicBezTo>
                  <a:pt x="61172" y="138778"/>
                  <a:pt x="65829" y="138732"/>
                  <a:pt x="70508" y="138687"/>
                </a:cubicBezTo>
                <a:cubicBezTo>
                  <a:pt x="71094" y="138687"/>
                  <a:pt x="74171" y="138323"/>
                  <a:pt x="76163" y="138323"/>
                </a:cubicBezTo>
                <a:cubicBezTo>
                  <a:pt x="77036" y="138323"/>
                  <a:pt x="77700" y="138393"/>
                  <a:pt x="77856" y="138594"/>
                </a:cubicBezTo>
                <a:lnTo>
                  <a:pt x="77856" y="138594"/>
                </a:lnTo>
                <a:cubicBezTo>
                  <a:pt x="74090" y="133687"/>
                  <a:pt x="69503" y="129419"/>
                  <a:pt x="64368" y="125973"/>
                </a:cubicBezTo>
                <a:cubicBezTo>
                  <a:pt x="63112" y="125128"/>
                  <a:pt x="61811" y="124330"/>
                  <a:pt x="60647" y="123348"/>
                </a:cubicBezTo>
                <a:cubicBezTo>
                  <a:pt x="54850" y="118418"/>
                  <a:pt x="51768" y="111137"/>
                  <a:pt x="49235" y="104152"/>
                </a:cubicBezTo>
                <a:lnTo>
                  <a:pt x="49235" y="104152"/>
                </a:lnTo>
                <a:cubicBezTo>
                  <a:pt x="50353" y="107416"/>
                  <a:pt x="50992" y="110840"/>
                  <a:pt x="51175" y="114286"/>
                </a:cubicBezTo>
                <a:cubicBezTo>
                  <a:pt x="50924" y="109995"/>
                  <a:pt x="49531" y="105864"/>
                  <a:pt x="48162" y="101778"/>
                </a:cubicBezTo>
                <a:lnTo>
                  <a:pt x="48162" y="101778"/>
                </a:lnTo>
                <a:cubicBezTo>
                  <a:pt x="48139" y="107439"/>
                  <a:pt x="48755" y="113122"/>
                  <a:pt x="50033" y="118623"/>
                </a:cubicBezTo>
                <a:cubicBezTo>
                  <a:pt x="45719" y="111342"/>
                  <a:pt x="49691" y="101527"/>
                  <a:pt x="46267" y="93789"/>
                </a:cubicBezTo>
                <a:lnTo>
                  <a:pt x="46267" y="93789"/>
                </a:lnTo>
                <a:cubicBezTo>
                  <a:pt x="49782" y="103444"/>
                  <a:pt x="44076" y="114560"/>
                  <a:pt x="47294" y="124330"/>
                </a:cubicBezTo>
                <a:cubicBezTo>
                  <a:pt x="48504" y="128027"/>
                  <a:pt x="50969" y="131268"/>
                  <a:pt x="54210" y="133437"/>
                </a:cubicBezTo>
                <a:cubicBezTo>
                  <a:pt x="49303" y="132136"/>
                  <a:pt x="46130" y="127297"/>
                  <a:pt x="44578" y="122458"/>
                </a:cubicBezTo>
                <a:cubicBezTo>
                  <a:pt x="42798" y="116911"/>
                  <a:pt x="42501" y="110908"/>
                  <a:pt x="43734" y="105225"/>
                </a:cubicBezTo>
                <a:cubicBezTo>
                  <a:pt x="44578" y="101345"/>
                  <a:pt x="46107" y="97533"/>
                  <a:pt x="45674" y="93607"/>
                </a:cubicBezTo>
                <a:lnTo>
                  <a:pt x="45674" y="93607"/>
                </a:lnTo>
                <a:cubicBezTo>
                  <a:pt x="45651" y="96757"/>
                  <a:pt x="44715" y="99884"/>
                  <a:pt x="43026" y="102554"/>
                </a:cubicBezTo>
                <a:cubicBezTo>
                  <a:pt x="44966" y="97921"/>
                  <a:pt x="45377" y="92831"/>
                  <a:pt x="45765" y="87832"/>
                </a:cubicBezTo>
                <a:lnTo>
                  <a:pt x="45765" y="87832"/>
                </a:lnTo>
                <a:cubicBezTo>
                  <a:pt x="43665" y="94657"/>
                  <a:pt x="41611" y="101481"/>
                  <a:pt x="40561" y="108534"/>
                </a:cubicBezTo>
                <a:cubicBezTo>
                  <a:pt x="39690" y="114511"/>
                  <a:pt x="39590" y="120669"/>
                  <a:pt x="40858" y="126548"/>
                </a:cubicBezTo>
                <a:lnTo>
                  <a:pt x="40858" y="126548"/>
                </a:lnTo>
                <a:cubicBezTo>
                  <a:pt x="38437" y="116712"/>
                  <a:pt x="37337" y="106433"/>
                  <a:pt x="39625" y="96620"/>
                </a:cubicBezTo>
                <a:cubicBezTo>
                  <a:pt x="41291" y="89521"/>
                  <a:pt x="44647" y="82947"/>
                  <a:pt x="47979" y="76465"/>
                </a:cubicBezTo>
                <a:lnTo>
                  <a:pt x="47979" y="76465"/>
                </a:lnTo>
                <a:cubicBezTo>
                  <a:pt x="44373" y="82217"/>
                  <a:pt x="40743" y="88015"/>
                  <a:pt x="38392" y="94360"/>
                </a:cubicBezTo>
                <a:cubicBezTo>
                  <a:pt x="37137" y="97738"/>
                  <a:pt x="36270" y="101527"/>
                  <a:pt x="37502" y="104905"/>
                </a:cubicBezTo>
                <a:cubicBezTo>
                  <a:pt x="35334" y="99450"/>
                  <a:pt x="37434" y="93356"/>
                  <a:pt x="39534" y="87878"/>
                </a:cubicBezTo>
                <a:cubicBezTo>
                  <a:pt x="40378" y="85686"/>
                  <a:pt x="41223" y="83472"/>
                  <a:pt x="42410" y="81441"/>
                </a:cubicBezTo>
                <a:cubicBezTo>
                  <a:pt x="43300" y="79889"/>
                  <a:pt x="44396" y="78428"/>
                  <a:pt x="45491" y="76990"/>
                </a:cubicBezTo>
                <a:cubicBezTo>
                  <a:pt x="53845" y="65897"/>
                  <a:pt x="63112" y="54964"/>
                  <a:pt x="69846" y="42775"/>
                </a:cubicBezTo>
                <a:cubicBezTo>
                  <a:pt x="74091" y="35106"/>
                  <a:pt x="76830" y="26592"/>
                  <a:pt x="77857" y="17895"/>
                </a:cubicBezTo>
                <a:cubicBezTo>
                  <a:pt x="78017" y="16435"/>
                  <a:pt x="78154" y="14928"/>
                  <a:pt x="77675" y="13513"/>
                </a:cubicBezTo>
                <a:cubicBezTo>
                  <a:pt x="77218" y="12121"/>
                  <a:pt x="76031" y="10865"/>
                  <a:pt x="74548" y="10774"/>
                </a:cubicBezTo>
                <a:lnTo>
                  <a:pt x="74548" y="10774"/>
                </a:lnTo>
                <a:cubicBezTo>
                  <a:pt x="75210" y="16366"/>
                  <a:pt x="74365" y="22095"/>
                  <a:pt x="72105" y="27254"/>
                </a:cubicBezTo>
                <a:cubicBezTo>
                  <a:pt x="72676" y="23716"/>
                  <a:pt x="72745" y="20087"/>
                  <a:pt x="72311" y="16526"/>
                </a:cubicBezTo>
                <a:cubicBezTo>
                  <a:pt x="72197" y="15613"/>
                  <a:pt x="72037" y="14654"/>
                  <a:pt x="71466" y="13924"/>
                </a:cubicBezTo>
                <a:cubicBezTo>
                  <a:pt x="71074" y="13421"/>
                  <a:pt x="70433" y="13081"/>
                  <a:pt x="69818" y="13081"/>
                </a:cubicBezTo>
                <a:cubicBezTo>
                  <a:pt x="69539" y="13081"/>
                  <a:pt x="69266" y="13151"/>
                  <a:pt x="69024" y="13307"/>
                </a:cubicBezTo>
                <a:cubicBezTo>
                  <a:pt x="70325" y="22871"/>
                  <a:pt x="68339" y="31476"/>
                  <a:pt x="66011" y="40652"/>
                </a:cubicBezTo>
                <a:lnTo>
                  <a:pt x="69024" y="31956"/>
                </a:lnTo>
                <a:lnTo>
                  <a:pt x="69024" y="31956"/>
                </a:lnTo>
                <a:cubicBezTo>
                  <a:pt x="68431" y="36019"/>
                  <a:pt x="67769" y="40104"/>
                  <a:pt x="66308" y="43939"/>
                </a:cubicBezTo>
                <a:cubicBezTo>
                  <a:pt x="63272" y="51837"/>
                  <a:pt x="57018" y="57977"/>
                  <a:pt x="50946" y="63865"/>
                </a:cubicBezTo>
                <a:cubicBezTo>
                  <a:pt x="53640" y="61423"/>
                  <a:pt x="56333" y="58981"/>
                  <a:pt x="59004" y="56539"/>
                </a:cubicBezTo>
                <a:lnTo>
                  <a:pt x="59004" y="56539"/>
                </a:lnTo>
                <a:cubicBezTo>
                  <a:pt x="55945" y="59985"/>
                  <a:pt x="52841" y="63432"/>
                  <a:pt x="49759" y="66856"/>
                </a:cubicBezTo>
                <a:cubicBezTo>
                  <a:pt x="47112" y="69800"/>
                  <a:pt x="44624" y="72242"/>
                  <a:pt x="43277" y="76123"/>
                </a:cubicBezTo>
                <a:cubicBezTo>
                  <a:pt x="42866" y="77264"/>
                  <a:pt x="42524" y="78496"/>
                  <a:pt x="41657" y="79364"/>
                </a:cubicBezTo>
                <a:cubicBezTo>
                  <a:pt x="42821" y="77606"/>
                  <a:pt x="43460" y="75529"/>
                  <a:pt x="43483" y="73429"/>
                </a:cubicBezTo>
                <a:lnTo>
                  <a:pt x="43483" y="73429"/>
                </a:lnTo>
                <a:cubicBezTo>
                  <a:pt x="42341" y="76693"/>
                  <a:pt x="41132" y="80071"/>
                  <a:pt x="38872" y="82719"/>
                </a:cubicBezTo>
                <a:cubicBezTo>
                  <a:pt x="40059" y="80482"/>
                  <a:pt x="41268" y="78223"/>
                  <a:pt x="41862" y="75757"/>
                </a:cubicBezTo>
                <a:cubicBezTo>
                  <a:pt x="42912" y="71443"/>
                  <a:pt x="40219" y="68111"/>
                  <a:pt x="40789" y="63934"/>
                </a:cubicBezTo>
                <a:cubicBezTo>
                  <a:pt x="41200" y="60898"/>
                  <a:pt x="42478" y="58113"/>
                  <a:pt x="43094" y="55146"/>
                </a:cubicBezTo>
                <a:cubicBezTo>
                  <a:pt x="44532" y="48321"/>
                  <a:pt x="46792" y="41702"/>
                  <a:pt x="49189" y="35151"/>
                </a:cubicBezTo>
                <a:cubicBezTo>
                  <a:pt x="53366" y="23739"/>
                  <a:pt x="61218" y="13787"/>
                  <a:pt x="63295" y="1575"/>
                </a:cubicBezTo>
                <a:cubicBezTo>
                  <a:pt x="61515" y="1050"/>
                  <a:pt x="59757" y="525"/>
                  <a:pt x="57977" y="0"/>
                </a:cubicBezTo>
                <a:close/>
              </a:path>
            </a:pathLst>
          </a:custGeom>
          <a:solidFill>
            <a:srgbClr val="3748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17"/>
          <p:cNvSpPr/>
          <p:nvPr/>
        </p:nvSpPr>
        <p:spPr>
          <a:xfrm>
            <a:off x="5205543" y="0"/>
            <a:ext cx="4671962" cy="2427093"/>
          </a:xfrm>
          <a:custGeom>
            <a:rect b="b" l="l" r="r" t="t"/>
            <a:pathLst>
              <a:path extrusionOk="0" h="86029" w="165599">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7"/>
          <p:cNvSpPr/>
          <p:nvPr/>
        </p:nvSpPr>
        <p:spPr>
          <a:xfrm>
            <a:off x="5373630" y="367"/>
            <a:ext cx="4520602" cy="2121524"/>
          </a:xfrm>
          <a:custGeom>
            <a:rect b="b" l="l" r="r" t="t"/>
            <a:pathLst>
              <a:path extrusionOk="0" h="75198" w="160234">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17"/>
          <p:cNvSpPr/>
          <p:nvPr/>
        </p:nvSpPr>
        <p:spPr>
          <a:xfrm>
            <a:off x="-391320" y="-39636"/>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17"/>
          <p:cNvSpPr/>
          <p:nvPr/>
        </p:nvSpPr>
        <p:spPr>
          <a:xfrm rot="-5400000">
            <a:off x="-457201" y="329906"/>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17"/>
          <p:cNvSpPr/>
          <p:nvPr/>
        </p:nvSpPr>
        <p:spPr>
          <a:xfrm>
            <a:off x="4572000" y="-39625"/>
            <a:ext cx="1954983" cy="860663"/>
          </a:xfrm>
          <a:custGeom>
            <a:rect b="b" l="l" r="r" t="t"/>
            <a:pathLst>
              <a:path extrusionOk="0" h="29538" w="61036">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17"/>
          <p:cNvSpPr/>
          <p:nvPr/>
        </p:nvSpPr>
        <p:spPr>
          <a:xfrm>
            <a:off x="-44233" y="-55922"/>
            <a:ext cx="1357982"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17"/>
          <p:cNvSpPr/>
          <p:nvPr/>
        </p:nvSpPr>
        <p:spPr>
          <a:xfrm>
            <a:off x="5891179" y="2271325"/>
            <a:ext cx="5332729" cy="1796036"/>
          </a:xfrm>
          <a:custGeom>
            <a:rect b="b" l="l" r="r" t="t"/>
            <a:pathLst>
              <a:path extrusionOk="0" h="63661" w="135486">
                <a:moveTo>
                  <a:pt x="21964" y="37150"/>
                </a:moveTo>
                <a:lnTo>
                  <a:pt x="21964" y="37150"/>
                </a:lnTo>
                <a:cubicBezTo>
                  <a:pt x="21900" y="37151"/>
                  <a:pt x="21835" y="37154"/>
                  <a:pt x="21770" y="37158"/>
                </a:cubicBezTo>
                <a:cubicBezTo>
                  <a:pt x="21834" y="37154"/>
                  <a:pt x="21899" y="37151"/>
                  <a:pt x="21964" y="37150"/>
                </a:cubicBezTo>
                <a:close/>
                <a:moveTo>
                  <a:pt x="13760" y="40027"/>
                </a:moveTo>
                <a:cubicBezTo>
                  <a:pt x="13780" y="40083"/>
                  <a:pt x="13802" y="40138"/>
                  <a:pt x="13826" y="40194"/>
                </a:cubicBezTo>
                <a:cubicBezTo>
                  <a:pt x="13803" y="40138"/>
                  <a:pt x="13781" y="40083"/>
                  <a:pt x="13760" y="40027"/>
                </a:cubicBezTo>
                <a:close/>
                <a:moveTo>
                  <a:pt x="24212" y="42362"/>
                </a:moveTo>
                <a:cubicBezTo>
                  <a:pt x="24232" y="42488"/>
                  <a:pt x="24249" y="42615"/>
                  <a:pt x="24262" y="42741"/>
                </a:cubicBezTo>
                <a:lnTo>
                  <a:pt x="24262" y="42741"/>
                </a:lnTo>
                <a:cubicBezTo>
                  <a:pt x="24252" y="42615"/>
                  <a:pt x="24236" y="42488"/>
                  <a:pt x="24212" y="42362"/>
                </a:cubicBezTo>
                <a:close/>
                <a:moveTo>
                  <a:pt x="8691" y="48753"/>
                </a:moveTo>
                <a:lnTo>
                  <a:pt x="8691" y="48753"/>
                </a:lnTo>
                <a:cubicBezTo>
                  <a:pt x="8646" y="48830"/>
                  <a:pt x="8613" y="48909"/>
                  <a:pt x="8588" y="48989"/>
                </a:cubicBezTo>
                <a:lnTo>
                  <a:pt x="8588" y="48989"/>
                </a:lnTo>
                <a:cubicBezTo>
                  <a:pt x="8618" y="48909"/>
                  <a:pt x="8652" y="48830"/>
                  <a:pt x="8691" y="48753"/>
                </a:cubicBezTo>
                <a:close/>
                <a:moveTo>
                  <a:pt x="85491" y="1"/>
                </a:moveTo>
                <a:cubicBezTo>
                  <a:pt x="85224" y="1"/>
                  <a:pt x="84950" y="52"/>
                  <a:pt x="84676" y="112"/>
                </a:cubicBezTo>
                <a:cubicBezTo>
                  <a:pt x="80271" y="980"/>
                  <a:pt x="75843" y="1870"/>
                  <a:pt x="71415" y="2760"/>
                </a:cubicBezTo>
                <a:cubicBezTo>
                  <a:pt x="70068" y="3034"/>
                  <a:pt x="68653" y="3354"/>
                  <a:pt x="67648" y="4267"/>
                </a:cubicBezTo>
                <a:cubicBezTo>
                  <a:pt x="66507" y="5294"/>
                  <a:pt x="66119" y="6892"/>
                  <a:pt x="65275" y="8170"/>
                </a:cubicBezTo>
                <a:cubicBezTo>
                  <a:pt x="63996" y="10133"/>
                  <a:pt x="61759" y="11228"/>
                  <a:pt x="59637" y="12233"/>
                </a:cubicBezTo>
                <a:cubicBezTo>
                  <a:pt x="53497" y="15154"/>
                  <a:pt x="49091" y="16569"/>
                  <a:pt x="45668" y="22527"/>
                </a:cubicBezTo>
                <a:cubicBezTo>
                  <a:pt x="44526" y="24490"/>
                  <a:pt x="41103" y="29466"/>
                  <a:pt x="42700" y="31885"/>
                </a:cubicBezTo>
                <a:cubicBezTo>
                  <a:pt x="42016" y="30881"/>
                  <a:pt x="41354" y="29877"/>
                  <a:pt x="40692" y="28849"/>
                </a:cubicBezTo>
                <a:lnTo>
                  <a:pt x="40692" y="28849"/>
                </a:lnTo>
                <a:cubicBezTo>
                  <a:pt x="40943" y="30105"/>
                  <a:pt x="41171" y="31360"/>
                  <a:pt x="41399" y="32616"/>
                </a:cubicBezTo>
                <a:cubicBezTo>
                  <a:pt x="40281" y="31611"/>
                  <a:pt x="39185" y="30630"/>
                  <a:pt x="38067" y="29625"/>
                </a:cubicBezTo>
                <a:lnTo>
                  <a:pt x="38067" y="29625"/>
                </a:lnTo>
                <a:cubicBezTo>
                  <a:pt x="38706" y="30858"/>
                  <a:pt x="39162" y="32182"/>
                  <a:pt x="39391" y="33551"/>
                </a:cubicBezTo>
                <a:cubicBezTo>
                  <a:pt x="39459" y="33917"/>
                  <a:pt x="39482" y="34327"/>
                  <a:pt x="39277" y="34647"/>
                </a:cubicBezTo>
                <a:cubicBezTo>
                  <a:pt x="39113" y="34892"/>
                  <a:pt x="38812" y="35007"/>
                  <a:pt x="38504" y="35007"/>
                </a:cubicBezTo>
                <a:cubicBezTo>
                  <a:pt x="38295" y="35007"/>
                  <a:pt x="38082" y="34954"/>
                  <a:pt x="37907" y="34852"/>
                </a:cubicBezTo>
                <a:cubicBezTo>
                  <a:pt x="37450" y="34624"/>
                  <a:pt x="37154" y="34168"/>
                  <a:pt x="36857" y="33734"/>
                </a:cubicBezTo>
                <a:cubicBezTo>
                  <a:pt x="36423" y="34601"/>
                  <a:pt x="36195" y="35560"/>
                  <a:pt x="36172" y="36496"/>
                </a:cubicBezTo>
                <a:cubicBezTo>
                  <a:pt x="35485" y="35786"/>
                  <a:pt x="34344" y="31326"/>
                  <a:pt x="36333" y="31326"/>
                </a:cubicBezTo>
                <a:cubicBezTo>
                  <a:pt x="36391" y="31326"/>
                  <a:pt x="36451" y="31330"/>
                  <a:pt x="36515" y="31337"/>
                </a:cubicBezTo>
                <a:cubicBezTo>
                  <a:pt x="36421" y="31326"/>
                  <a:pt x="36327" y="31320"/>
                  <a:pt x="36233" y="31320"/>
                </a:cubicBezTo>
                <a:cubicBezTo>
                  <a:pt x="34869" y="31320"/>
                  <a:pt x="33567" y="32528"/>
                  <a:pt x="33525" y="33917"/>
                </a:cubicBezTo>
                <a:cubicBezTo>
                  <a:pt x="32543" y="33209"/>
                  <a:pt x="32406" y="31703"/>
                  <a:pt x="33000" y="30653"/>
                </a:cubicBezTo>
                <a:cubicBezTo>
                  <a:pt x="33593" y="29603"/>
                  <a:pt x="34734" y="28964"/>
                  <a:pt x="35921" y="28667"/>
                </a:cubicBezTo>
                <a:cubicBezTo>
                  <a:pt x="35571" y="28473"/>
                  <a:pt x="35197" y="28386"/>
                  <a:pt x="34821" y="28386"/>
                </a:cubicBezTo>
                <a:cubicBezTo>
                  <a:pt x="33602" y="28386"/>
                  <a:pt x="32359" y="29301"/>
                  <a:pt x="31835" y="30470"/>
                </a:cubicBezTo>
                <a:cubicBezTo>
                  <a:pt x="31349" y="31557"/>
                  <a:pt x="31300" y="32759"/>
                  <a:pt x="31395" y="33962"/>
                </a:cubicBezTo>
                <a:lnTo>
                  <a:pt x="31395" y="33962"/>
                </a:lnTo>
                <a:cubicBezTo>
                  <a:pt x="31175" y="33142"/>
                  <a:pt x="30768" y="32356"/>
                  <a:pt x="30306" y="31634"/>
                </a:cubicBezTo>
                <a:cubicBezTo>
                  <a:pt x="29576" y="30493"/>
                  <a:pt x="28708" y="29443"/>
                  <a:pt x="28069" y="28256"/>
                </a:cubicBezTo>
                <a:cubicBezTo>
                  <a:pt x="27430" y="27069"/>
                  <a:pt x="27065" y="25654"/>
                  <a:pt x="27453" y="24353"/>
                </a:cubicBezTo>
                <a:cubicBezTo>
                  <a:pt x="27799" y="23193"/>
                  <a:pt x="28908" y="22232"/>
                  <a:pt x="30082" y="22232"/>
                </a:cubicBezTo>
                <a:cubicBezTo>
                  <a:pt x="30225" y="22232"/>
                  <a:pt x="30368" y="22246"/>
                  <a:pt x="30512" y="22276"/>
                </a:cubicBezTo>
                <a:cubicBezTo>
                  <a:pt x="31835" y="22550"/>
                  <a:pt x="32589" y="24444"/>
                  <a:pt x="31630" y="25380"/>
                </a:cubicBezTo>
                <a:cubicBezTo>
                  <a:pt x="32885" y="24307"/>
                  <a:pt x="32406" y="22002"/>
                  <a:pt x="30945" y="21249"/>
                </a:cubicBezTo>
                <a:cubicBezTo>
                  <a:pt x="30523" y="21034"/>
                  <a:pt x="30066" y="20937"/>
                  <a:pt x="29606" y="20937"/>
                </a:cubicBezTo>
                <a:cubicBezTo>
                  <a:pt x="28447" y="20937"/>
                  <a:pt x="27265" y="21557"/>
                  <a:pt x="26563" y="22504"/>
                </a:cubicBezTo>
                <a:cubicBezTo>
                  <a:pt x="25604" y="23828"/>
                  <a:pt x="25444" y="25631"/>
                  <a:pt x="25810" y="27252"/>
                </a:cubicBezTo>
                <a:cubicBezTo>
                  <a:pt x="26152" y="28849"/>
                  <a:pt x="26974" y="30310"/>
                  <a:pt x="27773" y="31748"/>
                </a:cubicBezTo>
                <a:cubicBezTo>
                  <a:pt x="28534" y="33081"/>
                  <a:pt x="29296" y="34434"/>
                  <a:pt x="29731" y="35897"/>
                </a:cubicBezTo>
                <a:lnTo>
                  <a:pt x="29731" y="35897"/>
                </a:lnTo>
                <a:cubicBezTo>
                  <a:pt x="28898" y="33310"/>
                  <a:pt x="25856" y="32119"/>
                  <a:pt x="23253" y="31200"/>
                </a:cubicBezTo>
                <a:cubicBezTo>
                  <a:pt x="20514" y="30219"/>
                  <a:pt x="17387" y="28507"/>
                  <a:pt x="17319" y="25608"/>
                </a:cubicBezTo>
                <a:lnTo>
                  <a:pt x="17319" y="25608"/>
                </a:lnTo>
                <a:cubicBezTo>
                  <a:pt x="16451" y="27297"/>
                  <a:pt x="17661" y="29420"/>
                  <a:pt x="19282" y="30447"/>
                </a:cubicBezTo>
                <a:cubicBezTo>
                  <a:pt x="20879" y="31474"/>
                  <a:pt x="22819" y="31840"/>
                  <a:pt x="24509" y="32730"/>
                </a:cubicBezTo>
                <a:cubicBezTo>
                  <a:pt x="26791" y="33962"/>
                  <a:pt x="28526" y="36176"/>
                  <a:pt x="29165" y="38710"/>
                </a:cubicBezTo>
                <a:cubicBezTo>
                  <a:pt x="27169" y="35853"/>
                  <a:pt x="23713" y="34137"/>
                  <a:pt x="20251" y="34137"/>
                </a:cubicBezTo>
                <a:cubicBezTo>
                  <a:pt x="19674" y="34137"/>
                  <a:pt x="19098" y="34184"/>
                  <a:pt x="18528" y="34282"/>
                </a:cubicBezTo>
                <a:cubicBezTo>
                  <a:pt x="17090" y="34533"/>
                  <a:pt x="15675" y="35104"/>
                  <a:pt x="14694" y="36176"/>
                </a:cubicBezTo>
                <a:cubicBezTo>
                  <a:pt x="13753" y="37204"/>
                  <a:pt x="13295" y="38736"/>
                  <a:pt x="13760" y="40027"/>
                </a:cubicBezTo>
                <a:lnTo>
                  <a:pt x="13760" y="40027"/>
                </a:lnTo>
                <a:cubicBezTo>
                  <a:pt x="13130" y="38247"/>
                  <a:pt x="14773" y="36335"/>
                  <a:pt x="16565" y="35583"/>
                </a:cubicBezTo>
                <a:cubicBezTo>
                  <a:pt x="17561" y="35159"/>
                  <a:pt x="18625" y="34960"/>
                  <a:pt x="19693" y="34960"/>
                </a:cubicBezTo>
                <a:cubicBezTo>
                  <a:pt x="23107" y="34960"/>
                  <a:pt x="26559" y="36989"/>
                  <a:pt x="27932" y="40171"/>
                </a:cubicBezTo>
                <a:cubicBezTo>
                  <a:pt x="26636" y="38291"/>
                  <a:pt x="24418" y="37147"/>
                  <a:pt x="22152" y="37147"/>
                </a:cubicBezTo>
                <a:cubicBezTo>
                  <a:pt x="22089" y="37147"/>
                  <a:pt x="22027" y="37148"/>
                  <a:pt x="21964" y="37150"/>
                </a:cubicBezTo>
                <a:lnTo>
                  <a:pt x="21964" y="37150"/>
                </a:lnTo>
                <a:cubicBezTo>
                  <a:pt x="21993" y="37149"/>
                  <a:pt x="22022" y="37149"/>
                  <a:pt x="22051" y="37149"/>
                </a:cubicBezTo>
                <a:cubicBezTo>
                  <a:pt x="24374" y="37149"/>
                  <a:pt x="26106" y="39031"/>
                  <a:pt x="27248" y="40787"/>
                </a:cubicBezTo>
                <a:cubicBezTo>
                  <a:pt x="29083" y="43552"/>
                  <a:pt x="27049" y="45709"/>
                  <a:pt x="25344" y="47773"/>
                </a:cubicBezTo>
                <a:lnTo>
                  <a:pt x="25344" y="47773"/>
                </a:lnTo>
                <a:cubicBezTo>
                  <a:pt x="25784" y="47235"/>
                  <a:pt x="26135" y="46612"/>
                  <a:pt x="26357" y="45946"/>
                </a:cubicBezTo>
                <a:lnTo>
                  <a:pt x="26357" y="45946"/>
                </a:lnTo>
                <a:cubicBezTo>
                  <a:pt x="25810" y="47018"/>
                  <a:pt x="25011" y="47954"/>
                  <a:pt x="24052" y="48662"/>
                </a:cubicBezTo>
                <a:cubicBezTo>
                  <a:pt x="24303" y="48000"/>
                  <a:pt x="24691" y="47384"/>
                  <a:pt x="25170" y="46859"/>
                </a:cubicBezTo>
                <a:lnTo>
                  <a:pt x="25170" y="46859"/>
                </a:lnTo>
                <a:cubicBezTo>
                  <a:pt x="24235" y="47680"/>
                  <a:pt x="23322" y="48570"/>
                  <a:pt x="22454" y="49461"/>
                </a:cubicBezTo>
                <a:cubicBezTo>
                  <a:pt x="23253" y="48570"/>
                  <a:pt x="24052" y="47657"/>
                  <a:pt x="24623" y="46630"/>
                </a:cubicBezTo>
                <a:cubicBezTo>
                  <a:pt x="25216" y="45580"/>
                  <a:pt x="25581" y="44371"/>
                  <a:pt x="25467" y="43184"/>
                </a:cubicBezTo>
                <a:lnTo>
                  <a:pt x="25467" y="43184"/>
                </a:lnTo>
                <a:cubicBezTo>
                  <a:pt x="25102" y="45329"/>
                  <a:pt x="23824" y="47292"/>
                  <a:pt x="22021" y="48479"/>
                </a:cubicBezTo>
                <a:cubicBezTo>
                  <a:pt x="23614" y="47058"/>
                  <a:pt x="24477" y="44864"/>
                  <a:pt x="24262" y="42741"/>
                </a:cubicBezTo>
                <a:lnTo>
                  <a:pt x="24262" y="42741"/>
                </a:lnTo>
                <a:cubicBezTo>
                  <a:pt x="24360" y="44051"/>
                  <a:pt x="23704" y="45342"/>
                  <a:pt x="22934" y="46425"/>
                </a:cubicBezTo>
                <a:cubicBezTo>
                  <a:pt x="22066" y="47612"/>
                  <a:pt x="21039" y="48707"/>
                  <a:pt x="20537" y="50077"/>
                </a:cubicBezTo>
                <a:cubicBezTo>
                  <a:pt x="20400" y="48365"/>
                  <a:pt x="21861" y="46996"/>
                  <a:pt x="22454" y="45375"/>
                </a:cubicBezTo>
                <a:cubicBezTo>
                  <a:pt x="22797" y="44371"/>
                  <a:pt x="22819" y="43275"/>
                  <a:pt x="22477" y="42271"/>
                </a:cubicBezTo>
                <a:lnTo>
                  <a:pt x="22477" y="42271"/>
                </a:lnTo>
                <a:cubicBezTo>
                  <a:pt x="22614" y="43435"/>
                  <a:pt x="22340" y="44667"/>
                  <a:pt x="21724" y="45672"/>
                </a:cubicBezTo>
                <a:cubicBezTo>
                  <a:pt x="20834" y="47110"/>
                  <a:pt x="19213" y="48274"/>
                  <a:pt x="19213" y="49963"/>
                </a:cubicBezTo>
                <a:cubicBezTo>
                  <a:pt x="18939" y="49164"/>
                  <a:pt x="18939" y="48274"/>
                  <a:pt x="19259" y="47475"/>
                </a:cubicBezTo>
                <a:lnTo>
                  <a:pt x="19259" y="47475"/>
                </a:lnTo>
                <a:cubicBezTo>
                  <a:pt x="18595" y="48736"/>
                  <a:pt x="18403" y="50212"/>
                  <a:pt x="18725" y="51591"/>
                </a:cubicBezTo>
                <a:lnTo>
                  <a:pt x="18725" y="51591"/>
                </a:lnTo>
                <a:cubicBezTo>
                  <a:pt x="18440" y="50478"/>
                  <a:pt x="17882" y="49472"/>
                  <a:pt x="17113" y="48593"/>
                </a:cubicBezTo>
                <a:cubicBezTo>
                  <a:pt x="16474" y="47840"/>
                  <a:pt x="15675" y="47247"/>
                  <a:pt x="15424" y="46242"/>
                </a:cubicBezTo>
                <a:cubicBezTo>
                  <a:pt x="15082" y="45010"/>
                  <a:pt x="15835" y="43617"/>
                  <a:pt x="17022" y="43184"/>
                </a:cubicBezTo>
                <a:cubicBezTo>
                  <a:pt x="17135" y="43144"/>
                  <a:pt x="17265" y="43126"/>
                  <a:pt x="17405" y="43126"/>
                </a:cubicBezTo>
                <a:cubicBezTo>
                  <a:pt x="18480" y="43126"/>
                  <a:pt x="20128" y="44204"/>
                  <a:pt x="18916" y="45033"/>
                </a:cubicBezTo>
                <a:cubicBezTo>
                  <a:pt x="18783" y="45125"/>
                  <a:pt x="18631" y="45166"/>
                  <a:pt x="18478" y="45166"/>
                </a:cubicBezTo>
                <a:cubicBezTo>
                  <a:pt x="18028" y="45166"/>
                  <a:pt x="17570" y="44808"/>
                  <a:pt x="17570" y="44348"/>
                </a:cubicBezTo>
                <a:cubicBezTo>
                  <a:pt x="17250" y="44439"/>
                  <a:pt x="17090" y="44781"/>
                  <a:pt x="17113" y="45101"/>
                </a:cubicBezTo>
                <a:cubicBezTo>
                  <a:pt x="17136" y="45421"/>
                  <a:pt x="17341" y="45694"/>
                  <a:pt x="17570" y="45900"/>
                </a:cubicBezTo>
                <a:cubicBezTo>
                  <a:pt x="17894" y="46190"/>
                  <a:pt x="18333" y="46378"/>
                  <a:pt x="18763" y="46378"/>
                </a:cubicBezTo>
                <a:cubicBezTo>
                  <a:pt x="18908" y="46378"/>
                  <a:pt x="19052" y="46357"/>
                  <a:pt x="19190" y="46311"/>
                </a:cubicBezTo>
                <a:cubicBezTo>
                  <a:pt x="19693" y="46164"/>
                  <a:pt x="20080" y="45634"/>
                  <a:pt x="20035" y="45107"/>
                </a:cubicBezTo>
                <a:lnTo>
                  <a:pt x="20035" y="45107"/>
                </a:lnTo>
                <a:cubicBezTo>
                  <a:pt x="20064" y="45136"/>
                  <a:pt x="20105" y="45156"/>
                  <a:pt x="20147" y="45156"/>
                </a:cubicBezTo>
                <a:cubicBezTo>
                  <a:pt x="20163" y="45156"/>
                  <a:pt x="20179" y="45153"/>
                  <a:pt x="20195" y="45147"/>
                </a:cubicBezTo>
                <a:cubicBezTo>
                  <a:pt x="20309" y="45124"/>
                  <a:pt x="20354" y="44987"/>
                  <a:pt x="20400" y="44873"/>
                </a:cubicBezTo>
                <a:cubicBezTo>
                  <a:pt x="20550" y="44293"/>
                  <a:pt x="20438" y="43634"/>
                  <a:pt x="20102" y="43139"/>
                </a:cubicBezTo>
                <a:lnTo>
                  <a:pt x="20102" y="43139"/>
                </a:lnTo>
                <a:cubicBezTo>
                  <a:pt x="20102" y="43139"/>
                  <a:pt x="20103" y="43138"/>
                  <a:pt x="20103" y="43138"/>
                </a:cubicBezTo>
                <a:cubicBezTo>
                  <a:pt x="20172" y="43092"/>
                  <a:pt x="20149" y="43001"/>
                  <a:pt x="20126" y="42933"/>
                </a:cubicBezTo>
                <a:cubicBezTo>
                  <a:pt x="19990" y="42557"/>
                  <a:pt x="19700" y="42259"/>
                  <a:pt x="19344" y="42084"/>
                </a:cubicBezTo>
                <a:lnTo>
                  <a:pt x="19344" y="42084"/>
                </a:lnTo>
                <a:cubicBezTo>
                  <a:pt x="19260" y="41890"/>
                  <a:pt x="19044" y="41751"/>
                  <a:pt x="18824" y="41733"/>
                </a:cubicBezTo>
                <a:lnTo>
                  <a:pt x="18824" y="41733"/>
                </a:lnTo>
                <a:cubicBezTo>
                  <a:pt x="18853" y="41704"/>
                  <a:pt x="18877" y="41670"/>
                  <a:pt x="18894" y="41632"/>
                </a:cubicBezTo>
                <a:cubicBezTo>
                  <a:pt x="18709" y="41469"/>
                  <a:pt x="18467" y="41388"/>
                  <a:pt x="18228" y="41388"/>
                </a:cubicBezTo>
                <a:cubicBezTo>
                  <a:pt x="18205" y="41388"/>
                  <a:pt x="18183" y="41389"/>
                  <a:pt x="18160" y="41391"/>
                </a:cubicBezTo>
                <a:lnTo>
                  <a:pt x="18160" y="41391"/>
                </a:lnTo>
                <a:cubicBezTo>
                  <a:pt x="18209" y="41280"/>
                  <a:pt x="18207" y="41151"/>
                  <a:pt x="18117" y="41061"/>
                </a:cubicBezTo>
                <a:cubicBezTo>
                  <a:pt x="18066" y="41010"/>
                  <a:pt x="17976" y="40984"/>
                  <a:pt x="17877" y="40984"/>
                </a:cubicBezTo>
                <a:cubicBezTo>
                  <a:pt x="17844" y="40984"/>
                  <a:pt x="17809" y="40987"/>
                  <a:pt x="17775" y="40992"/>
                </a:cubicBezTo>
                <a:cubicBezTo>
                  <a:pt x="16588" y="41061"/>
                  <a:pt x="15493" y="41951"/>
                  <a:pt x="15219" y="43115"/>
                </a:cubicBezTo>
                <a:cubicBezTo>
                  <a:pt x="15219" y="42430"/>
                  <a:pt x="15538" y="41746"/>
                  <a:pt x="16063" y="41289"/>
                </a:cubicBezTo>
                <a:lnTo>
                  <a:pt x="16063" y="41289"/>
                </a:lnTo>
                <a:cubicBezTo>
                  <a:pt x="14876" y="42042"/>
                  <a:pt x="14237" y="43458"/>
                  <a:pt x="14169" y="44873"/>
                </a:cubicBezTo>
                <a:cubicBezTo>
                  <a:pt x="14123" y="46265"/>
                  <a:pt x="14625" y="47635"/>
                  <a:pt x="15333" y="48844"/>
                </a:cubicBezTo>
                <a:cubicBezTo>
                  <a:pt x="15721" y="49483"/>
                  <a:pt x="16200" y="50100"/>
                  <a:pt x="16428" y="50807"/>
                </a:cubicBezTo>
                <a:cubicBezTo>
                  <a:pt x="16565" y="51264"/>
                  <a:pt x="16611" y="51766"/>
                  <a:pt x="16451" y="52200"/>
                </a:cubicBezTo>
                <a:cubicBezTo>
                  <a:pt x="16223" y="51652"/>
                  <a:pt x="16177" y="51058"/>
                  <a:pt x="15766" y="50556"/>
                </a:cubicBezTo>
                <a:cubicBezTo>
                  <a:pt x="14762" y="49347"/>
                  <a:pt x="12776" y="49164"/>
                  <a:pt x="12000" y="47794"/>
                </a:cubicBezTo>
                <a:cubicBezTo>
                  <a:pt x="11430" y="46744"/>
                  <a:pt x="11795" y="45443"/>
                  <a:pt x="12183" y="44302"/>
                </a:cubicBezTo>
                <a:lnTo>
                  <a:pt x="12183" y="44302"/>
                </a:lnTo>
                <a:cubicBezTo>
                  <a:pt x="11270" y="44964"/>
                  <a:pt x="10905" y="46265"/>
                  <a:pt x="11133" y="47384"/>
                </a:cubicBezTo>
                <a:cubicBezTo>
                  <a:pt x="11384" y="48502"/>
                  <a:pt x="12137" y="49461"/>
                  <a:pt x="13050" y="50168"/>
                </a:cubicBezTo>
                <a:cubicBezTo>
                  <a:pt x="13415" y="50419"/>
                  <a:pt x="13803" y="50670"/>
                  <a:pt x="14055" y="51013"/>
                </a:cubicBezTo>
                <a:cubicBezTo>
                  <a:pt x="14625" y="51812"/>
                  <a:pt x="14420" y="52907"/>
                  <a:pt x="14169" y="53866"/>
                </a:cubicBezTo>
                <a:cubicBezTo>
                  <a:pt x="14214" y="52519"/>
                  <a:pt x="13301" y="51195"/>
                  <a:pt x="12046" y="50762"/>
                </a:cubicBezTo>
                <a:lnTo>
                  <a:pt x="12046" y="50762"/>
                </a:lnTo>
                <a:cubicBezTo>
                  <a:pt x="12573" y="51604"/>
                  <a:pt x="12866" y="52602"/>
                  <a:pt x="12872" y="53613"/>
                </a:cubicBezTo>
                <a:lnTo>
                  <a:pt x="12872" y="53613"/>
                </a:lnTo>
                <a:cubicBezTo>
                  <a:pt x="12820" y="52859"/>
                  <a:pt x="12193" y="52230"/>
                  <a:pt x="11658" y="51675"/>
                </a:cubicBezTo>
                <a:cubicBezTo>
                  <a:pt x="11042" y="51058"/>
                  <a:pt x="10448" y="50214"/>
                  <a:pt x="10745" y="49392"/>
                </a:cubicBezTo>
                <a:lnTo>
                  <a:pt x="10745" y="49392"/>
                </a:lnTo>
                <a:cubicBezTo>
                  <a:pt x="10471" y="49940"/>
                  <a:pt x="10517" y="50625"/>
                  <a:pt x="10745" y="51195"/>
                </a:cubicBezTo>
                <a:cubicBezTo>
                  <a:pt x="10901" y="51585"/>
                  <a:pt x="11131" y="51942"/>
                  <a:pt x="11385" y="52283"/>
                </a:cubicBezTo>
                <a:lnTo>
                  <a:pt x="11385" y="52283"/>
                </a:lnTo>
                <a:cubicBezTo>
                  <a:pt x="10895" y="51793"/>
                  <a:pt x="10213" y="51467"/>
                  <a:pt x="9626" y="51058"/>
                </a:cubicBezTo>
                <a:cubicBezTo>
                  <a:pt x="8946" y="50584"/>
                  <a:pt x="8359" y="49737"/>
                  <a:pt x="8588" y="48989"/>
                </a:cubicBezTo>
                <a:lnTo>
                  <a:pt x="8588" y="48989"/>
                </a:lnTo>
                <a:cubicBezTo>
                  <a:pt x="8316" y="49721"/>
                  <a:pt x="8393" y="50583"/>
                  <a:pt x="8805" y="51241"/>
                </a:cubicBezTo>
                <a:cubicBezTo>
                  <a:pt x="9330" y="52063"/>
                  <a:pt x="10288" y="52496"/>
                  <a:pt x="11110" y="53044"/>
                </a:cubicBezTo>
                <a:cubicBezTo>
                  <a:pt x="11612" y="53364"/>
                  <a:pt x="12229" y="53843"/>
                  <a:pt x="12365" y="54437"/>
                </a:cubicBezTo>
                <a:cubicBezTo>
                  <a:pt x="12314" y="54453"/>
                  <a:pt x="12262" y="54461"/>
                  <a:pt x="12209" y="54461"/>
                </a:cubicBezTo>
                <a:cubicBezTo>
                  <a:pt x="11603" y="54461"/>
                  <a:pt x="10901" y="53456"/>
                  <a:pt x="10334" y="53204"/>
                </a:cubicBezTo>
                <a:cubicBezTo>
                  <a:pt x="9421" y="52816"/>
                  <a:pt x="8394" y="52839"/>
                  <a:pt x="7435" y="52747"/>
                </a:cubicBezTo>
                <a:cubicBezTo>
                  <a:pt x="6180" y="52633"/>
                  <a:pt x="4742" y="52200"/>
                  <a:pt x="4308" y="51013"/>
                </a:cubicBezTo>
                <a:lnTo>
                  <a:pt x="4308" y="51013"/>
                </a:lnTo>
                <a:cubicBezTo>
                  <a:pt x="4673" y="52428"/>
                  <a:pt x="6362" y="52976"/>
                  <a:pt x="7800" y="53318"/>
                </a:cubicBezTo>
                <a:cubicBezTo>
                  <a:pt x="9238" y="53660"/>
                  <a:pt x="10927" y="54254"/>
                  <a:pt x="11270" y="55692"/>
                </a:cubicBezTo>
                <a:cubicBezTo>
                  <a:pt x="10950" y="55144"/>
                  <a:pt x="10288" y="54916"/>
                  <a:pt x="9672" y="54893"/>
                </a:cubicBezTo>
                <a:cubicBezTo>
                  <a:pt x="9568" y="54885"/>
                  <a:pt x="9463" y="54882"/>
                  <a:pt x="9359" y="54882"/>
                </a:cubicBezTo>
                <a:cubicBezTo>
                  <a:pt x="8903" y="54882"/>
                  <a:pt x="8446" y="54942"/>
                  <a:pt x="7977" y="54942"/>
                </a:cubicBezTo>
                <a:cubicBezTo>
                  <a:pt x="7919" y="54942"/>
                  <a:pt x="7860" y="54941"/>
                  <a:pt x="7800" y="54939"/>
                </a:cubicBezTo>
                <a:cubicBezTo>
                  <a:pt x="6750" y="54893"/>
                  <a:pt x="5723" y="54414"/>
                  <a:pt x="5016" y="53615"/>
                </a:cubicBezTo>
                <a:lnTo>
                  <a:pt x="5016" y="53615"/>
                </a:lnTo>
                <a:cubicBezTo>
                  <a:pt x="4651" y="54208"/>
                  <a:pt x="5381" y="54847"/>
                  <a:pt x="5997" y="55144"/>
                </a:cubicBezTo>
                <a:cubicBezTo>
                  <a:pt x="6728" y="55509"/>
                  <a:pt x="7481" y="55852"/>
                  <a:pt x="8211" y="56217"/>
                </a:cubicBezTo>
                <a:cubicBezTo>
                  <a:pt x="7922" y="56306"/>
                  <a:pt x="7629" y="56346"/>
                  <a:pt x="7335" y="56346"/>
                </a:cubicBezTo>
                <a:cubicBezTo>
                  <a:pt x="6123" y="56346"/>
                  <a:pt x="4894" y="55673"/>
                  <a:pt x="3829" y="55030"/>
                </a:cubicBezTo>
                <a:lnTo>
                  <a:pt x="3829" y="55030"/>
                </a:lnTo>
                <a:cubicBezTo>
                  <a:pt x="4331" y="56103"/>
                  <a:pt x="5335" y="56947"/>
                  <a:pt x="6499" y="57267"/>
                </a:cubicBezTo>
                <a:cubicBezTo>
                  <a:pt x="6310" y="57313"/>
                  <a:pt x="6120" y="57335"/>
                  <a:pt x="5931" y="57335"/>
                </a:cubicBezTo>
                <a:cubicBezTo>
                  <a:pt x="4915" y="57335"/>
                  <a:pt x="3919" y="56719"/>
                  <a:pt x="3053" y="56103"/>
                </a:cubicBezTo>
                <a:lnTo>
                  <a:pt x="3053" y="56103"/>
                </a:lnTo>
                <a:cubicBezTo>
                  <a:pt x="2870" y="56605"/>
                  <a:pt x="3327" y="57084"/>
                  <a:pt x="3783" y="57313"/>
                </a:cubicBezTo>
                <a:cubicBezTo>
                  <a:pt x="4559" y="57729"/>
                  <a:pt x="5492" y="57878"/>
                  <a:pt x="6386" y="57878"/>
                </a:cubicBezTo>
                <a:cubicBezTo>
                  <a:pt x="6571" y="57878"/>
                  <a:pt x="6753" y="57872"/>
                  <a:pt x="6933" y="57860"/>
                </a:cubicBezTo>
                <a:cubicBezTo>
                  <a:pt x="8065" y="57799"/>
                  <a:pt x="9142" y="57198"/>
                  <a:pt x="10263" y="57198"/>
                </a:cubicBezTo>
                <a:cubicBezTo>
                  <a:pt x="10385" y="57198"/>
                  <a:pt x="10508" y="57206"/>
                  <a:pt x="10631" y="57221"/>
                </a:cubicBezTo>
                <a:cubicBezTo>
                  <a:pt x="8440" y="57860"/>
                  <a:pt x="6568" y="59253"/>
                  <a:pt x="4742" y="60599"/>
                </a:cubicBezTo>
                <a:cubicBezTo>
                  <a:pt x="3601" y="61444"/>
                  <a:pt x="1592" y="63612"/>
                  <a:pt x="85" y="63612"/>
                </a:cubicBezTo>
                <a:cubicBezTo>
                  <a:pt x="0" y="63646"/>
                  <a:pt x="1231" y="63661"/>
                  <a:pt x="3519" y="63661"/>
                </a:cubicBezTo>
                <a:cubicBezTo>
                  <a:pt x="24572" y="63661"/>
                  <a:pt x="135188" y="62380"/>
                  <a:pt x="135188" y="62380"/>
                </a:cubicBezTo>
                <a:cubicBezTo>
                  <a:pt x="135188" y="45375"/>
                  <a:pt x="135485" y="29557"/>
                  <a:pt x="135188" y="12621"/>
                </a:cubicBezTo>
                <a:cubicBezTo>
                  <a:pt x="134966" y="12608"/>
                  <a:pt x="134750" y="12601"/>
                  <a:pt x="134538" y="12601"/>
                </a:cubicBezTo>
                <a:cubicBezTo>
                  <a:pt x="128515" y="12601"/>
                  <a:pt x="126707" y="17828"/>
                  <a:pt x="121790" y="21819"/>
                </a:cubicBezTo>
                <a:cubicBezTo>
                  <a:pt x="115011" y="27343"/>
                  <a:pt x="105789" y="30744"/>
                  <a:pt x="101316" y="38687"/>
                </a:cubicBezTo>
                <a:cubicBezTo>
                  <a:pt x="100973" y="35035"/>
                  <a:pt x="100996" y="31337"/>
                  <a:pt x="101110" y="27663"/>
                </a:cubicBezTo>
                <a:cubicBezTo>
                  <a:pt x="101110" y="22139"/>
                  <a:pt x="101087" y="17117"/>
                  <a:pt x="100585" y="11616"/>
                </a:cubicBezTo>
                <a:cubicBezTo>
                  <a:pt x="100517" y="10817"/>
                  <a:pt x="100426" y="9950"/>
                  <a:pt x="99901" y="9334"/>
                </a:cubicBezTo>
                <a:cubicBezTo>
                  <a:pt x="99383" y="8730"/>
                  <a:pt x="98697" y="8555"/>
                  <a:pt x="97929" y="8555"/>
                </a:cubicBezTo>
                <a:cubicBezTo>
                  <a:pt x="96860" y="8555"/>
                  <a:pt x="95634" y="8895"/>
                  <a:pt x="94491" y="8895"/>
                </a:cubicBezTo>
                <a:cubicBezTo>
                  <a:pt x="94065" y="8895"/>
                  <a:pt x="93650" y="8848"/>
                  <a:pt x="93258" y="8718"/>
                </a:cubicBezTo>
                <a:cubicBezTo>
                  <a:pt x="93258" y="11890"/>
                  <a:pt x="92528" y="15063"/>
                  <a:pt x="91090" y="17916"/>
                </a:cubicBezTo>
                <a:lnTo>
                  <a:pt x="87347" y="2235"/>
                </a:lnTo>
                <a:cubicBezTo>
                  <a:pt x="87118" y="1345"/>
                  <a:pt x="86776" y="295"/>
                  <a:pt x="85886" y="44"/>
                </a:cubicBezTo>
                <a:cubicBezTo>
                  <a:pt x="85756" y="14"/>
                  <a:pt x="85625" y="1"/>
                  <a:pt x="8549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17"/>
          <p:cNvSpPr/>
          <p:nvPr/>
        </p:nvSpPr>
        <p:spPr>
          <a:xfrm>
            <a:off x="-2" y="4072950"/>
            <a:ext cx="9874856" cy="1201654"/>
          </a:xfrm>
          <a:custGeom>
            <a:rect b="b" l="l" r="r" t="t"/>
            <a:pathLst>
              <a:path extrusionOk="0" h="45926" w="285318">
                <a:moveTo>
                  <a:pt x="285317" y="1"/>
                </a:moveTo>
                <a:lnTo>
                  <a:pt x="1" y="115"/>
                </a:lnTo>
                <a:lnTo>
                  <a:pt x="1" y="45925"/>
                </a:lnTo>
                <a:lnTo>
                  <a:pt x="285317" y="45925"/>
                </a:lnTo>
                <a:lnTo>
                  <a:pt x="28531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17"/>
          <p:cNvSpPr/>
          <p:nvPr/>
        </p:nvSpPr>
        <p:spPr>
          <a:xfrm>
            <a:off x="-748350" y="4060950"/>
            <a:ext cx="9109991" cy="1201612"/>
          </a:xfrm>
          <a:custGeom>
            <a:rect b="b" l="l" r="r" t="t"/>
            <a:pathLst>
              <a:path extrusionOk="0" h="46354" w="282897">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7"/>
          <p:cNvSpPr/>
          <p:nvPr/>
        </p:nvSpPr>
        <p:spPr>
          <a:xfrm>
            <a:off x="-615185" y="2953616"/>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17"/>
          <p:cNvSpPr/>
          <p:nvPr/>
        </p:nvSpPr>
        <p:spPr>
          <a:xfrm>
            <a:off x="6379477" y="2119855"/>
            <a:ext cx="2496637" cy="1836634"/>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7"/>
          <p:cNvSpPr/>
          <p:nvPr/>
        </p:nvSpPr>
        <p:spPr>
          <a:xfrm>
            <a:off x="6000193" y="4015649"/>
            <a:ext cx="3885679" cy="574435"/>
          </a:xfrm>
          <a:custGeom>
            <a:rect b="b" l="l" r="r" t="t"/>
            <a:pathLst>
              <a:path extrusionOk="0" h="20361" w="137729">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17"/>
          <p:cNvSpPr/>
          <p:nvPr/>
        </p:nvSpPr>
        <p:spPr>
          <a:xfrm>
            <a:off x="6819275" y="4152280"/>
            <a:ext cx="2569425" cy="352797"/>
          </a:xfrm>
          <a:custGeom>
            <a:rect b="b" l="l" r="r" t="t"/>
            <a:pathLst>
              <a:path extrusionOk="0" h="12505" w="91074">
                <a:moveTo>
                  <a:pt x="18879" y="1"/>
                </a:moveTo>
                <a:cubicBezTo>
                  <a:pt x="16073" y="1"/>
                  <a:pt x="13482" y="994"/>
                  <a:pt x="10523" y="1411"/>
                </a:cubicBezTo>
                <a:cubicBezTo>
                  <a:pt x="10354" y="1434"/>
                  <a:pt x="10157" y="1443"/>
                  <a:pt x="9941" y="1443"/>
                </a:cubicBezTo>
                <a:cubicBezTo>
                  <a:pt x="9135" y="1443"/>
                  <a:pt x="8046" y="1321"/>
                  <a:pt x="6996" y="1321"/>
                </a:cubicBezTo>
                <a:cubicBezTo>
                  <a:pt x="5436" y="1321"/>
                  <a:pt x="3962" y="1589"/>
                  <a:pt x="3630" y="2918"/>
                </a:cubicBezTo>
                <a:cubicBezTo>
                  <a:pt x="3585" y="3078"/>
                  <a:pt x="3562" y="3260"/>
                  <a:pt x="3448" y="3397"/>
                </a:cubicBezTo>
                <a:cubicBezTo>
                  <a:pt x="3333" y="3511"/>
                  <a:pt x="3174" y="3580"/>
                  <a:pt x="3014" y="3626"/>
                </a:cubicBezTo>
                <a:cubicBezTo>
                  <a:pt x="1530" y="4242"/>
                  <a:pt x="1644" y="4949"/>
                  <a:pt x="1074" y="6205"/>
                </a:cubicBezTo>
                <a:cubicBezTo>
                  <a:pt x="845" y="6661"/>
                  <a:pt x="412" y="6958"/>
                  <a:pt x="1" y="7255"/>
                </a:cubicBezTo>
                <a:cubicBezTo>
                  <a:pt x="1348" y="7506"/>
                  <a:pt x="2786" y="7597"/>
                  <a:pt x="4178" y="7688"/>
                </a:cubicBezTo>
                <a:cubicBezTo>
                  <a:pt x="4488" y="7717"/>
                  <a:pt x="4807" y="7736"/>
                  <a:pt x="5130" y="7736"/>
                </a:cubicBezTo>
                <a:cubicBezTo>
                  <a:pt x="5329" y="7736"/>
                  <a:pt x="5530" y="7729"/>
                  <a:pt x="5730" y="7711"/>
                </a:cubicBezTo>
                <a:cubicBezTo>
                  <a:pt x="6689" y="7620"/>
                  <a:pt x="7602" y="7163"/>
                  <a:pt x="8309" y="6501"/>
                </a:cubicBezTo>
                <a:lnTo>
                  <a:pt x="8309" y="6501"/>
                </a:lnTo>
                <a:cubicBezTo>
                  <a:pt x="8035" y="6958"/>
                  <a:pt x="7739" y="7414"/>
                  <a:pt x="7465" y="7871"/>
                </a:cubicBezTo>
                <a:cubicBezTo>
                  <a:pt x="11710" y="8807"/>
                  <a:pt x="16412" y="8716"/>
                  <a:pt x="20772" y="9286"/>
                </a:cubicBezTo>
                <a:cubicBezTo>
                  <a:pt x="23214" y="9606"/>
                  <a:pt x="25725" y="10131"/>
                  <a:pt x="28190" y="10268"/>
                </a:cubicBezTo>
                <a:lnTo>
                  <a:pt x="67541" y="12505"/>
                </a:lnTo>
                <a:cubicBezTo>
                  <a:pt x="67541" y="12505"/>
                  <a:pt x="80141" y="7323"/>
                  <a:pt x="85870" y="4767"/>
                </a:cubicBezTo>
                <a:cubicBezTo>
                  <a:pt x="86212" y="4607"/>
                  <a:pt x="90480" y="3101"/>
                  <a:pt x="90663" y="2758"/>
                </a:cubicBezTo>
                <a:cubicBezTo>
                  <a:pt x="91074" y="1868"/>
                  <a:pt x="83747" y="1548"/>
                  <a:pt x="82788" y="1389"/>
                </a:cubicBezTo>
                <a:cubicBezTo>
                  <a:pt x="81273" y="1129"/>
                  <a:pt x="79755" y="1022"/>
                  <a:pt x="78234" y="1022"/>
                </a:cubicBezTo>
                <a:cubicBezTo>
                  <a:pt x="71183" y="1022"/>
                  <a:pt x="64077" y="3320"/>
                  <a:pt x="56966" y="3320"/>
                </a:cubicBezTo>
                <a:cubicBezTo>
                  <a:pt x="56321" y="3320"/>
                  <a:pt x="55677" y="3301"/>
                  <a:pt x="55033" y="3260"/>
                </a:cubicBezTo>
                <a:cubicBezTo>
                  <a:pt x="52339" y="3078"/>
                  <a:pt x="49646" y="2507"/>
                  <a:pt x="46953" y="2439"/>
                </a:cubicBezTo>
                <a:cubicBezTo>
                  <a:pt x="46812" y="2436"/>
                  <a:pt x="46672" y="2435"/>
                  <a:pt x="46532" y="2435"/>
                </a:cubicBezTo>
                <a:cubicBezTo>
                  <a:pt x="42842" y="2435"/>
                  <a:pt x="39214" y="3280"/>
                  <a:pt x="35586" y="3808"/>
                </a:cubicBezTo>
                <a:cubicBezTo>
                  <a:pt x="34715" y="3932"/>
                  <a:pt x="33902" y="3995"/>
                  <a:pt x="33119" y="3995"/>
                </a:cubicBezTo>
                <a:cubicBezTo>
                  <a:pt x="31011" y="3995"/>
                  <a:pt x="29120" y="3535"/>
                  <a:pt x="26889" y="2553"/>
                </a:cubicBezTo>
                <a:cubicBezTo>
                  <a:pt x="25269" y="1868"/>
                  <a:pt x="23739" y="1001"/>
                  <a:pt x="22073" y="476"/>
                </a:cubicBezTo>
                <a:cubicBezTo>
                  <a:pt x="20961" y="133"/>
                  <a:pt x="19906" y="1"/>
                  <a:pt x="18879" y="1"/>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17"/>
          <p:cNvSpPr/>
          <p:nvPr/>
        </p:nvSpPr>
        <p:spPr>
          <a:xfrm>
            <a:off x="6818655" y="4152929"/>
            <a:ext cx="2569425" cy="351076"/>
          </a:xfrm>
          <a:custGeom>
            <a:rect b="b" l="l" r="r" t="t"/>
            <a:pathLst>
              <a:path extrusionOk="0" h="12444" w="91074">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7"/>
          <p:cNvSpPr/>
          <p:nvPr/>
        </p:nvSpPr>
        <p:spPr>
          <a:xfrm>
            <a:off x="6562348" y="2828655"/>
            <a:ext cx="2105781" cy="1251112"/>
          </a:xfrm>
          <a:custGeom>
            <a:rect b="b" l="l" r="r" t="t"/>
            <a:pathLst>
              <a:path extrusionOk="0" h="44346" w="74640">
                <a:moveTo>
                  <a:pt x="45015" y="1"/>
                </a:moveTo>
                <a:cubicBezTo>
                  <a:pt x="43225" y="1"/>
                  <a:pt x="41536" y="1288"/>
                  <a:pt x="40835" y="2975"/>
                </a:cubicBezTo>
                <a:cubicBezTo>
                  <a:pt x="40128" y="4732"/>
                  <a:pt x="40516" y="6558"/>
                  <a:pt x="41155" y="8247"/>
                </a:cubicBezTo>
                <a:cubicBezTo>
                  <a:pt x="40812" y="7745"/>
                  <a:pt x="40424" y="7060"/>
                  <a:pt x="39922" y="6650"/>
                </a:cubicBezTo>
                <a:cubicBezTo>
                  <a:pt x="39595" y="6401"/>
                  <a:pt x="39171" y="6243"/>
                  <a:pt x="38765" y="6243"/>
                </a:cubicBezTo>
                <a:cubicBezTo>
                  <a:pt x="38463" y="6243"/>
                  <a:pt x="38170" y="6331"/>
                  <a:pt x="37936" y="6535"/>
                </a:cubicBezTo>
                <a:cubicBezTo>
                  <a:pt x="37366" y="6992"/>
                  <a:pt x="37366" y="7859"/>
                  <a:pt x="37548" y="8567"/>
                </a:cubicBezTo>
                <a:cubicBezTo>
                  <a:pt x="37891" y="9959"/>
                  <a:pt x="38667" y="11192"/>
                  <a:pt x="39260" y="12493"/>
                </a:cubicBezTo>
                <a:cubicBezTo>
                  <a:pt x="41223" y="16784"/>
                  <a:pt x="40812" y="22057"/>
                  <a:pt x="38256" y="26028"/>
                </a:cubicBezTo>
                <a:cubicBezTo>
                  <a:pt x="40173" y="22216"/>
                  <a:pt x="39397" y="17514"/>
                  <a:pt x="37389" y="13771"/>
                </a:cubicBezTo>
                <a:cubicBezTo>
                  <a:pt x="36795" y="12653"/>
                  <a:pt x="35973" y="11511"/>
                  <a:pt x="34741" y="11260"/>
                </a:cubicBezTo>
                <a:cubicBezTo>
                  <a:pt x="34638" y="11239"/>
                  <a:pt x="34533" y="11229"/>
                  <a:pt x="34428" y="11229"/>
                </a:cubicBezTo>
                <a:cubicBezTo>
                  <a:pt x="33341" y="11229"/>
                  <a:pt x="32225" y="12298"/>
                  <a:pt x="32567" y="13263"/>
                </a:cubicBezTo>
                <a:lnTo>
                  <a:pt x="32567" y="13263"/>
                </a:lnTo>
                <a:cubicBezTo>
                  <a:pt x="32222" y="12519"/>
                  <a:pt x="31696" y="11786"/>
                  <a:pt x="30952" y="11488"/>
                </a:cubicBezTo>
                <a:cubicBezTo>
                  <a:pt x="30740" y="11400"/>
                  <a:pt x="30507" y="11357"/>
                  <a:pt x="30274" y="11357"/>
                </a:cubicBezTo>
                <a:cubicBezTo>
                  <a:pt x="29602" y="11357"/>
                  <a:pt x="28930" y="11712"/>
                  <a:pt x="28761" y="12356"/>
                </a:cubicBezTo>
                <a:cubicBezTo>
                  <a:pt x="28425" y="11652"/>
                  <a:pt x="27652" y="11285"/>
                  <a:pt x="26874" y="11285"/>
                </a:cubicBezTo>
                <a:cubicBezTo>
                  <a:pt x="26541" y="11285"/>
                  <a:pt x="26208" y="11352"/>
                  <a:pt x="25907" y="11488"/>
                </a:cubicBezTo>
                <a:cubicBezTo>
                  <a:pt x="24903" y="11945"/>
                  <a:pt x="24264" y="12995"/>
                  <a:pt x="24013" y="14068"/>
                </a:cubicBezTo>
                <a:cubicBezTo>
                  <a:pt x="23556" y="16008"/>
                  <a:pt x="24218" y="18153"/>
                  <a:pt x="25702" y="19477"/>
                </a:cubicBezTo>
                <a:cubicBezTo>
                  <a:pt x="26410" y="20116"/>
                  <a:pt x="27254" y="20573"/>
                  <a:pt x="28007" y="21166"/>
                </a:cubicBezTo>
                <a:cubicBezTo>
                  <a:pt x="30084" y="22878"/>
                  <a:pt x="31020" y="25846"/>
                  <a:pt x="30313" y="28448"/>
                </a:cubicBezTo>
                <a:cubicBezTo>
                  <a:pt x="30062" y="27717"/>
                  <a:pt x="29651" y="27078"/>
                  <a:pt x="29126" y="26553"/>
                </a:cubicBezTo>
                <a:lnTo>
                  <a:pt x="29126" y="26553"/>
                </a:lnTo>
                <a:cubicBezTo>
                  <a:pt x="29445" y="27809"/>
                  <a:pt x="29354" y="29178"/>
                  <a:pt x="28875" y="30365"/>
                </a:cubicBezTo>
                <a:cubicBezTo>
                  <a:pt x="28373" y="29749"/>
                  <a:pt x="27848" y="29132"/>
                  <a:pt x="27345" y="28516"/>
                </a:cubicBezTo>
                <a:cubicBezTo>
                  <a:pt x="27345" y="29178"/>
                  <a:pt x="27071" y="29840"/>
                  <a:pt x="26615" y="30319"/>
                </a:cubicBezTo>
                <a:cubicBezTo>
                  <a:pt x="25748" y="29772"/>
                  <a:pt x="25428" y="28653"/>
                  <a:pt x="25428" y="27626"/>
                </a:cubicBezTo>
                <a:cubicBezTo>
                  <a:pt x="25428" y="26599"/>
                  <a:pt x="25656" y="25594"/>
                  <a:pt x="25611" y="24567"/>
                </a:cubicBezTo>
                <a:cubicBezTo>
                  <a:pt x="25565" y="23563"/>
                  <a:pt x="25131" y="22467"/>
                  <a:pt x="24195" y="22034"/>
                </a:cubicBezTo>
                <a:cubicBezTo>
                  <a:pt x="23995" y="21941"/>
                  <a:pt x="23787" y="21898"/>
                  <a:pt x="23583" y="21898"/>
                </a:cubicBezTo>
                <a:cubicBezTo>
                  <a:pt x="22835" y="21898"/>
                  <a:pt x="22140" y="22472"/>
                  <a:pt x="22050" y="23243"/>
                </a:cubicBezTo>
                <a:cubicBezTo>
                  <a:pt x="21525" y="21554"/>
                  <a:pt x="21867" y="18747"/>
                  <a:pt x="20429" y="17537"/>
                </a:cubicBezTo>
                <a:cubicBezTo>
                  <a:pt x="19928" y="17124"/>
                  <a:pt x="19162" y="16897"/>
                  <a:pt x="18406" y="16897"/>
                </a:cubicBezTo>
                <a:cubicBezTo>
                  <a:pt x="17201" y="16897"/>
                  <a:pt x="16020" y="17474"/>
                  <a:pt x="15978" y="18793"/>
                </a:cubicBezTo>
                <a:cubicBezTo>
                  <a:pt x="15668" y="18423"/>
                  <a:pt x="15267" y="18265"/>
                  <a:pt x="14845" y="18265"/>
                </a:cubicBezTo>
                <a:cubicBezTo>
                  <a:pt x="13625" y="18265"/>
                  <a:pt x="12230" y="19593"/>
                  <a:pt x="12349" y="20984"/>
                </a:cubicBezTo>
                <a:cubicBezTo>
                  <a:pt x="12486" y="22855"/>
                  <a:pt x="14084" y="24225"/>
                  <a:pt x="15568" y="25366"/>
                </a:cubicBezTo>
                <a:cubicBezTo>
                  <a:pt x="14970" y="25004"/>
                  <a:pt x="14264" y="24816"/>
                  <a:pt x="13561" y="24816"/>
                </a:cubicBezTo>
                <a:cubicBezTo>
                  <a:pt x="13244" y="24816"/>
                  <a:pt x="12928" y="24854"/>
                  <a:pt x="12623" y="24933"/>
                </a:cubicBezTo>
                <a:cubicBezTo>
                  <a:pt x="11938" y="26690"/>
                  <a:pt x="13901" y="28334"/>
                  <a:pt x="15659" y="28950"/>
                </a:cubicBezTo>
                <a:cubicBezTo>
                  <a:pt x="17439" y="29589"/>
                  <a:pt x="19608" y="30205"/>
                  <a:pt x="20110" y="32031"/>
                </a:cubicBezTo>
                <a:cubicBezTo>
                  <a:pt x="19661" y="31521"/>
                  <a:pt x="19002" y="31285"/>
                  <a:pt x="18330" y="31285"/>
                </a:cubicBezTo>
                <a:cubicBezTo>
                  <a:pt x="17259" y="31285"/>
                  <a:pt x="16155" y="31884"/>
                  <a:pt x="15819" y="32921"/>
                </a:cubicBezTo>
                <a:cubicBezTo>
                  <a:pt x="15199" y="32664"/>
                  <a:pt x="14538" y="32539"/>
                  <a:pt x="13878" y="32539"/>
                </a:cubicBezTo>
                <a:cubicBezTo>
                  <a:pt x="13249" y="32539"/>
                  <a:pt x="12620" y="32653"/>
                  <a:pt x="12030" y="32876"/>
                </a:cubicBezTo>
                <a:cubicBezTo>
                  <a:pt x="12532" y="33446"/>
                  <a:pt x="13034" y="33994"/>
                  <a:pt x="13536" y="34565"/>
                </a:cubicBezTo>
                <a:cubicBezTo>
                  <a:pt x="12875" y="34211"/>
                  <a:pt x="12128" y="34034"/>
                  <a:pt x="11381" y="34034"/>
                </a:cubicBezTo>
                <a:cubicBezTo>
                  <a:pt x="10684" y="34034"/>
                  <a:pt x="9987" y="34188"/>
                  <a:pt x="9359" y="34496"/>
                </a:cubicBezTo>
                <a:cubicBezTo>
                  <a:pt x="8880" y="34725"/>
                  <a:pt x="11756" y="36163"/>
                  <a:pt x="11938" y="36231"/>
                </a:cubicBezTo>
                <a:cubicBezTo>
                  <a:pt x="12567" y="36427"/>
                  <a:pt x="13238" y="36469"/>
                  <a:pt x="13918" y="36469"/>
                </a:cubicBezTo>
                <a:cubicBezTo>
                  <a:pt x="14431" y="36469"/>
                  <a:pt x="14950" y="36445"/>
                  <a:pt x="15458" y="36445"/>
                </a:cubicBezTo>
                <a:cubicBezTo>
                  <a:pt x="15766" y="36445"/>
                  <a:pt x="16069" y="36454"/>
                  <a:pt x="16366" y="36482"/>
                </a:cubicBezTo>
                <a:cubicBezTo>
                  <a:pt x="17416" y="36573"/>
                  <a:pt x="19562" y="36482"/>
                  <a:pt x="20270" y="37509"/>
                </a:cubicBezTo>
                <a:cubicBezTo>
                  <a:pt x="21297" y="38977"/>
                  <a:pt x="20088" y="39536"/>
                  <a:pt x="18714" y="39536"/>
                </a:cubicBezTo>
                <a:cubicBezTo>
                  <a:pt x="18165" y="39536"/>
                  <a:pt x="17589" y="39446"/>
                  <a:pt x="17120" y="39290"/>
                </a:cubicBezTo>
                <a:cubicBezTo>
                  <a:pt x="15499" y="38719"/>
                  <a:pt x="13856" y="38171"/>
                  <a:pt x="12235" y="37601"/>
                </a:cubicBezTo>
                <a:lnTo>
                  <a:pt x="12235" y="37601"/>
                </a:lnTo>
                <a:cubicBezTo>
                  <a:pt x="12509" y="39016"/>
                  <a:pt x="13878" y="39769"/>
                  <a:pt x="14974" y="40499"/>
                </a:cubicBezTo>
                <a:cubicBezTo>
                  <a:pt x="14434" y="41039"/>
                  <a:pt x="13877" y="41263"/>
                  <a:pt x="13320" y="41263"/>
                </a:cubicBezTo>
                <a:cubicBezTo>
                  <a:pt x="11149" y="41263"/>
                  <a:pt x="8988" y="37854"/>
                  <a:pt x="7898" y="36528"/>
                </a:cubicBezTo>
                <a:cubicBezTo>
                  <a:pt x="7099" y="36916"/>
                  <a:pt x="6917" y="38034"/>
                  <a:pt x="7282" y="38856"/>
                </a:cubicBezTo>
                <a:cubicBezTo>
                  <a:pt x="7647" y="39655"/>
                  <a:pt x="8400" y="40225"/>
                  <a:pt x="9108" y="40750"/>
                </a:cubicBezTo>
                <a:cubicBezTo>
                  <a:pt x="8853" y="40868"/>
                  <a:pt x="8579" y="40920"/>
                  <a:pt x="8301" y="40920"/>
                </a:cubicBezTo>
                <a:cubicBezTo>
                  <a:pt x="7660" y="40920"/>
                  <a:pt x="7000" y="40640"/>
                  <a:pt x="6506" y="40225"/>
                </a:cubicBezTo>
                <a:cubicBezTo>
                  <a:pt x="5798" y="39609"/>
                  <a:pt x="5342" y="38787"/>
                  <a:pt x="4885" y="37966"/>
                </a:cubicBezTo>
                <a:lnTo>
                  <a:pt x="4885" y="37966"/>
                </a:lnTo>
                <a:cubicBezTo>
                  <a:pt x="4908" y="39655"/>
                  <a:pt x="5935" y="41298"/>
                  <a:pt x="7465" y="42052"/>
                </a:cubicBezTo>
                <a:cubicBezTo>
                  <a:pt x="6825" y="41869"/>
                  <a:pt x="6209" y="41572"/>
                  <a:pt x="5639" y="41230"/>
                </a:cubicBezTo>
                <a:lnTo>
                  <a:pt x="5639" y="41230"/>
                </a:lnTo>
                <a:cubicBezTo>
                  <a:pt x="5753" y="41823"/>
                  <a:pt x="6163" y="42348"/>
                  <a:pt x="6734" y="42599"/>
                </a:cubicBezTo>
                <a:cubicBezTo>
                  <a:pt x="5456" y="42485"/>
                  <a:pt x="4132" y="42348"/>
                  <a:pt x="2922" y="41915"/>
                </a:cubicBezTo>
                <a:cubicBezTo>
                  <a:pt x="1713" y="41458"/>
                  <a:pt x="571" y="40659"/>
                  <a:pt x="1" y="39495"/>
                </a:cubicBezTo>
                <a:lnTo>
                  <a:pt x="1" y="39495"/>
                </a:lnTo>
                <a:cubicBezTo>
                  <a:pt x="389" y="41093"/>
                  <a:pt x="1804" y="42280"/>
                  <a:pt x="3356" y="42828"/>
                </a:cubicBezTo>
                <a:cubicBezTo>
                  <a:pt x="4908" y="43353"/>
                  <a:pt x="5958" y="43695"/>
                  <a:pt x="7601" y="43695"/>
                </a:cubicBezTo>
                <a:cubicBezTo>
                  <a:pt x="9062" y="43695"/>
                  <a:pt x="10633" y="43691"/>
                  <a:pt x="12226" y="43691"/>
                </a:cubicBezTo>
                <a:cubicBezTo>
                  <a:pt x="14617" y="43691"/>
                  <a:pt x="17060" y="43699"/>
                  <a:pt x="19265" y="43741"/>
                </a:cubicBezTo>
                <a:cubicBezTo>
                  <a:pt x="19630" y="43741"/>
                  <a:pt x="19996" y="43763"/>
                  <a:pt x="20338" y="43878"/>
                </a:cubicBezTo>
                <a:cubicBezTo>
                  <a:pt x="20468" y="43933"/>
                  <a:pt x="20613" y="44004"/>
                  <a:pt x="20761" y="44004"/>
                </a:cubicBezTo>
                <a:cubicBezTo>
                  <a:pt x="20795" y="44004"/>
                  <a:pt x="20829" y="44000"/>
                  <a:pt x="20863" y="43992"/>
                </a:cubicBezTo>
                <a:cubicBezTo>
                  <a:pt x="20977" y="43946"/>
                  <a:pt x="21068" y="43878"/>
                  <a:pt x="21160" y="43832"/>
                </a:cubicBezTo>
                <a:cubicBezTo>
                  <a:pt x="21290" y="43764"/>
                  <a:pt x="21457" y="43737"/>
                  <a:pt x="21646" y="43737"/>
                </a:cubicBezTo>
                <a:cubicBezTo>
                  <a:pt x="22346" y="43737"/>
                  <a:pt x="23346" y="44106"/>
                  <a:pt x="23922" y="44106"/>
                </a:cubicBezTo>
                <a:cubicBezTo>
                  <a:pt x="23944" y="44106"/>
                  <a:pt x="23966" y="44106"/>
                  <a:pt x="23988" y="44106"/>
                </a:cubicBezTo>
                <a:cubicBezTo>
                  <a:pt x="25327" y="44106"/>
                  <a:pt x="26397" y="43443"/>
                  <a:pt x="27758" y="43443"/>
                </a:cubicBezTo>
                <a:cubicBezTo>
                  <a:pt x="27780" y="43443"/>
                  <a:pt x="27802" y="43443"/>
                  <a:pt x="27825" y="43444"/>
                </a:cubicBezTo>
                <a:cubicBezTo>
                  <a:pt x="29742" y="43444"/>
                  <a:pt x="31637" y="44129"/>
                  <a:pt x="33554" y="44288"/>
                </a:cubicBezTo>
                <a:cubicBezTo>
                  <a:pt x="34039" y="44328"/>
                  <a:pt x="34520" y="44346"/>
                  <a:pt x="34998" y="44346"/>
                </a:cubicBezTo>
                <a:cubicBezTo>
                  <a:pt x="37518" y="44346"/>
                  <a:pt x="39966" y="43864"/>
                  <a:pt x="42479" y="43672"/>
                </a:cubicBezTo>
                <a:cubicBezTo>
                  <a:pt x="44602" y="43516"/>
                  <a:pt x="46735" y="43501"/>
                  <a:pt x="48871" y="43501"/>
                </a:cubicBezTo>
                <a:cubicBezTo>
                  <a:pt x="49390" y="43501"/>
                  <a:pt x="49909" y="43502"/>
                  <a:pt x="50428" y="43502"/>
                </a:cubicBezTo>
                <a:cubicBezTo>
                  <a:pt x="51217" y="43502"/>
                  <a:pt x="52006" y="43500"/>
                  <a:pt x="52796" y="43489"/>
                </a:cubicBezTo>
                <a:cubicBezTo>
                  <a:pt x="56653" y="43421"/>
                  <a:pt x="60693" y="43193"/>
                  <a:pt x="64368" y="41937"/>
                </a:cubicBezTo>
                <a:cubicBezTo>
                  <a:pt x="65783" y="41458"/>
                  <a:pt x="71284" y="37966"/>
                  <a:pt x="70485" y="36208"/>
                </a:cubicBezTo>
                <a:cubicBezTo>
                  <a:pt x="70023" y="36003"/>
                  <a:pt x="69509" y="35900"/>
                  <a:pt x="69002" y="35900"/>
                </a:cubicBezTo>
                <a:cubicBezTo>
                  <a:pt x="68905" y="35900"/>
                  <a:pt x="68807" y="35904"/>
                  <a:pt x="68711" y="35912"/>
                </a:cubicBezTo>
                <a:lnTo>
                  <a:pt x="68711" y="35912"/>
                </a:lnTo>
                <a:cubicBezTo>
                  <a:pt x="70047" y="35730"/>
                  <a:pt x="71295" y="34869"/>
                  <a:pt x="71946" y="33697"/>
                </a:cubicBezTo>
                <a:cubicBezTo>
                  <a:pt x="72060" y="33492"/>
                  <a:pt x="72151" y="33287"/>
                  <a:pt x="72129" y="33081"/>
                </a:cubicBezTo>
                <a:cubicBezTo>
                  <a:pt x="72066" y="32726"/>
                  <a:pt x="71697" y="32505"/>
                  <a:pt x="71338" y="32505"/>
                </a:cubicBezTo>
                <a:cubicBezTo>
                  <a:pt x="71305" y="32505"/>
                  <a:pt x="71271" y="32507"/>
                  <a:pt x="71238" y="32511"/>
                </a:cubicBezTo>
                <a:cubicBezTo>
                  <a:pt x="70850" y="32556"/>
                  <a:pt x="70508" y="32762"/>
                  <a:pt x="70166" y="32944"/>
                </a:cubicBezTo>
                <a:cubicBezTo>
                  <a:pt x="69472" y="33307"/>
                  <a:pt x="68576" y="33623"/>
                  <a:pt x="67744" y="33623"/>
                </a:cubicBezTo>
                <a:cubicBezTo>
                  <a:pt x="67426" y="33623"/>
                  <a:pt x="67117" y="33577"/>
                  <a:pt x="66833" y="33469"/>
                </a:cubicBezTo>
                <a:cubicBezTo>
                  <a:pt x="67427" y="31643"/>
                  <a:pt x="70257" y="31415"/>
                  <a:pt x="71741" y="30639"/>
                </a:cubicBezTo>
                <a:cubicBezTo>
                  <a:pt x="73087" y="29931"/>
                  <a:pt x="74114" y="28630"/>
                  <a:pt x="74480" y="27169"/>
                </a:cubicBezTo>
                <a:cubicBezTo>
                  <a:pt x="74594" y="26713"/>
                  <a:pt x="74639" y="26188"/>
                  <a:pt x="74343" y="25846"/>
                </a:cubicBezTo>
                <a:cubicBezTo>
                  <a:pt x="74219" y="25693"/>
                  <a:pt x="74019" y="25620"/>
                  <a:pt x="73826" y="25620"/>
                </a:cubicBezTo>
                <a:cubicBezTo>
                  <a:pt x="73642" y="25620"/>
                  <a:pt x="73463" y="25686"/>
                  <a:pt x="73359" y="25812"/>
                </a:cubicBezTo>
                <a:lnTo>
                  <a:pt x="73359" y="25812"/>
                </a:lnTo>
                <a:cubicBezTo>
                  <a:pt x="73548" y="25326"/>
                  <a:pt x="73675" y="24761"/>
                  <a:pt x="73338" y="24385"/>
                </a:cubicBezTo>
                <a:cubicBezTo>
                  <a:pt x="73184" y="24212"/>
                  <a:pt x="72967" y="24137"/>
                  <a:pt x="72736" y="24137"/>
                </a:cubicBezTo>
                <a:cubicBezTo>
                  <a:pt x="72389" y="24137"/>
                  <a:pt x="72010" y="24307"/>
                  <a:pt x="71763" y="24567"/>
                </a:cubicBezTo>
                <a:cubicBezTo>
                  <a:pt x="71353" y="25001"/>
                  <a:pt x="71147" y="25594"/>
                  <a:pt x="70828" y="26097"/>
                </a:cubicBezTo>
                <a:cubicBezTo>
                  <a:pt x="70006" y="27421"/>
                  <a:pt x="68408" y="27991"/>
                  <a:pt x="66970" y="28607"/>
                </a:cubicBezTo>
                <a:cubicBezTo>
                  <a:pt x="65532" y="29224"/>
                  <a:pt x="64003" y="30137"/>
                  <a:pt x="63638" y="31666"/>
                </a:cubicBezTo>
                <a:cubicBezTo>
                  <a:pt x="63318" y="29863"/>
                  <a:pt x="64984" y="28356"/>
                  <a:pt x="66559" y="27443"/>
                </a:cubicBezTo>
                <a:cubicBezTo>
                  <a:pt x="68134" y="26508"/>
                  <a:pt x="69983" y="25549"/>
                  <a:pt x="70417" y="23768"/>
                </a:cubicBezTo>
                <a:cubicBezTo>
                  <a:pt x="70531" y="23243"/>
                  <a:pt x="70508" y="22650"/>
                  <a:pt x="70097" y="22285"/>
                </a:cubicBezTo>
                <a:cubicBezTo>
                  <a:pt x="69954" y="22158"/>
                  <a:pt x="69757" y="22097"/>
                  <a:pt x="69562" y="22097"/>
                </a:cubicBezTo>
                <a:cubicBezTo>
                  <a:pt x="69407" y="22097"/>
                  <a:pt x="69252" y="22136"/>
                  <a:pt x="69128" y="22212"/>
                </a:cubicBezTo>
                <a:lnTo>
                  <a:pt x="69128" y="22212"/>
                </a:lnTo>
                <a:cubicBezTo>
                  <a:pt x="69440" y="21583"/>
                  <a:pt x="69407" y="20766"/>
                  <a:pt x="68979" y="20208"/>
                </a:cubicBezTo>
                <a:cubicBezTo>
                  <a:pt x="68626" y="19748"/>
                  <a:pt x="68048" y="19494"/>
                  <a:pt x="67471" y="19494"/>
                </a:cubicBezTo>
                <a:cubicBezTo>
                  <a:pt x="67188" y="19494"/>
                  <a:pt x="66906" y="19555"/>
                  <a:pt x="66651" y="19683"/>
                </a:cubicBezTo>
                <a:cubicBezTo>
                  <a:pt x="65989" y="20025"/>
                  <a:pt x="65601" y="20733"/>
                  <a:pt x="65258" y="21417"/>
                </a:cubicBezTo>
                <a:cubicBezTo>
                  <a:pt x="64345" y="23335"/>
                  <a:pt x="63546" y="25412"/>
                  <a:pt x="61949" y="26804"/>
                </a:cubicBezTo>
                <a:cubicBezTo>
                  <a:pt x="59689" y="28722"/>
                  <a:pt x="55991" y="29110"/>
                  <a:pt x="54736" y="31803"/>
                </a:cubicBezTo>
                <a:cubicBezTo>
                  <a:pt x="54941" y="30570"/>
                  <a:pt x="55535" y="29429"/>
                  <a:pt x="56402" y="28516"/>
                </a:cubicBezTo>
                <a:lnTo>
                  <a:pt x="56402" y="28516"/>
                </a:lnTo>
                <a:cubicBezTo>
                  <a:pt x="54781" y="29406"/>
                  <a:pt x="53412" y="30707"/>
                  <a:pt x="52408" y="32237"/>
                </a:cubicBezTo>
                <a:cubicBezTo>
                  <a:pt x="52750" y="30114"/>
                  <a:pt x="54439" y="28425"/>
                  <a:pt x="56242" y="27215"/>
                </a:cubicBezTo>
                <a:cubicBezTo>
                  <a:pt x="58045" y="26005"/>
                  <a:pt x="60054" y="25115"/>
                  <a:pt x="61720" y="23700"/>
                </a:cubicBezTo>
                <a:cubicBezTo>
                  <a:pt x="63090" y="22513"/>
                  <a:pt x="64528" y="20413"/>
                  <a:pt x="64551" y="18496"/>
                </a:cubicBezTo>
                <a:cubicBezTo>
                  <a:pt x="64568" y="17708"/>
                  <a:pt x="63967" y="16154"/>
                  <a:pt x="63161" y="16154"/>
                </a:cubicBezTo>
                <a:cubicBezTo>
                  <a:pt x="62917" y="16154"/>
                  <a:pt x="62653" y="16296"/>
                  <a:pt x="62382" y="16647"/>
                </a:cubicBezTo>
                <a:cubicBezTo>
                  <a:pt x="62496" y="16190"/>
                  <a:pt x="62588" y="15643"/>
                  <a:pt x="62496" y="15186"/>
                </a:cubicBezTo>
                <a:cubicBezTo>
                  <a:pt x="62382" y="14661"/>
                  <a:pt x="61994" y="14136"/>
                  <a:pt x="61469" y="14091"/>
                </a:cubicBezTo>
                <a:cubicBezTo>
                  <a:pt x="61445" y="14089"/>
                  <a:pt x="61421" y="14088"/>
                  <a:pt x="61397" y="14088"/>
                </a:cubicBezTo>
                <a:cubicBezTo>
                  <a:pt x="60835" y="14088"/>
                  <a:pt x="60364" y="14592"/>
                  <a:pt x="60145" y="15118"/>
                </a:cubicBezTo>
                <a:cubicBezTo>
                  <a:pt x="59415" y="17081"/>
                  <a:pt x="59232" y="18108"/>
                  <a:pt x="57612" y="19660"/>
                </a:cubicBezTo>
                <a:cubicBezTo>
                  <a:pt x="56334" y="20847"/>
                  <a:pt x="54896" y="21828"/>
                  <a:pt x="53754" y="23152"/>
                </a:cubicBezTo>
                <a:cubicBezTo>
                  <a:pt x="52156" y="25001"/>
                  <a:pt x="51243" y="27398"/>
                  <a:pt x="51198" y="29840"/>
                </a:cubicBezTo>
                <a:cubicBezTo>
                  <a:pt x="50490" y="26896"/>
                  <a:pt x="51380" y="23632"/>
                  <a:pt x="53458" y="21440"/>
                </a:cubicBezTo>
                <a:cubicBezTo>
                  <a:pt x="54736" y="20094"/>
                  <a:pt x="56425" y="19135"/>
                  <a:pt x="57498" y="17651"/>
                </a:cubicBezTo>
                <a:cubicBezTo>
                  <a:pt x="58045" y="16898"/>
                  <a:pt x="59575" y="14113"/>
                  <a:pt x="59461" y="13178"/>
                </a:cubicBezTo>
                <a:cubicBezTo>
                  <a:pt x="59358" y="12289"/>
                  <a:pt x="58949" y="11949"/>
                  <a:pt x="58459" y="11949"/>
                </a:cubicBezTo>
                <a:cubicBezTo>
                  <a:pt x="57753" y="11949"/>
                  <a:pt x="56880" y="12656"/>
                  <a:pt x="56516" y="13451"/>
                </a:cubicBezTo>
                <a:cubicBezTo>
                  <a:pt x="56082" y="14364"/>
                  <a:pt x="55603" y="15460"/>
                  <a:pt x="54599" y="15574"/>
                </a:cubicBezTo>
                <a:cubicBezTo>
                  <a:pt x="55923" y="14296"/>
                  <a:pt x="56744" y="12538"/>
                  <a:pt x="56858" y="10712"/>
                </a:cubicBezTo>
                <a:cubicBezTo>
                  <a:pt x="56904" y="10119"/>
                  <a:pt x="56836" y="9480"/>
                  <a:pt x="56470" y="9023"/>
                </a:cubicBezTo>
                <a:cubicBezTo>
                  <a:pt x="56246" y="8746"/>
                  <a:pt x="55885" y="8584"/>
                  <a:pt x="55550" y="8584"/>
                </a:cubicBezTo>
                <a:cubicBezTo>
                  <a:pt x="55304" y="8584"/>
                  <a:pt x="55073" y="8671"/>
                  <a:pt x="54918" y="8864"/>
                </a:cubicBezTo>
                <a:cubicBezTo>
                  <a:pt x="55296" y="8087"/>
                  <a:pt x="54439" y="7176"/>
                  <a:pt x="53571" y="7176"/>
                </a:cubicBezTo>
                <a:cubicBezTo>
                  <a:pt x="53495" y="7176"/>
                  <a:pt x="53419" y="7183"/>
                  <a:pt x="53343" y="7197"/>
                </a:cubicBezTo>
                <a:cubicBezTo>
                  <a:pt x="52408" y="7357"/>
                  <a:pt x="51768" y="8270"/>
                  <a:pt x="51495" y="9160"/>
                </a:cubicBezTo>
                <a:cubicBezTo>
                  <a:pt x="51198" y="10073"/>
                  <a:pt x="51152" y="11032"/>
                  <a:pt x="50810" y="11922"/>
                </a:cubicBezTo>
                <a:cubicBezTo>
                  <a:pt x="50833" y="11237"/>
                  <a:pt x="50764" y="10530"/>
                  <a:pt x="50582" y="9868"/>
                </a:cubicBezTo>
                <a:cubicBezTo>
                  <a:pt x="50551" y="9866"/>
                  <a:pt x="50520" y="9865"/>
                  <a:pt x="50489" y="9865"/>
                </a:cubicBezTo>
                <a:cubicBezTo>
                  <a:pt x="50155" y="9865"/>
                  <a:pt x="49826" y="9977"/>
                  <a:pt x="49554" y="10165"/>
                </a:cubicBezTo>
                <a:cubicBezTo>
                  <a:pt x="50764" y="7814"/>
                  <a:pt x="48984" y="6147"/>
                  <a:pt x="48619" y="3888"/>
                </a:cubicBezTo>
                <a:cubicBezTo>
                  <a:pt x="48299" y="1833"/>
                  <a:pt x="47614" y="121"/>
                  <a:pt x="45240" y="7"/>
                </a:cubicBezTo>
                <a:cubicBezTo>
                  <a:pt x="45165" y="3"/>
                  <a:pt x="45090" y="1"/>
                  <a:pt x="4501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17"/>
          <p:cNvSpPr/>
          <p:nvPr/>
        </p:nvSpPr>
        <p:spPr>
          <a:xfrm>
            <a:off x="7177964" y="3454060"/>
            <a:ext cx="1104435" cy="644994"/>
          </a:xfrm>
          <a:custGeom>
            <a:rect b="b" l="l" r="r" t="t"/>
            <a:pathLst>
              <a:path extrusionOk="0" h="22862" w="39147">
                <a:moveTo>
                  <a:pt x="23737" y="1"/>
                </a:moveTo>
                <a:cubicBezTo>
                  <a:pt x="22789" y="1"/>
                  <a:pt x="21879" y="670"/>
                  <a:pt x="21525" y="1532"/>
                </a:cubicBezTo>
                <a:cubicBezTo>
                  <a:pt x="21137" y="2445"/>
                  <a:pt x="21342" y="3381"/>
                  <a:pt x="21685" y="4271"/>
                </a:cubicBezTo>
                <a:cubicBezTo>
                  <a:pt x="21502" y="3997"/>
                  <a:pt x="21297" y="3655"/>
                  <a:pt x="21023" y="3449"/>
                </a:cubicBezTo>
                <a:cubicBezTo>
                  <a:pt x="20855" y="3307"/>
                  <a:pt x="20635" y="3223"/>
                  <a:pt x="20422" y="3223"/>
                </a:cubicBezTo>
                <a:cubicBezTo>
                  <a:pt x="20260" y="3223"/>
                  <a:pt x="20101" y="3272"/>
                  <a:pt x="19973" y="3381"/>
                </a:cubicBezTo>
                <a:cubicBezTo>
                  <a:pt x="19676" y="3609"/>
                  <a:pt x="19699" y="4066"/>
                  <a:pt x="19767" y="4431"/>
                </a:cubicBezTo>
                <a:cubicBezTo>
                  <a:pt x="19950" y="5138"/>
                  <a:pt x="20384" y="5777"/>
                  <a:pt x="20680" y="6439"/>
                </a:cubicBezTo>
                <a:cubicBezTo>
                  <a:pt x="21708" y="8653"/>
                  <a:pt x="21502" y="11370"/>
                  <a:pt x="20155" y="13424"/>
                </a:cubicBezTo>
                <a:cubicBezTo>
                  <a:pt x="21160" y="11461"/>
                  <a:pt x="20749" y="9042"/>
                  <a:pt x="19699" y="7101"/>
                </a:cubicBezTo>
                <a:cubicBezTo>
                  <a:pt x="19379" y="6531"/>
                  <a:pt x="18946" y="5937"/>
                  <a:pt x="18307" y="5800"/>
                </a:cubicBezTo>
                <a:cubicBezTo>
                  <a:pt x="18257" y="5792"/>
                  <a:pt x="18207" y="5788"/>
                  <a:pt x="18157" y="5788"/>
                </a:cubicBezTo>
                <a:cubicBezTo>
                  <a:pt x="17568" y="5788"/>
                  <a:pt x="16974" y="6354"/>
                  <a:pt x="17154" y="6864"/>
                </a:cubicBezTo>
                <a:lnTo>
                  <a:pt x="17154" y="6864"/>
                </a:lnTo>
                <a:cubicBezTo>
                  <a:pt x="16972" y="6460"/>
                  <a:pt x="16706" y="6086"/>
                  <a:pt x="16298" y="5914"/>
                </a:cubicBezTo>
                <a:cubicBezTo>
                  <a:pt x="16193" y="5876"/>
                  <a:pt x="16080" y="5857"/>
                  <a:pt x="15965" y="5857"/>
                </a:cubicBezTo>
                <a:cubicBezTo>
                  <a:pt x="15606" y="5857"/>
                  <a:pt x="15243" y="6042"/>
                  <a:pt x="15157" y="6371"/>
                </a:cubicBezTo>
                <a:cubicBezTo>
                  <a:pt x="14981" y="6020"/>
                  <a:pt x="14572" y="5825"/>
                  <a:pt x="14162" y="5825"/>
                </a:cubicBezTo>
                <a:cubicBezTo>
                  <a:pt x="13985" y="5825"/>
                  <a:pt x="13808" y="5862"/>
                  <a:pt x="13650" y="5937"/>
                </a:cubicBezTo>
                <a:cubicBezTo>
                  <a:pt x="13125" y="6166"/>
                  <a:pt x="12783" y="6713"/>
                  <a:pt x="12646" y="7261"/>
                </a:cubicBezTo>
                <a:cubicBezTo>
                  <a:pt x="12418" y="8265"/>
                  <a:pt x="12760" y="9361"/>
                  <a:pt x="13536" y="10046"/>
                </a:cubicBezTo>
                <a:cubicBezTo>
                  <a:pt x="13901" y="10388"/>
                  <a:pt x="14358" y="10616"/>
                  <a:pt x="14746" y="10913"/>
                </a:cubicBezTo>
                <a:cubicBezTo>
                  <a:pt x="15841" y="11803"/>
                  <a:pt x="16344" y="13333"/>
                  <a:pt x="15978" y="14657"/>
                </a:cubicBezTo>
                <a:cubicBezTo>
                  <a:pt x="15841" y="14291"/>
                  <a:pt x="15613" y="13972"/>
                  <a:pt x="15339" y="13698"/>
                </a:cubicBezTo>
                <a:lnTo>
                  <a:pt x="15339" y="13698"/>
                </a:lnTo>
                <a:cubicBezTo>
                  <a:pt x="15522" y="14337"/>
                  <a:pt x="15476" y="15045"/>
                  <a:pt x="15202" y="15661"/>
                </a:cubicBezTo>
                <a:lnTo>
                  <a:pt x="14403" y="14702"/>
                </a:lnTo>
                <a:cubicBezTo>
                  <a:pt x="14403" y="15045"/>
                  <a:pt x="14266" y="15387"/>
                  <a:pt x="14015" y="15638"/>
                </a:cubicBezTo>
                <a:cubicBezTo>
                  <a:pt x="13559" y="15341"/>
                  <a:pt x="13399" y="14771"/>
                  <a:pt x="13399" y="14246"/>
                </a:cubicBezTo>
                <a:cubicBezTo>
                  <a:pt x="13399" y="13721"/>
                  <a:pt x="13513" y="13196"/>
                  <a:pt x="13490" y="12671"/>
                </a:cubicBezTo>
                <a:cubicBezTo>
                  <a:pt x="13468" y="12146"/>
                  <a:pt x="13239" y="11575"/>
                  <a:pt x="12737" y="11370"/>
                </a:cubicBezTo>
                <a:cubicBezTo>
                  <a:pt x="12633" y="11320"/>
                  <a:pt x="12524" y="11298"/>
                  <a:pt x="12416" y="11298"/>
                </a:cubicBezTo>
                <a:cubicBezTo>
                  <a:pt x="12026" y="11298"/>
                  <a:pt x="11654" y="11593"/>
                  <a:pt x="11619" y="11986"/>
                </a:cubicBezTo>
                <a:cubicBezTo>
                  <a:pt x="11345" y="11119"/>
                  <a:pt x="11505" y="9658"/>
                  <a:pt x="10751" y="9042"/>
                </a:cubicBezTo>
                <a:cubicBezTo>
                  <a:pt x="10487" y="8830"/>
                  <a:pt x="10083" y="8714"/>
                  <a:pt x="9686" y="8714"/>
                </a:cubicBezTo>
                <a:cubicBezTo>
                  <a:pt x="9054" y="8714"/>
                  <a:pt x="8437" y="9008"/>
                  <a:pt x="8423" y="9681"/>
                </a:cubicBezTo>
                <a:cubicBezTo>
                  <a:pt x="8261" y="9495"/>
                  <a:pt x="8052" y="9416"/>
                  <a:pt x="7832" y="9416"/>
                </a:cubicBezTo>
                <a:cubicBezTo>
                  <a:pt x="7184" y="9416"/>
                  <a:pt x="6438" y="10106"/>
                  <a:pt x="6506" y="10822"/>
                </a:cubicBezTo>
                <a:cubicBezTo>
                  <a:pt x="6574" y="11781"/>
                  <a:pt x="7419" y="12488"/>
                  <a:pt x="8195" y="13082"/>
                </a:cubicBezTo>
                <a:cubicBezTo>
                  <a:pt x="7878" y="12892"/>
                  <a:pt x="7507" y="12801"/>
                  <a:pt x="7134" y="12801"/>
                </a:cubicBezTo>
                <a:cubicBezTo>
                  <a:pt x="6969" y="12801"/>
                  <a:pt x="6804" y="12818"/>
                  <a:pt x="6643" y="12853"/>
                </a:cubicBezTo>
                <a:cubicBezTo>
                  <a:pt x="6278" y="13766"/>
                  <a:pt x="7328" y="14611"/>
                  <a:pt x="8241" y="14930"/>
                </a:cubicBezTo>
                <a:cubicBezTo>
                  <a:pt x="9176" y="15250"/>
                  <a:pt x="10341" y="15570"/>
                  <a:pt x="10592" y="16505"/>
                </a:cubicBezTo>
                <a:cubicBezTo>
                  <a:pt x="10357" y="16254"/>
                  <a:pt x="10018" y="16137"/>
                  <a:pt x="9670" y="16137"/>
                </a:cubicBezTo>
                <a:cubicBezTo>
                  <a:pt x="9103" y="16137"/>
                  <a:pt x="8516" y="16447"/>
                  <a:pt x="8332" y="16985"/>
                </a:cubicBezTo>
                <a:cubicBezTo>
                  <a:pt x="8005" y="16845"/>
                  <a:pt x="7655" y="16776"/>
                  <a:pt x="7305" y="16776"/>
                </a:cubicBezTo>
                <a:cubicBezTo>
                  <a:pt x="6970" y="16776"/>
                  <a:pt x="6636" y="16839"/>
                  <a:pt x="6323" y="16962"/>
                </a:cubicBezTo>
                <a:lnTo>
                  <a:pt x="7122" y="17829"/>
                </a:lnTo>
                <a:cubicBezTo>
                  <a:pt x="6780" y="17641"/>
                  <a:pt x="6389" y="17549"/>
                  <a:pt x="5997" y="17549"/>
                </a:cubicBezTo>
                <a:cubicBezTo>
                  <a:pt x="5630" y="17549"/>
                  <a:pt x="5262" y="17629"/>
                  <a:pt x="4931" y="17784"/>
                </a:cubicBezTo>
                <a:cubicBezTo>
                  <a:pt x="4680" y="17898"/>
                  <a:pt x="6186" y="18651"/>
                  <a:pt x="6278" y="18674"/>
                </a:cubicBezTo>
                <a:cubicBezTo>
                  <a:pt x="6630" y="18781"/>
                  <a:pt x="7003" y="18802"/>
                  <a:pt x="7377" y="18802"/>
                </a:cubicBezTo>
                <a:cubicBezTo>
                  <a:pt x="7635" y="18802"/>
                  <a:pt x="7893" y="18792"/>
                  <a:pt x="8146" y="18792"/>
                </a:cubicBezTo>
                <a:cubicBezTo>
                  <a:pt x="8310" y="18792"/>
                  <a:pt x="8471" y="18796"/>
                  <a:pt x="8629" y="18811"/>
                </a:cubicBezTo>
                <a:cubicBezTo>
                  <a:pt x="9176" y="18856"/>
                  <a:pt x="10295" y="18811"/>
                  <a:pt x="10683" y="19336"/>
                </a:cubicBezTo>
                <a:cubicBezTo>
                  <a:pt x="11221" y="20085"/>
                  <a:pt x="10583" y="20381"/>
                  <a:pt x="9859" y="20381"/>
                </a:cubicBezTo>
                <a:cubicBezTo>
                  <a:pt x="9569" y="20381"/>
                  <a:pt x="9265" y="20334"/>
                  <a:pt x="9017" y="20249"/>
                </a:cubicBezTo>
                <a:lnTo>
                  <a:pt x="6437" y="19381"/>
                </a:lnTo>
                <a:lnTo>
                  <a:pt x="6437" y="19381"/>
                </a:lnTo>
                <a:cubicBezTo>
                  <a:pt x="6597" y="20112"/>
                  <a:pt x="7305" y="20500"/>
                  <a:pt x="7875" y="20888"/>
                </a:cubicBezTo>
                <a:cubicBezTo>
                  <a:pt x="7591" y="21168"/>
                  <a:pt x="7298" y="21283"/>
                  <a:pt x="7006" y="21283"/>
                </a:cubicBezTo>
                <a:cubicBezTo>
                  <a:pt x="5867" y="21283"/>
                  <a:pt x="4736" y="19524"/>
                  <a:pt x="4155" y="18834"/>
                </a:cubicBezTo>
                <a:cubicBezTo>
                  <a:pt x="3744" y="19039"/>
                  <a:pt x="3653" y="19610"/>
                  <a:pt x="3835" y="20020"/>
                </a:cubicBezTo>
                <a:cubicBezTo>
                  <a:pt x="4018" y="20454"/>
                  <a:pt x="4429" y="20728"/>
                  <a:pt x="4794" y="21002"/>
                </a:cubicBezTo>
                <a:cubicBezTo>
                  <a:pt x="4653" y="21065"/>
                  <a:pt x="4506" y="21094"/>
                  <a:pt x="4359" y="21094"/>
                </a:cubicBezTo>
                <a:cubicBezTo>
                  <a:pt x="4027" y="21094"/>
                  <a:pt x="3693" y="20949"/>
                  <a:pt x="3424" y="20728"/>
                </a:cubicBezTo>
                <a:cubicBezTo>
                  <a:pt x="3059" y="20431"/>
                  <a:pt x="2808" y="19998"/>
                  <a:pt x="2580" y="19564"/>
                </a:cubicBezTo>
                <a:lnTo>
                  <a:pt x="2580" y="19564"/>
                </a:lnTo>
                <a:cubicBezTo>
                  <a:pt x="2580" y="20454"/>
                  <a:pt x="3128" y="21299"/>
                  <a:pt x="3927" y="21687"/>
                </a:cubicBezTo>
                <a:cubicBezTo>
                  <a:pt x="3584" y="21573"/>
                  <a:pt x="3265" y="21436"/>
                  <a:pt x="2968" y="21253"/>
                </a:cubicBezTo>
                <a:lnTo>
                  <a:pt x="2968" y="21253"/>
                </a:lnTo>
                <a:cubicBezTo>
                  <a:pt x="3036" y="21573"/>
                  <a:pt x="3242" y="21846"/>
                  <a:pt x="3539" y="21961"/>
                </a:cubicBezTo>
                <a:cubicBezTo>
                  <a:pt x="2854" y="21892"/>
                  <a:pt x="2169" y="21824"/>
                  <a:pt x="1530" y="21595"/>
                </a:cubicBezTo>
                <a:cubicBezTo>
                  <a:pt x="891" y="21367"/>
                  <a:pt x="297" y="20956"/>
                  <a:pt x="1" y="20363"/>
                </a:cubicBezTo>
                <a:lnTo>
                  <a:pt x="1" y="20363"/>
                </a:lnTo>
                <a:cubicBezTo>
                  <a:pt x="206" y="21185"/>
                  <a:pt x="959" y="21801"/>
                  <a:pt x="1758" y="22075"/>
                </a:cubicBezTo>
                <a:cubicBezTo>
                  <a:pt x="2580" y="22349"/>
                  <a:pt x="3470" y="22371"/>
                  <a:pt x="4337" y="22371"/>
                </a:cubicBezTo>
                <a:cubicBezTo>
                  <a:pt x="6255" y="22371"/>
                  <a:pt x="8218" y="22508"/>
                  <a:pt x="10135" y="22554"/>
                </a:cubicBezTo>
                <a:cubicBezTo>
                  <a:pt x="10341" y="22554"/>
                  <a:pt x="10523" y="22554"/>
                  <a:pt x="10706" y="22623"/>
                </a:cubicBezTo>
                <a:cubicBezTo>
                  <a:pt x="10780" y="22641"/>
                  <a:pt x="10853" y="22674"/>
                  <a:pt x="10927" y="22674"/>
                </a:cubicBezTo>
                <a:cubicBezTo>
                  <a:pt x="10945" y="22674"/>
                  <a:pt x="10962" y="22673"/>
                  <a:pt x="10980" y="22668"/>
                </a:cubicBezTo>
                <a:cubicBezTo>
                  <a:pt x="11048" y="22668"/>
                  <a:pt x="11094" y="22623"/>
                  <a:pt x="11139" y="22600"/>
                </a:cubicBezTo>
                <a:cubicBezTo>
                  <a:pt x="11212" y="22566"/>
                  <a:pt x="11302" y="22552"/>
                  <a:pt x="11403" y="22552"/>
                </a:cubicBezTo>
                <a:cubicBezTo>
                  <a:pt x="11776" y="22552"/>
                  <a:pt x="12294" y="22737"/>
                  <a:pt x="12600" y="22737"/>
                </a:cubicBezTo>
                <a:cubicBezTo>
                  <a:pt x="12622" y="22737"/>
                  <a:pt x="12644" y="22738"/>
                  <a:pt x="12666" y="22738"/>
                </a:cubicBezTo>
                <a:cubicBezTo>
                  <a:pt x="13365" y="22738"/>
                  <a:pt x="13924" y="22394"/>
                  <a:pt x="14654" y="22394"/>
                </a:cubicBezTo>
                <a:cubicBezTo>
                  <a:pt x="15682" y="22394"/>
                  <a:pt x="16663" y="22759"/>
                  <a:pt x="17690" y="22828"/>
                </a:cubicBezTo>
                <a:cubicBezTo>
                  <a:pt x="17960" y="22851"/>
                  <a:pt x="18228" y="22861"/>
                  <a:pt x="18496" y="22861"/>
                </a:cubicBezTo>
                <a:cubicBezTo>
                  <a:pt x="19790" y="22861"/>
                  <a:pt x="21064" y="22626"/>
                  <a:pt x="22369" y="22531"/>
                </a:cubicBezTo>
                <a:cubicBezTo>
                  <a:pt x="24195" y="22394"/>
                  <a:pt x="25999" y="22440"/>
                  <a:pt x="27825" y="22417"/>
                </a:cubicBezTo>
                <a:cubicBezTo>
                  <a:pt x="29856" y="22394"/>
                  <a:pt x="31979" y="22280"/>
                  <a:pt x="33919" y="21618"/>
                </a:cubicBezTo>
                <a:cubicBezTo>
                  <a:pt x="34649" y="21367"/>
                  <a:pt x="37548" y="19564"/>
                  <a:pt x="37137" y="18674"/>
                </a:cubicBezTo>
                <a:cubicBezTo>
                  <a:pt x="36903" y="18574"/>
                  <a:pt x="36633" y="18510"/>
                  <a:pt x="36370" y="18510"/>
                </a:cubicBezTo>
                <a:cubicBezTo>
                  <a:pt x="36335" y="18510"/>
                  <a:pt x="36300" y="18511"/>
                  <a:pt x="36265" y="18513"/>
                </a:cubicBezTo>
                <a:lnTo>
                  <a:pt x="36265" y="18513"/>
                </a:lnTo>
                <a:cubicBezTo>
                  <a:pt x="36950" y="18395"/>
                  <a:pt x="37577" y="17961"/>
                  <a:pt x="37913" y="17373"/>
                </a:cubicBezTo>
                <a:cubicBezTo>
                  <a:pt x="37959" y="17281"/>
                  <a:pt x="38005" y="17167"/>
                  <a:pt x="38005" y="17053"/>
                </a:cubicBezTo>
                <a:cubicBezTo>
                  <a:pt x="37959" y="16848"/>
                  <a:pt x="37731" y="16756"/>
                  <a:pt x="37525" y="16756"/>
                </a:cubicBezTo>
                <a:cubicBezTo>
                  <a:pt x="37320" y="16779"/>
                  <a:pt x="37137" y="16893"/>
                  <a:pt x="36978" y="16985"/>
                </a:cubicBezTo>
                <a:cubicBezTo>
                  <a:pt x="36499" y="17224"/>
                  <a:pt x="35952" y="17359"/>
                  <a:pt x="35425" y="17359"/>
                </a:cubicBezTo>
                <a:cubicBezTo>
                  <a:pt x="35349" y="17359"/>
                  <a:pt x="35273" y="17356"/>
                  <a:pt x="35197" y="17350"/>
                </a:cubicBezTo>
                <a:cubicBezTo>
                  <a:pt x="35403" y="16460"/>
                  <a:pt x="36430" y="16072"/>
                  <a:pt x="37297" y="15752"/>
                </a:cubicBezTo>
                <a:cubicBezTo>
                  <a:pt x="38165" y="15455"/>
                  <a:pt x="39146" y="14885"/>
                  <a:pt x="39146" y="13995"/>
                </a:cubicBezTo>
                <a:cubicBezTo>
                  <a:pt x="38781" y="13995"/>
                  <a:pt x="38416" y="14054"/>
                  <a:pt x="38076" y="14178"/>
                </a:cubicBezTo>
                <a:lnTo>
                  <a:pt x="38076" y="14178"/>
                </a:lnTo>
                <a:cubicBezTo>
                  <a:pt x="38514" y="13726"/>
                  <a:pt x="38674" y="12990"/>
                  <a:pt x="38324" y="12465"/>
                </a:cubicBezTo>
                <a:lnTo>
                  <a:pt x="38324" y="12465"/>
                </a:lnTo>
                <a:cubicBezTo>
                  <a:pt x="37799" y="13629"/>
                  <a:pt x="36658" y="14497"/>
                  <a:pt x="35380" y="14771"/>
                </a:cubicBezTo>
                <a:cubicBezTo>
                  <a:pt x="35654" y="14132"/>
                  <a:pt x="36407" y="13607"/>
                  <a:pt x="36498" y="12945"/>
                </a:cubicBezTo>
                <a:cubicBezTo>
                  <a:pt x="36567" y="12465"/>
                  <a:pt x="36179" y="12100"/>
                  <a:pt x="35699" y="12100"/>
                </a:cubicBezTo>
                <a:cubicBezTo>
                  <a:pt x="36019" y="11575"/>
                  <a:pt x="36270" y="10982"/>
                  <a:pt x="35996" y="10388"/>
                </a:cubicBezTo>
                <a:cubicBezTo>
                  <a:pt x="35905" y="10206"/>
                  <a:pt x="35768" y="10023"/>
                  <a:pt x="35562" y="10000"/>
                </a:cubicBezTo>
                <a:cubicBezTo>
                  <a:pt x="35536" y="9995"/>
                  <a:pt x="35509" y="9992"/>
                  <a:pt x="35482" y="9992"/>
                </a:cubicBezTo>
                <a:cubicBezTo>
                  <a:pt x="35281" y="9992"/>
                  <a:pt x="35084" y="10133"/>
                  <a:pt x="34923" y="10274"/>
                </a:cubicBezTo>
                <a:cubicBezTo>
                  <a:pt x="34353" y="10753"/>
                  <a:pt x="33782" y="11233"/>
                  <a:pt x="33211" y="11712"/>
                </a:cubicBezTo>
                <a:cubicBezTo>
                  <a:pt x="33622" y="11347"/>
                  <a:pt x="34033" y="10959"/>
                  <a:pt x="34284" y="10479"/>
                </a:cubicBezTo>
                <a:cubicBezTo>
                  <a:pt x="34535" y="9977"/>
                  <a:pt x="34604" y="9361"/>
                  <a:pt x="34284" y="8905"/>
                </a:cubicBezTo>
                <a:cubicBezTo>
                  <a:pt x="34099" y="8620"/>
                  <a:pt x="33746" y="8442"/>
                  <a:pt x="33407" y="8442"/>
                </a:cubicBezTo>
                <a:cubicBezTo>
                  <a:pt x="33201" y="8442"/>
                  <a:pt x="33001" y="8507"/>
                  <a:pt x="32846" y="8653"/>
                </a:cubicBezTo>
                <a:cubicBezTo>
                  <a:pt x="32915" y="8380"/>
                  <a:pt x="32983" y="8106"/>
                  <a:pt x="32915" y="7832"/>
                </a:cubicBezTo>
                <a:cubicBezTo>
                  <a:pt x="32869" y="7558"/>
                  <a:pt x="32664" y="7307"/>
                  <a:pt x="32367" y="7284"/>
                </a:cubicBezTo>
                <a:cubicBezTo>
                  <a:pt x="32345" y="7281"/>
                  <a:pt x="32323" y="7279"/>
                  <a:pt x="32302" y="7279"/>
                </a:cubicBezTo>
                <a:cubicBezTo>
                  <a:pt x="32031" y="7279"/>
                  <a:pt x="31788" y="7534"/>
                  <a:pt x="31682" y="7809"/>
                </a:cubicBezTo>
                <a:cubicBezTo>
                  <a:pt x="31591" y="8083"/>
                  <a:pt x="31568" y="8402"/>
                  <a:pt x="31477" y="8699"/>
                </a:cubicBezTo>
                <a:cubicBezTo>
                  <a:pt x="31066" y="10069"/>
                  <a:pt x="29149" y="10388"/>
                  <a:pt x="28281" y="11575"/>
                </a:cubicBezTo>
                <a:cubicBezTo>
                  <a:pt x="28555" y="10091"/>
                  <a:pt x="30290" y="9407"/>
                  <a:pt x="31134" y="8151"/>
                </a:cubicBezTo>
                <a:cubicBezTo>
                  <a:pt x="31259" y="7944"/>
                  <a:pt x="31233" y="7568"/>
                  <a:pt x="31039" y="7568"/>
                </a:cubicBezTo>
                <a:cubicBezTo>
                  <a:pt x="31019" y="7568"/>
                  <a:pt x="30998" y="7572"/>
                  <a:pt x="30975" y="7581"/>
                </a:cubicBezTo>
                <a:cubicBezTo>
                  <a:pt x="31340" y="7170"/>
                  <a:pt x="31454" y="6394"/>
                  <a:pt x="30952" y="6166"/>
                </a:cubicBezTo>
                <a:cubicBezTo>
                  <a:pt x="30883" y="6139"/>
                  <a:pt x="30813" y="6127"/>
                  <a:pt x="30745" y="6127"/>
                </a:cubicBezTo>
                <a:cubicBezTo>
                  <a:pt x="30339" y="6127"/>
                  <a:pt x="29960" y="6551"/>
                  <a:pt x="29765" y="6942"/>
                </a:cubicBezTo>
                <a:cubicBezTo>
                  <a:pt x="29537" y="7398"/>
                  <a:pt x="29286" y="7969"/>
                  <a:pt x="28761" y="8037"/>
                </a:cubicBezTo>
                <a:cubicBezTo>
                  <a:pt x="29468" y="7375"/>
                  <a:pt x="29902" y="6462"/>
                  <a:pt x="29947" y="5526"/>
                </a:cubicBezTo>
                <a:cubicBezTo>
                  <a:pt x="29970" y="5230"/>
                  <a:pt x="29947" y="4887"/>
                  <a:pt x="29742" y="4659"/>
                </a:cubicBezTo>
                <a:cubicBezTo>
                  <a:pt x="29636" y="4513"/>
                  <a:pt x="29445" y="4429"/>
                  <a:pt x="29263" y="4429"/>
                </a:cubicBezTo>
                <a:cubicBezTo>
                  <a:pt x="29132" y="4429"/>
                  <a:pt x="29006" y="4472"/>
                  <a:pt x="28920" y="4568"/>
                </a:cubicBezTo>
                <a:cubicBezTo>
                  <a:pt x="29134" y="4161"/>
                  <a:pt x="28666" y="3694"/>
                  <a:pt x="28193" y="3694"/>
                </a:cubicBezTo>
                <a:cubicBezTo>
                  <a:pt x="28161" y="3694"/>
                  <a:pt x="28130" y="3696"/>
                  <a:pt x="28099" y="3700"/>
                </a:cubicBezTo>
                <a:cubicBezTo>
                  <a:pt x="27596" y="3792"/>
                  <a:pt x="27277" y="4271"/>
                  <a:pt x="27117" y="4728"/>
                </a:cubicBezTo>
                <a:cubicBezTo>
                  <a:pt x="26980" y="5207"/>
                  <a:pt x="26935" y="5709"/>
                  <a:pt x="26752" y="6166"/>
                </a:cubicBezTo>
                <a:cubicBezTo>
                  <a:pt x="26775" y="5800"/>
                  <a:pt x="26752" y="5435"/>
                  <a:pt x="26638" y="5093"/>
                </a:cubicBezTo>
                <a:cubicBezTo>
                  <a:pt x="26455" y="5093"/>
                  <a:pt x="26250" y="5138"/>
                  <a:pt x="26113" y="5253"/>
                </a:cubicBezTo>
                <a:cubicBezTo>
                  <a:pt x="26729" y="4043"/>
                  <a:pt x="25793" y="3175"/>
                  <a:pt x="25611" y="2011"/>
                </a:cubicBezTo>
                <a:cubicBezTo>
                  <a:pt x="25451" y="961"/>
                  <a:pt x="25086" y="71"/>
                  <a:pt x="23830" y="3"/>
                </a:cubicBezTo>
                <a:cubicBezTo>
                  <a:pt x="23799" y="1"/>
                  <a:pt x="23768" y="1"/>
                  <a:pt x="237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17"/>
          <p:cNvSpPr/>
          <p:nvPr/>
        </p:nvSpPr>
        <p:spPr>
          <a:xfrm>
            <a:off x="8216649" y="2467710"/>
            <a:ext cx="1661462" cy="1360350"/>
          </a:xfrm>
          <a:custGeom>
            <a:rect b="b" l="l" r="r" t="t"/>
            <a:pathLst>
              <a:path extrusionOk="0" h="48218" w="58891">
                <a:moveTo>
                  <a:pt x="51223" y="0"/>
                </a:moveTo>
                <a:cubicBezTo>
                  <a:pt x="49993" y="0"/>
                  <a:pt x="48731" y="851"/>
                  <a:pt x="48801" y="2073"/>
                </a:cubicBezTo>
                <a:cubicBezTo>
                  <a:pt x="48589" y="1295"/>
                  <a:pt x="47763" y="833"/>
                  <a:pt x="46965" y="833"/>
                </a:cubicBezTo>
                <a:cubicBezTo>
                  <a:pt x="46475" y="833"/>
                  <a:pt x="45995" y="1007"/>
                  <a:pt x="45674" y="1389"/>
                </a:cubicBezTo>
                <a:cubicBezTo>
                  <a:pt x="44807" y="2439"/>
                  <a:pt x="45355" y="4036"/>
                  <a:pt x="46040" y="5223"/>
                </a:cubicBezTo>
                <a:cubicBezTo>
                  <a:pt x="46724" y="6410"/>
                  <a:pt x="47523" y="7757"/>
                  <a:pt x="47067" y="9035"/>
                </a:cubicBezTo>
                <a:cubicBezTo>
                  <a:pt x="46890" y="8192"/>
                  <a:pt x="46074" y="7467"/>
                  <a:pt x="45225" y="7467"/>
                </a:cubicBezTo>
                <a:cubicBezTo>
                  <a:pt x="45086" y="7467"/>
                  <a:pt x="44946" y="7487"/>
                  <a:pt x="44807" y="7529"/>
                </a:cubicBezTo>
                <a:cubicBezTo>
                  <a:pt x="43827" y="7802"/>
                  <a:pt x="43439" y="9326"/>
                  <a:pt x="44254" y="9922"/>
                </a:cubicBezTo>
                <a:lnTo>
                  <a:pt x="44254" y="9922"/>
                </a:lnTo>
                <a:cubicBezTo>
                  <a:pt x="43728" y="9540"/>
                  <a:pt x="43048" y="9149"/>
                  <a:pt x="42438" y="9149"/>
                </a:cubicBezTo>
                <a:cubicBezTo>
                  <a:pt x="42174" y="9149"/>
                  <a:pt x="41923" y="9222"/>
                  <a:pt x="41703" y="9400"/>
                </a:cubicBezTo>
                <a:cubicBezTo>
                  <a:pt x="40904" y="10040"/>
                  <a:pt x="41360" y="11295"/>
                  <a:pt x="41657" y="12254"/>
                </a:cubicBezTo>
                <a:cubicBezTo>
                  <a:pt x="42456" y="14810"/>
                  <a:pt x="41657" y="17777"/>
                  <a:pt x="39671" y="19580"/>
                </a:cubicBezTo>
                <a:cubicBezTo>
                  <a:pt x="41520" y="16659"/>
                  <a:pt x="41817" y="12801"/>
                  <a:pt x="40402" y="9651"/>
                </a:cubicBezTo>
                <a:cubicBezTo>
                  <a:pt x="40288" y="9378"/>
                  <a:pt x="40128" y="9081"/>
                  <a:pt x="39831" y="8990"/>
                </a:cubicBezTo>
                <a:cubicBezTo>
                  <a:pt x="39784" y="8976"/>
                  <a:pt x="39736" y="8970"/>
                  <a:pt x="39689" y="8970"/>
                </a:cubicBezTo>
                <a:cubicBezTo>
                  <a:pt x="39330" y="8970"/>
                  <a:pt x="39004" y="9334"/>
                  <a:pt x="38964" y="9697"/>
                </a:cubicBezTo>
                <a:cubicBezTo>
                  <a:pt x="38957" y="9826"/>
                  <a:pt x="38972" y="9951"/>
                  <a:pt x="39004" y="10073"/>
                </a:cubicBezTo>
                <a:lnTo>
                  <a:pt x="39004" y="10073"/>
                </a:lnTo>
                <a:cubicBezTo>
                  <a:pt x="38751" y="9839"/>
                  <a:pt x="38412" y="9693"/>
                  <a:pt x="38069" y="9693"/>
                </a:cubicBezTo>
                <a:cubicBezTo>
                  <a:pt x="37956" y="9693"/>
                  <a:pt x="37842" y="9709"/>
                  <a:pt x="37731" y="9743"/>
                </a:cubicBezTo>
                <a:cubicBezTo>
                  <a:pt x="38051" y="12002"/>
                  <a:pt x="37800" y="14331"/>
                  <a:pt x="37001" y="16476"/>
                </a:cubicBezTo>
                <a:cubicBezTo>
                  <a:pt x="37777" y="13851"/>
                  <a:pt x="38439" y="10747"/>
                  <a:pt x="36727" y="8602"/>
                </a:cubicBezTo>
                <a:cubicBezTo>
                  <a:pt x="36538" y="8354"/>
                  <a:pt x="36162" y="8210"/>
                  <a:pt x="35860" y="8210"/>
                </a:cubicBezTo>
                <a:cubicBezTo>
                  <a:pt x="35654" y="8210"/>
                  <a:pt x="35483" y="8277"/>
                  <a:pt x="35431" y="8424"/>
                </a:cubicBezTo>
                <a:lnTo>
                  <a:pt x="35431" y="8424"/>
                </a:lnTo>
                <a:cubicBezTo>
                  <a:pt x="35396" y="6216"/>
                  <a:pt x="32517" y="3820"/>
                  <a:pt x="30208" y="3820"/>
                </a:cubicBezTo>
                <a:cubicBezTo>
                  <a:pt x="29970" y="3820"/>
                  <a:pt x="29737" y="3845"/>
                  <a:pt x="29514" y="3900"/>
                </a:cubicBezTo>
                <a:cubicBezTo>
                  <a:pt x="28144" y="4242"/>
                  <a:pt x="27483" y="6410"/>
                  <a:pt x="28692" y="7164"/>
                </a:cubicBezTo>
                <a:cubicBezTo>
                  <a:pt x="27962" y="8236"/>
                  <a:pt x="28373" y="9903"/>
                  <a:pt x="29514" y="10519"/>
                </a:cubicBezTo>
                <a:cubicBezTo>
                  <a:pt x="28304" y="10363"/>
                  <a:pt x="27277" y="8971"/>
                  <a:pt x="26220" y="8971"/>
                </a:cubicBezTo>
                <a:cubicBezTo>
                  <a:pt x="26041" y="8971"/>
                  <a:pt x="25861" y="9011"/>
                  <a:pt x="25679" y="9104"/>
                </a:cubicBezTo>
                <a:cubicBezTo>
                  <a:pt x="24926" y="9469"/>
                  <a:pt x="24812" y="10564"/>
                  <a:pt x="25200" y="11295"/>
                </a:cubicBezTo>
                <a:cubicBezTo>
                  <a:pt x="25679" y="12162"/>
                  <a:pt x="26661" y="12596"/>
                  <a:pt x="27300" y="13304"/>
                </a:cubicBezTo>
                <a:cubicBezTo>
                  <a:pt x="28030" y="14125"/>
                  <a:pt x="28624" y="15266"/>
                  <a:pt x="29217" y="16202"/>
                </a:cubicBezTo>
                <a:cubicBezTo>
                  <a:pt x="30610" y="18348"/>
                  <a:pt x="31774" y="20882"/>
                  <a:pt x="31272" y="23392"/>
                </a:cubicBezTo>
                <a:cubicBezTo>
                  <a:pt x="31160" y="23885"/>
                  <a:pt x="30894" y="24443"/>
                  <a:pt x="30389" y="24443"/>
                </a:cubicBezTo>
                <a:cubicBezTo>
                  <a:pt x="30379" y="24443"/>
                  <a:pt x="30369" y="24443"/>
                  <a:pt x="30359" y="24442"/>
                </a:cubicBezTo>
                <a:cubicBezTo>
                  <a:pt x="29948" y="24442"/>
                  <a:pt x="29674" y="24009"/>
                  <a:pt x="29491" y="23621"/>
                </a:cubicBezTo>
                <a:cubicBezTo>
                  <a:pt x="27730" y="19760"/>
                  <a:pt x="26416" y="12662"/>
                  <a:pt x="20888" y="12662"/>
                </a:cubicBezTo>
                <a:cubicBezTo>
                  <a:pt x="20827" y="12662"/>
                  <a:pt x="20765" y="12663"/>
                  <a:pt x="20703" y="12664"/>
                </a:cubicBezTo>
                <a:cubicBezTo>
                  <a:pt x="20521" y="13555"/>
                  <a:pt x="20840" y="14513"/>
                  <a:pt x="21525" y="15084"/>
                </a:cubicBezTo>
                <a:cubicBezTo>
                  <a:pt x="20393" y="14595"/>
                  <a:pt x="19167" y="14353"/>
                  <a:pt x="17941" y="14353"/>
                </a:cubicBezTo>
                <a:cubicBezTo>
                  <a:pt x="16991" y="14353"/>
                  <a:pt x="16041" y="14498"/>
                  <a:pt x="15134" y="14787"/>
                </a:cubicBezTo>
                <a:cubicBezTo>
                  <a:pt x="14609" y="14970"/>
                  <a:pt x="14084" y="15198"/>
                  <a:pt x="13765" y="15632"/>
                </a:cubicBezTo>
                <a:cubicBezTo>
                  <a:pt x="12715" y="16978"/>
                  <a:pt x="14244" y="18782"/>
                  <a:pt x="15705" y="19672"/>
                </a:cubicBezTo>
                <a:cubicBezTo>
                  <a:pt x="18421" y="21315"/>
                  <a:pt x="21479" y="22593"/>
                  <a:pt x="23557" y="24990"/>
                </a:cubicBezTo>
                <a:cubicBezTo>
                  <a:pt x="24196" y="25720"/>
                  <a:pt x="24743" y="26611"/>
                  <a:pt x="24789" y="27592"/>
                </a:cubicBezTo>
                <a:cubicBezTo>
                  <a:pt x="24935" y="30033"/>
                  <a:pt x="23406" y="30883"/>
                  <a:pt x="21450" y="30883"/>
                </a:cubicBezTo>
                <a:cubicBezTo>
                  <a:pt x="18816" y="30883"/>
                  <a:pt x="15406" y="29342"/>
                  <a:pt x="14267" y="28071"/>
                </a:cubicBezTo>
                <a:cubicBezTo>
                  <a:pt x="13582" y="27318"/>
                  <a:pt x="12920" y="26451"/>
                  <a:pt x="11938" y="26200"/>
                </a:cubicBezTo>
                <a:cubicBezTo>
                  <a:pt x="11813" y="26165"/>
                  <a:pt x="11683" y="26149"/>
                  <a:pt x="11553" y="26149"/>
                </a:cubicBezTo>
                <a:cubicBezTo>
                  <a:pt x="10784" y="26149"/>
                  <a:pt x="9985" y="26713"/>
                  <a:pt x="9950" y="27402"/>
                </a:cubicBezTo>
                <a:lnTo>
                  <a:pt x="9950" y="27402"/>
                </a:lnTo>
                <a:cubicBezTo>
                  <a:pt x="9722" y="26503"/>
                  <a:pt x="8751" y="25882"/>
                  <a:pt x="7824" y="25882"/>
                </a:cubicBezTo>
                <a:cubicBezTo>
                  <a:pt x="7395" y="25882"/>
                  <a:pt x="6975" y="26015"/>
                  <a:pt x="6643" y="26314"/>
                </a:cubicBezTo>
                <a:cubicBezTo>
                  <a:pt x="5502" y="27341"/>
                  <a:pt x="6209" y="29601"/>
                  <a:pt x="7716" y="29806"/>
                </a:cubicBezTo>
                <a:cubicBezTo>
                  <a:pt x="7529" y="29796"/>
                  <a:pt x="7336" y="29789"/>
                  <a:pt x="7143" y="29789"/>
                </a:cubicBezTo>
                <a:cubicBezTo>
                  <a:pt x="6082" y="29789"/>
                  <a:pt x="4980" y="29991"/>
                  <a:pt x="4497" y="30879"/>
                </a:cubicBezTo>
                <a:cubicBezTo>
                  <a:pt x="4064" y="31632"/>
                  <a:pt x="4360" y="32637"/>
                  <a:pt x="4954" y="33298"/>
                </a:cubicBezTo>
                <a:cubicBezTo>
                  <a:pt x="5525" y="33938"/>
                  <a:pt x="6346" y="34326"/>
                  <a:pt x="7145" y="34691"/>
                </a:cubicBezTo>
                <a:cubicBezTo>
                  <a:pt x="6890" y="35275"/>
                  <a:pt x="6210" y="35509"/>
                  <a:pt x="5551" y="35509"/>
                </a:cubicBezTo>
                <a:cubicBezTo>
                  <a:pt x="5387" y="35509"/>
                  <a:pt x="5223" y="35494"/>
                  <a:pt x="5068" y="35467"/>
                </a:cubicBezTo>
                <a:cubicBezTo>
                  <a:pt x="4337" y="35316"/>
                  <a:pt x="3626" y="34984"/>
                  <a:pt x="2879" y="34984"/>
                </a:cubicBezTo>
                <a:cubicBezTo>
                  <a:pt x="2833" y="34984"/>
                  <a:pt x="2786" y="34985"/>
                  <a:pt x="2740" y="34988"/>
                </a:cubicBezTo>
                <a:cubicBezTo>
                  <a:pt x="1188" y="35033"/>
                  <a:pt x="1" y="36677"/>
                  <a:pt x="161" y="38229"/>
                </a:cubicBezTo>
                <a:cubicBezTo>
                  <a:pt x="320" y="39758"/>
                  <a:pt x="1553" y="41059"/>
                  <a:pt x="2968" y="41630"/>
                </a:cubicBezTo>
                <a:cubicBezTo>
                  <a:pt x="3856" y="41996"/>
                  <a:pt x="4804" y="42136"/>
                  <a:pt x="5765" y="42136"/>
                </a:cubicBezTo>
                <a:cubicBezTo>
                  <a:pt x="6361" y="42136"/>
                  <a:pt x="6962" y="42082"/>
                  <a:pt x="7556" y="41995"/>
                </a:cubicBezTo>
                <a:cubicBezTo>
                  <a:pt x="10569" y="41607"/>
                  <a:pt x="13491" y="40443"/>
                  <a:pt x="15979" y="38662"/>
                </a:cubicBezTo>
                <a:lnTo>
                  <a:pt x="15979" y="38662"/>
                </a:lnTo>
                <a:cubicBezTo>
                  <a:pt x="14404" y="40785"/>
                  <a:pt x="10911" y="40991"/>
                  <a:pt x="9747" y="43364"/>
                </a:cubicBezTo>
                <a:cubicBezTo>
                  <a:pt x="9451" y="43981"/>
                  <a:pt x="9428" y="44848"/>
                  <a:pt x="9998" y="45190"/>
                </a:cubicBezTo>
                <a:cubicBezTo>
                  <a:pt x="10152" y="45276"/>
                  <a:pt x="10321" y="45310"/>
                  <a:pt x="10497" y="45310"/>
                </a:cubicBezTo>
                <a:cubicBezTo>
                  <a:pt x="10792" y="45310"/>
                  <a:pt x="11105" y="45214"/>
                  <a:pt x="11391" y="45099"/>
                </a:cubicBezTo>
                <a:cubicBezTo>
                  <a:pt x="12150" y="44799"/>
                  <a:pt x="12868" y="44403"/>
                  <a:pt x="13534" y="43933"/>
                </a:cubicBezTo>
                <a:lnTo>
                  <a:pt x="13534" y="43933"/>
                </a:lnTo>
                <a:cubicBezTo>
                  <a:pt x="13019" y="44337"/>
                  <a:pt x="12536" y="44783"/>
                  <a:pt x="12235" y="45350"/>
                </a:cubicBezTo>
                <a:cubicBezTo>
                  <a:pt x="11802" y="46149"/>
                  <a:pt x="11824" y="47245"/>
                  <a:pt x="12509" y="47815"/>
                </a:cubicBezTo>
                <a:cubicBezTo>
                  <a:pt x="12912" y="48127"/>
                  <a:pt x="13419" y="48218"/>
                  <a:pt x="13934" y="48218"/>
                </a:cubicBezTo>
                <a:cubicBezTo>
                  <a:pt x="14060" y="48218"/>
                  <a:pt x="14187" y="48212"/>
                  <a:pt x="14312" y="48203"/>
                </a:cubicBezTo>
                <a:cubicBezTo>
                  <a:pt x="20144" y="47758"/>
                  <a:pt x="23979" y="42212"/>
                  <a:pt x="30071" y="42212"/>
                </a:cubicBezTo>
                <a:cubicBezTo>
                  <a:pt x="30226" y="42212"/>
                  <a:pt x="30383" y="42216"/>
                  <a:pt x="30541" y="42223"/>
                </a:cubicBezTo>
                <a:cubicBezTo>
                  <a:pt x="34219" y="42401"/>
                  <a:pt x="38118" y="43975"/>
                  <a:pt x="41851" y="43975"/>
                </a:cubicBezTo>
                <a:cubicBezTo>
                  <a:pt x="42914" y="43975"/>
                  <a:pt x="43963" y="43848"/>
                  <a:pt x="44990" y="43524"/>
                </a:cubicBezTo>
                <a:cubicBezTo>
                  <a:pt x="50125" y="41949"/>
                  <a:pt x="55444" y="38206"/>
                  <a:pt x="57429" y="32979"/>
                </a:cubicBezTo>
                <a:cubicBezTo>
                  <a:pt x="57566" y="32614"/>
                  <a:pt x="57703" y="32203"/>
                  <a:pt x="57795" y="31815"/>
                </a:cubicBezTo>
                <a:cubicBezTo>
                  <a:pt x="58890" y="27729"/>
                  <a:pt x="58890" y="23461"/>
                  <a:pt x="58776" y="19284"/>
                </a:cubicBezTo>
                <a:cubicBezTo>
                  <a:pt x="58730" y="17207"/>
                  <a:pt x="58662" y="15107"/>
                  <a:pt x="58616" y="13030"/>
                </a:cubicBezTo>
                <a:cubicBezTo>
                  <a:pt x="58616" y="12208"/>
                  <a:pt x="58753" y="11204"/>
                  <a:pt x="58502" y="10405"/>
                </a:cubicBezTo>
                <a:cubicBezTo>
                  <a:pt x="58437" y="10208"/>
                  <a:pt x="57388" y="8569"/>
                  <a:pt x="57238" y="8569"/>
                </a:cubicBezTo>
                <a:cubicBezTo>
                  <a:pt x="57232" y="8569"/>
                  <a:pt x="57227" y="8572"/>
                  <a:pt x="57224" y="8579"/>
                </a:cubicBezTo>
                <a:cubicBezTo>
                  <a:pt x="56288" y="10701"/>
                  <a:pt x="55375" y="12847"/>
                  <a:pt x="54508" y="15015"/>
                </a:cubicBezTo>
                <a:cubicBezTo>
                  <a:pt x="54348" y="14399"/>
                  <a:pt x="54576" y="13760"/>
                  <a:pt x="54736" y="13121"/>
                </a:cubicBezTo>
                <a:cubicBezTo>
                  <a:pt x="54896" y="12505"/>
                  <a:pt x="54941" y="11774"/>
                  <a:pt x="54485" y="11318"/>
                </a:cubicBezTo>
                <a:cubicBezTo>
                  <a:pt x="54333" y="11158"/>
                  <a:pt x="54108" y="11085"/>
                  <a:pt x="53884" y="11085"/>
                </a:cubicBezTo>
                <a:cubicBezTo>
                  <a:pt x="53717" y="11085"/>
                  <a:pt x="53550" y="11125"/>
                  <a:pt x="53415" y="11201"/>
                </a:cubicBezTo>
                <a:lnTo>
                  <a:pt x="53415" y="11201"/>
                </a:lnTo>
                <a:cubicBezTo>
                  <a:pt x="54517" y="9036"/>
                  <a:pt x="54933" y="6524"/>
                  <a:pt x="54576" y="4128"/>
                </a:cubicBezTo>
                <a:cubicBezTo>
                  <a:pt x="54348" y="2576"/>
                  <a:pt x="53663" y="909"/>
                  <a:pt x="52248" y="225"/>
                </a:cubicBezTo>
                <a:cubicBezTo>
                  <a:pt x="51931" y="71"/>
                  <a:pt x="51578" y="0"/>
                  <a:pt x="512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7"/>
          <p:cNvSpPr/>
          <p:nvPr/>
        </p:nvSpPr>
        <p:spPr>
          <a:xfrm>
            <a:off x="6908143" y="2888746"/>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17"/>
          <p:cNvSpPr/>
          <p:nvPr/>
        </p:nvSpPr>
        <p:spPr>
          <a:xfrm>
            <a:off x="7407216" y="2886151"/>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17"/>
          <p:cNvSpPr/>
          <p:nvPr/>
        </p:nvSpPr>
        <p:spPr>
          <a:xfrm>
            <a:off x="8429820" y="3612076"/>
            <a:ext cx="1273766" cy="690811"/>
          </a:xfrm>
          <a:custGeom>
            <a:rect b="b" l="l" r="r" t="t"/>
            <a:pathLst>
              <a:path extrusionOk="0" h="24486" w="45149">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17"/>
          <p:cNvSpPr/>
          <p:nvPr/>
        </p:nvSpPr>
        <p:spPr>
          <a:xfrm>
            <a:off x="8137458" y="2979392"/>
            <a:ext cx="1524265" cy="767775"/>
          </a:xfrm>
          <a:custGeom>
            <a:rect b="b" l="l" r="r" t="t"/>
            <a:pathLst>
              <a:path extrusionOk="0" h="27214" w="54028">
                <a:moveTo>
                  <a:pt x="24213" y="1"/>
                </a:moveTo>
                <a:cubicBezTo>
                  <a:pt x="17339" y="1"/>
                  <a:pt x="10446" y="2169"/>
                  <a:pt x="4931" y="6305"/>
                </a:cubicBezTo>
                <a:cubicBezTo>
                  <a:pt x="9343" y="5100"/>
                  <a:pt x="13895" y="4488"/>
                  <a:pt x="18454" y="4488"/>
                </a:cubicBezTo>
                <a:cubicBezTo>
                  <a:pt x="20026" y="4488"/>
                  <a:pt x="21599" y="4561"/>
                  <a:pt x="23168" y="4707"/>
                </a:cubicBezTo>
                <a:cubicBezTo>
                  <a:pt x="22266" y="4633"/>
                  <a:pt x="21361" y="4596"/>
                  <a:pt x="20456" y="4596"/>
                </a:cubicBezTo>
                <a:cubicBezTo>
                  <a:pt x="14969" y="4596"/>
                  <a:pt x="9470" y="5949"/>
                  <a:pt x="4611" y="8496"/>
                </a:cubicBezTo>
                <a:cubicBezTo>
                  <a:pt x="10797" y="6716"/>
                  <a:pt x="17211" y="5689"/>
                  <a:pt x="23647" y="5438"/>
                </a:cubicBezTo>
                <a:lnTo>
                  <a:pt x="23647" y="5438"/>
                </a:lnTo>
                <a:cubicBezTo>
                  <a:pt x="14289" y="6990"/>
                  <a:pt x="5638" y="12285"/>
                  <a:pt x="0" y="19909"/>
                </a:cubicBezTo>
                <a:cubicBezTo>
                  <a:pt x="6323" y="13084"/>
                  <a:pt x="15385" y="8885"/>
                  <a:pt x="24697" y="8474"/>
                </a:cubicBezTo>
                <a:lnTo>
                  <a:pt x="24697" y="8474"/>
                </a:lnTo>
                <a:cubicBezTo>
                  <a:pt x="15727" y="11007"/>
                  <a:pt x="8195" y="18106"/>
                  <a:pt x="5113" y="26871"/>
                </a:cubicBezTo>
                <a:cubicBezTo>
                  <a:pt x="7670" y="22991"/>
                  <a:pt x="10683" y="19293"/>
                  <a:pt x="14494" y="16577"/>
                </a:cubicBezTo>
                <a:cubicBezTo>
                  <a:pt x="17960" y="14107"/>
                  <a:pt x="22123" y="12487"/>
                  <a:pt x="26349" y="12487"/>
                </a:cubicBezTo>
                <a:cubicBezTo>
                  <a:pt x="26772" y="12487"/>
                  <a:pt x="27195" y="12503"/>
                  <a:pt x="27619" y="12537"/>
                </a:cubicBezTo>
                <a:cubicBezTo>
                  <a:pt x="23305" y="13335"/>
                  <a:pt x="19288" y="15595"/>
                  <a:pt x="16343" y="18859"/>
                </a:cubicBezTo>
                <a:cubicBezTo>
                  <a:pt x="21281" y="14997"/>
                  <a:pt x="27538" y="12854"/>
                  <a:pt x="33797" y="12854"/>
                </a:cubicBezTo>
                <a:cubicBezTo>
                  <a:pt x="34714" y="12854"/>
                  <a:pt x="35631" y="12900"/>
                  <a:pt x="36544" y="12993"/>
                </a:cubicBezTo>
                <a:cubicBezTo>
                  <a:pt x="27642" y="14431"/>
                  <a:pt x="19448" y="19727"/>
                  <a:pt x="14449" y="27213"/>
                </a:cubicBezTo>
                <a:cubicBezTo>
                  <a:pt x="21000" y="19932"/>
                  <a:pt x="30404" y="15298"/>
                  <a:pt x="40173" y="14545"/>
                </a:cubicBezTo>
                <a:lnTo>
                  <a:pt x="40173" y="14545"/>
                </a:lnTo>
                <a:cubicBezTo>
                  <a:pt x="35380" y="16462"/>
                  <a:pt x="31134" y="19818"/>
                  <a:pt x="28144" y="24040"/>
                </a:cubicBezTo>
                <a:cubicBezTo>
                  <a:pt x="31864" y="20343"/>
                  <a:pt x="36475" y="17147"/>
                  <a:pt x="41725" y="16714"/>
                </a:cubicBezTo>
                <a:cubicBezTo>
                  <a:pt x="42082" y="16682"/>
                  <a:pt x="42442" y="16666"/>
                  <a:pt x="42804" y="16666"/>
                </a:cubicBezTo>
                <a:cubicBezTo>
                  <a:pt x="45031" y="16666"/>
                  <a:pt x="47307" y="17267"/>
                  <a:pt x="49212" y="18425"/>
                </a:cubicBezTo>
                <a:cubicBezTo>
                  <a:pt x="50947" y="19480"/>
                  <a:pt x="52027" y="21654"/>
                  <a:pt x="53814" y="21654"/>
                </a:cubicBezTo>
                <a:cubicBezTo>
                  <a:pt x="53884" y="21654"/>
                  <a:pt x="53955" y="21651"/>
                  <a:pt x="54028" y="21644"/>
                </a:cubicBezTo>
                <a:cubicBezTo>
                  <a:pt x="52133" y="12651"/>
                  <a:pt x="43095" y="4799"/>
                  <a:pt x="34786" y="1809"/>
                </a:cubicBezTo>
                <a:cubicBezTo>
                  <a:pt x="31400" y="594"/>
                  <a:pt x="27809" y="1"/>
                  <a:pt x="24213" y="1"/>
                </a:cubicBezTo>
                <a:close/>
              </a:path>
            </a:pathLst>
          </a:custGeom>
          <a:solidFill>
            <a:srgbClr val="205B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17"/>
          <p:cNvSpPr/>
          <p:nvPr/>
        </p:nvSpPr>
        <p:spPr>
          <a:xfrm>
            <a:off x="8136809" y="3033446"/>
            <a:ext cx="1515265" cy="713720"/>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17"/>
          <p:cNvSpPr/>
          <p:nvPr/>
        </p:nvSpPr>
        <p:spPr>
          <a:xfrm>
            <a:off x="9312012" y="3051022"/>
            <a:ext cx="566704" cy="1201655"/>
          </a:xfrm>
          <a:custGeom>
            <a:rect b="b" l="l" r="r" t="t"/>
            <a:pathLst>
              <a:path extrusionOk="0" h="42593" w="20087">
                <a:moveTo>
                  <a:pt x="20087" y="0"/>
                </a:moveTo>
                <a:lnTo>
                  <a:pt x="20087" y="0"/>
                </a:lnTo>
                <a:cubicBezTo>
                  <a:pt x="19197" y="2351"/>
                  <a:pt x="17006" y="7099"/>
                  <a:pt x="14997" y="8582"/>
                </a:cubicBezTo>
                <a:cubicBezTo>
                  <a:pt x="11527" y="11093"/>
                  <a:pt x="8720" y="14083"/>
                  <a:pt x="6415" y="17690"/>
                </a:cubicBezTo>
                <a:cubicBezTo>
                  <a:pt x="2009" y="24606"/>
                  <a:pt x="343" y="34466"/>
                  <a:pt x="1" y="42592"/>
                </a:cubicBezTo>
                <a:cubicBezTo>
                  <a:pt x="503" y="40538"/>
                  <a:pt x="1074" y="38392"/>
                  <a:pt x="1735" y="36247"/>
                </a:cubicBezTo>
                <a:cubicBezTo>
                  <a:pt x="3014" y="32047"/>
                  <a:pt x="4589" y="27824"/>
                  <a:pt x="6597" y="24241"/>
                </a:cubicBezTo>
                <a:lnTo>
                  <a:pt x="6597" y="24241"/>
                </a:lnTo>
                <a:cubicBezTo>
                  <a:pt x="4999" y="29673"/>
                  <a:pt x="6232" y="35859"/>
                  <a:pt x="9793" y="40264"/>
                </a:cubicBezTo>
                <a:cubicBezTo>
                  <a:pt x="8423" y="33713"/>
                  <a:pt x="7054" y="26728"/>
                  <a:pt x="9405" y="20452"/>
                </a:cubicBezTo>
                <a:lnTo>
                  <a:pt x="9405" y="20452"/>
                </a:lnTo>
                <a:cubicBezTo>
                  <a:pt x="8537" y="25998"/>
                  <a:pt x="9930" y="31841"/>
                  <a:pt x="13239" y="36384"/>
                </a:cubicBezTo>
                <a:cubicBezTo>
                  <a:pt x="12121" y="33028"/>
                  <a:pt x="11619" y="29468"/>
                  <a:pt x="11756" y="25930"/>
                </a:cubicBezTo>
                <a:lnTo>
                  <a:pt x="11756" y="25930"/>
                </a:lnTo>
                <a:cubicBezTo>
                  <a:pt x="12167" y="28737"/>
                  <a:pt x="13011" y="31476"/>
                  <a:pt x="14267" y="34033"/>
                </a:cubicBezTo>
                <a:cubicBezTo>
                  <a:pt x="13856" y="31476"/>
                  <a:pt x="13650" y="28874"/>
                  <a:pt x="13673" y="26295"/>
                </a:cubicBezTo>
                <a:lnTo>
                  <a:pt x="13673" y="26295"/>
                </a:lnTo>
                <a:cubicBezTo>
                  <a:pt x="14381" y="29102"/>
                  <a:pt x="15590" y="31773"/>
                  <a:pt x="17234" y="34170"/>
                </a:cubicBezTo>
                <a:cubicBezTo>
                  <a:pt x="14906" y="30769"/>
                  <a:pt x="15499" y="22551"/>
                  <a:pt x="17165" y="19059"/>
                </a:cubicBezTo>
                <a:lnTo>
                  <a:pt x="17165" y="19059"/>
                </a:lnTo>
                <a:cubicBezTo>
                  <a:pt x="19083" y="23419"/>
                  <a:pt x="18946" y="24880"/>
                  <a:pt x="19996" y="27139"/>
                </a:cubicBezTo>
                <a:cubicBezTo>
                  <a:pt x="19996" y="27139"/>
                  <a:pt x="20087" y="24126"/>
                  <a:pt x="20041" y="19105"/>
                </a:cubicBezTo>
                <a:cubicBezTo>
                  <a:pt x="20041" y="16320"/>
                  <a:pt x="20019" y="13513"/>
                  <a:pt x="20041" y="10728"/>
                </a:cubicBezTo>
                <a:cubicBezTo>
                  <a:pt x="20087" y="8742"/>
                  <a:pt x="20087" y="1"/>
                  <a:pt x="20087" y="0"/>
                </a:cubicBezTo>
                <a:close/>
              </a:path>
            </a:pathLst>
          </a:custGeom>
          <a:solidFill>
            <a:srgbClr val="205B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17"/>
          <p:cNvSpPr/>
          <p:nvPr/>
        </p:nvSpPr>
        <p:spPr>
          <a:xfrm>
            <a:off x="9333905" y="3068401"/>
            <a:ext cx="544812" cy="1109569"/>
          </a:xfrm>
          <a:custGeom>
            <a:rect b="b" l="l" r="r" t="t"/>
            <a:pathLst>
              <a:path extrusionOk="0" h="39329" w="19311">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0" name="Google Shape;300;p17"/>
          <p:cNvGrpSpPr/>
          <p:nvPr/>
        </p:nvGrpSpPr>
        <p:grpSpPr>
          <a:xfrm>
            <a:off x="2127425" y="4302875"/>
            <a:ext cx="777800" cy="502800"/>
            <a:chOff x="3170025" y="4615900"/>
            <a:chExt cx="777800" cy="502800"/>
          </a:xfrm>
        </p:grpSpPr>
        <p:sp>
          <p:nvSpPr>
            <p:cNvPr id="301" name="Google Shape;301;p17"/>
            <p:cNvSpPr/>
            <p:nvPr/>
          </p:nvSpPr>
          <p:spPr>
            <a:xfrm>
              <a:off x="3613975" y="4843850"/>
              <a:ext cx="333850" cy="154250"/>
            </a:xfrm>
            <a:custGeom>
              <a:rect b="b" l="l" r="r" t="t"/>
              <a:pathLst>
                <a:path extrusionOk="0" h="6170" w="13354">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17"/>
            <p:cNvSpPr/>
            <p:nvPr/>
          </p:nvSpPr>
          <p:spPr>
            <a:xfrm>
              <a:off x="3614550" y="4843200"/>
              <a:ext cx="328125" cy="147550"/>
            </a:xfrm>
            <a:custGeom>
              <a:rect b="b" l="l" r="r" t="t"/>
              <a:pathLst>
                <a:path extrusionOk="0" h="5902" w="13125">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17"/>
            <p:cNvSpPr/>
            <p:nvPr/>
          </p:nvSpPr>
          <p:spPr>
            <a:xfrm>
              <a:off x="3170025" y="4972625"/>
              <a:ext cx="338975" cy="146075"/>
            </a:xfrm>
            <a:custGeom>
              <a:rect b="b" l="l" r="r" t="t"/>
              <a:pathLst>
                <a:path extrusionOk="0" h="5843" w="13559">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17"/>
            <p:cNvSpPr/>
            <p:nvPr/>
          </p:nvSpPr>
          <p:spPr>
            <a:xfrm>
              <a:off x="3180300" y="4975175"/>
              <a:ext cx="329275" cy="143525"/>
            </a:xfrm>
            <a:custGeom>
              <a:rect b="b" l="l" r="r" t="t"/>
              <a:pathLst>
                <a:path extrusionOk="0" h="5741" w="13171">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17"/>
            <p:cNvSpPr/>
            <p:nvPr/>
          </p:nvSpPr>
          <p:spPr>
            <a:xfrm>
              <a:off x="3293275" y="4689125"/>
              <a:ext cx="475925" cy="167050"/>
            </a:xfrm>
            <a:custGeom>
              <a:rect b="b" l="l" r="r" t="t"/>
              <a:pathLst>
                <a:path extrusionOk="0" h="6682" w="19037">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17"/>
            <p:cNvSpPr/>
            <p:nvPr/>
          </p:nvSpPr>
          <p:spPr>
            <a:xfrm>
              <a:off x="3350350" y="4686600"/>
              <a:ext cx="408025" cy="158650"/>
            </a:xfrm>
            <a:custGeom>
              <a:rect b="b" l="l" r="r" t="t"/>
              <a:pathLst>
                <a:path extrusionOk="0" h="6346" w="16321">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17"/>
            <p:cNvSpPr/>
            <p:nvPr/>
          </p:nvSpPr>
          <p:spPr>
            <a:xfrm>
              <a:off x="3388000" y="4615900"/>
              <a:ext cx="240275" cy="144850"/>
            </a:xfrm>
            <a:custGeom>
              <a:rect b="b" l="l" r="r" t="t"/>
              <a:pathLst>
                <a:path extrusionOk="0" h="5794" w="9611">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17"/>
            <p:cNvSpPr/>
            <p:nvPr/>
          </p:nvSpPr>
          <p:spPr>
            <a:xfrm>
              <a:off x="3413125" y="4622725"/>
              <a:ext cx="196875" cy="137950"/>
            </a:xfrm>
            <a:custGeom>
              <a:rect b="b" l="l" r="r" t="t"/>
              <a:pathLst>
                <a:path extrusionOk="0" h="5518" w="7875">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9" name="Google Shape;309;p17"/>
          <p:cNvGrpSpPr/>
          <p:nvPr/>
        </p:nvGrpSpPr>
        <p:grpSpPr>
          <a:xfrm>
            <a:off x="6140563" y="3868650"/>
            <a:ext cx="3753650" cy="1305050"/>
            <a:chOff x="12456600" y="3922575"/>
            <a:chExt cx="3753650" cy="1305050"/>
          </a:xfrm>
        </p:grpSpPr>
        <p:sp>
          <p:nvSpPr>
            <p:cNvPr id="310" name="Google Shape;310;p17"/>
            <p:cNvSpPr/>
            <p:nvPr/>
          </p:nvSpPr>
          <p:spPr>
            <a:xfrm>
              <a:off x="13680025" y="3922575"/>
              <a:ext cx="2530225" cy="1304475"/>
            </a:xfrm>
            <a:custGeom>
              <a:rect b="b" l="l" r="r" t="t"/>
              <a:pathLst>
                <a:path extrusionOk="0" h="52179" w="101209">
                  <a:moveTo>
                    <a:pt x="101208" y="0"/>
                  </a:moveTo>
                  <a:lnTo>
                    <a:pt x="1" y="52179"/>
                  </a:lnTo>
                  <a:lnTo>
                    <a:pt x="101208" y="52179"/>
                  </a:lnTo>
                  <a:lnTo>
                    <a:pt x="101208" y="0"/>
                  </a:lnTo>
                  <a:close/>
                </a:path>
              </a:pathLst>
            </a:custGeom>
            <a:solidFill>
              <a:srgbClr val="3A67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7"/>
            <p:cNvSpPr/>
            <p:nvPr/>
          </p:nvSpPr>
          <p:spPr>
            <a:xfrm>
              <a:off x="14031550" y="4175350"/>
              <a:ext cx="2178700" cy="1052275"/>
            </a:xfrm>
            <a:custGeom>
              <a:rect b="b" l="l" r="r" t="t"/>
              <a:pathLst>
                <a:path extrusionOk="0" h="42091" w="87148">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17"/>
            <p:cNvSpPr/>
            <p:nvPr/>
          </p:nvSpPr>
          <p:spPr>
            <a:xfrm>
              <a:off x="12456600" y="4494350"/>
              <a:ext cx="1966425" cy="732700"/>
            </a:xfrm>
            <a:custGeom>
              <a:rect b="b" l="l" r="r" t="t"/>
              <a:pathLst>
                <a:path extrusionOk="0" h="29308" w="78657">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17"/>
            <p:cNvSpPr/>
            <p:nvPr/>
          </p:nvSpPr>
          <p:spPr>
            <a:xfrm>
              <a:off x="12975300" y="4539425"/>
              <a:ext cx="1447725" cy="687625"/>
            </a:xfrm>
            <a:custGeom>
              <a:rect b="b" l="l" r="r" t="t"/>
              <a:pathLst>
                <a:path extrusionOk="0" h="27505" w="57909">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4" name="Google Shape;314;p17"/>
          <p:cNvGrpSpPr/>
          <p:nvPr/>
        </p:nvGrpSpPr>
        <p:grpSpPr>
          <a:xfrm>
            <a:off x="-632525" y="3388925"/>
            <a:ext cx="1754725" cy="1335300"/>
            <a:chOff x="0" y="3611325"/>
            <a:chExt cx="1754725" cy="1335300"/>
          </a:xfrm>
        </p:grpSpPr>
        <p:sp>
          <p:nvSpPr>
            <p:cNvPr id="315" name="Google Shape;315;p17"/>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17"/>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7" name="Google Shape;317;p17"/>
          <p:cNvSpPr/>
          <p:nvPr/>
        </p:nvSpPr>
        <p:spPr>
          <a:xfrm>
            <a:off x="-1403223" y="3761030"/>
            <a:ext cx="2496637" cy="1836634"/>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17"/>
          <p:cNvSpPr txBox="1"/>
          <p:nvPr>
            <p:ph idx="2" type="title"/>
          </p:nvPr>
        </p:nvSpPr>
        <p:spPr>
          <a:xfrm>
            <a:off x="2033125" y="1934975"/>
            <a:ext cx="38856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9" name="Shape 319"/>
        <p:cNvGrpSpPr/>
        <p:nvPr/>
      </p:nvGrpSpPr>
      <p:grpSpPr>
        <a:xfrm>
          <a:off x="0" y="0"/>
          <a:ext cx="0" cy="0"/>
          <a:chOff x="0" y="0"/>
          <a:chExt cx="0" cy="0"/>
        </a:xfrm>
      </p:grpSpPr>
      <p:sp>
        <p:nvSpPr>
          <p:cNvPr id="320" name="Google Shape;320;p18"/>
          <p:cNvSpPr txBox="1"/>
          <p:nvPr>
            <p:ph type="title"/>
          </p:nvPr>
        </p:nvSpPr>
        <p:spPr>
          <a:xfrm>
            <a:off x="1699700" y="2760725"/>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21" name="Google Shape;321;p18"/>
          <p:cNvSpPr txBox="1"/>
          <p:nvPr>
            <p:ph idx="1" type="subTitle"/>
          </p:nvPr>
        </p:nvSpPr>
        <p:spPr>
          <a:xfrm>
            <a:off x="1699700" y="3064100"/>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2" name="Google Shape;322;p18"/>
          <p:cNvSpPr txBox="1"/>
          <p:nvPr>
            <p:ph idx="2" type="title"/>
          </p:nvPr>
        </p:nvSpPr>
        <p:spPr>
          <a:xfrm>
            <a:off x="4017725" y="2760725"/>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3" name="Google Shape;323;p18"/>
          <p:cNvSpPr txBox="1"/>
          <p:nvPr>
            <p:ph idx="3" type="subTitle"/>
          </p:nvPr>
        </p:nvSpPr>
        <p:spPr>
          <a:xfrm>
            <a:off x="4017725" y="3064100"/>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4" name="Google Shape;324;p18"/>
          <p:cNvSpPr/>
          <p:nvPr/>
        </p:nvSpPr>
        <p:spPr>
          <a:xfrm>
            <a:off x="-3152126" y="72237"/>
            <a:ext cx="4874140" cy="2720430"/>
          </a:xfrm>
          <a:custGeom>
            <a:rect b="b" l="l" r="r" t="t"/>
            <a:pathLst>
              <a:path extrusionOk="0" h="82120" w="162174">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18"/>
          <p:cNvSpPr/>
          <p:nvPr/>
        </p:nvSpPr>
        <p:spPr>
          <a:xfrm>
            <a:off x="9566150" y="2186813"/>
            <a:ext cx="728850" cy="2328075"/>
          </a:xfrm>
          <a:custGeom>
            <a:rect b="b" l="l" r="r" t="t"/>
            <a:pathLst>
              <a:path extrusionOk="0" h="93123" w="29154">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18"/>
          <p:cNvSpPr/>
          <p:nvPr/>
        </p:nvSpPr>
        <p:spPr>
          <a:xfrm>
            <a:off x="8919750" y="1887238"/>
            <a:ext cx="769800" cy="2706525"/>
          </a:xfrm>
          <a:custGeom>
            <a:rect b="b" l="l" r="r" t="t"/>
            <a:pathLst>
              <a:path extrusionOk="0" h="108261" w="30792">
                <a:moveTo>
                  <a:pt x="26204" y="0"/>
                </a:moveTo>
                <a:cubicBezTo>
                  <a:pt x="26204" y="0"/>
                  <a:pt x="22894" y="23739"/>
                  <a:pt x="22210" y="34809"/>
                </a:cubicBezTo>
                <a:cubicBezTo>
                  <a:pt x="21852" y="40575"/>
                  <a:pt x="21090" y="43071"/>
                  <a:pt x="19824" y="43071"/>
                </a:cubicBezTo>
                <a:cubicBezTo>
                  <a:pt x="18664" y="43071"/>
                  <a:pt x="17081" y="40978"/>
                  <a:pt x="14997" y="37388"/>
                </a:cubicBezTo>
                <a:cubicBezTo>
                  <a:pt x="5844" y="21616"/>
                  <a:pt x="2580" y="1940"/>
                  <a:pt x="2580" y="1940"/>
                </a:cubicBezTo>
                <a:lnTo>
                  <a:pt x="1" y="2465"/>
                </a:lnTo>
                <a:cubicBezTo>
                  <a:pt x="1" y="2465"/>
                  <a:pt x="4543" y="26135"/>
                  <a:pt x="12258" y="38803"/>
                </a:cubicBezTo>
                <a:cubicBezTo>
                  <a:pt x="19973" y="51494"/>
                  <a:pt x="18717" y="44327"/>
                  <a:pt x="18375" y="54233"/>
                </a:cubicBezTo>
                <a:cubicBezTo>
                  <a:pt x="18010" y="64162"/>
                  <a:pt x="17416" y="95045"/>
                  <a:pt x="26729" y="108260"/>
                </a:cubicBezTo>
                <a:cubicBezTo>
                  <a:pt x="30449" y="103924"/>
                  <a:pt x="30792" y="99039"/>
                  <a:pt x="30792" y="99039"/>
                </a:cubicBezTo>
                <a:cubicBezTo>
                  <a:pt x="30792" y="99039"/>
                  <a:pt x="21205" y="81874"/>
                  <a:pt x="23305" y="64459"/>
                </a:cubicBezTo>
                <a:cubicBezTo>
                  <a:pt x="25405" y="47043"/>
                  <a:pt x="26455" y="4040"/>
                  <a:pt x="27688" y="2214"/>
                </a:cubicBezTo>
                <a:cubicBezTo>
                  <a:pt x="28920" y="365"/>
                  <a:pt x="26204" y="0"/>
                  <a:pt x="26204"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7" name="Google Shape;327;p18"/>
          <p:cNvGrpSpPr/>
          <p:nvPr/>
        </p:nvGrpSpPr>
        <p:grpSpPr>
          <a:xfrm>
            <a:off x="7166875" y="3883475"/>
            <a:ext cx="1356975" cy="1285650"/>
            <a:chOff x="3516400" y="3673775"/>
            <a:chExt cx="1356975" cy="1285650"/>
          </a:xfrm>
        </p:grpSpPr>
        <p:sp>
          <p:nvSpPr>
            <p:cNvPr id="328" name="Google Shape;328;p18"/>
            <p:cNvSpPr/>
            <p:nvPr/>
          </p:nvSpPr>
          <p:spPr>
            <a:xfrm>
              <a:off x="4141250" y="3798175"/>
              <a:ext cx="458800" cy="855400"/>
            </a:xfrm>
            <a:custGeom>
              <a:rect b="b" l="l" r="r" t="t"/>
              <a:pathLst>
                <a:path extrusionOk="0" h="34216" w="18352">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8"/>
            <p:cNvSpPr/>
            <p:nvPr/>
          </p:nvSpPr>
          <p:spPr>
            <a:xfrm>
              <a:off x="3838800" y="3673775"/>
              <a:ext cx="387500" cy="722450"/>
            </a:xfrm>
            <a:custGeom>
              <a:rect b="b" l="l" r="r" t="t"/>
              <a:pathLst>
                <a:path extrusionOk="0" h="28898" w="1550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8"/>
            <p:cNvSpPr/>
            <p:nvPr/>
          </p:nvSpPr>
          <p:spPr>
            <a:xfrm>
              <a:off x="3516400" y="4016075"/>
              <a:ext cx="836575" cy="754475"/>
            </a:xfrm>
            <a:custGeom>
              <a:rect b="b" l="l" r="r" t="t"/>
              <a:pathLst>
                <a:path extrusionOk="0" h="30179" w="33463">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8"/>
            <p:cNvSpPr/>
            <p:nvPr/>
          </p:nvSpPr>
          <p:spPr>
            <a:xfrm>
              <a:off x="4037375" y="4204375"/>
              <a:ext cx="836000" cy="755050"/>
            </a:xfrm>
            <a:custGeom>
              <a:rect b="b" l="l" r="r" t="t"/>
              <a:pathLst>
                <a:path extrusionOk="0" h="30202" w="3344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18"/>
            <p:cNvSpPr/>
            <p:nvPr/>
          </p:nvSpPr>
          <p:spPr>
            <a:xfrm>
              <a:off x="3838800" y="3673775"/>
              <a:ext cx="299050" cy="719600"/>
            </a:xfrm>
            <a:custGeom>
              <a:rect b="b" l="l" r="r" t="t"/>
              <a:pathLst>
                <a:path extrusionOk="0" h="28784" w="11962">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8"/>
            <p:cNvSpPr/>
            <p:nvPr/>
          </p:nvSpPr>
          <p:spPr>
            <a:xfrm>
              <a:off x="4245100" y="3798175"/>
              <a:ext cx="354950" cy="851975"/>
            </a:xfrm>
            <a:custGeom>
              <a:rect b="b" l="l" r="r" t="t"/>
              <a:pathLst>
                <a:path extrusionOk="0" h="34079" w="14198">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4" name="Google Shape;334;p18"/>
          <p:cNvGrpSpPr/>
          <p:nvPr/>
        </p:nvGrpSpPr>
        <p:grpSpPr>
          <a:xfrm>
            <a:off x="-1495625" y="2459825"/>
            <a:ext cx="2711800" cy="3077000"/>
            <a:chOff x="4675" y="5263075"/>
            <a:chExt cx="2711800" cy="3077000"/>
          </a:xfrm>
        </p:grpSpPr>
        <p:sp>
          <p:nvSpPr>
            <p:cNvPr id="335" name="Google Shape;335;p18"/>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18"/>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18"/>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8" name="Google Shape;338;p18"/>
            <p:cNvGrpSpPr/>
            <p:nvPr/>
          </p:nvGrpSpPr>
          <p:grpSpPr>
            <a:xfrm>
              <a:off x="4675" y="5345475"/>
              <a:ext cx="2711800" cy="2994600"/>
              <a:chOff x="4675" y="5345475"/>
              <a:chExt cx="2711800" cy="2994600"/>
            </a:xfrm>
          </p:grpSpPr>
          <p:sp>
            <p:nvSpPr>
              <p:cNvPr id="339" name="Google Shape;339;p18"/>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18"/>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18"/>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18"/>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18"/>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18"/>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8"/>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8"/>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18"/>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8"/>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18"/>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18"/>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18"/>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18"/>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18"/>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18"/>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18"/>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18"/>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18"/>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18"/>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18"/>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18"/>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18"/>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18"/>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18"/>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18"/>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8"/>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8"/>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7" name="Google Shape;367;p18"/>
              <p:cNvGrpSpPr/>
              <p:nvPr/>
            </p:nvGrpSpPr>
            <p:grpSpPr>
              <a:xfrm>
                <a:off x="4675" y="5593050"/>
                <a:ext cx="2711800" cy="2747025"/>
                <a:chOff x="4675" y="3688050"/>
                <a:chExt cx="2711800" cy="2747025"/>
              </a:xfrm>
            </p:grpSpPr>
            <p:sp>
              <p:nvSpPr>
                <p:cNvPr id="368" name="Google Shape;368;p18"/>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18"/>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8"/>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8"/>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8"/>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8"/>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8"/>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18"/>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18"/>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18"/>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18"/>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18"/>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0" name="Google Shape;380;p18"/>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81" name="Google Shape;381;p18"/>
          <p:cNvSpPr/>
          <p:nvPr/>
        </p:nvSpPr>
        <p:spPr>
          <a:xfrm>
            <a:off x="-920525" y="-155625"/>
            <a:ext cx="1586400" cy="3438650"/>
          </a:xfrm>
          <a:custGeom>
            <a:rect b="b" l="l" r="r" t="t"/>
            <a:pathLst>
              <a:path extrusionOk="0" h="137546" w="63456">
                <a:moveTo>
                  <a:pt x="17120" y="1"/>
                </a:moveTo>
                <a:lnTo>
                  <a:pt x="17120" y="1"/>
                </a:lnTo>
                <a:cubicBezTo>
                  <a:pt x="17257" y="5775"/>
                  <a:pt x="17394" y="11527"/>
                  <a:pt x="17531" y="17302"/>
                </a:cubicBezTo>
                <a:cubicBezTo>
                  <a:pt x="17599" y="20201"/>
                  <a:pt x="17690" y="23123"/>
                  <a:pt x="18444" y="25816"/>
                </a:cubicBezTo>
                <a:cubicBezTo>
                  <a:pt x="19151" y="28304"/>
                  <a:pt x="20452" y="30472"/>
                  <a:pt x="20932" y="33075"/>
                </a:cubicBezTo>
                <a:cubicBezTo>
                  <a:pt x="21251" y="34786"/>
                  <a:pt x="21205" y="36590"/>
                  <a:pt x="21160" y="38370"/>
                </a:cubicBezTo>
                <a:cubicBezTo>
                  <a:pt x="21068" y="42205"/>
                  <a:pt x="20977" y="46085"/>
                  <a:pt x="20178" y="49851"/>
                </a:cubicBezTo>
                <a:cubicBezTo>
                  <a:pt x="19585" y="52727"/>
                  <a:pt x="18580" y="55489"/>
                  <a:pt x="17896" y="58342"/>
                </a:cubicBezTo>
                <a:cubicBezTo>
                  <a:pt x="16275" y="65007"/>
                  <a:pt x="16344" y="72014"/>
                  <a:pt x="15157" y="78794"/>
                </a:cubicBezTo>
                <a:cubicBezTo>
                  <a:pt x="13787" y="86554"/>
                  <a:pt x="10820" y="93813"/>
                  <a:pt x="8332" y="101185"/>
                </a:cubicBezTo>
                <a:cubicBezTo>
                  <a:pt x="7350" y="104061"/>
                  <a:pt x="6460" y="106960"/>
                  <a:pt x="5890" y="109973"/>
                </a:cubicBezTo>
                <a:cubicBezTo>
                  <a:pt x="5319" y="113031"/>
                  <a:pt x="5114" y="116136"/>
                  <a:pt x="4703" y="119217"/>
                </a:cubicBezTo>
                <a:cubicBezTo>
                  <a:pt x="3904" y="125448"/>
                  <a:pt x="2306" y="131588"/>
                  <a:pt x="1" y="137317"/>
                </a:cubicBezTo>
                <a:lnTo>
                  <a:pt x="11642" y="137546"/>
                </a:lnTo>
                <a:cubicBezTo>
                  <a:pt x="14221" y="114926"/>
                  <a:pt x="18672" y="92489"/>
                  <a:pt x="24926" y="70759"/>
                </a:cubicBezTo>
                <a:cubicBezTo>
                  <a:pt x="25702" y="68066"/>
                  <a:pt x="26547" y="65281"/>
                  <a:pt x="28236" y="63295"/>
                </a:cubicBezTo>
                <a:cubicBezTo>
                  <a:pt x="29537" y="61766"/>
                  <a:pt x="31203" y="60876"/>
                  <a:pt x="32755" y="59826"/>
                </a:cubicBezTo>
                <a:cubicBezTo>
                  <a:pt x="34923" y="58365"/>
                  <a:pt x="36955" y="56562"/>
                  <a:pt x="38758" y="54439"/>
                </a:cubicBezTo>
                <a:cubicBezTo>
                  <a:pt x="40013" y="52978"/>
                  <a:pt x="41178" y="51358"/>
                  <a:pt x="42547" y="50102"/>
                </a:cubicBezTo>
                <a:cubicBezTo>
                  <a:pt x="45811" y="47089"/>
                  <a:pt x="49897" y="46290"/>
                  <a:pt x="53754" y="44989"/>
                </a:cubicBezTo>
                <a:cubicBezTo>
                  <a:pt x="57589" y="43688"/>
                  <a:pt x="61675" y="41360"/>
                  <a:pt x="63455" y="36818"/>
                </a:cubicBezTo>
                <a:lnTo>
                  <a:pt x="63455" y="36818"/>
                </a:lnTo>
                <a:cubicBezTo>
                  <a:pt x="58091" y="40401"/>
                  <a:pt x="52316" y="42935"/>
                  <a:pt x="46405" y="44282"/>
                </a:cubicBezTo>
                <a:cubicBezTo>
                  <a:pt x="50513" y="38187"/>
                  <a:pt x="54781" y="31637"/>
                  <a:pt x="55831" y="23899"/>
                </a:cubicBezTo>
                <a:cubicBezTo>
                  <a:pt x="55706" y="23846"/>
                  <a:pt x="55583" y="23821"/>
                  <a:pt x="55462" y="23821"/>
                </a:cubicBezTo>
                <a:cubicBezTo>
                  <a:pt x="54489" y="23821"/>
                  <a:pt x="53699" y="25427"/>
                  <a:pt x="53252" y="26706"/>
                </a:cubicBezTo>
                <a:cubicBezTo>
                  <a:pt x="50833" y="33668"/>
                  <a:pt x="46724" y="39511"/>
                  <a:pt x="42661" y="45218"/>
                </a:cubicBezTo>
                <a:cubicBezTo>
                  <a:pt x="39229" y="50081"/>
                  <a:pt x="35073" y="55375"/>
                  <a:pt x="30080" y="55375"/>
                </a:cubicBezTo>
                <a:cubicBezTo>
                  <a:pt x="30059" y="55375"/>
                  <a:pt x="30037" y="55375"/>
                  <a:pt x="30016" y="55375"/>
                </a:cubicBezTo>
                <a:cubicBezTo>
                  <a:pt x="33348" y="46541"/>
                  <a:pt x="36361" y="37548"/>
                  <a:pt x="39374" y="28555"/>
                </a:cubicBezTo>
                <a:cubicBezTo>
                  <a:pt x="41109" y="23419"/>
                  <a:pt x="41862" y="17736"/>
                  <a:pt x="43688" y="12714"/>
                </a:cubicBezTo>
                <a:cubicBezTo>
                  <a:pt x="44608" y="10227"/>
                  <a:pt x="47002" y="5748"/>
                  <a:pt x="43717" y="5748"/>
                </a:cubicBezTo>
                <a:cubicBezTo>
                  <a:pt x="43415" y="5748"/>
                  <a:pt x="43065" y="5786"/>
                  <a:pt x="42661" y="5867"/>
                </a:cubicBezTo>
                <a:cubicBezTo>
                  <a:pt x="40196" y="16754"/>
                  <a:pt x="38279" y="27117"/>
                  <a:pt x="34079" y="37434"/>
                </a:cubicBezTo>
                <a:cubicBezTo>
                  <a:pt x="33988" y="25656"/>
                  <a:pt x="34695" y="13810"/>
                  <a:pt x="36202" y="2055"/>
                </a:cubicBezTo>
                <a:cubicBezTo>
                  <a:pt x="35517" y="2009"/>
                  <a:pt x="34832" y="1964"/>
                  <a:pt x="34147" y="1918"/>
                </a:cubicBezTo>
                <a:cubicBezTo>
                  <a:pt x="32869" y="12646"/>
                  <a:pt x="32755" y="23442"/>
                  <a:pt x="31408" y="34147"/>
                </a:cubicBezTo>
                <a:cubicBezTo>
                  <a:pt x="30062" y="44875"/>
                  <a:pt x="27300" y="55786"/>
                  <a:pt x="21571" y="64163"/>
                </a:cubicBezTo>
                <a:cubicBezTo>
                  <a:pt x="23054" y="55763"/>
                  <a:pt x="23944" y="47181"/>
                  <a:pt x="23671" y="38712"/>
                </a:cubicBezTo>
                <a:cubicBezTo>
                  <a:pt x="23534" y="34398"/>
                  <a:pt x="23100" y="30084"/>
                  <a:pt x="23511" y="25748"/>
                </a:cubicBezTo>
                <a:cubicBezTo>
                  <a:pt x="23762" y="22894"/>
                  <a:pt x="24401" y="20110"/>
                  <a:pt x="25017" y="17325"/>
                </a:cubicBezTo>
                <a:lnTo>
                  <a:pt x="28236" y="3105"/>
                </a:lnTo>
                <a:cubicBezTo>
                  <a:pt x="27699" y="2655"/>
                  <a:pt x="27044" y="2415"/>
                  <a:pt x="26380" y="2415"/>
                </a:cubicBezTo>
                <a:cubicBezTo>
                  <a:pt x="26169" y="2415"/>
                  <a:pt x="25957" y="2439"/>
                  <a:pt x="25748" y="2489"/>
                </a:cubicBezTo>
                <a:cubicBezTo>
                  <a:pt x="23807" y="10683"/>
                  <a:pt x="22233" y="18968"/>
                  <a:pt x="21023" y="27300"/>
                </a:cubicBezTo>
                <a:cubicBezTo>
                  <a:pt x="19288" y="19950"/>
                  <a:pt x="18489" y="12189"/>
                  <a:pt x="18626" y="4383"/>
                </a:cubicBezTo>
                <a:cubicBezTo>
                  <a:pt x="18672" y="2626"/>
                  <a:pt x="18466" y="343"/>
                  <a:pt x="17120"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18"/>
          <p:cNvSpPr/>
          <p:nvPr/>
        </p:nvSpPr>
        <p:spPr>
          <a:xfrm>
            <a:off x="-642625" y="736900"/>
            <a:ext cx="1808925" cy="1875650"/>
          </a:xfrm>
          <a:custGeom>
            <a:rect b="b" l="l" r="r" t="t"/>
            <a:pathLst>
              <a:path extrusionOk="0" h="75026" w="72357">
                <a:moveTo>
                  <a:pt x="53376" y="0"/>
                </a:moveTo>
                <a:cubicBezTo>
                  <a:pt x="52854" y="0"/>
                  <a:pt x="52350" y="231"/>
                  <a:pt x="52339" y="1117"/>
                </a:cubicBezTo>
                <a:cubicBezTo>
                  <a:pt x="52339" y="2943"/>
                  <a:pt x="31819" y="33232"/>
                  <a:pt x="24720" y="46311"/>
                </a:cubicBezTo>
                <a:cubicBezTo>
                  <a:pt x="17622" y="59367"/>
                  <a:pt x="2146" y="66717"/>
                  <a:pt x="2146" y="66717"/>
                </a:cubicBezTo>
                <a:cubicBezTo>
                  <a:pt x="2146" y="66717"/>
                  <a:pt x="1" y="70277"/>
                  <a:pt x="548" y="75025"/>
                </a:cubicBezTo>
                <a:cubicBezTo>
                  <a:pt x="13833" y="70277"/>
                  <a:pt x="28715" y="48593"/>
                  <a:pt x="33371" y="41540"/>
                </a:cubicBezTo>
                <a:cubicBezTo>
                  <a:pt x="38005" y="34510"/>
                  <a:pt x="33554" y="38893"/>
                  <a:pt x="45446" y="33757"/>
                </a:cubicBezTo>
                <a:cubicBezTo>
                  <a:pt x="57338" y="28621"/>
                  <a:pt x="72357" y="14355"/>
                  <a:pt x="72357" y="14355"/>
                </a:cubicBezTo>
                <a:lnTo>
                  <a:pt x="70736" y="12758"/>
                </a:lnTo>
                <a:cubicBezTo>
                  <a:pt x="70736" y="12758"/>
                  <a:pt x="58616" y="24855"/>
                  <a:pt x="44168" y="31474"/>
                </a:cubicBezTo>
                <a:cubicBezTo>
                  <a:pt x="41625" y="32628"/>
                  <a:pt x="39741" y="33309"/>
                  <a:pt x="38625" y="33309"/>
                </a:cubicBezTo>
                <a:cubicBezTo>
                  <a:pt x="36715" y="33309"/>
                  <a:pt x="37055" y="31313"/>
                  <a:pt x="40196" y="26270"/>
                </a:cubicBezTo>
                <a:cubicBezTo>
                  <a:pt x="45172" y="18281"/>
                  <a:pt x="54530" y="272"/>
                  <a:pt x="54530" y="272"/>
                </a:cubicBezTo>
                <a:cubicBezTo>
                  <a:pt x="54530" y="272"/>
                  <a:pt x="53942" y="0"/>
                  <a:pt x="53376"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18"/>
          <p:cNvSpPr/>
          <p:nvPr/>
        </p:nvSpPr>
        <p:spPr>
          <a:xfrm>
            <a:off x="-340150" y="4520775"/>
            <a:ext cx="8616869" cy="1292300"/>
          </a:xfrm>
          <a:custGeom>
            <a:rect b="b" l="l" r="r" t="t"/>
            <a:pathLst>
              <a:path extrusionOk="0" h="51692" w="180175">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4" name="Google Shape;384;p18"/>
          <p:cNvGrpSpPr/>
          <p:nvPr/>
        </p:nvGrpSpPr>
        <p:grpSpPr>
          <a:xfrm flipH="1" rot="935900">
            <a:off x="-539847" y="2669725"/>
            <a:ext cx="1811856" cy="1141585"/>
            <a:chOff x="1783375" y="3070625"/>
            <a:chExt cx="1811800" cy="1141550"/>
          </a:xfrm>
        </p:grpSpPr>
        <p:sp>
          <p:nvSpPr>
            <p:cNvPr id="385" name="Google Shape;385;p18"/>
            <p:cNvSpPr/>
            <p:nvPr/>
          </p:nvSpPr>
          <p:spPr>
            <a:xfrm>
              <a:off x="1783375" y="3070625"/>
              <a:ext cx="1811800" cy="1141550"/>
            </a:xfrm>
            <a:custGeom>
              <a:rect b="b" l="l" r="r" t="t"/>
              <a:pathLst>
                <a:path extrusionOk="0" h="45662" w="72472">
                  <a:moveTo>
                    <a:pt x="58411" y="0"/>
                  </a:moveTo>
                  <a:lnTo>
                    <a:pt x="56311" y="1438"/>
                  </a:lnTo>
                  <a:cubicBezTo>
                    <a:pt x="56311" y="1438"/>
                    <a:pt x="51358" y="7145"/>
                    <a:pt x="50422" y="12645"/>
                  </a:cubicBezTo>
                  <a:cubicBezTo>
                    <a:pt x="49463" y="18169"/>
                    <a:pt x="41086" y="18922"/>
                    <a:pt x="35768" y="21205"/>
                  </a:cubicBezTo>
                  <a:cubicBezTo>
                    <a:pt x="30450" y="23487"/>
                    <a:pt x="27391" y="32435"/>
                    <a:pt x="20361" y="36817"/>
                  </a:cubicBezTo>
                  <a:cubicBezTo>
                    <a:pt x="18018" y="38271"/>
                    <a:pt x="15525" y="38755"/>
                    <a:pt x="13242" y="38755"/>
                  </a:cubicBezTo>
                  <a:cubicBezTo>
                    <a:pt x="8677" y="38755"/>
                    <a:pt x="4954" y="36817"/>
                    <a:pt x="4954" y="36817"/>
                  </a:cubicBezTo>
                  <a:cubicBezTo>
                    <a:pt x="4954" y="36817"/>
                    <a:pt x="1" y="42889"/>
                    <a:pt x="1622" y="44509"/>
                  </a:cubicBezTo>
                  <a:cubicBezTo>
                    <a:pt x="2371" y="45259"/>
                    <a:pt x="4828" y="45662"/>
                    <a:pt x="7939" y="45662"/>
                  </a:cubicBezTo>
                  <a:cubicBezTo>
                    <a:pt x="11557" y="45662"/>
                    <a:pt x="16060" y="45117"/>
                    <a:pt x="19790" y="43939"/>
                  </a:cubicBezTo>
                  <a:cubicBezTo>
                    <a:pt x="26729" y="41748"/>
                    <a:pt x="30815" y="35767"/>
                    <a:pt x="32344" y="32161"/>
                  </a:cubicBezTo>
                  <a:cubicBezTo>
                    <a:pt x="33874" y="28532"/>
                    <a:pt x="35106" y="25313"/>
                    <a:pt x="40151" y="23396"/>
                  </a:cubicBezTo>
                  <a:cubicBezTo>
                    <a:pt x="42708" y="25220"/>
                    <a:pt x="46986" y="28179"/>
                    <a:pt x="51237" y="28179"/>
                  </a:cubicBezTo>
                  <a:cubicBezTo>
                    <a:pt x="51881" y="28179"/>
                    <a:pt x="52524" y="28111"/>
                    <a:pt x="53161" y="27961"/>
                  </a:cubicBezTo>
                  <a:cubicBezTo>
                    <a:pt x="58023" y="26820"/>
                    <a:pt x="63250" y="23602"/>
                    <a:pt x="64870" y="22346"/>
                  </a:cubicBezTo>
                  <a:cubicBezTo>
                    <a:pt x="66491" y="21114"/>
                    <a:pt x="72471" y="20840"/>
                    <a:pt x="72471" y="20840"/>
                  </a:cubicBezTo>
                  <a:lnTo>
                    <a:pt x="71901" y="19881"/>
                  </a:lnTo>
                  <a:cubicBezTo>
                    <a:pt x="71239" y="20064"/>
                    <a:pt x="67906" y="20452"/>
                    <a:pt x="66103" y="20452"/>
                  </a:cubicBezTo>
                  <a:cubicBezTo>
                    <a:pt x="64300" y="20452"/>
                    <a:pt x="59438" y="24263"/>
                    <a:pt x="53549" y="25496"/>
                  </a:cubicBezTo>
                  <a:cubicBezTo>
                    <a:pt x="52945" y="25622"/>
                    <a:pt x="52340" y="25680"/>
                    <a:pt x="51746" y="25680"/>
                  </a:cubicBezTo>
                  <a:cubicBezTo>
                    <a:pt x="46544" y="25680"/>
                    <a:pt x="42156" y="21272"/>
                    <a:pt x="46519" y="20064"/>
                  </a:cubicBezTo>
                  <a:cubicBezTo>
                    <a:pt x="51358" y="18740"/>
                    <a:pt x="52020" y="15133"/>
                    <a:pt x="53070" y="10089"/>
                  </a:cubicBezTo>
                  <a:cubicBezTo>
                    <a:pt x="54120" y="5045"/>
                    <a:pt x="58411" y="1"/>
                    <a:pt x="58411" y="0"/>
                  </a:cubicBez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18"/>
            <p:cNvSpPr/>
            <p:nvPr/>
          </p:nvSpPr>
          <p:spPr>
            <a:xfrm>
              <a:off x="2393975" y="3475200"/>
              <a:ext cx="200300" cy="407450"/>
            </a:xfrm>
            <a:custGeom>
              <a:rect b="b" l="l" r="r" t="t"/>
              <a:pathLst>
                <a:path extrusionOk="0" h="16298" w="8012">
                  <a:moveTo>
                    <a:pt x="6574" y="0"/>
                  </a:moveTo>
                  <a:cubicBezTo>
                    <a:pt x="6163" y="503"/>
                    <a:pt x="5752" y="1027"/>
                    <a:pt x="5318" y="1530"/>
                  </a:cubicBezTo>
                  <a:cubicBezTo>
                    <a:pt x="913" y="6506"/>
                    <a:pt x="685" y="9245"/>
                    <a:pt x="1780" y="12486"/>
                  </a:cubicBezTo>
                  <a:cubicBezTo>
                    <a:pt x="2876" y="15750"/>
                    <a:pt x="4131" y="16298"/>
                    <a:pt x="4131" y="16298"/>
                  </a:cubicBezTo>
                  <a:lnTo>
                    <a:pt x="5980" y="15773"/>
                  </a:lnTo>
                  <a:cubicBezTo>
                    <a:pt x="5980" y="15773"/>
                    <a:pt x="0" y="8400"/>
                    <a:pt x="5661" y="2831"/>
                  </a:cubicBezTo>
                  <a:cubicBezTo>
                    <a:pt x="6574" y="1940"/>
                    <a:pt x="7350" y="1027"/>
                    <a:pt x="8012" y="137"/>
                  </a:cubicBezTo>
                  <a:lnTo>
                    <a:pt x="6574" y="0"/>
                  </a:ln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7" name="Google Shape;387;p18"/>
          <p:cNvGrpSpPr/>
          <p:nvPr/>
        </p:nvGrpSpPr>
        <p:grpSpPr>
          <a:xfrm>
            <a:off x="-807750" y="3519275"/>
            <a:ext cx="2490825" cy="2014050"/>
            <a:chOff x="-807750" y="3519275"/>
            <a:chExt cx="2490825" cy="2014050"/>
          </a:xfrm>
        </p:grpSpPr>
        <p:sp>
          <p:nvSpPr>
            <p:cNvPr id="388" name="Google Shape;388;p18"/>
            <p:cNvSpPr/>
            <p:nvPr/>
          </p:nvSpPr>
          <p:spPr>
            <a:xfrm>
              <a:off x="-807750" y="3536650"/>
              <a:ext cx="2490825" cy="1996675"/>
            </a:xfrm>
            <a:custGeom>
              <a:rect b="b" l="l" r="r" t="t"/>
              <a:pathLst>
                <a:path extrusionOk="0" h="79867" w="99633">
                  <a:moveTo>
                    <a:pt x="58273" y="1"/>
                  </a:moveTo>
                  <a:cubicBezTo>
                    <a:pt x="50718" y="10478"/>
                    <a:pt x="44692" y="24127"/>
                    <a:pt x="39899" y="27117"/>
                  </a:cubicBezTo>
                  <a:cubicBezTo>
                    <a:pt x="35083" y="30085"/>
                    <a:pt x="12828" y="32755"/>
                    <a:pt x="6414" y="44670"/>
                  </a:cubicBezTo>
                  <a:cubicBezTo>
                    <a:pt x="0" y="56585"/>
                    <a:pt x="11322" y="60853"/>
                    <a:pt x="11322" y="60853"/>
                  </a:cubicBezTo>
                  <a:lnTo>
                    <a:pt x="23465" y="63592"/>
                  </a:lnTo>
                  <a:cubicBezTo>
                    <a:pt x="23465" y="63592"/>
                    <a:pt x="30552" y="55799"/>
                    <a:pt x="39428" y="55799"/>
                  </a:cubicBezTo>
                  <a:cubicBezTo>
                    <a:pt x="41725" y="55799"/>
                    <a:pt x="44142" y="56321"/>
                    <a:pt x="46587" y="57635"/>
                  </a:cubicBezTo>
                  <a:cubicBezTo>
                    <a:pt x="58501" y="64049"/>
                    <a:pt x="58730" y="62382"/>
                    <a:pt x="70645" y="69047"/>
                  </a:cubicBezTo>
                  <a:cubicBezTo>
                    <a:pt x="82537" y="75735"/>
                    <a:pt x="99633" y="79867"/>
                    <a:pt x="99633" y="79867"/>
                  </a:cubicBezTo>
                  <a:cubicBezTo>
                    <a:pt x="99633" y="79867"/>
                    <a:pt x="96962" y="67495"/>
                    <a:pt x="90092" y="63592"/>
                  </a:cubicBezTo>
                  <a:cubicBezTo>
                    <a:pt x="83244" y="59712"/>
                    <a:pt x="83244" y="56265"/>
                    <a:pt x="83244" y="50080"/>
                  </a:cubicBezTo>
                  <a:cubicBezTo>
                    <a:pt x="83244" y="43894"/>
                    <a:pt x="80482" y="46428"/>
                    <a:pt x="81167" y="40698"/>
                  </a:cubicBezTo>
                  <a:cubicBezTo>
                    <a:pt x="81852" y="34969"/>
                    <a:pt x="93538" y="22141"/>
                    <a:pt x="93310" y="20315"/>
                  </a:cubicBezTo>
                  <a:cubicBezTo>
                    <a:pt x="92169" y="16207"/>
                    <a:pt x="65600" y="754"/>
                    <a:pt x="58273"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8"/>
            <p:cNvSpPr/>
            <p:nvPr/>
          </p:nvSpPr>
          <p:spPr>
            <a:xfrm>
              <a:off x="622250" y="3519275"/>
              <a:ext cx="945775" cy="600725"/>
            </a:xfrm>
            <a:custGeom>
              <a:rect b="b" l="l" r="r" t="t"/>
              <a:pathLst>
                <a:path extrusionOk="0" h="24029" w="37831">
                  <a:moveTo>
                    <a:pt x="3026" y="0"/>
                  </a:moveTo>
                  <a:cubicBezTo>
                    <a:pt x="1995" y="0"/>
                    <a:pt x="1387" y="220"/>
                    <a:pt x="1073" y="467"/>
                  </a:cubicBezTo>
                  <a:cubicBezTo>
                    <a:pt x="0" y="1334"/>
                    <a:pt x="891" y="5443"/>
                    <a:pt x="6597" y="8867"/>
                  </a:cubicBezTo>
                  <a:cubicBezTo>
                    <a:pt x="12303" y="12290"/>
                    <a:pt x="16846" y="12427"/>
                    <a:pt x="18443" y="17426"/>
                  </a:cubicBezTo>
                  <a:cubicBezTo>
                    <a:pt x="19815" y="21736"/>
                    <a:pt x="21119" y="24029"/>
                    <a:pt x="22832" y="24029"/>
                  </a:cubicBezTo>
                  <a:cubicBezTo>
                    <a:pt x="23115" y="24029"/>
                    <a:pt x="23409" y="23966"/>
                    <a:pt x="23716" y="23840"/>
                  </a:cubicBezTo>
                  <a:cubicBezTo>
                    <a:pt x="25113" y="23260"/>
                    <a:pt x="24875" y="22681"/>
                    <a:pt x="25641" y="22681"/>
                  </a:cubicBezTo>
                  <a:cubicBezTo>
                    <a:pt x="26051" y="22681"/>
                    <a:pt x="26750" y="22847"/>
                    <a:pt x="28144" y="23269"/>
                  </a:cubicBezTo>
                  <a:cubicBezTo>
                    <a:pt x="29138" y="23565"/>
                    <a:pt x="30270" y="23716"/>
                    <a:pt x="31378" y="23716"/>
                  </a:cubicBezTo>
                  <a:cubicBezTo>
                    <a:pt x="34719" y="23716"/>
                    <a:pt x="37830" y="22338"/>
                    <a:pt x="36201" y="19389"/>
                  </a:cubicBezTo>
                  <a:cubicBezTo>
                    <a:pt x="36201" y="19389"/>
                    <a:pt x="32778" y="14071"/>
                    <a:pt x="19722" y="6584"/>
                  </a:cubicBezTo>
                  <a:cubicBezTo>
                    <a:pt x="10483" y="1287"/>
                    <a:pt x="5519" y="0"/>
                    <a:pt x="3026"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0" name="Google Shape;390;p18"/>
          <p:cNvSpPr/>
          <p:nvPr/>
        </p:nvSpPr>
        <p:spPr>
          <a:xfrm>
            <a:off x="6835945" y="22038"/>
            <a:ext cx="2988212" cy="4964116"/>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8"/>
          <p:cNvSpPr/>
          <p:nvPr/>
        </p:nvSpPr>
        <p:spPr>
          <a:xfrm>
            <a:off x="-743325" y="4187950"/>
            <a:ext cx="10157106" cy="1387800"/>
          </a:xfrm>
          <a:custGeom>
            <a:rect b="b" l="l" r="r" t="t"/>
            <a:pathLst>
              <a:path extrusionOk="0" h="55512" w="310425">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8"/>
          <p:cNvSpPr/>
          <p:nvPr/>
        </p:nvSpPr>
        <p:spPr>
          <a:xfrm>
            <a:off x="7886338" y="4099063"/>
            <a:ext cx="641600" cy="537575"/>
          </a:xfrm>
          <a:custGeom>
            <a:rect b="b" l="l" r="r" t="t"/>
            <a:pathLst>
              <a:path extrusionOk="0" h="21503" w="25664">
                <a:moveTo>
                  <a:pt x="8527" y="0"/>
                </a:moveTo>
                <a:cubicBezTo>
                  <a:pt x="7508" y="0"/>
                  <a:pt x="6425" y="76"/>
                  <a:pt x="5273" y="236"/>
                </a:cubicBezTo>
                <a:cubicBezTo>
                  <a:pt x="15225" y="1948"/>
                  <a:pt x="21479" y="6855"/>
                  <a:pt x="20748" y="16054"/>
                </a:cubicBezTo>
                <a:cubicBezTo>
                  <a:pt x="18408" y="8898"/>
                  <a:pt x="13983" y="5758"/>
                  <a:pt x="12261" y="5758"/>
                </a:cubicBezTo>
                <a:cubicBezTo>
                  <a:pt x="12237" y="5758"/>
                  <a:pt x="12212" y="5758"/>
                  <a:pt x="12189" y="5760"/>
                </a:cubicBezTo>
                <a:cubicBezTo>
                  <a:pt x="17621" y="9891"/>
                  <a:pt x="18808" y="16259"/>
                  <a:pt x="18831" y="16738"/>
                </a:cubicBezTo>
                <a:cubicBezTo>
                  <a:pt x="11459" y="7523"/>
                  <a:pt x="4129" y="4467"/>
                  <a:pt x="430" y="4467"/>
                </a:cubicBezTo>
                <a:cubicBezTo>
                  <a:pt x="280" y="4467"/>
                  <a:pt x="137" y="4472"/>
                  <a:pt x="0" y="4481"/>
                </a:cubicBezTo>
                <a:cubicBezTo>
                  <a:pt x="6209" y="6513"/>
                  <a:pt x="15202" y="12379"/>
                  <a:pt x="16092" y="16738"/>
                </a:cubicBezTo>
                <a:cubicBezTo>
                  <a:pt x="13436" y="13850"/>
                  <a:pt x="10183" y="12749"/>
                  <a:pt x="7538" y="12749"/>
                </a:cubicBezTo>
                <a:cubicBezTo>
                  <a:pt x="6273" y="12749"/>
                  <a:pt x="5147" y="13001"/>
                  <a:pt x="4291" y="13429"/>
                </a:cubicBezTo>
                <a:cubicBezTo>
                  <a:pt x="8354" y="13429"/>
                  <a:pt x="12600" y="17674"/>
                  <a:pt x="12600" y="17674"/>
                </a:cubicBezTo>
                <a:cubicBezTo>
                  <a:pt x="10561" y="17170"/>
                  <a:pt x="8814" y="16977"/>
                  <a:pt x="7334" y="16977"/>
                </a:cubicBezTo>
                <a:cubicBezTo>
                  <a:pt x="2515" y="16977"/>
                  <a:pt x="525" y="19021"/>
                  <a:pt x="525" y="19021"/>
                </a:cubicBezTo>
                <a:cubicBezTo>
                  <a:pt x="525" y="19021"/>
                  <a:pt x="2537" y="18135"/>
                  <a:pt x="5554" y="18135"/>
                </a:cubicBezTo>
                <a:cubicBezTo>
                  <a:pt x="7380" y="18135"/>
                  <a:pt x="9575" y="18459"/>
                  <a:pt x="11915" y="19500"/>
                </a:cubicBezTo>
                <a:cubicBezTo>
                  <a:pt x="15716" y="21177"/>
                  <a:pt x="19620" y="21502"/>
                  <a:pt x="22076" y="21502"/>
                </a:cubicBezTo>
                <a:cubicBezTo>
                  <a:pt x="23631" y="21502"/>
                  <a:pt x="24606" y="21372"/>
                  <a:pt x="24606" y="21372"/>
                </a:cubicBezTo>
                <a:cubicBezTo>
                  <a:pt x="24606" y="21372"/>
                  <a:pt x="25663" y="0"/>
                  <a:pt x="852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8"/>
          <p:cNvSpPr/>
          <p:nvPr/>
        </p:nvSpPr>
        <p:spPr>
          <a:xfrm>
            <a:off x="7662888" y="4304800"/>
            <a:ext cx="453625" cy="442975"/>
          </a:xfrm>
          <a:custGeom>
            <a:rect b="b" l="l" r="r" t="t"/>
            <a:pathLst>
              <a:path extrusionOk="0" h="17719" w="18145">
                <a:moveTo>
                  <a:pt x="6060" y="0"/>
                </a:moveTo>
                <a:cubicBezTo>
                  <a:pt x="5335" y="0"/>
                  <a:pt x="4564" y="54"/>
                  <a:pt x="3744" y="169"/>
                </a:cubicBezTo>
                <a:cubicBezTo>
                  <a:pt x="10751" y="1356"/>
                  <a:pt x="15179" y="4826"/>
                  <a:pt x="14677" y="11331"/>
                </a:cubicBezTo>
                <a:cubicBezTo>
                  <a:pt x="13013" y="6272"/>
                  <a:pt x="9888" y="4048"/>
                  <a:pt x="8682" y="4048"/>
                </a:cubicBezTo>
                <a:cubicBezTo>
                  <a:pt x="8664" y="4048"/>
                  <a:pt x="8646" y="4049"/>
                  <a:pt x="8628" y="4050"/>
                </a:cubicBezTo>
                <a:cubicBezTo>
                  <a:pt x="12463" y="6971"/>
                  <a:pt x="13285" y="11468"/>
                  <a:pt x="13308" y="11810"/>
                </a:cubicBezTo>
                <a:cubicBezTo>
                  <a:pt x="8092" y="5302"/>
                  <a:pt x="2940" y="3148"/>
                  <a:pt x="315" y="3148"/>
                </a:cubicBezTo>
                <a:cubicBezTo>
                  <a:pt x="205" y="3148"/>
                  <a:pt x="101" y="3152"/>
                  <a:pt x="0" y="3159"/>
                </a:cubicBezTo>
                <a:cubicBezTo>
                  <a:pt x="4383" y="4597"/>
                  <a:pt x="10751" y="8729"/>
                  <a:pt x="11367" y="11810"/>
                </a:cubicBezTo>
                <a:cubicBezTo>
                  <a:pt x="9501" y="9775"/>
                  <a:pt x="7208" y="9000"/>
                  <a:pt x="5340" y="9000"/>
                </a:cubicBezTo>
                <a:cubicBezTo>
                  <a:pt x="4443" y="9000"/>
                  <a:pt x="3643" y="9178"/>
                  <a:pt x="3036" y="9482"/>
                </a:cubicBezTo>
                <a:cubicBezTo>
                  <a:pt x="5912" y="9482"/>
                  <a:pt x="8902" y="12472"/>
                  <a:pt x="8902" y="12472"/>
                </a:cubicBezTo>
                <a:cubicBezTo>
                  <a:pt x="7471" y="12120"/>
                  <a:pt x="6243" y="11984"/>
                  <a:pt x="5202" y="11984"/>
                </a:cubicBezTo>
                <a:cubicBezTo>
                  <a:pt x="1794" y="11984"/>
                  <a:pt x="388" y="13431"/>
                  <a:pt x="388" y="13431"/>
                </a:cubicBezTo>
                <a:cubicBezTo>
                  <a:pt x="388" y="13431"/>
                  <a:pt x="1500" y="12779"/>
                  <a:pt x="3202" y="12779"/>
                </a:cubicBezTo>
                <a:cubicBezTo>
                  <a:pt x="4976" y="12779"/>
                  <a:pt x="7392" y="13487"/>
                  <a:pt x="9861" y="16375"/>
                </a:cubicBezTo>
                <a:cubicBezTo>
                  <a:pt x="10703" y="17359"/>
                  <a:pt x="11638" y="17718"/>
                  <a:pt x="12555" y="17718"/>
                </a:cubicBezTo>
                <a:cubicBezTo>
                  <a:pt x="15042" y="17718"/>
                  <a:pt x="17393" y="15074"/>
                  <a:pt x="17393" y="15074"/>
                </a:cubicBezTo>
                <a:cubicBezTo>
                  <a:pt x="17393" y="15074"/>
                  <a:pt x="18145" y="0"/>
                  <a:pt x="606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4" name="Google Shape;394;p18"/>
          <p:cNvGrpSpPr/>
          <p:nvPr/>
        </p:nvGrpSpPr>
        <p:grpSpPr>
          <a:xfrm>
            <a:off x="5111688" y="4133025"/>
            <a:ext cx="1674825" cy="951100"/>
            <a:chOff x="2960600" y="6094450"/>
            <a:chExt cx="1674825" cy="951100"/>
          </a:xfrm>
        </p:grpSpPr>
        <p:grpSp>
          <p:nvGrpSpPr>
            <p:cNvPr id="395" name="Google Shape;395;p18"/>
            <p:cNvGrpSpPr/>
            <p:nvPr/>
          </p:nvGrpSpPr>
          <p:grpSpPr>
            <a:xfrm>
              <a:off x="2960600" y="6094450"/>
              <a:ext cx="1674825" cy="951100"/>
              <a:chOff x="2960600" y="4037050"/>
              <a:chExt cx="1674825" cy="951100"/>
            </a:xfrm>
          </p:grpSpPr>
          <p:sp>
            <p:nvSpPr>
              <p:cNvPr id="396" name="Google Shape;396;p18"/>
              <p:cNvSpPr/>
              <p:nvPr/>
            </p:nvSpPr>
            <p:spPr>
              <a:xfrm>
                <a:off x="2960600" y="4037050"/>
                <a:ext cx="1375250" cy="951100"/>
              </a:xfrm>
              <a:custGeom>
                <a:rect b="b" l="l" r="r" t="t"/>
                <a:pathLst>
                  <a:path extrusionOk="0" h="38044" w="55010">
                    <a:moveTo>
                      <a:pt x="13550" y="1"/>
                    </a:moveTo>
                    <a:cubicBezTo>
                      <a:pt x="13379" y="1"/>
                      <a:pt x="13207" y="4"/>
                      <a:pt x="13034" y="9"/>
                    </a:cubicBezTo>
                    <a:cubicBezTo>
                      <a:pt x="7949" y="177"/>
                      <a:pt x="9034" y="1641"/>
                      <a:pt x="7280" y="1641"/>
                    </a:cubicBezTo>
                    <a:cubicBezTo>
                      <a:pt x="7129" y="1641"/>
                      <a:pt x="6956" y="1631"/>
                      <a:pt x="6757" y="1607"/>
                    </a:cubicBezTo>
                    <a:cubicBezTo>
                      <a:pt x="6628" y="1592"/>
                      <a:pt x="6505" y="1585"/>
                      <a:pt x="6389" y="1585"/>
                    </a:cubicBezTo>
                    <a:cubicBezTo>
                      <a:pt x="4229" y="1585"/>
                      <a:pt x="4284" y="4131"/>
                      <a:pt x="4566" y="6492"/>
                    </a:cubicBezTo>
                    <a:cubicBezTo>
                      <a:pt x="4862" y="8957"/>
                      <a:pt x="6802" y="13134"/>
                      <a:pt x="6460" y="15188"/>
                    </a:cubicBezTo>
                    <a:cubicBezTo>
                      <a:pt x="6095" y="17265"/>
                      <a:pt x="3881" y="20278"/>
                      <a:pt x="3356" y="20506"/>
                    </a:cubicBezTo>
                    <a:cubicBezTo>
                      <a:pt x="2831" y="20735"/>
                      <a:pt x="2854" y="22812"/>
                      <a:pt x="2671" y="25094"/>
                    </a:cubicBezTo>
                    <a:cubicBezTo>
                      <a:pt x="2557" y="26783"/>
                      <a:pt x="2648" y="29865"/>
                      <a:pt x="1644" y="32284"/>
                    </a:cubicBezTo>
                    <a:cubicBezTo>
                      <a:pt x="640" y="34704"/>
                      <a:pt x="1" y="35936"/>
                      <a:pt x="457" y="36050"/>
                    </a:cubicBezTo>
                    <a:cubicBezTo>
                      <a:pt x="542" y="36071"/>
                      <a:pt x="605" y="36078"/>
                      <a:pt x="652" y="36078"/>
                    </a:cubicBezTo>
                    <a:cubicBezTo>
                      <a:pt x="775" y="36078"/>
                      <a:pt x="790" y="36028"/>
                      <a:pt x="813" y="36028"/>
                    </a:cubicBezTo>
                    <a:cubicBezTo>
                      <a:pt x="831" y="36028"/>
                      <a:pt x="854" y="36058"/>
                      <a:pt x="936" y="36164"/>
                    </a:cubicBezTo>
                    <a:cubicBezTo>
                      <a:pt x="1165" y="36461"/>
                      <a:pt x="1119" y="37237"/>
                      <a:pt x="1005" y="37534"/>
                    </a:cubicBezTo>
                    <a:cubicBezTo>
                      <a:pt x="921" y="37716"/>
                      <a:pt x="1773" y="38044"/>
                      <a:pt x="2444" y="38044"/>
                    </a:cubicBezTo>
                    <a:cubicBezTo>
                      <a:pt x="2867" y="38044"/>
                      <a:pt x="3219" y="37914"/>
                      <a:pt x="3219" y="37534"/>
                    </a:cubicBezTo>
                    <a:cubicBezTo>
                      <a:pt x="3219" y="36530"/>
                      <a:pt x="2671" y="30070"/>
                      <a:pt x="4451" y="25779"/>
                    </a:cubicBezTo>
                    <a:cubicBezTo>
                      <a:pt x="6209" y="21488"/>
                      <a:pt x="8629" y="19959"/>
                      <a:pt x="9975" y="18498"/>
                    </a:cubicBezTo>
                    <a:cubicBezTo>
                      <a:pt x="11345" y="17014"/>
                      <a:pt x="11641" y="16261"/>
                      <a:pt x="11641" y="16261"/>
                    </a:cubicBezTo>
                    <a:lnTo>
                      <a:pt x="11641" y="16261"/>
                    </a:lnTo>
                    <a:cubicBezTo>
                      <a:pt x="11641" y="16261"/>
                      <a:pt x="11459" y="18544"/>
                      <a:pt x="9336" y="20735"/>
                    </a:cubicBezTo>
                    <a:cubicBezTo>
                      <a:pt x="7213" y="22903"/>
                      <a:pt x="9268" y="22675"/>
                      <a:pt x="9975" y="24797"/>
                    </a:cubicBezTo>
                    <a:cubicBezTo>
                      <a:pt x="10683" y="26897"/>
                      <a:pt x="12577" y="31782"/>
                      <a:pt x="12577" y="32672"/>
                    </a:cubicBezTo>
                    <a:cubicBezTo>
                      <a:pt x="12577" y="33562"/>
                      <a:pt x="11938" y="34133"/>
                      <a:pt x="12760" y="34361"/>
                    </a:cubicBezTo>
                    <a:cubicBezTo>
                      <a:pt x="13582" y="34612"/>
                      <a:pt x="14152" y="35206"/>
                      <a:pt x="14152" y="35206"/>
                    </a:cubicBezTo>
                    <a:cubicBezTo>
                      <a:pt x="14152" y="35206"/>
                      <a:pt x="14893" y="35257"/>
                      <a:pt x="15420" y="35257"/>
                    </a:cubicBezTo>
                    <a:cubicBezTo>
                      <a:pt x="15684" y="35257"/>
                      <a:pt x="15895" y="35244"/>
                      <a:pt x="15933" y="35206"/>
                    </a:cubicBezTo>
                    <a:cubicBezTo>
                      <a:pt x="16047" y="35092"/>
                      <a:pt x="15042" y="34681"/>
                      <a:pt x="14814" y="32741"/>
                    </a:cubicBezTo>
                    <a:cubicBezTo>
                      <a:pt x="14586" y="30801"/>
                      <a:pt x="12052" y="27148"/>
                      <a:pt x="12098" y="24661"/>
                    </a:cubicBezTo>
                    <a:cubicBezTo>
                      <a:pt x="12098" y="24661"/>
                      <a:pt x="11390" y="23611"/>
                      <a:pt x="13582" y="21031"/>
                    </a:cubicBezTo>
                    <a:cubicBezTo>
                      <a:pt x="15750" y="18429"/>
                      <a:pt x="16640" y="16489"/>
                      <a:pt x="16640" y="16489"/>
                    </a:cubicBezTo>
                    <a:cubicBezTo>
                      <a:pt x="16640" y="16489"/>
                      <a:pt x="22014" y="18286"/>
                      <a:pt x="24478" y="18286"/>
                    </a:cubicBezTo>
                    <a:cubicBezTo>
                      <a:pt x="24873" y="18286"/>
                      <a:pt x="25194" y="18240"/>
                      <a:pt x="25405" y="18132"/>
                    </a:cubicBezTo>
                    <a:cubicBezTo>
                      <a:pt x="26820" y="19662"/>
                      <a:pt x="27414" y="24432"/>
                      <a:pt x="27939" y="26487"/>
                    </a:cubicBezTo>
                    <a:cubicBezTo>
                      <a:pt x="28464" y="28564"/>
                      <a:pt x="28760" y="34909"/>
                      <a:pt x="28646" y="36142"/>
                    </a:cubicBezTo>
                    <a:cubicBezTo>
                      <a:pt x="28532" y="37374"/>
                      <a:pt x="31043" y="37374"/>
                      <a:pt x="31043" y="37374"/>
                    </a:cubicBezTo>
                    <a:cubicBezTo>
                      <a:pt x="31043" y="37374"/>
                      <a:pt x="30518" y="34726"/>
                      <a:pt x="30404" y="33197"/>
                    </a:cubicBezTo>
                    <a:cubicBezTo>
                      <a:pt x="30290" y="31668"/>
                      <a:pt x="30290" y="30321"/>
                      <a:pt x="30176" y="29020"/>
                    </a:cubicBezTo>
                    <a:cubicBezTo>
                      <a:pt x="30061" y="27742"/>
                      <a:pt x="30518" y="26623"/>
                      <a:pt x="30107" y="24615"/>
                    </a:cubicBezTo>
                    <a:cubicBezTo>
                      <a:pt x="29707" y="22660"/>
                      <a:pt x="29761" y="18694"/>
                      <a:pt x="33342" y="18694"/>
                    </a:cubicBezTo>
                    <a:cubicBezTo>
                      <a:pt x="33440" y="18694"/>
                      <a:pt x="33541" y="18697"/>
                      <a:pt x="33645" y="18703"/>
                    </a:cubicBezTo>
                    <a:cubicBezTo>
                      <a:pt x="35357" y="18909"/>
                      <a:pt x="39169" y="23382"/>
                      <a:pt x="41360" y="24729"/>
                    </a:cubicBezTo>
                    <a:cubicBezTo>
                      <a:pt x="43528" y="26076"/>
                      <a:pt x="42638" y="26669"/>
                      <a:pt x="45058" y="28929"/>
                    </a:cubicBezTo>
                    <a:cubicBezTo>
                      <a:pt x="47477" y="31211"/>
                      <a:pt x="48892" y="32878"/>
                      <a:pt x="50741" y="34612"/>
                    </a:cubicBezTo>
                    <a:cubicBezTo>
                      <a:pt x="52189" y="35971"/>
                      <a:pt x="52195" y="36574"/>
                      <a:pt x="52459" y="36574"/>
                    </a:cubicBezTo>
                    <a:cubicBezTo>
                      <a:pt x="52532" y="36574"/>
                      <a:pt x="52624" y="36527"/>
                      <a:pt x="52773" y="36438"/>
                    </a:cubicBezTo>
                    <a:cubicBezTo>
                      <a:pt x="52940" y="36338"/>
                      <a:pt x="53038" y="36263"/>
                      <a:pt x="53091" y="36209"/>
                    </a:cubicBezTo>
                    <a:lnTo>
                      <a:pt x="53091" y="36209"/>
                    </a:lnTo>
                    <a:cubicBezTo>
                      <a:pt x="53124" y="36269"/>
                      <a:pt x="53188" y="36326"/>
                      <a:pt x="53415" y="36326"/>
                    </a:cubicBezTo>
                    <a:cubicBezTo>
                      <a:pt x="53497" y="36326"/>
                      <a:pt x="53601" y="36319"/>
                      <a:pt x="53731" y="36301"/>
                    </a:cubicBezTo>
                    <a:cubicBezTo>
                      <a:pt x="54439" y="36210"/>
                      <a:pt x="55010" y="36005"/>
                      <a:pt x="54895" y="34726"/>
                    </a:cubicBezTo>
                    <a:cubicBezTo>
                      <a:pt x="54781" y="33471"/>
                      <a:pt x="53777" y="32353"/>
                      <a:pt x="53868" y="30024"/>
                    </a:cubicBezTo>
                    <a:cubicBezTo>
                      <a:pt x="53960" y="27696"/>
                      <a:pt x="53731" y="27514"/>
                      <a:pt x="53823" y="26464"/>
                    </a:cubicBezTo>
                    <a:cubicBezTo>
                      <a:pt x="53914" y="25414"/>
                      <a:pt x="53891" y="25094"/>
                      <a:pt x="54165" y="24341"/>
                    </a:cubicBezTo>
                    <a:cubicBezTo>
                      <a:pt x="54228" y="24160"/>
                      <a:pt x="54041" y="24090"/>
                      <a:pt x="53739" y="24090"/>
                    </a:cubicBezTo>
                    <a:cubicBezTo>
                      <a:pt x="53279" y="24090"/>
                      <a:pt x="52552" y="24253"/>
                      <a:pt x="52042" y="24432"/>
                    </a:cubicBezTo>
                    <a:cubicBezTo>
                      <a:pt x="51903" y="24480"/>
                      <a:pt x="51771" y="24500"/>
                      <a:pt x="51649" y="24500"/>
                    </a:cubicBezTo>
                    <a:cubicBezTo>
                      <a:pt x="51006" y="24500"/>
                      <a:pt x="50604" y="23953"/>
                      <a:pt x="50604" y="23953"/>
                    </a:cubicBezTo>
                    <a:cubicBezTo>
                      <a:pt x="50604" y="23953"/>
                      <a:pt x="50239" y="21328"/>
                      <a:pt x="48710" y="20278"/>
                    </a:cubicBezTo>
                    <a:cubicBezTo>
                      <a:pt x="47957" y="21762"/>
                      <a:pt x="48299" y="22652"/>
                      <a:pt x="48299" y="22652"/>
                    </a:cubicBezTo>
                    <a:cubicBezTo>
                      <a:pt x="48299" y="22652"/>
                      <a:pt x="47683" y="22492"/>
                      <a:pt x="45560" y="19936"/>
                    </a:cubicBezTo>
                    <a:cubicBezTo>
                      <a:pt x="43437" y="17379"/>
                      <a:pt x="41520" y="15485"/>
                      <a:pt x="40607" y="13727"/>
                    </a:cubicBezTo>
                    <a:cubicBezTo>
                      <a:pt x="39717" y="11947"/>
                      <a:pt x="38461" y="9847"/>
                      <a:pt x="38461" y="9847"/>
                    </a:cubicBezTo>
                    <a:cubicBezTo>
                      <a:pt x="38461" y="9847"/>
                      <a:pt x="37137" y="7199"/>
                      <a:pt x="35448" y="5419"/>
                    </a:cubicBezTo>
                    <a:cubicBezTo>
                      <a:pt x="35448" y="5419"/>
                      <a:pt x="34170" y="3844"/>
                      <a:pt x="28760" y="3250"/>
                    </a:cubicBezTo>
                    <a:cubicBezTo>
                      <a:pt x="23519" y="2675"/>
                      <a:pt x="18878" y="1"/>
                      <a:pt x="13550" y="1"/>
                    </a:cubicBezTo>
                    <a:close/>
                  </a:path>
                </a:pathLst>
              </a:custGeom>
              <a:solidFill>
                <a:srgbClr val="3042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18"/>
              <p:cNvSpPr/>
              <p:nvPr/>
            </p:nvSpPr>
            <p:spPr>
              <a:xfrm>
                <a:off x="4265075" y="4492950"/>
                <a:ext cx="370350" cy="254600"/>
              </a:xfrm>
              <a:custGeom>
                <a:rect b="b" l="l" r="r" t="t"/>
                <a:pathLst>
                  <a:path extrusionOk="0" h="10184" w="14814">
                    <a:moveTo>
                      <a:pt x="13664" y="0"/>
                    </a:moveTo>
                    <a:cubicBezTo>
                      <a:pt x="13445" y="0"/>
                      <a:pt x="13179" y="17"/>
                      <a:pt x="12874" y="56"/>
                    </a:cubicBezTo>
                    <a:cubicBezTo>
                      <a:pt x="11276" y="285"/>
                      <a:pt x="8605" y="1494"/>
                      <a:pt x="6871" y="2704"/>
                    </a:cubicBezTo>
                    <a:cubicBezTo>
                      <a:pt x="5199" y="3885"/>
                      <a:pt x="3898" y="4348"/>
                      <a:pt x="3518" y="4348"/>
                    </a:cubicBezTo>
                    <a:cubicBezTo>
                      <a:pt x="3509" y="4348"/>
                      <a:pt x="3501" y="4348"/>
                      <a:pt x="3492" y="4347"/>
                    </a:cubicBezTo>
                    <a:cubicBezTo>
                      <a:pt x="3150" y="4325"/>
                      <a:pt x="3584" y="3594"/>
                      <a:pt x="3538" y="3206"/>
                    </a:cubicBezTo>
                    <a:cubicBezTo>
                      <a:pt x="3521" y="3113"/>
                      <a:pt x="3484" y="3072"/>
                      <a:pt x="3435" y="3072"/>
                    </a:cubicBezTo>
                    <a:cubicBezTo>
                      <a:pt x="3290" y="3072"/>
                      <a:pt x="3035" y="3426"/>
                      <a:pt x="2831" y="3868"/>
                    </a:cubicBezTo>
                    <a:cubicBezTo>
                      <a:pt x="2557" y="4484"/>
                      <a:pt x="2534" y="4576"/>
                      <a:pt x="1575" y="5055"/>
                    </a:cubicBezTo>
                    <a:cubicBezTo>
                      <a:pt x="616" y="5534"/>
                      <a:pt x="228" y="6379"/>
                      <a:pt x="114" y="6813"/>
                    </a:cubicBezTo>
                    <a:cubicBezTo>
                      <a:pt x="0" y="7223"/>
                      <a:pt x="1575" y="7840"/>
                      <a:pt x="1575" y="7840"/>
                    </a:cubicBezTo>
                    <a:cubicBezTo>
                      <a:pt x="1575" y="7840"/>
                      <a:pt x="1461" y="6653"/>
                      <a:pt x="2328" y="5945"/>
                    </a:cubicBezTo>
                    <a:cubicBezTo>
                      <a:pt x="2671" y="5666"/>
                      <a:pt x="2982" y="5532"/>
                      <a:pt x="3329" y="5532"/>
                    </a:cubicBezTo>
                    <a:cubicBezTo>
                      <a:pt x="3862" y="5532"/>
                      <a:pt x="4480" y="5845"/>
                      <a:pt x="5433" y="6425"/>
                    </a:cubicBezTo>
                    <a:cubicBezTo>
                      <a:pt x="7008" y="7383"/>
                      <a:pt x="8902" y="8502"/>
                      <a:pt x="10454" y="9323"/>
                    </a:cubicBezTo>
                    <a:cubicBezTo>
                      <a:pt x="11598" y="9946"/>
                      <a:pt x="12593" y="10184"/>
                      <a:pt x="13348" y="10184"/>
                    </a:cubicBezTo>
                    <a:cubicBezTo>
                      <a:pt x="13617" y="10184"/>
                      <a:pt x="13856" y="10153"/>
                      <a:pt x="14061" y="10099"/>
                    </a:cubicBezTo>
                    <a:cubicBezTo>
                      <a:pt x="14814" y="9894"/>
                      <a:pt x="14015" y="10099"/>
                      <a:pt x="12760" y="9529"/>
                    </a:cubicBezTo>
                    <a:cubicBezTo>
                      <a:pt x="11481" y="8958"/>
                      <a:pt x="9952" y="8273"/>
                      <a:pt x="9404" y="7338"/>
                    </a:cubicBezTo>
                    <a:cubicBezTo>
                      <a:pt x="8856" y="6402"/>
                      <a:pt x="12554" y="5808"/>
                      <a:pt x="13490" y="5740"/>
                    </a:cubicBezTo>
                    <a:cubicBezTo>
                      <a:pt x="14449" y="5671"/>
                      <a:pt x="14266" y="5557"/>
                      <a:pt x="13262" y="5329"/>
                    </a:cubicBezTo>
                    <a:cubicBezTo>
                      <a:pt x="13140" y="5301"/>
                      <a:pt x="13003" y="5289"/>
                      <a:pt x="12851" y="5289"/>
                    </a:cubicBezTo>
                    <a:cubicBezTo>
                      <a:pt x="11752" y="5289"/>
                      <a:pt x="9955" y="5939"/>
                      <a:pt x="8811" y="6059"/>
                    </a:cubicBezTo>
                    <a:cubicBezTo>
                      <a:pt x="8664" y="6075"/>
                      <a:pt x="8520" y="6082"/>
                      <a:pt x="8377" y="6082"/>
                    </a:cubicBezTo>
                    <a:cubicBezTo>
                      <a:pt x="7256" y="6082"/>
                      <a:pt x="6289" y="5627"/>
                      <a:pt x="5843" y="5101"/>
                    </a:cubicBezTo>
                    <a:cubicBezTo>
                      <a:pt x="5318" y="4484"/>
                      <a:pt x="6802" y="3526"/>
                      <a:pt x="8240" y="2750"/>
                    </a:cubicBezTo>
                    <a:cubicBezTo>
                      <a:pt x="9678" y="1996"/>
                      <a:pt x="11801" y="695"/>
                      <a:pt x="13399" y="467"/>
                    </a:cubicBezTo>
                    <a:cubicBezTo>
                      <a:pt x="14691" y="301"/>
                      <a:pt x="14595" y="0"/>
                      <a:pt x="13664" y="0"/>
                    </a:cubicBezTo>
                    <a:close/>
                  </a:path>
                </a:pathLst>
              </a:custGeom>
              <a:solidFill>
                <a:srgbClr val="3042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8"/>
              <p:cNvSpPr/>
              <p:nvPr/>
            </p:nvSpPr>
            <p:spPr>
              <a:xfrm>
                <a:off x="4185750" y="4346225"/>
                <a:ext cx="364725" cy="304500"/>
              </a:xfrm>
              <a:custGeom>
                <a:rect b="b" l="l" r="r" t="t"/>
                <a:pathLst>
                  <a:path extrusionOk="0" h="12180" w="14589">
                    <a:moveTo>
                      <a:pt x="11198" y="0"/>
                    </a:moveTo>
                    <a:cubicBezTo>
                      <a:pt x="10978" y="0"/>
                      <a:pt x="10516" y="138"/>
                      <a:pt x="9907" y="447"/>
                    </a:cubicBezTo>
                    <a:cubicBezTo>
                      <a:pt x="8469" y="1178"/>
                      <a:pt x="6346" y="3209"/>
                      <a:pt x="5091" y="4898"/>
                    </a:cubicBezTo>
                    <a:cubicBezTo>
                      <a:pt x="3858" y="6610"/>
                      <a:pt x="2740" y="7455"/>
                      <a:pt x="2420" y="7546"/>
                    </a:cubicBezTo>
                    <a:cubicBezTo>
                      <a:pt x="2403" y="7551"/>
                      <a:pt x="2388" y="7553"/>
                      <a:pt x="2374" y="7553"/>
                    </a:cubicBezTo>
                    <a:cubicBezTo>
                      <a:pt x="2118" y="7553"/>
                      <a:pt x="2273" y="6798"/>
                      <a:pt x="2100" y="6473"/>
                    </a:cubicBezTo>
                    <a:cubicBezTo>
                      <a:pt x="2061" y="6399"/>
                      <a:pt x="2020" y="6365"/>
                      <a:pt x="1980" y="6365"/>
                    </a:cubicBezTo>
                    <a:cubicBezTo>
                      <a:pt x="1835" y="6365"/>
                      <a:pt x="1697" y="6799"/>
                      <a:pt x="1644" y="7318"/>
                    </a:cubicBezTo>
                    <a:cubicBezTo>
                      <a:pt x="1575" y="7980"/>
                      <a:pt x="1598" y="8071"/>
                      <a:pt x="845" y="8847"/>
                    </a:cubicBezTo>
                    <a:cubicBezTo>
                      <a:pt x="92" y="9600"/>
                      <a:pt x="0" y="10536"/>
                      <a:pt x="46" y="10970"/>
                    </a:cubicBezTo>
                    <a:cubicBezTo>
                      <a:pt x="69" y="11403"/>
                      <a:pt x="1963" y="12179"/>
                      <a:pt x="1963" y="12179"/>
                    </a:cubicBezTo>
                    <a:cubicBezTo>
                      <a:pt x="1963" y="12179"/>
                      <a:pt x="1279" y="10399"/>
                      <a:pt x="1849" y="9440"/>
                    </a:cubicBezTo>
                    <a:cubicBezTo>
                      <a:pt x="2212" y="8854"/>
                      <a:pt x="2617" y="8627"/>
                      <a:pt x="3289" y="8627"/>
                    </a:cubicBezTo>
                    <a:cubicBezTo>
                      <a:pt x="3717" y="8627"/>
                      <a:pt x="4252" y="8719"/>
                      <a:pt x="4954" y="8870"/>
                    </a:cubicBezTo>
                    <a:cubicBezTo>
                      <a:pt x="6757" y="9281"/>
                      <a:pt x="8902" y="9714"/>
                      <a:pt x="10637" y="9988"/>
                    </a:cubicBezTo>
                    <a:cubicBezTo>
                      <a:pt x="11130" y="10071"/>
                      <a:pt x="11581" y="10108"/>
                      <a:pt x="11990" y="10108"/>
                    </a:cubicBezTo>
                    <a:cubicBezTo>
                      <a:pt x="13041" y="10108"/>
                      <a:pt x="13813" y="9867"/>
                      <a:pt x="14289" y="9554"/>
                    </a:cubicBezTo>
                    <a:cubicBezTo>
                      <a:pt x="14523" y="9401"/>
                      <a:pt x="14589" y="9356"/>
                      <a:pt x="14514" y="9356"/>
                    </a:cubicBezTo>
                    <a:cubicBezTo>
                      <a:pt x="14409" y="9356"/>
                      <a:pt x="14025" y="9446"/>
                      <a:pt x="13441" y="9446"/>
                    </a:cubicBezTo>
                    <a:cubicBezTo>
                      <a:pt x="13269" y="9446"/>
                      <a:pt x="13079" y="9438"/>
                      <a:pt x="12874" y="9418"/>
                    </a:cubicBezTo>
                    <a:cubicBezTo>
                      <a:pt x="11482" y="9303"/>
                      <a:pt x="9815" y="9166"/>
                      <a:pt x="8994" y="8459"/>
                    </a:cubicBezTo>
                    <a:cubicBezTo>
                      <a:pt x="8149" y="7751"/>
                      <a:pt x="11482" y="5994"/>
                      <a:pt x="12349" y="5606"/>
                    </a:cubicBezTo>
                    <a:cubicBezTo>
                      <a:pt x="12948" y="5353"/>
                      <a:pt x="13035" y="5254"/>
                      <a:pt x="12694" y="5254"/>
                    </a:cubicBezTo>
                    <a:cubicBezTo>
                      <a:pt x="12541" y="5254"/>
                      <a:pt x="12301" y="5274"/>
                      <a:pt x="11984" y="5309"/>
                    </a:cubicBezTo>
                    <a:cubicBezTo>
                      <a:pt x="10957" y="5423"/>
                      <a:pt x="9199" y="6884"/>
                      <a:pt x="8012" y="7432"/>
                    </a:cubicBezTo>
                    <a:cubicBezTo>
                      <a:pt x="7437" y="7702"/>
                      <a:pt x="6834" y="7817"/>
                      <a:pt x="6289" y="7817"/>
                    </a:cubicBezTo>
                    <a:cubicBezTo>
                      <a:pt x="5730" y="7817"/>
                      <a:pt x="5232" y="7697"/>
                      <a:pt x="4885" y="7500"/>
                    </a:cubicBezTo>
                    <a:cubicBezTo>
                      <a:pt x="4200" y="7089"/>
                      <a:pt x="5296" y="5697"/>
                      <a:pt x="6414" y="4487"/>
                    </a:cubicBezTo>
                    <a:cubicBezTo>
                      <a:pt x="7510" y="3300"/>
                      <a:pt x="9085" y="1406"/>
                      <a:pt x="10523" y="675"/>
                    </a:cubicBezTo>
                    <a:cubicBezTo>
                      <a:pt x="11352" y="255"/>
                      <a:pt x="11498" y="0"/>
                      <a:pt x="11198" y="0"/>
                    </a:cubicBezTo>
                    <a:close/>
                  </a:path>
                </a:pathLst>
              </a:custGeom>
              <a:solidFill>
                <a:srgbClr val="3042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9" name="Google Shape;399;p18"/>
            <p:cNvSpPr/>
            <p:nvPr/>
          </p:nvSpPr>
          <p:spPr>
            <a:xfrm>
              <a:off x="3669625" y="6502450"/>
              <a:ext cx="141825" cy="504675"/>
            </a:xfrm>
            <a:custGeom>
              <a:rect b="b" l="l" r="r" t="t"/>
              <a:pathLst>
                <a:path extrusionOk="0" h="20187" w="5673">
                  <a:moveTo>
                    <a:pt x="2097" y="1"/>
                  </a:moveTo>
                  <a:cubicBezTo>
                    <a:pt x="1012" y="1"/>
                    <a:pt x="1" y="437"/>
                    <a:pt x="126" y="1698"/>
                  </a:cubicBezTo>
                  <a:cubicBezTo>
                    <a:pt x="126" y="1858"/>
                    <a:pt x="103" y="1972"/>
                    <a:pt x="11" y="2064"/>
                  </a:cubicBezTo>
                  <a:cubicBezTo>
                    <a:pt x="947" y="4118"/>
                    <a:pt x="1427" y="7610"/>
                    <a:pt x="1860" y="9299"/>
                  </a:cubicBezTo>
                  <a:cubicBezTo>
                    <a:pt x="2385" y="11353"/>
                    <a:pt x="2682" y="17722"/>
                    <a:pt x="2568" y="18954"/>
                  </a:cubicBezTo>
                  <a:cubicBezTo>
                    <a:pt x="2454" y="20187"/>
                    <a:pt x="4987" y="20187"/>
                    <a:pt x="4987" y="20187"/>
                  </a:cubicBezTo>
                  <a:cubicBezTo>
                    <a:pt x="4987" y="20187"/>
                    <a:pt x="4440" y="17539"/>
                    <a:pt x="4325" y="16010"/>
                  </a:cubicBezTo>
                  <a:cubicBezTo>
                    <a:pt x="4211" y="14481"/>
                    <a:pt x="4211" y="13134"/>
                    <a:pt x="4097" y="11833"/>
                  </a:cubicBezTo>
                  <a:cubicBezTo>
                    <a:pt x="3983" y="10532"/>
                    <a:pt x="4440" y="9413"/>
                    <a:pt x="4029" y="7428"/>
                  </a:cubicBezTo>
                  <a:cubicBezTo>
                    <a:pt x="3709" y="5830"/>
                    <a:pt x="3686" y="2862"/>
                    <a:pt x="5672" y="1858"/>
                  </a:cubicBezTo>
                  <a:cubicBezTo>
                    <a:pt x="5170" y="1288"/>
                    <a:pt x="4645" y="785"/>
                    <a:pt x="4006" y="443"/>
                  </a:cubicBezTo>
                  <a:cubicBezTo>
                    <a:pt x="3531" y="183"/>
                    <a:pt x="2799" y="1"/>
                    <a:pt x="2097" y="1"/>
                  </a:cubicBezTo>
                  <a:close/>
                </a:path>
              </a:pathLst>
            </a:custGeom>
            <a:solidFill>
              <a:srgbClr val="3042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8"/>
            <p:cNvSpPr/>
            <p:nvPr/>
          </p:nvSpPr>
          <p:spPr>
            <a:xfrm>
              <a:off x="3031350" y="6143175"/>
              <a:ext cx="75350" cy="293900"/>
            </a:xfrm>
            <a:custGeom>
              <a:rect b="b" l="l" r="r" t="t"/>
              <a:pathLst>
                <a:path extrusionOk="0" h="11756" w="3014">
                  <a:moveTo>
                    <a:pt x="2398" y="0"/>
                  </a:moveTo>
                  <a:cubicBezTo>
                    <a:pt x="2078" y="115"/>
                    <a:pt x="69" y="1712"/>
                    <a:pt x="183" y="3607"/>
                  </a:cubicBezTo>
                  <a:cubicBezTo>
                    <a:pt x="229" y="4246"/>
                    <a:pt x="275" y="4817"/>
                    <a:pt x="92" y="5730"/>
                  </a:cubicBezTo>
                  <a:cubicBezTo>
                    <a:pt x="1" y="6300"/>
                    <a:pt x="549" y="7213"/>
                    <a:pt x="503" y="8286"/>
                  </a:cubicBezTo>
                  <a:cubicBezTo>
                    <a:pt x="412" y="10089"/>
                    <a:pt x="572" y="10774"/>
                    <a:pt x="252" y="11755"/>
                  </a:cubicBezTo>
                  <a:cubicBezTo>
                    <a:pt x="2306" y="10957"/>
                    <a:pt x="3014" y="6962"/>
                    <a:pt x="2900" y="5889"/>
                  </a:cubicBezTo>
                  <a:cubicBezTo>
                    <a:pt x="2786" y="4817"/>
                    <a:pt x="2398" y="0"/>
                    <a:pt x="2398" y="0"/>
                  </a:cubicBezTo>
                  <a:close/>
                </a:path>
              </a:pathLst>
            </a:custGeom>
            <a:solidFill>
              <a:srgbClr val="3042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1" name="Google Shape;401;p18"/>
          <p:cNvGrpSpPr/>
          <p:nvPr/>
        </p:nvGrpSpPr>
        <p:grpSpPr>
          <a:xfrm>
            <a:off x="6811225" y="4073100"/>
            <a:ext cx="1356975" cy="1285650"/>
            <a:chOff x="3516400" y="3673775"/>
            <a:chExt cx="1356975" cy="1285650"/>
          </a:xfrm>
        </p:grpSpPr>
        <p:sp>
          <p:nvSpPr>
            <p:cNvPr id="402" name="Google Shape;402;p18"/>
            <p:cNvSpPr/>
            <p:nvPr/>
          </p:nvSpPr>
          <p:spPr>
            <a:xfrm>
              <a:off x="4141250" y="3798175"/>
              <a:ext cx="458800" cy="855400"/>
            </a:xfrm>
            <a:custGeom>
              <a:rect b="b" l="l" r="r" t="t"/>
              <a:pathLst>
                <a:path extrusionOk="0" h="34216" w="18352">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8"/>
            <p:cNvSpPr/>
            <p:nvPr/>
          </p:nvSpPr>
          <p:spPr>
            <a:xfrm>
              <a:off x="4245100" y="3798175"/>
              <a:ext cx="354950" cy="851975"/>
            </a:xfrm>
            <a:custGeom>
              <a:rect b="b" l="l" r="r" t="t"/>
              <a:pathLst>
                <a:path extrusionOk="0" h="34079" w="14198">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8"/>
            <p:cNvSpPr/>
            <p:nvPr/>
          </p:nvSpPr>
          <p:spPr>
            <a:xfrm>
              <a:off x="3838800" y="3673775"/>
              <a:ext cx="387500" cy="722450"/>
            </a:xfrm>
            <a:custGeom>
              <a:rect b="b" l="l" r="r" t="t"/>
              <a:pathLst>
                <a:path extrusionOk="0" h="28898" w="1550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8"/>
            <p:cNvSpPr/>
            <p:nvPr/>
          </p:nvSpPr>
          <p:spPr>
            <a:xfrm>
              <a:off x="3838800" y="3673775"/>
              <a:ext cx="299050" cy="719600"/>
            </a:xfrm>
            <a:custGeom>
              <a:rect b="b" l="l" r="r" t="t"/>
              <a:pathLst>
                <a:path extrusionOk="0" h="28784" w="11962">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8"/>
            <p:cNvSpPr/>
            <p:nvPr/>
          </p:nvSpPr>
          <p:spPr>
            <a:xfrm>
              <a:off x="3516400" y="4016075"/>
              <a:ext cx="836575" cy="754475"/>
            </a:xfrm>
            <a:custGeom>
              <a:rect b="b" l="l" r="r" t="t"/>
              <a:pathLst>
                <a:path extrusionOk="0" h="30179" w="33463">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8"/>
            <p:cNvSpPr/>
            <p:nvPr/>
          </p:nvSpPr>
          <p:spPr>
            <a:xfrm>
              <a:off x="4037375" y="4204375"/>
              <a:ext cx="836000" cy="755050"/>
            </a:xfrm>
            <a:custGeom>
              <a:rect b="b" l="l" r="r" t="t"/>
              <a:pathLst>
                <a:path extrusionOk="0" h="30202" w="3344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8" name="Google Shape;408;p18"/>
          <p:cNvGrpSpPr/>
          <p:nvPr/>
        </p:nvGrpSpPr>
        <p:grpSpPr>
          <a:xfrm>
            <a:off x="6898700" y="4230250"/>
            <a:ext cx="3615550" cy="1525700"/>
            <a:chOff x="3713275" y="3903750"/>
            <a:chExt cx="3615550" cy="1525700"/>
          </a:xfrm>
        </p:grpSpPr>
        <p:sp>
          <p:nvSpPr>
            <p:cNvPr id="409" name="Google Shape;409;p18"/>
            <p:cNvSpPr/>
            <p:nvPr/>
          </p:nvSpPr>
          <p:spPr>
            <a:xfrm>
              <a:off x="5368100" y="4173625"/>
              <a:ext cx="179775" cy="408050"/>
            </a:xfrm>
            <a:custGeom>
              <a:rect b="b" l="l" r="r" t="t"/>
              <a:pathLst>
                <a:path extrusionOk="0" h="16322" w="7191">
                  <a:moveTo>
                    <a:pt x="3546" y="0"/>
                  </a:moveTo>
                  <a:cubicBezTo>
                    <a:pt x="3536" y="0"/>
                    <a:pt x="3526" y="1"/>
                    <a:pt x="3516" y="1"/>
                  </a:cubicBezTo>
                  <a:cubicBezTo>
                    <a:pt x="1" y="4703"/>
                    <a:pt x="2100" y="14975"/>
                    <a:pt x="2100" y="14975"/>
                  </a:cubicBezTo>
                  <a:cubicBezTo>
                    <a:pt x="2100" y="14975"/>
                    <a:pt x="2808" y="15705"/>
                    <a:pt x="3538" y="16322"/>
                  </a:cubicBezTo>
                  <a:cubicBezTo>
                    <a:pt x="6186" y="14199"/>
                    <a:pt x="7190" y="10889"/>
                    <a:pt x="6460" y="10318"/>
                  </a:cubicBezTo>
                  <a:cubicBezTo>
                    <a:pt x="6413" y="10280"/>
                    <a:pt x="6366" y="10262"/>
                    <a:pt x="6318" y="10262"/>
                  </a:cubicBezTo>
                  <a:cubicBezTo>
                    <a:pt x="5658" y="10262"/>
                    <a:pt x="4964" y="13753"/>
                    <a:pt x="3196" y="14541"/>
                  </a:cubicBezTo>
                  <a:cubicBezTo>
                    <a:pt x="2580" y="12281"/>
                    <a:pt x="2580" y="4955"/>
                    <a:pt x="3150" y="3037"/>
                  </a:cubicBezTo>
                  <a:cubicBezTo>
                    <a:pt x="3710" y="1178"/>
                    <a:pt x="4073" y="0"/>
                    <a:pt x="35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8"/>
            <p:cNvSpPr/>
            <p:nvPr/>
          </p:nvSpPr>
          <p:spPr>
            <a:xfrm>
              <a:off x="3782875" y="4313125"/>
              <a:ext cx="1806075" cy="1116325"/>
            </a:xfrm>
            <a:custGeom>
              <a:rect b="b" l="l" r="r" t="t"/>
              <a:pathLst>
                <a:path extrusionOk="0" h="44653" w="72243">
                  <a:moveTo>
                    <a:pt x="56861" y="0"/>
                  </a:moveTo>
                  <a:cubicBezTo>
                    <a:pt x="55773" y="0"/>
                    <a:pt x="54538" y="794"/>
                    <a:pt x="53369" y="794"/>
                  </a:cubicBezTo>
                  <a:cubicBezTo>
                    <a:pt x="53207" y="794"/>
                    <a:pt x="53046" y="779"/>
                    <a:pt x="52887" y="744"/>
                  </a:cubicBezTo>
                  <a:cubicBezTo>
                    <a:pt x="52453" y="630"/>
                    <a:pt x="52088" y="402"/>
                    <a:pt x="51654" y="288"/>
                  </a:cubicBezTo>
                  <a:cubicBezTo>
                    <a:pt x="51526" y="258"/>
                    <a:pt x="51397" y="245"/>
                    <a:pt x="51267" y="245"/>
                  </a:cubicBezTo>
                  <a:cubicBezTo>
                    <a:pt x="50379" y="245"/>
                    <a:pt x="49503" y="895"/>
                    <a:pt x="49303" y="1771"/>
                  </a:cubicBezTo>
                  <a:cubicBezTo>
                    <a:pt x="49189" y="2228"/>
                    <a:pt x="49235" y="2798"/>
                    <a:pt x="48847" y="3095"/>
                  </a:cubicBezTo>
                  <a:cubicBezTo>
                    <a:pt x="48693" y="3222"/>
                    <a:pt x="48520" y="3272"/>
                    <a:pt x="48335" y="3272"/>
                  </a:cubicBezTo>
                  <a:cubicBezTo>
                    <a:pt x="47660" y="3272"/>
                    <a:pt x="46831" y="2604"/>
                    <a:pt x="46202" y="2604"/>
                  </a:cubicBezTo>
                  <a:cubicBezTo>
                    <a:pt x="46012" y="2604"/>
                    <a:pt x="45841" y="2664"/>
                    <a:pt x="45697" y="2821"/>
                  </a:cubicBezTo>
                  <a:cubicBezTo>
                    <a:pt x="45423" y="3118"/>
                    <a:pt x="45469" y="3552"/>
                    <a:pt x="45263" y="3894"/>
                  </a:cubicBezTo>
                  <a:cubicBezTo>
                    <a:pt x="45068" y="4226"/>
                    <a:pt x="44757" y="4345"/>
                    <a:pt x="44394" y="4345"/>
                  </a:cubicBezTo>
                  <a:cubicBezTo>
                    <a:pt x="43784" y="4345"/>
                    <a:pt x="43025" y="4009"/>
                    <a:pt x="42410" y="3780"/>
                  </a:cubicBezTo>
                  <a:cubicBezTo>
                    <a:pt x="41935" y="3594"/>
                    <a:pt x="41418" y="3503"/>
                    <a:pt x="40902" y="3503"/>
                  </a:cubicBezTo>
                  <a:cubicBezTo>
                    <a:pt x="40402" y="3503"/>
                    <a:pt x="39903" y="3589"/>
                    <a:pt x="39443" y="3757"/>
                  </a:cubicBezTo>
                  <a:cubicBezTo>
                    <a:pt x="39146" y="3871"/>
                    <a:pt x="38872" y="4031"/>
                    <a:pt x="38667" y="4282"/>
                  </a:cubicBezTo>
                  <a:cubicBezTo>
                    <a:pt x="38484" y="4510"/>
                    <a:pt x="38416" y="4830"/>
                    <a:pt x="38279" y="5081"/>
                  </a:cubicBezTo>
                  <a:cubicBezTo>
                    <a:pt x="37824" y="5855"/>
                    <a:pt x="36945" y="5948"/>
                    <a:pt x="35991" y="5948"/>
                  </a:cubicBezTo>
                  <a:cubicBezTo>
                    <a:pt x="35692" y="5948"/>
                    <a:pt x="35386" y="5939"/>
                    <a:pt x="35084" y="5939"/>
                  </a:cubicBezTo>
                  <a:cubicBezTo>
                    <a:pt x="34217" y="5939"/>
                    <a:pt x="33379" y="6013"/>
                    <a:pt x="32824" y="6587"/>
                  </a:cubicBezTo>
                  <a:cubicBezTo>
                    <a:pt x="32048" y="7432"/>
                    <a:pt x="32299" y="8847"/>
                    <a:pt x="31637" y="9760"/>
                  </a:cubicBezTo>
                  <a:cubicBezTo>
                    <a:pt x="31203" y="10354"/>
                    <a:pt x="30473" y="10627"/>
                    <a:pt x="29811" y="10856"/>
                  </a:cubicBezTo>
                  <a:cubicBezTo>
                    <a:pt x="28144" y="11449"/>
                    <a:pt x="26478" y="12020"/>
                    <a:pt x="24812" y="12613"/>
                  </a:cubicBezTo>
                  <a:cubicBezTo>
                    <a:pt x="24447" y="12727"/>
                    <a:pt x="24059" y="12887"/>
                    <a:pt x="23808" y="13184"/>
                  </a:cubicBezTo>
                  <a:cubicBezTo>
                    <a:pt x="23602" y="13458"/>
                    <a:pt x="23534" y="13800"/>
                    <a:pt x="23305" y="14074"/>
                  </a:cubicBezTo>
                  <a:cubicBezTo>
                    <a:pt x="23032" y="14416"/>
                    <a:pt x="22552" y="14553"/>
                    <a:pt x="22096" y="14576"/>
                  </a:cubicBezTo>
                  <a:cubicBezTo>
                    <a:pt x="21933" y="14593"/>
                    <a:pt x="21770" y="14601"/>
                    <a:pt x="21607" y="14601"/>
                  </a:cubicBezTo>
                  <a:cubicBezTo>
                    <a:pt x="20215" y="14601"/>
                    <a:pt x="18833" y="14000"/>
                    <a:pt x="17873" y="12978"/>
                  </a:cubicBezTo>
                  <a:cubicBezTo>
                    <a:pt x="17645" y="12727"/>
                    <a:pt x="17439" y="12453"/>
                    <a:pt x="17120" y="12362"/>
                  </a:cubicBezTo>
                  <a:cubicBezTo>
                    <a:pt x="17010" y="12326"/>
                    <a:pt x="16897" y="12311"/>
                    <a:pt x="16782" y="12311"/>
                  </a:cubicBezTo>
                  <a:cubicBezTo>
                    <a:pt x="16608" y="12311"/>
                    <a:pt x="16430" y="12344"/>
                    <a:pt x="16252" y="12385"/>
                  </a:cubicBezTo>
                  <a:cubicBezTo>
                    <a:pt x="15088" y="12636"/>
                    <a:pt x="13924" y="12887"/>
                    <a:pt x="12737" y="13161"/>
                  </a:cubicBezTo>
                  <a:cubicBezTo>
                    <a:pt x="12528" y="13206"/>
                    <a:pt x="12309" y="13251"/>
                    <a:pt x="12087" y="13251"/>
                  </a:cubicBezTo>
                  <a:cubicBezTo>
                    <a:pt x="11969" y="13251"/>
                    <a:pt x="11851" y="13238"/>
                    <a:pt x="11733" y="13207"/>
                  </a:cubicBezTo>
                  <a:cubicBezTo>
                    <a:pt x="11391" y="13093"/>
                    <a:pt x="11117" y="12796"/>
                    <a:pt x="10797" y="12568"/>
                  </a:cubicBezTo>
                  <a:cubicBezTo>
                    <a:pt x="10304" y="12209"/>
                    <a:pt x="9700" y="12048"/>
                    <a:pt x="9081" y="12048"/>
                  </a:cubicBezTo>
                  <a:cubicBezTo>
                    <a:pt x="8440" y="12048"/>
                    <a:pt x="7782" y="12220"/>
                    <a:pt x="7214" y="12522"/>
                  </a:cubicBezTo>
                  <a:cubicBezTo>
                    <a:pt x="6118" y="13115"/>
                    <a:pt x="5273" y="14097"/>
                    <a:pt x="4475" y="15078"/>
                  </a:cubicBezTo>
                  <a:cubicBezTo>
                    <a:pt x="4087" y="15580"/>
                    <a:pt x="3699" y="16128"/>
                    <a:pt x="3676" y="16767"/>
                  </a:cubicBezTo>
                  <a:cubicBezTo>
                    <a:pt x="3653" y="17429"/>
                    <a:pt x="4087" y="18091"/>
                    <a:pt x="3904" y="18753"/>
                  </a:cubicBezTo>
                  <a:cubicBezTo>
                    <a:pt x="3813" y="19118"/>
                    <a:pt x="3562" y="19392"/>
                    <a:pt x="3310" y="19666"/>
                  </a:cubicBezTo>
                  <a:cubicBezTo>
                    <a:pt x="2375" y="20762"/>
                    <a:pt x="1553" y="21972"/>
                    <a:pt x="868" y="23273"/>
                  </a:cubicBezTo>
                  <a:cubicBezTo>
                    <a:pt x="389" y="24186"/>
                    <a:pt x="1" y="25167"/>
                    <a:pt x="92" y="26194"/>
                  </a:cubicBezTo>
                  <a:cubicBezTo>
                    <a:pt x="252" y="28112"/>
                    <a:pt x="2101" y="29527"/>
                    <a:pt x="2397" y="31421"/>
                  </a:cubicBezTo>
                  <a:cubicBezTo>
                    <a:pt x="2626" y="32836"/>
                    <a:pt x="2078" y="34662"/>
                    <a:pt x="3265" y="35461"/>
                  </a:cubicBezTo>
                  <a:cubicBezTo>
                    <a:pt x="3657" y="35744"/>
                    <a:pt x="4146" y="35800"/>
                    <a:pt x="4643" y="35800"/>
                  </a:cubicBezTo>
                  <a:cubicBezTo>
                    <a:pt x="4870" y="35800"/>
                    <a:pt x="5098" y="35788"/>
                    <a:pt x="5319" y="35781"/>
                  </a:cubicBezTo>
                  <a:cubicBezTo>
                    <a:pt x="5490" y="35772"/>
                    <a:pt x="5663" y="35768"/>
                    <a:pt x="5836" y="35768"/>
                  </a:cubicBezTo>
                  <a:cubicBezTo>
                    <a:pt x="7048" y="35768"/>
                    <a:pt x="8286" y="35995"/>
                    <a:pt x="9245" y="36694"/>
                  </a:cubicBezTo>
                  <a:cubicBezTo>
                    <a:pt x="9930" y="37173"/>
                    <a:pt x="10409" y="37858"/>
                    <a:pt x="11048" y="38383"/>
                  </a:cubicBezTo>
                  <a:cubicBezTo>
                    <a:pt x="13148" y="40163"/>
                    <a:pt x="16389" y="40072"/>
                    <a:pt x="18489" y="41875"/>
                  </a:cubicBezTo>
                  <a:cubicBezTo>
                    <a:pt x="19083" y="42377"/>
                    <a:pt x="19539" y="43016"/>
                    <a:pt x="20178" y="43450"/>
                  </a:cubicBezTo>
                  <a:cubicBezTo>
                    <a:pt x="21056" y="44094"/>
                    <a:pt x="22059" y="44290"/>
                    <a:pt x="23124" y="44290"/>
                  </a:cubicBezTo>
                  <a:cubicBezTo>
                    <a:pt x="24763" y="44290"/>
                    <a:pt x="26550" y="43827"/>
                    <a:pt x="28252" y="43827"/>
                  </a:cubicBezTo>
                  <a:cubicBezTo>
                    <a:pt x="28577" y="43827"/>
                    <a:pt x="28900" y="43844"/>
                    <a:pt x="29217" y="43884"/>
                  </a:cubicBezTo>
                  <a:cubicBezTo>
                    <a:pt x="30450" y="44044"/>
                    <a:pt x="31614" y="44569"/>
                    <a:pt x="32846" y="44637"/>
                  </a:cubicBezTo>
                  <a:cubicBezTo>
                    <a:pt x="32985" y="44647"/>
                    <a:pt x="33122" y="44652"/>
                    <a:pt x="33259" y="44652"/>
                  </a:cubicBezTo>
                  <a:cubicBezTo>
                    <a:pt x="35537" y="44652"/>
                    <a:pt x="37614" y="43282"/>
                    <a:pt x="39854" y="42765"/>
                  </a:cubicBezTo>
                  <a:cubicBezTo>
                    <a:pt x="41337" y="42446"/>
                    <a:pt x="42912" y="42446"/>
                    <a:pt x="44236" y="41715"/>
                  </a:cubicBezTo>
                  <a:cubicBezTo>
                    <a:pt x="46222" y="40597"/>
                    <a:pt x="47158" y="37995"/>
                    <a:pt x="49303" y="37219"/>
                  </a:cubicBezTo>
                  <a:cubicBezTo>
                    <a:pt x="50011" y="36945"/>
                    <a:pt x="50787" y="36922"/>
                    <a:pt x="51472" y="36603"/>
                  </a:cubicBezTo>
                  <a:cubicBezTo>
                    <a:pt x="51997" y="36351"/>
                    <a:pt x="52431" y="35941"/>
                    <a:pt x="52933" y="35644"/>
                  </a:cubicBezTo>
                  <a:cubicBezTo>
                    <a:pt x="53687" y="35206"/>
                    <a:pt x="54505" y="35061"/>
                    <a:pt x="55358" y="35061"/>
                  </a:cubicBezTo>
                  <a:cubicBezTo>
                    <a:pt x="57038" y="35061"/>
                    <a:pt x="58852" y="35625"/>
                    <a:pt x="60579" y="35625"/>
                  </a:cubicBezTo>
                  <a:cubicBezTo>
                    <a:pt x="61130" y="35625"/>
                    <a:pt x="61673" y="35567"/>
                    <a:pt x="62200" y="35416"/>
                  </a:cubicBezTo>
                  <a:cubicBezTo>
                    <a:pt x="63912" y="34936"/>
                    <a:pt x="65190" y="33544"/>
                    <a:pt x="66217" y="32106"/>
                  </a:cubicBezTo>
                  <a:cubicBezTo>
                    <a:pt x="67860" y="29778"/>
                    <a:pt x="69070" y="27130"/>
                    <a:pt x="69732" y="24345"/>
                  </a:cubicBezTo>
                  <a:cubicBezTo>
                    <a:pt x="69823" y="24049"/>
                    <a:pt x="69892" y="23729"/>
                    <a:pt x="70074" y="23478"/>
                  </a:cubicBezTo>
                  <a:cubicBezTo>
                    <a:pt x="70280" y="23227"/>
                    <a:pt x="70577" y="23067"/>
                    <a:pt x="70805" y="22839"/>
                  </a:cubicBezTo>
                  <a:cubicBezTo>
                    <a:pt x="72243" y="21447"/>
                    <a:pt x="70303" y="18867"/>
                    <a:pt x="71147" y="17041"/>
                  </a:cubicBezTo>
                  <a:cubicBezTo>
                    <a:pt x="71330" y="16630"/>
                    <a:pt x="71672" y="16265"/>
                    <a:pt x="71718" y="15832"/>
                  </a:cubicBezTo>
                  <a:cubicBezTo>
                    <a:pt x="71786" y="15284"/>
                    <a:pt x="71421" y="14782"/>
                    <a:pt x="71102" y="14348"/>
                  </a:cubicBezTo>
                  <a:cubicBezTo>
                    <a:pt x="69321" y="12134"/>
                    <a:pt x="67404" y="10011"/>
                    <a:pt x="65350" y="8003"/>
                  </a:cubicBezTo>
                  <a:lnTo>
                    <a:pt x="65350" y="8003"/>
                  </a:lnTo>
                  <a:cubicBezTo>
                    <a:pt x="65352" y="8039"/>
                    <a:pt x="65335" y="8057"/>
                    <a:pt x="65302" y="8057"/>
                  </a:cubicBezTo>
                  <a:cubicBezTo>
                    <a:pt x="65029" y="8057"/>
                    <a:pt x="63681" y="6828"/>
                    <a:pt x="63661" y="5035"/>
                  </a:cubicBezTo>
                  <a:cubicBezTo>
                    <a:pt x="63661" y="4373"/>
                    <a:pt x="63638" y="3643"/>
                    <a:pt x="63250" y="3118"/>
                  </a:cubicBezTo>
                  <a:cubicBezTo>
                    <a:pt x="62588" y="2228"/>
                    <a:pt x="61173" y="2159"/>
                    <a:pt x="60556" y="1246"/>
                  </a:cubicBezTo>
                  <a:lnTo>
                    <a:pt x="60556" y="1246"/>
                  </a:lnTo>
                  <a:cubicBezTo>
                    <a:pt x="60585" y="1654"/>
                    <a:pt x="60197" y="1866"/>
                    <a:pt x="59781" y="1866"/>
                  </a:cubicBezTo>
                  <a:cubicBezTo>
                    <a:pt x="59545" y="1866"/>
                    <a:pt x="59300" y="1798"/>
                    <a:pt x="59118" y="1657"/>
                  </a:cubicBezTo>
                  <a:cubicBezTo>
                    <a:pt x="58616" y="1269"/>
                    <a:pt x="58365" y="630"/>
                    <a:pt x="57840" y="288"/>
                  </a:cubicBezTo>
                  <a:cubicBezTo>
                    <a:pt x="57533" y="80"/>
                    <a:pt x="57205" y="0"/>
                    <a:pt x="568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18"/>
            <p:cNvSpPr/>
            <p:nvPr/>
          </p:nvSpPr>
          <p:spPr>
            <a:xfrm>
              <a:off x="3907275" y="4596475"/>
              <a:ext cx="54250" cy="67375"/>
            </a:xfrm>
            <a:custGeom>
              <a:rect b="b" l="l" r="r" t="t"/>
              <a:pathLst>
                <a:path extrusionOk="0" h="2695" w="2170">
                  <a:moveTo>
                    <a:pt x="46" y="1"/>
                  </a:moveTo>
                  <a:lnTo>
                    <a:pt x="46" y="1"/>
                  </a:lnTo>
                  <a:cubicBezTo>
                    <a:pt x="1" y="1119"/>
                    <a:pt x="457" y="2489"/>
                    <a:pt x="1713" y="2694"/>
                  </a:cubicBezTo>
                  <a:cubicBezTo>
                    <a:pt x="1713" y="2694"/>
                    <a:pt x="2169" y="1005"/>
                    <a:pt x="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18"/>
            <p:cNvSpPr/>
            <p:nvPr/>
          </p:nvSpPr>
          <p:spPr>
            <a:xfrm>
              <a:off x="4008275" y="4566825"/>
              <a:ext cx="53675" cy="73050"/>
            </a:xfrm>
            <a:custGeom>
              <a:rect b="b" l="l" r="r" t="t"/>
              <a:pathLst>
                <a:path extrusionOk="0" h="2922" w="2147">
                  <a:moveTo>
                    <a:pt x="206" y="0"/>
                  </a:moveTo>
                  <a:cubicBezTo>
                    <a:pt x="1" y="1096"/>
                    <a:pt x="229" y="2534"/>
                    <a:pt x="1416" y="2922"/>
                  </a:cubicBezTo>
                  <a:cubicBezTo>
                    <a:pt x="1416" y="2922"/>
                    <a:pt x="2146" y="1347"/>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8"/>
            <p:cNvSpPr/>
            <p:nvPr/>
          </p:nvSpPr>
          <p:spPr>
            <a:xfrm>
              <a:off x="3958075" y="4575375"/>
              <a:ext cx="56500" cy="79350"/>
            </a:xfrm>
            <a:custGeom>
              <a:rect b="b" l="l" r="r" t="t"/>
              <a:pathLst>
                <a:path extrusionOk="0" h="3174" w="2260">
                  <a:moveTo>
                    <a:pt x="1096" y="0"/>
                  </a:moveTo>
                  <a:lnTo>
                    <a:pt x="1096" y="0"/>
                  </a:lnTo>
                  <a:cubicBezTo>
                    <a:pt x="411" y="913"/>
                    <a:pt x="0" y="2283"/>
                    <a:pt x="913" y="3173"/>
                  </a:cubicBezTo>
                  <a:cubicBezTo>
                    <a:pt x="913" y="3173"/>
                    <a:pt x="2260" y="2055"/>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18"/>
            <p:cNvSpPr/>
            <p:nvPr/>
          </p:nvSpPr>
          <p:spPr>
            <a:xfrm>
              <a:off x="4034525" y="4566250"/>
              <a:ext cx="55950" cy="79325"/>
            </a:xfrm>
            <a:custGeom>
              <a:rect b="b" l="l" r="r" t="t"/>
              <a:pathLst>
                <a:path extrusionOk="0" h="3173" w="2238">
                  <a:moveTo>
                    <a:pt x="1096" y="0"/>
                  </a:moveTo>
                  <a:lnTo>
                    <a:pt x="1096" y="0"/>
                  </a:lnTo>
                  <a:cubicBezTo>
                    <a:pt x="412" y="913"/>
                    <a:pt x="1" y="2283"/>
                    <a:pt x="914" y="3173"/>
                  </a:cubicBezTo>
                  <a:cubicBezTo>
                    <a:pt x="914" y="3173"/>
                    <a:pt x="2238" y="2077"/>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18"/>
            <p:cNvSpPr/>
            <p:nvPr/>
          </p:nvSpPr>
          <p:spPr>
            <a:xfrm>
              <a:off x="3933525" y="4569100"/>
              <a:ext cx="55950" cy="79350"/>
            </a:xfrm>
            <a:custGeom>
              <a:rect b="b" l="l" r="r" t="t"/>
              <a:pathLst>
                <a:path extrusionOk="0" h="3174" w="2238">
                  <a:moveTo>
                    <a:pt x="1096" y="0"/>
                  </a:moveTo>
                  <a:cubicBezTo>
                    <a:pt x="412" y="913"/>
                    <a:pt x="1" y="2306"/>
                    <a:pt x="914" y="3173"/>
                  </a:cubicBezTo>
                  <a:cubicBezTo>
                    <a:pt x="914" y="3173"/>
                    <a:pt x="2238" y="2077"/>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18"/>
            <p:cNvSpPr/>
            <p:nvPr/>
          </p:nvSpPr>
          <p:spPr>
            <a:xfrm>
              <a:off x="4052225" y="4589075"/>
              <a:ext cx="53650" cy="69625"/>
            </a:xfrm>
            <a:custGeom>
              <a:rect b="b" l="l" r="r" t="t"/>
              <a:pathLst>
                <a:path extrusionOk="0" h="2785" w="2146">
                  <a:moveTo>
                    <a:pt x="1963" y="0"/>
                  </a:moveTo>
                  <a:lnTo>
                    <a:pt x="1963" y="0"/>
                  </a:lnTo>
                  <a:cubicBezTo>
                    <a:pt x="982" y="525"/>
                    <a:pt x="0" y="1598"/>
                    <a:pt x="457" y="2785"/>
                  </a:cubicBezTo>
                  <a:cubicBezTo>
                    <a:pt x="457" y="2785"/>
                    <a:pt x="2146" y="2351"/>
                    <a:pt x="19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18"/>
            <p:cNvSpPr/>
            <p:nvPr/>
          </p:nvSpPr>
          <p:spPr>
            <a:xfrm>
              <a:off x="3986600" y="4567950"/>
              <a:ext cx="53675" cy="69650"/>
            </a:xfrm>
            <a:custGeom>
              <a:rect b="b" l="l" r="r" t="t"/>
              <a:pathLst>
                <a:path extrusionOk="0" h="2786" w="2147">
                  <a:moveTo>
                    <a:pt x="1963" y="1"/>
                  </a:moveTo>
                  <a:lnTo>
                    <a:pt x="1963" y="1"/>
                  </a:lnTo>
                  <a:cubicBezTo>
                    <a:pt x="959" y="549"/>
                    <a:pt x="0" y="1621"/>
                    <a:pt x="457" y="2785"/>
                  </a:cubicBezTo>
                  <a:cubicBezTo>
                    <a:pt x="457" y="2785"/>
                    <a:pt x="2146" y="2375"/>
                    <a:pt x="19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18"/>
            <p:cNvSpPr/>
            <p:nvPr/>
          </p:nvSpPr>
          <p:spPr>
            <a:xfrm>
              <a:off x="3797725" y="4783375"/>
              <a:ext cx="79325" cy="29225"/>
            </a:xfrm>
            <a:custGeom>
              <a:rect b="b" l="l" r="r" t="t"/>
              <a:pathLst>
                <a:path extrusionOk="0" h="1169" w="3173">
                  <a:moveTo>
                    <a:pt x="1681" y="0"/>
                  </a:moveTo>
                  <a:cubicBezTo>
                    <a:pt x="1218" y="0"/>
                    <a:pt x="654" y="136"/>
                    <a:pt x="0" y="537"/>
                  </a:cubicBezTo>
                  <a:cubicBezTo>
                    <a:pt x="526" y="896"/>
                    <a:pt x="1196" y="1168"/>
                    <a:pt x="1832" y="1168"/>
                  </a:cubicBezTo>
                  <a:cubicBezTo>
                    <a:pt x="2328" y="1168"/>
                    <a:pt x="2803" y="1002"/>
                    <a:pt x="3173" y="582"/>
                  </a:cubicBezTo>
                  <a:cubicBezTo>
                    <a:pt x="3173" y="582"/>
                    <a:pt x="2643" y="0"/>
                    <a:pt x="168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18"/>
            <p:cNvSpPr/>
            <p:nvPr/>
          </p:nvSpPr>
          <p:spPr>
            <a:xfrm>
              <a:off x="3829100" y="4684850"/>
              <a:ext cx="78200" cy="30875"/>
            </a:xfrm>
            <a:custGeom>
              <a:rect b="b" l="l" r="r" t="t"/>
              <a:pathLst>
                <a:path extrusionOk="0" h="1235" w="3128">
                  <a:moveTo>
                    <a:pt x="1357" y="0"/>
                  </a:moveTo>
                  <a:cubicBezTo>
                    <a:pt x="973" y="0"/>
                    <a:pt x="522" y="83"/>
                    <a:pt x="1" y="301"/>
                  </a:cubicBezTo>
                  <a:cubicBezTo>
                    <a:pt x="542" y="812"/>
                    <a:pt x="1301" y="1234"/>
                    <a:pt x="2037" y="1234"/>
                  </a:cubicBezTo>
                  <a:cubicBezTo>
                    <a:pt x="2418" y="1234"/>
                    <a:pt x="2793" y="1121"/>
                    <a:pt x="3128" y="848"/>
                  </a:cubicBezTo>
                  <a:cubicBezTo>
                    <a:pt x="3128" y="848"/>
                    <a:pt x="2584" y="0"/>
                    <a:pt x="1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18"/>
            <p:cNvSpPr/>
            <p:nvPr/>
          </p:nvSpPr>
          <p:spPr>
            <a:xfrm>
              <a:off x="3821675" y="4720875"/>
              <a:ext cx="63950" cy="47500"/>
            </a:xfrm>
            <a:custGeom>
              <a:rect b="b" l="l" r="r" t="t"/>
              <a:pathLst>
                <a:path extrusionOk="0" h="1900" w="2558">
                  <a:moveTo>
                    <a:pt x="1" y="1"/>
                  </a:moveTo>
                  <a:lnTo>
                    <a:pt x="1" y="1"/>
                  </a:lnTo>
                  <a:cubicBezTo>
                    <a:pt x="345" y="932"/>
                    <a:pt x="1138" y="1899"/>
                    <a:pt x="2157" y="1899"/>
                  </a:cubicBezTo>
                  <a:cubicBezTo>
                    <a:pt x="2287" y="1899"/>
                    <a:pt x="2420" y="1883"/>
                    <a:pt x="2557" y="1850"/>
                  </a:cubicBezTo>
                  <a:cubicBezTo>
                    <a:pt x="2557" y="1850"/>
                    <a:pt x="2352" y="11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8"/>
            <p:cNvSpPr/>
            <p:nvPr/>
          </p:nvSpPr>
          <p:spPr>
            <a:xfrm>
              <a:off x="3854775" y="4651275"/>
              <a:ext cx="64525" cy="47650"/>
            </a:xfrm>
            <a:custGeom>
              <a:rect b="b" l="l" r="r" t="t"/>
              <a:pathLst>
                <a:path extrusionOk="0" h="1906" w="2581">
                  <a:moveTo>
                    <a:pt x="1" y="0"/>
                  </a:moveTo>
                  <a:cubicBezTo>
                    <a:pt x="362" y="944"/>
                    <a:pt x="1130" y="1905"/>
                    <a:pt x="2149" y="1905"/>
                  </a:cubicBezTo>
                  <a:cubicBezTo>
                    <a:pt x="2288" y="1905"/>
                    <a:pt x="2432" y="1887"/>
                    <a:pt x="2580" y="1849"/>
                  </a:cubicBezTo>
                  <a:cubicBezTo>
                    <a:pt x="2580" y="1849"/>
                    <a:pt x="2375" y="13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8"/>
            <p:cNvSpPr/>
            <p:nvPr/>
          </p:nvSpPr>
          <p:spPr>
            <a:xfrm>
              <a:off x="3803425" y="4738000"/>
              <a:ext cx="63925" cy="47650"/>
            </a:xfrm>
            <a:custGeom>
              <a:rect b="b" l="l" r="r" t="t"/>
              <a:pathLst>
                <a:path extrusionOk="0" h="1906" w="2557">
                  <a:moveTo>
                    <a:pt x="1" y="1"/>
                  </a:moveTo>
                  <a:lnTo>
                    <a:pt x="1" y="1"/>
                  </a:lnTo>
                  <a:cubicBezTo>
                    <a:pt x="342" y="944"/>
                    <a:pt x="1107" y="1906"/>
                    <a:pt x="2126" y="1906"/>
                  </a:cubicBezTo>
                  <a:cubicBezTo>
                    <a:pt x="2265" y="1906"/>
                    <a:pt x="2409" y="1888"/>
                    <a:pt x="2557" y="1849"/>
                  </a:cubicBezTo>
                  <a:cubicBezTo>
                    <a:pt x="2557" y="1849"/>
                    <a:pt x="2352" y="13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18"/>
            <p:cNvSpPr/>
            <p:nvPr/>
          </p:nvSpPr>
          <p:spPr>
            <a:xfrm>
              <a:off x="3893025" y="4630150"/>
              <a:ext cx="54225" cy="69075"/>
            </a:xfrm>
            <a:custGeom>
              <a:rect b="b" l="l" r="r" t="t"/>
              <a:pathLst>
                <a:path extrusionOk="0" h="2763" w="2169">
                  <a:moveTo>
                    <a:pt x="91" y="1"/>
                  </a:moveTo>
                  <a:cubicBezTo>
                    <a:pt x="0" y="1119"/>
                    <a:pt x="388" y="2511"/>
                    <a:pt x="1644" y="2763"/>
                  </a:cubicBezTo>
                  <a:cubicBezTo>
                    <a:pt x="1644" y="2763"/>
                    <a:pt x="2168" y="1119"/>
                    <a:pt x="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18"/>
            <p:cNvSpPr/>
            <p:nvPr/>
          </p:nvSpPr>
          <p:spPr>
            <a:xfrm>
              <a:off x="3840525" y="4674100"/>
              <a:ext cx="54225" cy="69625"/>
            </a:xfrm>
            <a:custGeom>
              <a:rect b="b" l="l" r="r" t="t"/>
              <a:pathLst>
                <a:path extrusionOk="0" h="2785" w="2169">
                  <a:moveTo>
                    <a:pt x="91" y="0"/>
                  </a:moveTo>
                  <a:lnTo>
                    <a:pt x="91" y="0"/>
                  </a:lnTo>
                  <a:cubicBezTo>
                    <a:pt x="0" y="1141"/>
                    <a:pt x="388" y="2534"/>
                    <a:pt x="1621" y="2785"/>
                  </a:cubicBezTo>
                  <a:cubicBezTo>
                    <a:pt x="1621" y="2785"/>
                    <a:pt x="2169" y="1119"/>
                    <a:pt x="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8"/>
            <p:cNvSpPr/>
            <p:nvPr/>
          </p:nvSpPr>
          <p:spPr>
            <a:xfrm>
              <a:off x="3736650" y="4906700"/>
              <a:ext cx="77650" cy="31425"/>
            </a:xfrm>
            <a:custGeom>
              <a:rect b="b" l="l" r="r" t="t"/>
              <a:pathLst>
                <a:path extrusionOk="0" h="1257" w="3106">
                  <a:moveTo>
                    <a:pt x="1282" y="0"/>
                  </a:moveTo>
                  <a:cubicBezTo>
                    <a:pt x="917" y="0"/>
                    <a:pt x="491" y="73"/>
                    <a:pt x="1" y="260"/>
                  </a:cubicBezTo>
                  <a:cubicBezTo>
                    <a:pt x="541" y="800"/>
                    <a:pt x="1310" y="1256"/>
                    <a:pt x="2061" y="1256"/>
                  </a:cubicBezTo>
                  <a:cubicBezTo>
                    <a:pt x="2422" y="1256"/>
                    <a:pt x="2779" y="1151"/>
                    <a:pt x="3105" y="899"/>
                  </a:cubicBezTo>
                  <a:cubicBezTo>
                    <a:pt x="3105" y="899"/>
                    <a:pt x="2566" y="0"/>
                    <a:pt x="1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8"/>
            <p:cNvSpPr/>
            <p:nvPr/>
          </p:nvSpPr>
          <p:spPr>
            <a:xfrm>
              <a:off x="3788025" y="4814525"/>
              <a:ext cx="73625" cy="35800"/>
            </a:xfrm>
            <a:custGeom>
              <a:rect b="b" l="l" r="r" t="t"/>
              <a:pathLst>
                <a:path extrusionOk="0" h="1432" w="2945">
                  <a:moveTo>
                    <a:pt x="810" y="1"/>
                  </a:moveTo>
                  <a:cubicBezTo>
                    <a:pt x="567" y="1"/>
                    <a:pt x="297" y="28"/>
                    <a:pt x="0" y="90"/>
                  </a:cubicBezTo>
                  <a:cubicBezTo>
                    <a:pt x="489" y="787"/>
                    <a:pt x="1311" y="1432"/>
                    <a:pt x="2160" y="1432"/>
                  </a:cubicBezTo>
                  <a:cubicBezTo>
                    <a:pt x="2422" y="1432"/>
                    <a:pt x="2687" y="1371"/>
                    <a:pt x="2945" y="1231"/>
                  </a:cubicBezTo>
                  <a:cubicBezTo>
                    <a:pt x="2945" y="1231"/>
                    <a:pt x="2460" y="1"/>
                    <a:pt x="8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8"/>
            <p:cNvSpPr/>
            <p:nvPr/>
          </p:nvSpPr>
          <p:spPr>
            <a:xfrm>
              <a:off x="3774900" y="4843000"/>
              <a:ext cx="57075" cy="57725"/>
            </a:xfrm>
            <a:custGeom>
              <a:rect b="b" l="l" r="r" t="t"/>
              <a:pathLst>
                <a:path extrusionOk="0" h="2309" w="2283">
                  <a:moveTo>
                    <a:pt x="0" y="1"/>
                  </a:moveTo>
                  <a:cubicBezTo>
                    <a:pt x="178" y="1090"/>
                    <a:pt x="854" y="2309"/>
                    <a:pt x="2069" y="2309"/>
                  </a:cubicBezTo>
                  <a:cubicBezTo>
                    <a:pt x="2102" y="2309"/>
                    <a:pt x="2135" y="2308"/>
                    <a:pt x="2169" y="2306"/>
                  </a:cubicBezTo>
                  <a:cubicBezTo>
                    <a:pt x="2169" y="2306"/>
                    <a:pt x="2283" y="57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8"/>
            <p:cNvSpPr/>
            <p:nvPr/>
          </p:nvSpPr>
          <p:spPr>
            <a:xfrm>
              <a:off x="3821125" y="4781375"/>
              <a:ext cx="57075" cy="57725"/>
            </a:xfrm>
            <a:custGeom>
              <a:rect b="b" l="l" r="r" t="t"/>
              <a:pathLst>
                <a:path extrusionOk="0" h="2309" w="2283">
                  <a:moveTo>
                    <a:pt x="0" y="0"/>
                  </a:moveTo>
                  <a:lnTo>
                    <a:pt x="0" y="0"/>
                  </a:lnTo>
                  <a:cubicBezTo>
                    <a:pt x="178" y="1089"/>
                    <a:pt x="854" y="2308"/>
                    <a:pt x="2069" y="2308"/>
                  </a:cubicBezTo>
                  <a:cubicBezTo>
                    <a:pt x="2102" y="2308"/>
                    <a:pt x="2135" y="2308"/>
                    <a:pt x="2169" y="2306"/>
                  </a:cubicBezTo>
                  <a:cubicBezTo>
                    <a:pt x="2169" y="2306"/>
                    <a:pt x="2283" y="59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8"/>
            <p:cNvSpPr/>
            <p:nvPr/>
          </p:nvSpPr>
          <p:spPr>
            <a:xfrm>
              <a:off x="3753200" y="4856700"/>
              <a:ext cx="57675" cy="57725"/>
            </a:xfrm>
            <a:custGeom>
              <a:rect b="b" l="l" r="r" t="t"/>
              <a:pathLst>
                <a:path extrusionOk="0" h="2309" w="2307">
                  <a:moveTo>
                    <a:pt x="1" y="0"/>
                  </a:moveTo>
                  <a:lnTo>
                    <a:pt x="1" y="0"/>
                  </a:lnTo>
                  <a:cubicBezTo>
                    <a:pt x="201" y="1089"/>
                    <a:pt x="877" y="2308"/>
                    <a:pt x="2072" y="2308"/>
                  </a:cubicBezTo>
                  <a:cubicBezTo>
                    <a:pt x="2104" y="2308"/>
                    <a:pt x="2136" y="2307"/>
                    <a:pt x="2169" y="2306"/>
                  </a:cubicBezTo>
                  <a:cubicBezTo>
                    <a:pt x="2169" y="2306"/>
                    <a:pt x="2306" y="57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8"/>
            <p:cNvSpPr/>
            <p:nvPr/>
          </p:nvSpPr>
          <p:spPr>
            <a:xfrm>
              <a:off x="3857075" y="4768250"/>
              <a:ext cx="53075" cy="75350"/>
            </a:xfrm>
            <a:custGeom>
              <a:rect b="b" l="l" r="r" t="t"/>
              <a:pathLst>
                <a:path extrusionOk="0" h="3014" w="2123">
                  <a:moveTo>
                    <a:pt x="320" y="0"/>
                  </a:moveTo>
                  <a:cubicBezTo>
                    <a:pt x="0" y="1096"/>
                    <a:pt x="114" y="2534"/>
                    <a:pt x="1278" y="3013"/>
                  </a:cubicBezTo>
                  <a:cubicBezTo>
                    <a:pt x="1278" y="3013"/>
                    <a:pt x="2123"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8"/>
            <p:cNvSpPr/>
            <p:nvPr/>
          </p:nvSpPr>
          <p:spPr>
            <a:xfrm>
              <a:off x="3846225" y="4739150"/>
              <a:ext cx="53100" cy="75350"/>
            </a:xfrm>
            <a:custGeom>
              <a:rect b="b" l="l" r="r" t="t"/>
              <a:pathLst>
                <a:path extrusionOk="0" h="3014" w="2124">
                  <a:moveTo>
                    <a:pt x="297" y="0"/>
                  </a:moveTo>
                  <a:cubicBezTo>
                    <a:pt x="0" y="1096"/>
                    <a:pt x="115" y="2534"/>
                    <a:pt x="1279" y="3013"/>
                  </a:cubicBezTo>
                  <a:cubicBezTo>
                    <a:pt x="1279" y="3013"/>
                    <a:pt x="2123" y="1507"/>
                    <a:pt x="2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8"/>
            <p:cNvSpPr/>
            <p:nvPr/>
          </p:nvSpPr>
          <p:spPr>
            <a:xfrm>
              <a:off x="3859925" y="4720875"/>
              <a:ext cx="53650" cy="75350"/>
            </a:xfrm>
            <a:custGeom>
              <a:rect b="b" l="l" r="r" t="t"/>
              <a:pathLst>
                <a:path extrusionOk="0" h="3014" w="2146">
                  <a:moveTo>
                    <a:pt x="320" y="1"/>
                  </a:moveTo>
                  <a:cubicBezTo>
                    <a:pt x="0" y="1097"/>
                    <a:pt x="114" y="2534"/>
                    <a:pt x="1278" y="3014"/>
                  </a:cubicBezTo>
                  <a:cubicBezTo>
                    <a:pt x="1278" y="3014"/>
                    <a:pt x="2146" y="1507"/>
                    <a:pt x="3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8"/>
            <p:cNvSpPr/>
            <p:nvPr/>
          </p:nvSpPr>
          <p:spPr>
            <a:xfrm>
              <a:off x="3796575" y="4801350"/>
              <a:ext cx="53675" cy="75350"/>
            </a:xfrm>
            <a:custGeom>
              <a:rect b="b" l="l" r="r" t="t"/>
              <a:pathLst>
                <a:path extrusionOk="0" h="3014" w="2147">
                  <a:moveTo>
                    <a:pt x="320" y="0"/>
                  </a:moveTo>
                  <a:cubicBezTo>
                    <a:pt x="1" y="1096"/>
                    <a:pt x="115" y="2534"/>
                    <a:pt x="1279" y="3013"/>
                  </a:cubicBezTo>
                  <a:cubicBezTo>
                    <a:pt x="1279" y="3013"/>
                    <a:pt x="2146"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8"/>
            <p:cNvSpPr/>
            <p:nvPr/>
          </p:nvSpPr>
          <p:spPr>
            <a:xfrm>
              <a:off x="3802275" y="5060400"/>
              <a:ext cx="57100" cy="58250"/>
            </a:xfrm>
            <a:custGeom>
              <a:rect b="b" l="l" r="r" t="t"/>
              <a:pathLst>
                <a:path extrusionOk="0" h="2330" w="2284">
                  <a:moveTo>
                    <a:pt x="2146" y="1"/>
                  </a:moveTo>
                  <a:cubicBezTo>
                    <a:pt x="2146" y="1"/>
                    <a:pt x="412" y="1"/>
                    <a:pt x="1" y="2329"/>
                  </a:cubicBezTo>
                  <a:cubicBezTo>
                    <a:pt x="1096" y="2055"/>
                    <a:pt x="2283" y="1256"/>
                    <a:pt x="21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8"/>
            <p:cNvSpPr/>
            <p:nvPr/>
          </p:nvSpPr>
          <p:spPr>
            <a:xfrm>
              <a:off x="3745800" y="4975700"/>
              <a:ext cx="62225" cy="48775"/>
            </a:xfrm>
            <a:custGeom>
              <a:rect b="b" l="l" r="r" t="t"/>
              <a:pathLst>
                <a:path extrusionOk="0" h="1951" w="2489">
                  <a:moveTo>
                    <a:pt x="2307" y="0"/>
                  </a:moveTo>
                  <a:cubicBezTo>
                    <a:pt x="1846" y="0"/>
                    <a:pt x="622" y="176"/>
                    <a:pt x="0" y="1951"/>
                  </a:cubicBezTo>
                  <a:cubicBezTo>
                    <a:pt x="1119" y="1882"/>
                    <a:pt x="2442" y="1289"/>
                    <a:pt x="2488" y="11"/>
                  </a:cubicBezTo>
                  <a:cubicBezTo>
                    <a:pt x="2488" y="11"/>
                    <a:pt x="2421" y="0"/>
                    <a:pt x="23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8"/>
            <p:cNvSpPr/>
            <p:nvPr/>
          </p:nvSpPr>
          <p:spPr>
            <a:xfrm>
              <a:off x="3761200" y="5025525"/>
              <a:ext cx="77625" cy="30725"/>
            </a:xfrm>
            <a:custGeom>
              <a:rect b="b" l="l" r="r" t="t"/>
              <a:pathLst>
                <a:path extrusionOk="0" h="1229" w="3105">
                  <a:moveTo>
                    <a:pt x="2023" y="0"/>
                  </a:moveTo>
                  <a:cubicBezTo>
                    <a:pt x="1476" y="0"/>
                    <a:pt x="766" y="207"/>
                    <a:pt x="0" y="962"/>
                  </a:cubicBezTo>
                  <a:cubicBezTo>
                    <a:pt x="413" y="1124"/>
                    <a:pt x="890" y="1229"/>
                    <a:pt x="1352" y="1229"/>
                  </a:cubicBezTo>
                  <a:cubicBezTo>
                    <a:pt x="2065" y="1229"/>
                    <a:pt x="2745" y="979"/>
                    <a:pt x="3105" y="300"/>
                  </a:cubicBezTo>
                  <a:cubicBezTo>
                    <a:pt x="3105" y="300"/>
                    <a:pt x="2682" y="0"/>
                    <a:pt x="20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8"/>
            <p:cNvSpPr/>
            <p:nvPr/>
          </p:nvSpPr>
          <p:spPr>
            <a:xfrm>
              <a:off x="3732675" y="4954200"/>
              <a:ext cx="77050" cy="30725"/>
            </a:xfrm>
            <a:custGeom>
              <a:rect b="b" l="l" r="r" t="t"/>
              <a:pathLst>
                <a:path extrusionOk="0" h="1229" w="3082">
                  <a:moveTo>
                    <a:pt x="2003" y="0"/>
                  </a:moveTo>
                  <a:cubicBezTo>
                    <a:pt x="1460" y="0"/>
                    <a:pt x="756" y="207"/>
                    <a:pt x="0" y="962"/>
                  </a:cubicBezTo>
                  <a:cubicBezTo>
                    <a:pt x="413" y="1124"/>
                    <a:pt x="886" y="1229"/>
                    <a:pt x="1344" y="1229"/>
                  </a:cubicBezTo>
                  <a:cubicBezTo>
                    <a:pt x="2051" y="1229"/>
                    <a:pt x="2722" y="979"/>
                    <a:pt x="3082" y="300"/>
                  </a:cubicBezTo>
                  <a:cubicBezTo>
                    <a:pt x="3082" y="300"/>
                    <a:pt x="2659" y="0"/>
                    <a:pt x="20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8"/>
            <p:cNvSpPr/>
            <p:nvPr/>
          </p:nvSpPr>
          <p:spPr>
            <a:xfrm>
              <a:off x="3762350" y="5050625"/>
              <a:ext cx="77050" cy="31000"/>
            </a:xfrm>
            <a:custGeom>
              <a:rect b="b" l="l" r="r" t="t"/>
              <a:pathLst>
                <a:path extrusionOk="0" h="1240" w="3082">
                  <a:moveTo>
                    <a:pt x="2003" y="1"/>
                  </a:moveTo>
                  <a:cubicBezTo>
                    <a:pt x="1459" y="1"/>
                    <a:pt x="756" y="207"/>
                    <a:pt x="0" y="963"/>
                  </a:cubicBezTo>
                  <a:cubicBezTo>
                    <a:pt x="411" y="1132"/>
                    <a:pt x="882" y="1239"/>
                    <a:pt x="1338" y="1239"/>
                  </a:cubicBezTo>
                  <a:cubicBezTo>
                    <a:pt x="2047" y="1239"/>
                    <a:pt x="2720" y="981"/>
                    <a:pt x="3082" y="301"/>
                  </a:cubicBezTo>
                  <a:cubicBezTo>
                    <a:pt x="3082" y="301"/>
                    <a:pt x="2659" y="1"/>
                    <a:pt x="20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8"/>
            <p:cNvSpPr/>
            <p:nvPr/>
          </p:nvSpPr>
          <p:spPr>
            <a:xfrm>
              <a:off x="3743500" y="4928175"/>
              <a:ext cx="77650" cy="32200"/>
            </a:xfrm>
            <a:custGeom>
              <a:rect b="b" l="l" r="r" t="t"/>
              <a:pathLst>
                <a:path extrusionOk="0" h="1288" w="3106">
                  <a:moveTo>
                    <a:pt x="1207" y="1"/>
                  </a:moveTo>
                  <a:cubicBezTo>
                    <a:pt x="860" y="1"/>
                    <a:pt x="459" y="64"/>
                    <a:pt x="1" y="223"/>
                  </a:cubicBezTo>
                  <a:cubicBezTo>
                    <a:pt x="535" y="804"/>
                    <a:pt x="1317" y="1288"/>
                    <a:pt x="2088" y="1288"/>
                  </a:cubicBezTo>
                  <a:cubicBezTo>
                    <a:pt x="2438" y="1288"/>
                    <a:pt x="2785" y="1188"/>
                    <a:pt x="3105" y="953"/>
                  </a:cubicBezTo>
                  <a:cubicBezTo>
                    <a:pt x="3105" y="953"/>
                    <a:pt x="2557"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18"/>
            <p:cNvSpPr/>
            <p:nvPr/>
          </p:nvSpPr>
          <p:spPr>
            <a:xfrm>
              <a:off x="3741225" y="4997150"/>
              <a:ext cx="77050" cy="31975"/>
            </a:xfrm>
            <a:custGeom>
              <a:rect b="b" l="l" r="r" t="t"/>
              <a:pathLst>
                <a:path extrusionOk="0" h="1279" w="3082">
                  <a:moveTo>
                    <a:pt x="1208" y="1"/>
                  </a:moveTo>
                  <a:cubicBezTo>
                    <a:pt x="861" y="1"/>
                    <a:pt x="460" y="65"/>
                    <a:pt x="1" y="226"/>
                  </a:cubicBezTo>
                  <a:cubicBezTo>
                    <a:pt x="533" y="790"/>
                    <a:pt x="1303" y="1278"/>
                    <a:pt x="2065" y="1278"/>
                  </a:cubicBezTo>
                  <a:cubicBezTo>
                    <a:pt x="2413" y="1278"/>
                    <a:pt x="2760" y="1176"/>
                    <a:pt x="3082" y="933"/>
                  </a:cubicBezTo>
                  <a:cubicBezTo>
                    <a:pt x="3082" y="933"/>
                    <a:pt x="2537" y="1"/>
                    <a:pt x="1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8"/>
            <p:cNvSpPr/>
            <p:nvPr/>
          </p:nvSpPr>
          <p:spPr>
            <a:xfrm>
              <a:off x="3866775" y="5198500"/>
              <a:ext cx="57650" cy="58225"/>
            </a:xfrm>
            <a:custGeom>
              <a:rect b="b" l="l" r="r" t="t"/>
              <a:pathLst>
                <a:path extrusionOk="0" h="2329" w="2306">
                  <a:moveTo>
                    <a:pt x="2146" y="1"/>
                  </a:moveTo>
                  <a:cubicBezTo>
                    <a:pt x="2146" y="1"/>
                    <a:pt x="411" y="1"/>
                    <a:pt x="0" y="2329"/>
                  </a:cubicBezTo>
                  <a:cubicBezTo>
                    <a:pt x="1096" y="2055"/>
                    <a:pt x="2305" y="1256"/>
                    <a:pt x="21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18"/>
            <p:cNvSpPr/>
            <p:nvPr/>
          </p:nvSpPr>
          <p:spPr>
            <a:xfrm>
              <a:off x="3797725" y="5133175"/>
              <a:ext cx="62225" cy="48800"/>
            </a:xfrm>
            <a:custGeom>
              <a:rect b="b" l="l" r="r" t="t"/>
              <a:pathLst>
                <a:path extrusionOk="0" h="1952" w="2489">
                  <a:moveTo>
                    <a:pt x="2307" y="1"/>
                  </a:moveTo>
                  <a:cubicBezTo>
                    <a:pt x="1846" y="1"/>
                    <a:pt x="622" y="177"/>
                    <a:pt x="0" y="1952"/>
                  </a:cubicBezTo>
                  <a:cubicBezTo>
                    <a:pt x="1119" y="1883"/>
                    <a:pt x="2443" y="1267"/>
                    <a:pt x="2488" y="12"/>
                  </a:cubicBezTo>
                  <a:cubicBezTo>
                    <a:pt x="2488" y="12"/>
                    <a:pt x="2421" y="1"/>
                    <a:pt x="230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18"/>
            <p:cNvSpPr/>
            <p:nvPr/>
          </p:nvSpPr>
          <p:spPr>
            <a:xfrm>
              <a:off x="3813125" y="5183025"/>
              <a:ext cx="77625" cy="30575"/>
            </a:xfrm>
            <a:custGeom>
              <a:rect b="b" l="l" r="r" t="t"/>
              <a:pathLst>
                <a:path extrusionOk="0" h="1223" w="3105">
                  <a:moveTo>
                    <a:pt x="2023" y="0"/>
                  </a:moveTo>
                  <a:cubicBezTo>
                    <a:pt x="1476" y="0"/>
                    <a:pt x="766" y="207"/>
                    <a:pt x="1" y="962"/>
                  </a:cubicBezTo>
                  <a:cubicBezTo>
                    <a:pt x="408" y="1121"/>
                    <a:pt x="877" y="1222"/>
                    <a:pt x="1333" y="1222"/>
                  </a:cubicBezTo>
                  <a:cubicBezTo>
                    <a:pt x="2053" y="1222"/>
                    <a:pt x="2741" y="971"/>
                    <a:pt x="3105" y="300"/>
                  </a:cubicBezTo>
                  <a:cubicBezTo>
                    <a:pt x="3105" y="300"/>
                    <a:pt x="2682" y="0"/>
                    <a:pt x="20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8"/>
            <p:cNvSpPr/>
            <p:nvPr/>
          </p:nvSpPr>
          <p:spPr>
            <a:xfrm>
              <a:off x="3784600" y="5111675"/>
              <a:ext cx="77050" cy="30750"/>
            </a:xfrm>
            <a:custGeom>
              <a:rect b="b" l="l" r="r" t="t"/>
              <a:pathLst>
                <a:path extrusionOk="0" h="1230" w="3082">
                  <a:moveTo>
                    <a:pt x="2003" y="1"/>
                  </a:moveTo>
                  <a:cubicBezTo>
                    <a:pt x="1460" y="1"/>
                    <a:pt x="756" y="207"/>
                    <a:pt x="0" y="963"/>
                  </a:cubicBezTo>
                  <a:cubicBezTo>
                    <a:pt x="413" y="1124"/>
                    <a:pt x="886" y="1230"/>
                    <a:pt x="1344" y="1230"/>
                  </a:cubicBezTo>
                  <a:cubicBezTo>
                    <a:pt x="2051" y="1230"/>
                    <a:pt x="2722" y="979"/>
                    <a:pt x="3082" y="301"/>
                  </a:cubicBezTo>
                  <a:cubicBezTo>
                    <a:pt x="3082" y="301"/>
                    <a:pt x="2659" y="1"/>
                    <a:pt x="20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8"/>
            <p:cNvSpPr/>
            <p:nvPr/>
          </p:nvSpPr>
          <p:spPr>
            <a:xfrm>
              <a:off x="3818250" y="5197600"/>
              <a:ext cx="77650" cy="30800"/>
            </a:xfrm>
            <a:custGeom>
              <a:rect b="b" l="l" r="r" t="t"/>
              <a:pathLst>
                <a:path extrusionOk="0" h="1232" w="3106">
                  <a:moveTo>
                    <a:pt x="2044" y="1"/>
                  </a:moveTo>
                  <a:cubicBezTo>
                    <a:pt x="1494" y="1"/>
                    <a:pt x="776" y="207"/>
                    <a:pt x="1" y="972"/>
                  </a:cubicBezTo>
                  <a:cubicBezTo>
                    <a:pt x="406" y="1131"/>
                    <a:pt x="868" y="1231"/>
                    <a:pt x="1318" y="1231"/>
                  </a:cubicBezTo>
                  <a:cubicBezTo>
                    <a:pt x="2037" y="1231"/>
                    <a:pt x="2726" y="975"/>
                    <a:pt x="3105" y="288"/>
                  </a:cubicBezTo>
                  <a:cubicBezTo>
                    <a:pt x="3105" y="288"/>
                    <a:pt x="2691" y="1"/>
                    <a:pt x="20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8"/>
            <p:cNvSpPr/>
            <p:nvPr/>
          </p:nvSpPr>
          <p:spPr>
            <a:xfrm>
              <a:off x="3795425" y="5085675"/>
              <a:ext cx="77075" cy="32075"/>
            </a:xfrm>
            <a:custGeom>
              <a:rect b="b" l="l" r="r" t="t"/>
              <a:pathLst>
                <a:path extrusionOk="0" h="1283" w="3083">
                  <a:moveTo>
                    <a:pt x="1205" y="0"/>
                  </a:moveTo>
                  <a:cubicBezTo>
                    <a:pt x="859" y="0"/>
                    <a:pt x="459" y="64"/>
                    <a:pt x="1" y="222"/>
                  </a:cubicBezTo>
                  <a:cubicBezTo>
                    <a:pt x="538" y="791"/>
                    <a:pt x="1326" y="1283"/>
                    <a:pt x="2093" y="1283"/>
                  </a:cubicBezTo>
                  <a:cubicBezTo>
                    <a:pt x="2435" y="1283"/>
                    <a:pt x="2773" y="1185"/>
                    <a:pt x="3082" y="953"/>
                  </a:cubicBezTo>
                  <a:cubicBezTo>
                    <a:pt x="3082" y="953"/>
                    <a:pt x="2548" y="0"/>
                    <a:pt x="12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8"/>
            <p:cNvSpPr/>
            <p:nvPr/>
          </p:nvSpPr>
          <p:spPr>
            <a:xfrm>
              <a:off x="3793150" y="5154425"/>
              <a:ext cx="77075" cy="31950"/>
            </a:xfrm>
            <a:custGeom>
              <a:rect b="b" l="l" r="r" t="t"/>
              <a:pathLst>
                <a:path extrusionOk="0" h="1278" w="3083">
                  <a:moveTo>
                    <a:pt x="1220" y="1"/>
                  </a:moveTo>
                  <a:cubicBezTo>
                    <a:pt x="870" y="1"/>
                    <a:pt x="465" y="67"/>
                    <a:pt x="1" y="234"/>
                  </a:cubicBezTo>
                  <a:cubicBezTo>
                    <a:pt x="534" y="799"/>
                    <a:pt x="1304" y="1277"/>
                    <a:pt x="2067" y="1277"/>
                  </a:cubicBezTo>
                  <a:cubicBezTo>
                    <a:pt x="2414" y="1277"/>
                    <a:pt x="2761" y="1178"/>
                    <a:pt x="3082" y="942"/>
                  </a:cubicBezTo>
                  <a:cubicBezTo>
                    <a:pt x="3082" y="942"/>
                    <a:pt x="2540" y="1"/>
                    <a:pt x="12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8"/>
            <p:cNvSpPr/>
            <p:nvPr/>
          </p:nvSpPr>
          <p:spPr>
            <a:xfrm>
              <a:off x="3990600" y="5195075"/>
              <a:ext cx="55375" cy="78775"/>
            </a:xfrm>
            <a:custGeom>
              <a:rect b="b" l="l" r="r" t="t"/>
              <a:pathLst>
                <a:path extrusionOk="0" h="3151" w="2215">
                  <a:moveTo>
                    <a:pt x="1210" y="1"/>
                  </a:moveTo>
                  <a:lnTo>
                    <a:pt x="1210" y="1"/>
                  </a:lnTo>
                  <a:cubicBezTo>
                    <a:pt x="1210" y="1"/>
                    <a:pt x="0" y="1233"/>
                    <a:pt x="1370" y="3151"/>
                  </a:cubicBezTo>
                  <a:cubicBezTo>
                    <a:pt x="1963" y="2169"/>
                    <a:pt x="2214" y="754"/>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8"/>
            <p:cNvSpPr/>
            <p:nvPr/>
          </p:nvSpPr>
          <p:spPr>
            <a:xfrm>
              <a:off x="3892450" y="5170550"/>
              <a:ext cx="56500" cy="78775"/>
            </a:xfrm>
            <a:custGeom>
              <a:rect b="b" l="l" r="r" t="t"/>
              <a:pathLst>
                <a:path extrusionOk="0" h="3151" w="2260">
                  <a:moveTo>
                    <a:pt x="1393" y="0"/>
                  </a:moveTo>
                  <a:cubicBezTo>
                    <a:pt x="1392" y="0"/>
                    <a:pt x="0" y="1027"/>
                    <a:pt x="1050" y="3150"/>
                  </a:cubicBezTo>
                  <a:cubicBezTo>
                    <a:pt x="1758" y="2283"/>
                    <a:pt x="2260" y="913"/>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8"/>
            <p:cNvSpPr/>
            <p:nvPr/>
          </p:nvSpPr>
          <p:spPr>
            <a:xfrm>
              <a:off x="3946650" y="5188225"/>
              <a:ext cx="51950" cy="66800"/>
            </a:xfrm>
            <a:custGeom>
              <a:rect b="b" l="l" r="r" t="t"/>
              <a:pathLst>
                <a:path extrusionOk="0" h="2672" w="2078">
                  <a:moveTo>
                    <a:pt x="1713" y="1"/>
                  </a:moveTo>
                  <a:cubicBezTo>
                    <a:pt x="1712" y="1"/>
                    <a:pt x="1" y="320"/>
                    <a:pt x="23" y="2671"/>
                  </a:cubicBezTo>
                  <a:cubicBezTo>
                    <a:pt x="1051" y="2215"/>
                    <a:pt x="2078" y="121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8"/>
            <p:cNvSpPr/>
            <p:nvPr/>
          </p:nvSpPr>
          <p:spPr>
            <a:xfrm>
              <a:off x="3875325" y="5159125"/>
              <a:ext cx="52525" cy="67375"/>
            </a:xfrm>
            <a:custGeom>
              <a:rect b="b" l="l" r="r" t="t"/>
              <a:pathLst>
                <a:path extrusionOk="0" h="2695" w="2101">
                  <a:moveTo>
                    <a:pt x="1712" y="1"/>
                  </a:moveTo>
                  <a:cubicBezTo>
                    <a:pt x="1712" y="1"/>
                    <a:pt x="1" y="320"/>
                    <a:pt x="23" y="2694"/>
                  </a:cubicBezTo>
                  <a:cubicBezTo>
                    <a:pt x="1050" y="2238"/>
                    <a:pt x="2100" y="1210"/>
                    <a:pt x="17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8"/>
            <p:cNvSpPr/>
            <p:nvPr/>
          </p:nvSpPr>
          <p:spPr>
            <a:xfrm>
              <a:off x="3965475" y="5205350"/>
              <a:ext cx="51950" cy="66800"/>
            </a:xfrm>
            <a:custGeom>
              <a:rect b="b" l="l" r="r" t="t"/>
              <a:pathLst>
                <a:path extrusionOk="0" h="2672" w="2078">
                  <a:moveTo>
                    <a:pt x="1690" y="1"/>
                  </a:moveTo>
                  <a:cubicBezTo>
                    <a:pt x="1690" y="1"/>
                    <a:pt x="1" y="320"/>
                    <a:pt x="24" y="2671"/>
                  </a:cubicBezTo>
                  <a:cubicBezTo>
                    <a:pt x="1051" y="2215"/>
                    <a:pt x="2078" y="1187"/>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8"/>
            <p:cNvSpPr/>
            <p:nvPr/>
          </p:nvSpPr>
          <p:spPr>
            <a:xfrm>
              <a:off x="3851925" y="5143500"/>
              <a:ext cx="66800" cy="44200"/>
            </a:xfrm>
            <a:custGeom>
              <a:rect b="b" l="l" r="r" t="t"/>
              <a:pathLst>
                <a:path extrusionOk="0" h="1768" w="2672">
                  <a:moveTo>
                    <a:pt x="2334" y="1"/>
                  </a:moveTo>
                  <a:cubicBezTo>
                    <a:pt x="1790" y="1"/>
                    <a:pt x="710" y="216"/>
                    <a:pt x="1" y="1767"/>
                  </a:cubicBezTo>
                  <a:cubicBezTo>
                    <a:pt x="26" y="1767"/>
                    <a:pt x="52" y="1768"/>
                    <a:pt x="78" y="1768"/>
                  </a:cubicBezTo>
                  <a:cubicBezTo>
                    <a:pt x="1202" y="1768"/>
                    <a:pt x="2493" y="1282"/>
                    <a:pt x="2671" y="32"/>
                  </a:cubicBezTo>
                  <a:cubicBezTo>
                    <a:pt x="2671" y="32"/>
                    <a:pt x="2542" y="1"/>
                    <a:pt x="23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8"/>
            <p:cNvSpPr/>
            <p:nvPr/>
          </p:nvSpPr>
          <p:spPr>
            <a:xfrm>
              <a:off x="3899850" y="5193600"/>
              <a:ext cx="66225" cy="43750"/>
            </a:xfrm>
            <a:custGeom>
              <a:rect b="b" l="l" r="r" t="t"/>
              <a:pathLst>
                <a:path extrusionOk="0" h="1750" w="2649">
                  <a:moveTo>
                    <a:pt x="2291" y="1"/>
                  </a:moveTo>
                  <a:cubicBezTo>
                    <a:pt x="1746" y="1"/>
                    <a:pt x="700" y="221"/>
                    <a:pt x="1" y="1749"/>
                  </a:cubicBezTo>
                  <a:cubicBezTo>
                    <a:pt x="26" y="1749"/>
                    <a:pt x="52" y="1750"/>
                    <a:pt x="77" y="1750"/>
                  </a:cubicBezTo>
                  <a:cubicBezTo>
                    <a:pt x="1181" y="1750"/>
                    <a:pt x="2493" y="1264"/>
                    <a:pt x="2649" y="37"/>
                  </a:cubicBezTo>
                  <a:cubicBezTo>
                    <a:pt x="2649" y="37"/>
                    <a:pt x="2511" y="1"/>
                    <a:pt x="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8"/>
            <p:cNvSpPr/>
            <p:nvPr/>
          </p:nvSpPr>
          <p:spPr>
            <a:xfrm>
              <a:off x="4008275" y="5221575"/>
              <a:ext cx="66225" cy="43725"/>
            </a:xfrm>
            <a:custGeom>
              <a:rect b="b" l="l" r="r" t="t"/>
              <a:pathLst>
                <a:path extrusionOk="0" h="1749" w="2649">
                  <a:moveTo>
                    <a:pt x="2286" y="0"/>
                  </a:moveTo>
                  <a:cubicBezTo>
                    <a:pt x="1737" y="0"/>
                    <a:pt x="683" y="220"/>
                    <a:pt x="1" y="1748"/>
                  </a:cubicBezTo>
                  <a:cubicBezTo>
                    <a:pt x="26" y="1749"/>
                    <a:pt x="51" y="1749"/>
                    <a:pt x="77" y="1749"/>
                  </a:cubicBezTo>
                  <a:cubicBezTo>
                    <a:pt x="1180" y="1749"/>
                    <a:pt x="2492" y="1263"/>
                    <a:pt x="2649" y="36"/>
                  </a:cubicBezTo>
                  <a:cubicBezTo>
                    <a:pt x="2649" y="36"/>
                    <a:pt x="2509" y="0"/>
                    <a:pt x="2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8"/>
            <p:cNvSpPr/>
            <p:nvPr/>
          </p:nvSpPr>
          <p:spPr>
            <a:xfrm>
              <a:off x="4075625" y="4603900"/>
              <a:ext cx="54225" cy="66800"/>
            </a:xfrm>
            <a:custGeom>
              <a:rect b="b" l="l" r="r" t="t"/>
              <a:pathLst>
                <a:path extrusionOk="0" h="2672" w="2169">
                  <a:moveTo>
                    <a:pt x="46" y="1"/>
                  </a:moveTo>
                  <a:lnTo>
                    <a:pt x="46" y="1"/>
                  </a:lnTo>
                  <a:cubicBezTo>
                    <a:pt x="0" y="1119"/>
                    <a:pt x="457" y="2489"/>
                    <a:pt x="1712" y="2671"/>
                  </a:cubicBezTo>
                  <a:cubicBezTo>
                    <a:pt x="1712" y="2671"/>
                    <a:pt x="2169" y="1005"/>
                    <a:pt x="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8"/>
            <p:cNvSpPr/>
            <p:nvPr/>
          </p:nvSpPr>
          <p:spPr>
            <a:xfrm>
              <a:off x="4176625" y="4574225"/>
              <a:ext cx="53650" cy="73075"/>
            </a:xfrm>
            <a:custGeom>
              <a:rect b="b" l="l" r="r" t="t"/>
              <a:pathLst>
                <a:path extrusionOk="0" h="2923" w="2146">
                  <a:moveTo>
                    <a:pt x="206" y="1"/>
                  </a:moveTo>
                  <a:cubicBezTo>
                    <a:pt x="0" y="1096"/>
                    <a:pt x="229" y="2534"/>
                    <a:pt x="1438" y="2922"/>
                  </a:cubicBezTo>
                  <a:cubicBezTo>
                    <a:pt x="1438" y="2922"/>
                    <a:pt x="2146" y="1347"/>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8"/>
            <p:cNvSpPr/>
            <p:nvPr/>
          </p:nvSpPr>
          <p:spPr>
            <a:xfrm>
              <a:off x="4269625" y="4635300"/>
              <a:ext cx="53675" cy="73050"/>
            </a:xfrm>
            <a:custGeom>
              <a:rect b="b" l="l" r="r" t="t"/>
              <a:pathLst>
                <a:path extrusionOk="0" h="2922" w="2147">
                  <a:moveTo>
                    <a:pt x="206" y="0"/>
                  </a:moveTo>
                  <a:cubicBezTo>
                    <a:pt x="1" y="1096"/>
                    <a:pt x="229" y="2534"/>
                    <a:pt x="1439" y="2922"/>
                  </a:cubicBezTo>
                  <a:cubicBezTo>
                    <a:pt x="1439" y="2922"/>
                    <a:pt x="2146" y="1347"/>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8"/>
            <p:cNvSpPr/>
            <p:nvPr/>
          </p:nvSpPr>
          <p:spPr>
            <a:xfrm>
              <a:off x="4126400" y="4582800"/>
              <a:ext cx="56525" cy="78775"/>
            </a:xfrm>
            <a:custGeom>
              <a:rect b="b" l="l" r="r" t="t"/>
              <a:pathLst>
                <a:path extrusionOk="0" h="3151" w="2261">
                  <a:moveTo>
                    <a:pt x="1096" y="0"/>
                  </a:moveTo>
                  <a:lnTo>
                    <a:pt x="1096" y="0"/>
                  </a:lnTo>
                  <a:cubicBezTo>
                    <a:pt x="411" y="890"/>
                    <a:pt x="1" y="2283"/>
                    <a:pt x="914" y="3150"/>
                  </a:cubicBezTo>
                  <a:cubicBezTo>
                    <a:pt x="914" y="3150"/>
                    <a:pt x="2260" y="2054"/>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8"/>
            <p:cNvSpPr/>
            <p:nvPr/>
          </p:nvSpPr>
          <p:spPr>
            <a:xfrm>
              <a:off x="4202875" y="4573650"/>
              <a:ext cx="56500" cy="79350"/>
            </a:xfrm>
            <a:custGeom>
              <a:rect b="b" l="l" r="r" t="t"/>
              <a:pathLst>
                <a:path extrusionOk="0" h="3174" w="2260">
                  <a:moveTo>
                    <a:pt x="1096" y="1"/>
                  </a:moveTo>
                  <a:cubicBezTo>
                    <a:pt x="411" y="914"/>
                    <a:pt x="0" y="2284"/>
                    <a:pt x="913" y="3174"/>
                  </a:cubicBezTo>
                  <a:cubicBezTo>
                    <a:pt x="913" y="3174"/>
                    <a:pt x="2260" y="2055"/>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8"/>
            <p:cNvSpPr/>
            <p:nvPr/>
          </p:nvSpPr>
          <p:spPr>
            <a:xfrm>
              <a:off x="4101875" y="4576525"/>
              <a:ext cx="56500" cy="79325"/>
            </a:xfrm>
            <a:custGeom>
              <a:rect b="b" l="l" r="r" t="t"/>
              <a:pathLst>
                <a:path extrusionOk="0" h="3173" w="2260">
                  <a:moveTo>
                    <a:pt x="1096" y="0"/>
                  </a:moveTo>
                  <a:lnTo>
                    <a:pt x="1096" y="0"/>
                  </a:lnTo>
                  <a:cubicBezTo>
                    <a:pt x="411" y="913"/>
                    <a:pt x="0" y="2305"/>
                    <a:pt x="913" y="3173"/>
                  </a:cubicBezTo>
                  <a:cubicBezTo>
                    <a:pt x="913" y="3173"/>
                    <a:pt x="2260" y="2077"/>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8"/>
            <p:cNvSpPr/>
            <p:nvPr/>
          </p:nvSpPr>
          <p:spPr>
            <a:xfrm>
              <a:off x="4221125" y="4596475"/>
              <a:ext cx="53100" cy="69650"/>
            </a:xfrm>
            <a:custGeom>
              <a:rect b="b" l="l" r="r" t="t"/>
              <a:pathLst>
                <a:path extrusionOk="0" h="2786" w="2124">
                  <a:moveTo>
                    <a:pt x="1964" y="1"/>
                  </a:moveTo>
                  <a:lnTo>
                    <a:pt x="1964" y="1"/>
                  </a:lnTo>
                  <a:cubicBezTo>
                    <a:pt x="959" y="526"/>
                    <a:pt x="1" y="1599"/>
                    <a:pt x="457" y="2786"/>
                  </a:cubicBezTo>
                  <a:cubicBezTo>
                    <a:pt x="457" y="2786"/>
                    <a:pt x="2123" y="2352"/>
                    <a:pt x="19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8"/>
            <p:cNvSpPr/>
            <p:nvPr/>
          </p:nvSpPr>
          <p:spPr>
            <a:xfrm>
              <a:off x="4233675" y="4621600"/>
              <a:ext cx="53100" cy="69625"/>
            </a:xfrm>
            <a:custGeom>
              <a:rect b="b" l="l" r="r" t="t"/>
              <a:pathLst>
                <a:path extrusionOk="0" h="2785" w="2124">
                  <a:moveTo>
                    <a:pt x="1964" y="0"/>
                  </a:moveTo>
                  <a:lnTo>
                    <a:pt x="1964" y="0"/>
                  </a:lnTo>
                  <a:cubicBezTo>
                    <a:pt x="959" y="525"/>
                    <a:pt x="1" y="1621"/>
                    <a:pt x="457" y="2785"/>
                  </a:cubicBezTo>
                  <a:cubicBezTo>
                    <a:pt x="457" y="2785"/>
                    <a:pt x="2124" y="2374"/>
                    <a:pt x="19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8"/>
            <p:cNvSpPr/>
            <p:nvPr/>
          </p:nvSpPr>
          <p:spPr>
            <a:xfrm>
              <a:off x="4154925" y="4575375"/>
              <a:ext cx="53675" cy="69650"/>
            </a:xfrm>
            <a:custGeom>
              <a:rect b="b" l="l" r="r" t="t"/>
              <a:pathLst>
                <a:path extrusionOk="0" h="2786" w="2147">
                  <a:moveTo>
                    <a:pt x="1964" y="0"/>
                  </a:moveTo>
                  <a:cubicBezTo>
                    <a:pt x="982" y="525"/>
                    <a:pt x="1" y="1621"/>
                    <a:pt x="457" y="2785"/>
                  </a:cubicBezTo>
                  <a:cubicBezTo>
                    <a:pt x="457" y="2785"/>
                    <a:pt x="2146" y="2374"/>
                    <a:pt x="19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8"/>
            <p:cNvSpPr/>
            <p:nvPr/>
          </p:nvSpPr>
          <p:spPr>
            <a:xfrm>
              <a:off x="4259925" y="4670675"/>
              <a:ext cx="63375" cy="48450"/>
            </a:xfrm>
            <a:custGeom>
              <a:rect b="b" l="l" r="r" t="t"/>
              <a:pathLst>
                <a:path extrusionOk="0" h="1938" w="2535">
                  <a:moveTo>
                    <a:pt x="1" y="0"/>
                  </a:moveTo>
                  <a:lnTo>
                    <a:pt x="1" y="0"/>
                  </a:lnTo>
                  <a:cubicBezTo>
                    <a:pt x="348" y="960"/>
                    <a:pt x="1115" y="1937"/>
                    <a:pt x="2155" y="1937"/>
                  </a:cubicBezTo>
                  <a:cubicBezTo>
                    <a:pt x="2277" y="1937"/>
                    <a:pt x="2404" y="1924"/>
                    <a:pt x="2534" y="1895"/>
                  </a:cubicBezTo>
                  <a:cubicBezTo>
                    <a:pt x="2534" y="1895"/>
                    <a:pt x="2352" y="16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8"/>
            <p:cNvSpPr/>
            <p:nvPr/>
          </p:nvSpPr>
          <p:spPr>
            <a:xfrm>
              <a:off x="4347250" y="4604475"/>
              <a:ext cx="57650" cy="57200"/>
            </a:xfrm>
            <a:custGeom>
              <a:rect b="b" l="l" r="r" t="t"/>
              <a:pathLst>
                <a:path extrusionOk="0" h="2288" w="2306">
                  <a:moveTo>
                    <a:pt x="0" y="1"/>
                  </a:moveTo>
                  <a:cubicBezTo>
                    <a:pt x="198" y="1080"/>
                    <a:pt x="886" y="2288"/>
                    <a:pt x="2063" y="2288"/>
                  </a:cubicBezTo>
                  <a:cubicBezTo>
                    <a:pt x="2105" y="2288"/>
                    <a:pt x="2148" y="2286"/>
                    <a:pt x="2191" y="2283"/>
                  </a:cubicBezTo>
                  <a:cubicBezTo>
                    <a:pt x="2191" y="2283"/>
                    <a:pt x="2305" y="548"/>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8"/>
            <p:cNvSpPr/>
            <p:nvPr/>
          </p:nvSpPr>
          <p:spPr>
            <a:xfrm>
              <a:off x="4316425" y="4622725"/>
              <a:ext cx="53675" cy="75350"/>
            </a:xfrm>
            <a:custGeom>
              <a:rect b="b" l="l" r="r" t="t"/>
              <a:pathLst>
                <a:path extrusionOk="0" h="3014" w="2147">
                  <a:moveTo>
                    <a:pt x="297" y="1"/>
                  </a:moveTo>
                  <a:lnTo>
                    <a:pt x="297" y="1"/>
                  </a:lnTo>
                  <a:cubicBezTo>
                    <a:pt x="0" y="1097"/>
                    <a:pt x="115" y="2535"/>
                    <a:pt x="1302" y="3014"/>
                  </a:cubicBezTo>
                  <a:cubicBezTo>
                    <a:pt x="1302" y="3014"/>
                    <a:pt x="2146" y="1507"/>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8"/>
            <p:cNvSpPr/>
            <p:nvPr/>
          </p:nvSpPr>
          <p:spPr>
            <a:xfrm>
              <a:off x="4384325" y="4586775"/>
              <a:ext cx="53100" cy="75350"/>
            </a:xfrm>
            <a:custGeom>
              <a:rect b="b" l="l" r="r" t="t"/>
              <a:pathLst>
                <a:path extrusionOk="0" h="3014" w="2124">
                  <a:moveTo>
                    <a:pt x="297" y="1"/>
                  </a:moveTo>
                  <a:cubicBezTo>
                    <a:pt x="1" y="1097"/>
                    <a:pt x="115" y="2535"/>
                    <a:pt x="1302" y="3014"/>
                  </a:cubicBezTo>
                  <a:cubicBezTo>
                    <a:pt x="1302" y="3014"/>
                    <a:pt x="2123" y="1485"/>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8"/>
            <p:cNvSpPr/>
            <p:nvPr/>
          </p:nvSpPr>
          <p:spPr>
            <a:xfrm>
              <a:off x="4291325" y="4626150"/>
              <a:ext cx="53650" cy="75350"/>
            </a:xfrm>
            <a:custGeom>
              <a:rect b="b" l="l" r="r" t="t"/>
              <a:pathLst>
                <a:path extrusionOk="0" h="3014" w="2146">
                  <a:moveTo>
                    <a:pt x="297" y="1"/>
                  </a:moveTo>
                  <a:lnTo>
                    <a:pt x="297" y="1"/>
                  </a:lnTo>
                  <a:cubicBezTo>
                    <a:pt x="0" y="1097"/>
                    <a:pt x="114" y="2535"/>
                    <a:pt x="1301" y="3014"/>
                  </a:cubicBezTo>
                  <a:cubicBezTo>
                    <a:pt x="1301" y="3014"/>
                    <a:pt x="2146" y="1507"/>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8"/>
            <p:cNvSpPr/>
            <p:nvPr/>
          </p:nvSpPr>
          <p:spPr>
            <a:xfrm>
              <a:off x="4406025" y="4593075"/>
              <a:ext cx="56500" cy="78750"/>
            </a:xfrm>
            <a:custGeom>
              <a:rect b="b" l="l" r="r" t="t"/>
              <a:pathLst>
                <a:path extrusionOk="0" h="3150" w="2260">
                  <a:moveTo>
                    <a:pt x="1255" y="0"/>
                  </a:moveTo>
                  <a:lnTo>
                    <a:pt x="1255" y="0"/>
                  </a:lnTo>
                  <a:cubicBezTo>
                    <a:pt x="502" y="867"/>
                    <a:pt x="0" y="2214"/>
                    <a:pt x="867" y="3150"/>
                  </a:cubicBezTo>
                  <a:cubicBezTo>
                    <a:pt x="867" y="3150"/>
                    <a:pt x="2260" y="2146"/>
                    <a:pt x="1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8"/>
            <p:cNvSpPr/>
            <p:nvPr/>
          </p:nvSpPr>
          <p:spPr>
            <a:xfrm>
              <a:off x="4333550" y="4605625"/>
              <a:ext cx="56500" cy="78775"/>
            </a:xfrm>
            <a:custGeom>
              <a:rect b="b" l="l" r="r" t="t"/>
              <a:pathLst>
                <a:path extrusionOk="0" h="3151" w="2260">
                  <a:moveTo>
                    <a:pt x="1233" y="0"/>
                  </a:moveTo>
                  <a:lnTo>
                    <a:pt x="1233" y="0"/>
                  </a:lnTo>
                  <a:cubicBezTo>
                    <a:pt x="502" y="868"/>
                    <a:pt x="0" y="2214"/>
                    <a:pt x="845" y="3150"/>
                  </a:cubicBezTo>
                  <a:cubicBezTo>
                    <a:pt x="845" y="3150"/>
                    <a:pt x="2260" y="2146"/>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8"/>
            <p:cNvSpPr/>
            <p:nvPr/>
          </p:nvSpPr>
          <p:spPr>
            <a:xfrm>
              <a:off x="4400875" y="4607325"/>
              <a:ext cx="63375" cy="48450"/>
            </a:xfrm>
            <a:custGeom>
              <a:rect b="b" l="l" r="r" t="t"/>
              <a:pathLst>
                <a:path extrusionOk="0" h="1938" w="2535">
                  <a:moveTo>
                    <a:pt x="1" y="1"/>
                  </a:moveTo>
                  <a:lnTo>
                    <a:pt x="1" y="1"/>
                  </a:lnTo>
                  <a:cubicBezTo>
                    <a:pt x="348" y="941"/>
                    <a:pt x="1117" y="1937"/>
                    <a:pt x="2160" y="1937"/>
                  </a:cubicBezTo>
                  <a:cubicBezTo>
                    <a:pt x="2281" y="1937"/>
                    <a:pt x="2406" y="1924"/>
                    <a:pt x="2534" y="1895"/>
                  </a:cubicBezTo>
                  <a:cubicBezTo>
                    <a:pt x="2534" y="1895"/>
                    <a:pt x="2352" y="16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8"/>
            <p:cNvSpPr/>
            <p:nvPr/>
          </p:nvSpPr>
          <p:spPr>
            <a:xfrm>
              <a:off x="4488175" y="4541125"/>
              <a:ext cx="57675" cy="57175"/>
            </a:xfrm>
            <a:custGeom>
              <a:rect b="b" l="l" r="r" t="t"/>
              <a:pathLst>
                <a:path extrusionOk="0" h="2287" w="2307">
                  <a:moveTo>
                    <a:pt x="1" y="1"/>
                  </a:moveTo>
                  <a:lnTo>
                    <a:pt x="1" y="1"/>
                  </a:lnTo>
                  <a:cubicBezTo>
                    <a:pt x="201" y="1090"/>
                    <a:pt x="898" y="2286"/>
                    <a:pt x="2093" y="2286"/>
                  </a:cubicBezTo>
                  <a:cubicBezTo>
                    <a:pt x="2125" y="2286"/>
                    <a:pt x="2159" y="2285"/>
                    <a:pt x="2192" y="2283"/>
                  </a:cubicBezTo>
                  <a:cubicBezTo>
                    <a:pt x="2192" y="2283"/>
                    <a:pt x="2306" y="549"/>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8"/>
            <p:cNvSpPr/>
            <p:nvPr/>
          </p:nvSpPr>
          <p:spPr>
            <a:xfrm>
              <a:off x="4457375" y="4559400"/>
              <a:ext cx="53650" cy="75350"/>
            </a:xfrm>
            <a:custGeom>
              <a:rect b="b" l="l" r="r" t="t"/>
              <a:pathLst>
                <a:path extrusionOk="0" h="3014" w="2146">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18"/>
            <p:cNvSpPr/>
            <p:nvPr/>
          </p:nvSpPr>
          <p:spPr>
            <a:xfrm>
              <a:off x="4525275" y="4523450"/>
              <a:ext cx="53675" cy="75350"/>
            </a:xfrm>
            <a:custGeom>
              <a:rect b="b" l="l" r="r" t="t"/>
              <a:pathLst>
                <a:path extrusionOk="0" h="3014" w="2147">
                  <a:moveTo>
                    <a:pt x="297" y="0"/>
                  </a:moveTo>
                  <a:lnTo>
                    <a:pt x="297" y="0"/>
                  </a:lnTo>
                  <a:cubicBezTo>
                    <a:pt x="1" y="1073"/>
                    <a:pt x="115" y="2511"/>
                    <a:pt x="1302" y="3013"/>
                  </a:cubicBezTo>
                  <a:cubicBezTo>
                    <a:pt x="1302" y="3013"/>
                    <a:pt x="2146" y="1484"/>
                    <a:pt x="2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8"/>
            <p:cNvSpPr/>
            <p:nvPr/>
          </p:nvSpPr>
          <p:spPr>
            <a:xfrm>
              <a:off x="4432275" y="4562825"/>
              <a:ext cx="53650" cy="75350"/>
            </a:xfrm>
            <a:custGeom>
              <a:rect b="b" l="l" r="r" t="t"/>
              <a:pathLst>
                <a:path extrusionOk="0" h="3014" w="2146">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8"/>
            <p:cNvSpPr/>
            <p:nvPr/>
          </p:nvSpPr>
          <p:spPr>
            <a:xfrm>
              <a:off x="4546950" y="4529725"/>
              <a:ext cx="56525" cy="78775"/>
            </a:xfrm>
            <a:custGeom>
              <a:rect b="b" l="l" r="r" t="t"/>
              <a:pathLst>
                <a:path extrusionOk="0" h="3151" w="2261">
                  <a:moveTo>
                    <a:pt x="1256" y="0"/>
                  </a:moveTo>
                  <a:lnTo>
                    <a:pt x="1256" y="0"/>
                  </a:lnTo>
                  <a:cubicBezTo>
                    <a:pt x="503" y="868"/>
                    <a:pt x="1" y="2214"/>
                    <a:pt x="868" y="3150"/>
                  </a:cubicBezTo>
                  <a:cubicBezTo>
                    <a:pt x="868" y="3150"/>
                    <a:pt x="2261" y="2123"/>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8"/>
            <p:cNvSpPr/>
            <p:nvPr/>
          </p:nvSpPr>
          <p:spPr>
            <a:xfrm>
              <a:off x="4546950" y="4498900"/>
              <a:ext cx="56525" cy="78775"/>
            </a:xfrm>
            <a:custGeom>
              <a:rect b="b" l="l" r="r" t="t"/>
              <a:pathLst>
                <a:path extrusionOk="0" h="3151" w="2261">
                  <a:moveTo>
                    <a:pt x="1233" y="1"/>
                  </a:moveTo>
                  <a:cubicBezTo>
                    <a:pt x="503" y="868"/>
                    <a:pt x="1" y="2215"/>
                    <a:pt x="845" y="3151"/>
                  </a:cubicBezTo>
                  <a:cubicBezTo>
                    <a:pt x="845" y="3151"/>
                    <a:pt x="2261" y="2146"/>
                    <a:pt x="12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8"/>
            <p:cNvSpPr/>
            <p:nvPr/>
          </p:nvSpPr>
          <p:spPr>
            <a:xfrm>
              <a:off x="4478475" y="4534300"/>
              <a:ext cx="56525" cy="78750"/>
            </a:xfrm>
            <a:custGeom>
              <a:rect b="b" l="l" r="r" t="t"/>
              <a:pathLst>
                <a:path extrusionOk="0" h="3150" w="2261">
                  <a:moveTo>
                    <a:pt x="1233" y="0"/>
                  </a:moveTo>
                  <a:lnTo>
                    <a:pt x="1233" y="0"/>
                  </a:lnTo>
                  <a:cubicBezTo>
                    <a:pt x="503" y="867"/>
                    <a:pt x="1" y="2214"/>
                    <a:pt x="845" y="3150"/>
                  </a:cubicBezTo>
                  <a:cubicBezTo>
                    <a:pt x="845" y="3150"/>
                    <a:pt x="2261" y="2146"/>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8"/>
            <p:cNvSpPr/>
            <p:nvPr/>
          </p:nvSpPr>
          <p:spPr>
            <a:xfrm>
              <a:off x="4533825" y="4484650"/>
              <a:ext cx="63375" cy="48600"/>
            </a:xfrm>
            <a:custGeom>
              <a:rect b="b" l="l" r="r" t="t"/>
              <a:pathLst>
                <a:path extrusionOk="0" h="1944" w="2535">
                  <a:moveTo>
                    <a:pt x="1" y="0"/>
                  </a:moveTo>
                  <a:cubicBezTo>
                    <a:pt x="346" y="954"/>
                    <a:pt x="1105" y="1943"/>
                    <a:pt x="2135" y="1943"/>
                  </a:cubicBezTo>
                  <a:cubicBezTo>
                    <a:pt x="2264" y="1943"/>
                    <a:pt x="2397" y="1928"/>
                    <a:pt x="2535" y="1895"/>
                  </a:cubicBezTo>
                  <a:cubicBezTo>
                    <a:pt x="2535" y="1895"/>
                    <a:pt x="2352" y="18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8"/>
            <p:cNvSpPr/>
            <p:nvPr/>
          </p:nvSpPr>
          <p:spPr>
            <a:xfrm>
              <a:off x="4621150" y="4419025"/>
              <a:ext cx="57075" cy="57150"/>
            </a:xfrm>
            <a:custGeom>
              <a:rect b="b" l="l" r="r" t="t"/>
              <a:pathLst>
                <a:path extrusionOk="0" h="2286" w="2283">
                  <a:moveTo>
                    <a:pt x="0" y="0"/>
                  </a:moveTo>
                  <a:lnTo>
                    <a:pt x="0" y="0"/>
                  </a:lnTo>
                  <a:cubicBezTo>
                    <a:pt x="200" y="1089"/>
                    <a:pt x="897" y="2286"/>
                    <a:pt x="2092" y="2286"/>
                  </a:cubicBezTo>
                  <a:cubicBezTo>
                    <a:pt x="2125" y="2286"/>
                    <a:pt x="2158" y="2285"/>
                    <a:pt x="2191" y="2283"/>
                  </a:cubicBezTo>
                  <a:cubicBezTo>
                    <a:pt x="2191" y="2283"/>
                    <a:pt x="2283" y="54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8"/>
            <p:cNvSpPr/>
            <p:nvPr/>
          </p:nvSpPr>
          <p:spPr>
            <a:xfrm>
              <a:off x="4590325" y="4437275"/>
              <a:ext cx="53675" cy="75350"/>
            </a:xfrm>
            <a:custGeom>
              <a:rect b="b" l="l" r="r" t="t"/>
              <a:pathLst>
                <a:path extrusionOk="0" h="3014" w="2147">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8"/>
            <p:cNvSpPr/>
            <p:nvPr/>
          </p:nvSpPr>
          <p:spPr>
            <a:xfrm>
              <a:off x="4658225" y="4400750"/>
              <a:ext cx="53100" cy="75350"/>
            </a:xfrm>
            <a:custGeom>
              <a:rect b="b" l="l" r="r" t="t"/>
              <a:pathLst>
                <a:path extrusionOk="0" h="3014" w="2124">
                  <a:moveTo>
                    <a:pt x="298" y="1"/>
                  </a:moveTo>
                  <a:cubicBezTo>
                    <a:pt x="1" y="1097"/>
                    <a:pt x="115" y="2535"/>
                    <a:pt x="1302" y="3014"/>
                  </a:cubicBezTo>
                  <a:cubicBezTo>
                    <a:pt x="1302" y="3014"/>
                    <a:pt x="2124" y="1507"/>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8"/>
            <p:cNvSpPr/>
            <p:nvPr/>
          </p:nvSpPr>
          <p:spPr>
            <a:xfrm>
              <a:off x="4565225" y="4440700"/>
              <a:ext cx="53650" cy="75350"/>
            </a:xfrm>
            <a:custGeom>
              <a:rect b="b" l="l" r="r" t="t"/>
              <a:pathLst>
                <a:path extrusionOk="0" h="3014" w="2146">
                  <a:moveTo>
                    <a:pt x="297" y="1"/>
                  </a:moveTo>
                  <a:lnTo>
                    <a:pt x="297" y="1"/>
                  </a:lnTo>
                  <a:cubicBezTo>
                    <a:pt x="0" y="1096"/>
                    <a:pt x="114" y="2534"/>
                    <a:pt x="1301" y="3014"/>
                  </a:cubicBezTo>
                  <a:cubicBezTo>
                    <a:pt x="1301" y="3014"/>
                    <a:pt x="2146" y="1484"/>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8"/>
            <p:cNvSpPr/>
            <p:nvPr/>
          </p:nvSpPr>
          <p:spPr>
            <a:xfrm>
              <a:off x="4679925" y="4407600"/>
              <a:ext cx="56500" cy="78200"/>
            </a:xfrm>
            <a:custGeom>
              <a:rect b="b" l="l" r="r" t="t"/>
              <a:pathLst>
                <a:path extrusionOk="0" h="3128" w="2260">
                  <a:moveTo>
                    <a:pt x="1256" y="1"/>
                  </a:moveTo>
                  <a:lnTo>
                    <a:pt x="1256" y="1"/>
                  </a:lnTo>
                  <a:cubicBezTo>
                    <a:pt x="502" y="845"/>
                    <a:pt x="0" y="2215"/>
                    <a:pt x="868" y="3128"/>
                  </a:cubicBezTo>
                  <a:cubicBezTo>
                    <a:pt x="868" y="3128"/>
                    <a:pt x="2260" y="2124"/>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8"/>
            <p:cNvSpPr/>
            <p:nvPr/>
          </p:nvSpPr>
          <p:spPr>
            <a:xfrm>
              <a:off x="4611450" y="4412175"/>
              <a:ext cx="56500" cy="78775"/>
            </a:xfrm>
            <a:custGeom>
              <a:rect b="b" l="l" r="r" t="t"/>
              <a:pathLst>
                <a:path extrusionOk="0" h="3151" w="2260">
                  <a:moveTo>
                    <a:pt x="1233" y="0"/>
                  </a:moveTo>
                  <a:lnTo>
                    <a:pt x="1233" y="0"/>
                  </a:lnTo>
                  <a:cubicBezTo>
                    <a:pt x="502" y="845"/>
                    <a:pt x="0" y="2214"/>
                    <a:pt x="845" y="3150"/>
                  </a:cubicBezTo>
                  <a:cubicBezTo>
                    <a:pt x="845" y="3150"/>
                    <a:pt x="2260"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8"/>
            <p:cNvSpPr/>
            <p:nvPr/>
          </p:nvSpPr>
          <p:spPr>
            <a:xfrm>
              <a:off x="4660525" y="4446400"/>
              <a:ext cx="63350" cy="48050"/>
            </a:xfrm>
            <a:custGeom>
              <a:rect b="b" l="l" r="r" t="t"/>
              <a:pathLst>
                <a:path extrusionOk="0" h="1922" w="2534">
                  <a:moveTo>
                    <a:pt x="0" y="1"/>
                  </a:moveTo>
                  <a:lnTo>
                    <a:pt x="0" y="1"/>
                  </a:lnTo>
                  <a:cubicBezTo>
                    <a:pt x="345" y="934"/>
                    <a:pt x="1104" y="1921"/>
                    <a:pt x="2134" y="1921"/>
                  </a:cubicBezTo>
                  <a:cubicBezTo>
                    <a:pt x="2263" y="1921"/>
                    <a:pt x="2397" y="1906"/>
                    <a:pt x="2534" y="1873"/>
                  </a:cubicBezTo>
                  <a:cubicBezTo>
                    <a:pt x="2534" y="1873"/>
                    <a:pt x="2351" y="16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8"/>
            <p:cNvSpPr/>
            <p:nvPr/>
          </p:nvSpPr>
          <p:spPr>
            <a:xfrm>
              <a:off x="4747825" y="4380225"/>
              <a:ext cx="57075" cy="57150"/>
            </a:xfrm>
            <a:custGeom>
              <a:rect b="b" l="l" r="r" t="t"/>
              <a:pathLst>
                <a:path extrusionOk="0" h="2286" w="2283">
                  <a:moveTo>
                    <a:pt x="0" y="0"/>
                  </a:moveTo>
                  <a:lnTo>
                    <a:pt x="0" y="0"/>
                  </a:lnTo>
                  <a:cubicBezTo>
                    <a:pt x="200" y="1089"/>
                    <a:pt x="898" y="2285"/>
                    <a:pt x="2092" y="2285"/>
                  </a:cubicBezTo>
                  <a:cubicBezTo>
                    <a:pt x="2125" y="2285"/>
                    <a:pt x="2158" y="2285"/>
                    <a:pt x="2192" y="2283"/>
                  </a:cubicBezTo>
                  <a:cubicBezTo>
                    <a:pt x="2192" y="2283"/>
                    <a:pt x="2283" y="54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8"/>
            <p:cNvSpPr/>
            <p:nvPr/>
          </p:nvSpPr>
          <p:spPr>
            <a:xfrm>
              <a:off x="4717000" y="4398475"/>
              <a:ext cx="53675" cy="75350"/>
            </a:xfrm>
            <a:custGeom>
              <a:rect b="b" l="l" r="r" t="t"/>
              <a:pathLst>
                <a:path extrusionOk="0" h="3014" w="2147">
                  <a:moveTo>
                    <a:pt x="298" y="1"/>
                  </a:moveTo>
                  <a:cubicBezTo>
                    <a:pt x="1" y="1096"/>
                    <a:pt x="115" y="2534"/>
                    <a:pt x="1302" y="3014"/>
                  </a:cubicBezTo>
                  <a:cubicBezTo>
                    <a:pt x="1302" y="3014"/>
                    <a:pt x="2146" y="1484"/>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8"/>
            <p:cNvSpPr/>
            <p:nvPr/>
          </p:nvSpPr>
          <p:spPr>
            <a:xfrm>
              <a:off x="4784925" y="4361950"/>
              <a:ext cx="53075" cy="75350"/>
            </a:xfrm>
            <a:custGeom>
              <a:rect b="b" l="l" r="r" t="t"/>
              <a:pathLst>
                <a:path extrusionOk="0" h="3014" w="2123">
                  <a:moveTo>
                    <a:pt x="297" y="1"/>
                  </a:moveTo>
                  <a:cubicBezTo>
                    <a:pt x="0" y="1096"/>
                    <a:pt x="114" y="2534"/>
                    <a:pt x="1301" y="3014"/>
                  </a:cubicBezTo>
                  <a:cubicBezTo>
                    <a:pt x="1301" y="3014"/>
                    <a:pt x="2123" y="1507"/>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8"/>
            <p:cNvSpPr/>
            <p:nvPr/>
          </p:nvSpPr>
          <p:spPr>
            <a:xfrm>
              <a:off x="4691900" y="4401900"/>
              <a:ext cx="53675" cy="75350"/>
            </a:xfrm>
            <a:custGeom>
              <a:rect b="b" l="l" r="r" t="t"/>
              <a:pathLst>
                <a:path extrusionOk="0" h="3014" w="2147">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18"/>
            <p:cNvSpPr/>
            <p:nvPr/>
          </p:nvSpPr>
          <p:spPr>
            <a:xfrm>
              <a:off x="4806600" y="4368800"/>
              <a:ext cx="56525" cy="78775"/>
            </a:xfrm>
            <a:custGeom>
              <a:rect b="b" l="l" r="r" t="t"/>
              <a:pathLst>
                <a:path extrusionOk="0" h="3151" w="2261">
                  <a:moveTo>
                    <a:pt x="1256" y="1"/>
                  </a:moveTo>
                  <a:lnTo>
                    <a:pt x="1256" y="1"/>
                  </a:lnTo>
                  <a:cubicBezTo>
                    <a:pt x="503" y="845"/>
                    <a:pt x="0" y="2215"/>
                    <a:pt x="868" y="3151"/>
                  </a:cubicBezTo>
                  <a:cubicBezTo>
                    <a:pt x="868" y="3151"/>
                    <a:pt x="2260" y="2123"/>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18"/>
            <p:cNvSpPr/>
            <p:nvPr/>
          </p:nvSpPr>
          <p:spPr>
            <a:xfrm>
              <a:off x="4738125" y="4373375"/>
              <a:ext cx="56525" cy="78775"/>
            </a:xfrm>
            <a:custGeom>
              <a:rect b="b" l="l" r="r" t="t"/>
              <a:pathLst>
                <a:path extrusionOk="0" h="3151" w="2261">
                  <a:moveTo>
                    <a:pt x="1233" y="0"/>
                  </a:moveTo>
                  <a:cubicBezTo>
                    <a:pt x="503" y="845"/>
                    <a:pt x="0" y="2214"/>
                    <a:pt x="845" y="3150"/>
                  </a:cubicBezTo>
                  <a:cubicBezTo>
                    <a:pt x="845" y="3150"/>
                    <a:pt x="2260"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8"/>
            <p:cNvSpPr/>
            <p:nvPr/>
          </p:nvSpPr>
          <p:spPr>
            <a:xfrm>
              <a:off x="4814025" y="4388200"/>
              <a:ext cx="55925" cy="63375"/>
            </a:xfrm>
            <a:custGeom>
              <a:rect b="b" l="l" r="r" t="t"/>
              <a:pathLst>
                <a:path extrusionOk="0" h="2535" w="2237">
                  <a:moveTo>
                    <a:pt x="0" y="1"/>
                  </a:moveTo>
                  <a:lnTo>
                    <a:pt x="0" y="1"/>
                  </a:lnTo>
                  <a:cubicBezTo>
                    <a:pt x="69" y="1119"/>
                    <a:pt x="662" y="2443"/>
                    <a:pt x="1917" y="2534"/>
                  </a:cubicBezTo>
                  <a:cubicBezTo>
                    <a:pt x="1917" y="2534"/>
                    <a:pt x="2237" y="82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8"/>
            <p:cNvSpPr/>
            <p:nvPr/>
          </p:nvSpPr>
          <p:spPr>
            <a:xfrm>
              <a:off x="4913300" y="4349400"/>
              <a:ext cx="54800" cy="70225"/>
            </a:xfrm>
            <a:custGeom>
              <a:rect b="b" l="l" r="r" t="t"/>
              <a:pathLst>
                <a:path extrusionOk="0" h="2809" w="2192">
                  <a:moveTo>
                    <a:pt x="138" y="1"/>
                  </a:moveTo>
                  <a:lnTo>
                    <a:pt x="138" y="1"/>
                  </a:lnTo>
                  <a:cubicBezTo>
                    <a:pt x="1" y="1119"/>
                    <a:pt x="366" y="2511"/>
                    <a:pt x="1599" y="2808"/>
                  </a:cubicBezTo>
                  <a:cubicBezTo>
                    <a:pt x="1599" y="2808"/>
                    <a:pt x="2192" y="1165"/>
                    <a:pt x="1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8"/>
            <p:cNvSpPr/>
            <p:nvPr/>
          </p:nvSpPr>
          <p:spPr>
            <a:xfrm>
              <a:off x="4867075" y="4360250"/>
              <a:ext cx="55950" cy="79350"/>
            </a:xfrm>
            <a:custGeom>
              <a:rect b="b" l="l" r="r" t="t"/>
              <a:pathLst>
                <a:path extrusionOk="0" h="3174" w="2238">
                  <a:moveTo>
                    <a:pt x="891" y="0"/>
                  </a:moveTo>
                  <a:cubicBezTo>
                    <a:pt x="298" y="959"/>
                    <a:pt x="1" y="2374"/>
                    <a:pt x="1005" y="3173"/>
                  </a:cubicBezTo>
                  <a:cubicBezTo>
                    <a:pt x="1005" y="3173"/>
                    <a:pt x="2238" y="1940"/>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8"/>
            <p:cNvSpPr/>
            <p:nvPr/>
          </p:nvSpPr>
          <p:spPr>
            <a:xfrm>
              <a:off x="4942400" y="4344275"/>
              <a:ext cx="55375" cy="79325"/>
            </a:xfrm>
            <a:custGeom>
              <a:rect b="b" l="l" r="r" t="t"/>
              <a:pathLst>
                <a:path extrusionOk="0" h="3173" w="2215">
                  <a:moveTo>
                    <a:pt x="891" y="0"/>
                  </a:moveTo>
                  <a:cubicBezTo>
                    <a:pt x="298" y="982"/>
                    <a:pt x="1" y="2397"/>
                    <a:pt x="982" y="3173"/>
                  </a:cubicBezTo>
                  <a:cubicBezTo>
                    <a:pt x="982" y="3173"/>
                    <a:pt x="2215" y="1963"/>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8"/>
            <p:cNvSpPr/>
            <p:nvPr/>
          </p:nvSpPr>
          <p:spPr>
            <a:xfrm>
              <a:off x="4845400" y="4364250"/>
              <a:ext cx="55950" cy="79325"/>
            </a:xfrm>
            <a:custGeom>
              <a:rect b="b" l="l" r="r" t="t"/>
              <a:pathLst>
                <a:path extrusionOk="0" h="3173" w="2238">
                  <a:moveTo>
                    <a:pt x="891" y="0"/>
                  </a:moveTo>
                  <a:lnTo>
                    <a:pt x="891" y="0"/>
                  </a:lnTo>
                  <a:cubicBezTo>
                    <a:pt x="297" y="982"/>
                    <a:pt x="1" y="2397"/>
                    <a:pt x="1005" y="3173"/>
                  </a:cubicBezTo>
                  <a:cubicBezTo>
                    <a:pt x="1005" y="3173"/>
                    <a:pt x="2237" y="1963"/>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8"/>
            <p:cNvSpPr/>
            <p:nvPr/>
          </p:nvSpPr>
          <p:spPr>
            <a:xfrm>
              <a:off x="4960675" y="4363675"/>
              <a:ext cx="54800" cy="72500"/>
            </a:xfrm>
            <a:custGeom>
              <a:rect b="b" l="l" r="r" t="t"/>
              <a:pathLst>
                <a:path extrusionOk="0" h="2900" w="2192">
                  <a:moveTo>
                    <a:pt x="1826" y="0"/>
                  </a:moveTo>
                  <a:lnTo>
                    <a:pt x="1826" y="0"/>
                  </a:lnTo>
                  <a:cubicBezTo>
                    <a:pt x="868" y="617"/>
                    <a:pt x="0" y="1758"/>
                    <a:pt x="571" y="2899"/>
                  </a:cubicBezTo>
                  <a:cubicBezTo>
                    <a:pt x="571" y="2899"/>
                    <a:pt x="2191" y="2328"/>
                    <a:pt x="18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8"/>
            <p:cNvSpPr/>
            <p:nvPr/>
          </p:nvSpPr>
          <p:spPr>
            <a:xfrm>
              <a:off x="4893325" y="4348825"/>
              <a:ext cx="54825" cy="72500"/>
            </a:xfrm>
            <a:custGeom>
              <a:rect b="b" l="l" r="r" t="t"/>
              <a:pathLst>
                <a:path extrusionOk="0" h="2900" w="2193">
                  <a:moveTo>
                    <a:pt x="1827" y="1"/>
                  </a:moveTo>
                  <a:lnTo>
                    <a:pt x="1827" y="1"/>
                  </a:lnTo>
                  <a:cubicBezTo>
                    <a:pt x="868" y="617"/>
                    <a:pt x="1" y="1758"/>
                    <a:pt x="571" y="2900"/>
                  </a:cubicBezTo>
                  <a:cubicBezTo>
                    <a:pt x="571" y="2900"/>
                    <a:pt x="2192" y="2329"/>
                    <a:pt x="18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8"/>
            <p:cNvSpPr/>
            <p:nvPr/>
          </p:nvSpPr>
          <p:spPr>
            <a:xfrm>
              <a:off x="5040550" y="4308325"/>
              <a:ext cx="55375" cy="63350"/>
            </a:xfrm>
            <a:custGeom>
              <a:rect b="b" l="l" r="r" t="t"/>
              <a:pathLst>
                <a:path extrusionOk="0" h="2534" w="2215">
                  <a:moveTo>
                    <a:pt x="1" y="0"/>
                  </a:moveTo>
                  <a:cubicBezTo>
                    <a:pt x="69" y="1119"/>
                    <a:pt x="640" y="2443"/>
                    <a:pt x="1918" y="2534"/>
                  </a:cubicBezTo>
                  <a:cubicBezTo>
                    <a:pt x="1918" y="2534"/>
                    <a:pt x="2215" y="822"/>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8"/>
            <p:cNvSpPr/>
            <p:nvPr/>
          </p:nvSpPr>
          <p:spPr>
            <a:xfrm>
              <a:off x="5139850" y="4269525"/>
              <a:ext cx="54225" cy="70200"/>
            </a:xfrm>
            <a:custGeom>
              <a:rect b="b" l="l" r="r" t="t"/>
              <a:pathLst>
                <a:path extrusionOk="0" h="2808" w="2169">
                  <a:moveTo>
                    <a:pt x="115" y="0"/>
                  </a:moveTo>
                  <a:lnTo>
                    <a:pt x="115" y="0"/>
                  </a:lnTo>
                  <a:cubicBezTo>
                    <a:pt x="0" y="1119"/>
                    <a:pt x="343" y="2511"/>
                    <a:pt x="1598" y="2808"/>
                  </a:cubicBezTo>
                  <a:cubicBezTo>
                    <a:pt x="1598" y="2808"/>
                    <a:pt x="2169" y="1164"/>
                    <a:pt x="1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8"/>
            <p:cNvSpPr/>
            <p:nvPr/>
          </p:nvSpPr>
          <p:spPr>
            <a:xfrm>
              <a:off x="5093625" y="4280350"/>
              <a:ext cx="55375" cy="79350"/>
            </a:xfrm>
            <a:custGeom>
              <a:rect b="b" l="l" r="r" t="t"/>
              <a:pathLst>
                <a:path extrusionOk="0" h="3174" w="2215">
                  <a:moveTo>
                    <a:pt x="868" y="1"/>
                  </a:moveTo>
                  <a:lnTo>
                    <a:pt x="868" y="1"/>
                  </a:lnTo>
                  <a:cubicBezTo>
                    <a:pt x="274" y="959"/>
                    <a:pt x="1" y="2375"/>
                    <a:pt x="982" y="3174"/>
                  </a:cubicBezTo>
                  <a:cubicBezTo>
                    <a:pt x="982" y="3174"/>
                    <a:pt x="2215" y="1941"/>
                    <a:pt x="8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8"/>
            <p:cNvSpPr/>
            <p:nvPr/>
          </p:nvSpPr>
          <p:spPr>
            <a:xfrm>
              <a:off x="5168375" y="4264950"/>
              <a:ext cx="55950" cy="78775"/>
            </a:xfrm>
            <a:custGeom>
              <a:rect b="b" l="l" r="r" t="t"/>
              <a:pathLst>
                <a:path extrusionOk="0" h="3151" w="2238">
                  <a:moveTo>
                    <a:pt x="891" y="1"/>
                  </a:moveTo>
                  <a:cubicBezTo>
                    <a:pt x="297" y="959"/>
                    <a:pt x="1" y="2374"/>
                    <a:pt x="1005" y="3150"/>
                  </a:cubicBezTo>
                  <a:cubicBezTo>
                    <a:pt x="1005" y="3150"/>
                    <a:pt x="2238" y="1941"/>
                    <a:pt x="8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8"/>
            <p:cNvSpPr/>
            <p:nvPr/>
          </p:nvSpPr>
          <p:spPr>
            <a:xfrm>
              <a:off x="5068525" y="4276925"/>
              <a:ext cx="55375" cy="78775"/>
            </a:xfrm>
            <a:custGeom>
              <a:rect b="b" l="l" r="r" t="t"/>
              <a:pathLst>
                <a:path extrusionOk="0" h="3151" w="2215">
                  <a:moveTo>
                    <a:pt x="868" y="1"/>
                  </a:moveTo>
                  <a:cubicBezTo>
                    <a:pt x="274" y="960"/>
                    <a:pt x="0" y="2375"/>
                    <a:pt x="982" y="3151"/>
                  </a:cubicBezTo>
                  <a:cubicBezTo>
                    <a:pt x="982" y="3151"/>
                    <a:pt x="2214" y="1941"/>
                    <a:pt x="8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8"/>
            <p:cNvSpPr/>
            <p:nvPr/>
          </p:nvSpPr>
          <p:spPr>
            <a:xfrm>
              <a:off x="5187200" y="4283775"/>
              <a:ext cx="54825" cy="72500"/>
            </a:xfrm>
            <a:custGeom>
              <a:rect b="b" l="l" r="r" t="t"/>
              <a:pathLst>
                <a:path extrusionOk="0" h="2900" w="2193">
                  <a:moveTo>
                    <a:pt x="1804" y="1"/>
                  </a:moveTo>
                  <a:cubicBezTo>
                    <a:pt x="868" y="617"/>
                    <a:pt x="1" y="1758"/>
                    <a:pt x="549" y="2900"/>
                  </a:cubicBezTo>
                  <a:cubicBezTo>
                    <a:pt x="549" y="2900"/>
                    <a:pt x="2192" y="2329"/>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18"/>
            <p:cNvSpPr/>
            <p:nvPr/>
          </p:nvSpPr>
          <p:spPr>
            <a:xfrm>
              <a:off x="5119875" y="4268950"/>
              <a:ext cx="54800" cy="72500"/>
            </a:xfrm>
            <a:custGeom>
              <a:rect b="b" l="l" r="r" t="t"/>
              <a:pathLst>
                <a:path extrusionOk="0" h="2900" w="2192">
                  <a:moveTo>
                    <a:pt x="1804" y="0"/>
                  </a:moveTo>
                  <a:cubicBezTo>
                    <a:pt x="868" y="617"/>
                    <a:pt x="0" y="1758"/>
                    <a:pt x="548" y="2899"/>
                  </a:cubicBezTo>
                  <a:cubicBezTo>
                    <a:pt x="548" y="2899"/>
                    <a:pt x="2192" y="2328"/>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8"/>
            <p:cNvSpPr/>
            <p:nvPr/>
          </p:nvSpPr>
          <p:spPr>
            <a:xfrm>
              <a:off x="5196350" y="4288350"/>
              <a:ext cx="57075" cy="78200"/>
            </a:xfrm>
            <a:custGeom>
              <a:rect b="b" l="l" r="r" t="t"/>
              <a:pathLst>
                <a:path extrusionOk="0" h="3128" w="2283">
                  <a:moveTo>
                    <a:pt x="1278" y="0"/>
                  </a:moveTo>
                  <a:lnTo>
                    <a:pt x="1278" y="0"/>
                  </a:lnTo>
                  <a:cubicBezTo>
                    <a:pt x="525" y="845"/>
                    <a:pt x="0" y="2192"/>
                    <a:pt x="845" y="3127"/>
                  </a:cubicBezTo>
                  <a:cubicBezTo>
                    <a:pt x="845" y="3127"/>
                    <a:pt x="2283" y="2146"/>
                    <a:pt x="12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8"/>
            <p:cNvSpPr/>
            <p:nvPr/>
          </p:nvSpPr>
          <p:spPr>
            <a:xfrm>
              <a:off x="5288200" y="4332850"/>
              <a:ext cx="55950" cy="75350"/>
            </a:xfrm>
            <a:custGeom>
              <a:rect b="b" l="l" r="r" t="t"/>
              <a:pathLst>
                <a:path extrusionOk="0" h="3014" w="2238">
                  <a:moveTo>
                    <a:pt x="1599" y="1"/>
                  </a:moveTo>
                  <a:lnTo>
                    <a:pt x="1599" y="1"/>
                  </a:lnTo>
                  <a:cubicBezTo>
                    <a:pt x="731" y="708"/>
                    <a:pt x="1" y="1964"/>
                    <a:pt x="663" y="3014"/>
                  </a:cubicBezTo>
                  <a:cubicBezTo>
                    <a:pt x="663" y="3014"/>
                    <a:pt x="2238" y="2283"/>
                    <a:pt x="1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8"/>
            <p:cNvSpPr/>
            <p:nvPr/>
          </p:nvSpPr>
          <p:spPr>
            <a:xfrm>
              <a:off x="5243700" y="4321450"/>
              <a:ext cx="57650" cy="58225"/>
            </a:xfrm>
            <a:custGeom>
              <a:rect b="b" l="l" r="r" t="t"/>
              <a:pathLst>
                <a:path extrusionOk="0" h="2329" w="2306">
                  <a:moveTo>
                    <a:pt x="2306" y="0"/>
                  </a:moveTo>
                  <a:lnTo>
                    <a:pt x="2306" y="0"/>
                  </a:lnTo>
                  <a:cubicBezTo>
                    <a:pt x="1210" y="251"/>
                    <a:pt x="1" y="1050"/>
                    <a:pt x="138" y="2328"/>
                  </a:cubicBezTo>
                  <a:cubicBezTo>
                    <a:pt x="138" y="2328"/>
                    <a:pt x="1872"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8"/>
            <p:cNvSpPr/>
            <p:nvPr/>
          </p:nvSpPr>
          <p:spPr>
            <a:xfrm>
              <a:off x="5308175" y="4363100"/>
              <a:ext cx="57675" cy="58225"/>
            </a:xfrm>
            <a:custGeom>
              <a:rect b="b" l="l" r="r" t="t"/>
              <a:pathLst>
                <a:path extrusionOk="0" h="2329" w="2307">
                  <a:moveTo>
                    <a:pt x="2306" y="0"/>
                  </a:moveTo>
                  <a:lnTo>
                    <a:pt x="2306" y="0"/>
                  </a:lnTo>
                  <a:cubicBezTo>
                    <a:pt x="1211" y="274"/>
                    <a:pt x="1" y="1073"/>
                    <a:pt x="138" y="2329"/>
                  </a:cubicBezTo>
                  <a:cubicBezTo>
                    <a:pt x="138" y="2329"/>
                    <a:pt x="1873" y="2329"/>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8"/>
            <p:cNvSpPr/>
            <p:nvPr/>
          </p:nvSpPr>
          <p:spPr>
            <a:xfrm>
              <a:off x="5228300" y="4300900"/>
              <a:ext cx="57650" cy="58225"/>
            </a:xfrm>
            <a:custGeom>
              <a:rect b="b" l="l" r="r" t="t"/>
              <a:pathLst>
                <a:path extrusionOk="0" h="2329" w="2306">
                  <a:moveTo>
                    <a:pt x="2306" y="1"/>
                  </a:moveTo>
                  <a:cubicBezTo>
                    <a:pt x="1210" y="274"/>
                    <a:pt x="0" y="1073"/>
                    <a:pt x="160" y="2329"/>
                  </a:cubicBezTo>
                  <a:cubicBezTo>
                    <a:pt x="160" y="2329"/>
                    <a:pt x="1895" y="2329"/>
                    <a:pt x="23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8"/>
            <p:cNvSpPr/>
            <p:nvPr/>
          </p:nvSpPr>
          <p:spPr>
            <a:xfrm>
              <a:off x="5308175" y="4403850"/>
              <a:ext cx="73650" cy="35150"/>
            </a:xfrm>
            <a:custGeom>
              <a:rect b="b" l="l" r="r" t="t"/>
              <a:pathLst>
                <a:path extrusionOk="0" h="1406" w="2946">
                  <a:moveTo>
                    <a:pt x="2156" y="1"/>
                  </a:moveTo>
                  <a:cubicBezTo>
                    <a:pt x="1246" y="1"/>
                    <a:pt x="318" y="336"/>
                    <a:pt x="1" y="1269"/>
                  </a:cubicBezTo>
                  <a:cubicBezTo>
                    <a:pt x="1" y="1269"/>
                    <a:pt x="295" y="1406"/>
                    <a:pt x="740" y="1406"/>
                  </a:cubicBezTo>
                  <a:cubicBezTo>
                    <a:pt x="1325" y="1406"/>
                    <a:pt x="2168" y="1171"/>
                    <a:pt x="2945" y="82"/>
                  </a:cubicBezTo>
                  <a:cubicBezTo>
                    <a:pt x="2695" y="30"/>
                    <a:pt x="2426" y="1"/>
                    <a:pt x="2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8"/>
            <p:cNvSpPr/>
            <p:nvPr/>
          </p:nvSpPr>
          <p:spPr>
            <a:xfrm>
              <a:off x="5271100" y="4345975"/>
              <a:ext cx="73625" cy="35050"/>
            </a:xfrm>
            <a:custGeom>
              <a:rect b="b" l="l" r="r" t="t"/>
              <a:pathLst>
                <a:path extrusionOk="0" h="1402" w="2945">
                  <a:moveTo>
                    <a:pt x="2126" y="1"/>
                  </a:moveTo>
                  <a:cubicBezTo>
                    <a:pt x="1218" y="1"/>
                    <a:pt x="315" y="347"/>
                    <a:pt x="0" y="1256"/>
                  </a:cubicBezTo>
                  <a:cubicBezTo>
                    <a:pt x="0" y="1256"/>
                    <a:pt x="305" y="1402"/>
                    <a:pt x="763" y="1402"/>
                  </a:cubicBezTo>
                  <a:cubicBezTo>
                    <a:pt x="1346" y="1402"/>
                    <a:pt x="2178" y="1166"/>
                    <a:pt x="2945" y="92"/>
                  </a:cubicBezTo>
                  <a:cubicBezTo>
                    <a:pt x="2682" y="33"/>
                    <a:pt x="2404" y="1"/>
                    <a:pt x="2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8"/>
            <p:cNvSpPr/>
            <p:nvPr/>
          </p:nvSpPr>
          <p:spPr>
            <a:xfrm>
              <a:off x="5327575" y="4445275"/>
              <a:ext cx="56525" cy="78775"/>
            </a:xfrm>
            <a:custGeom>
              <a:rect b="b" l="l" r="r" t="t"/>
              <a:pathLst>
                <a:path extrusionOk="0" h="3151" w="2261">
                  <a:moveTo>
                    <a:pt x="1256" y="0"/>
                  </a:moveTo>
                  <a:cubicBezTo>
                    <a:pt x="526" y="845"/>
                    <a:pt x="1" y="2192"/>
                    <a:pt x="845" y="3150"/>
                  </a:cubicBezTo>
                  <a:cubicBezTo>
                    <a:pt x="845" y="3150"/>
                    <a:pt x="2261" y="2146"/>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8"/>
            <p:cNvSpPr/>
            <p:nvPr/>
          </p:nvSpPr>
          <p:spPr>
            <a:xfrm>
              <a:off x="5418875" y="4489775"/>
              <a:ext cx="55950" cy="75925"/>
            </a:xfrm>
            <a:custGeom>
              <a:rect b="b" l="l" r="r" t="t"/>
              <a:pathLst>
                <a:path extrusionOk="0" h="3037" w="2238">
                  <a:moveTo>
                    <a:pt x="1622" y="1"/>
                  </a:moveTo>
                  <a:lnTo>
                    <a:pt x="1622" y="1"/>
                  </a:lnTo>
                  <a:cubicBezTo>
                    <a:pt x="731" y="708"/>
                    <a:pt x="1" y="1964"/>
                    <a:pt x="686" y="3036"/>
                  </a:cubicBezTo>
                  <a:cubicBezTo>
                    <a:pt x="686" y="3036"/>
                    <a:pt x="2238" y="2283"/>
                    <a:pt x="16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8"/>
            <p:cNvSpPr/>
            <p:nvPr/>
          </p:nvSpPr>
          <p:spPr>
            <a:xfrm>
              <a:off x="5374375" y="4478375"/>
              <a:ext cx="57650" cy="58225"/>
            </a:xfrm>
            <a:custGeom>
              <a:rect b="b" l="l" r="r" t="t"/>
              <a:pathLst>
                <a:path extrusionOk="0" h="2329" w="2306">
                  <a:moveTo>
                    <a:pt x="2306" y="0"/>
                  </a:moveTo>
                  <a:lnTo>
                    <a:pt x="2306" y="0"/>
                  </a:lnTo>
                  <a:cubicBezTo>
                    <a:pt x="1210" y="274"/>
                    <a:pt x="1" y="1073"/>
                    <a:pt x="138" y="2328"/>
                  </a:cubicBezTo>
                  <a:cubicBezTo>
                    <a:pt x="138" y="2328"/>
                    <a:pt x="1872"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18"/>
            <p:cNvSpPr/>
            <p:nvPr/>
          </p:nvSpPr>
          <p:spPr>
            <a:xfrm>
              <a:off x="5438850" y="4520600"/>
              <a:ext cx="57675" cy="57650"/>
            </a:xfrm>
            <a:custGeom>
              <a:rect b="b" l="l" r="r" t="t"/>
              <a:pathLst>
                <a:path extrusionOk="0" h="2306" w="2307">
                  <a:moveTo>
                    <a:pt x="2306" y="0"/>
                  </a:moveTo>
                  <a:lnTo>
                    <a:pt x="2306" y="0"/>
                  </a:lnTo>
                  <a:cubicBezTo>
                    <a:pt x="1211" y="251"/>
                    <a:pt x="1" y="1050"/>
                    <a:pt x="138" y="2306"/>
                  </a:cubicBezTo>
                  <a:cubicBezTo>
                    <a:pt x="138" y="2306"/>
                    <a:pt x="1873" y="2306"/>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8"/>
            <p:cNvSpPr/>
            <p:nvPr/>
          </p:nvSpPr>
          <p:spPr>
            <a:xfrm>
              <a:off x="5359550" y="4458400"/>
              <a:ext cx="57650" cy="57650"/>
            </a:xfrm>
            <a:custGeom>
              <a:rect b="b" l="l" r="r" t="t"/>
              <a:pathLst>
                <a:path extrusionOk="0" h="2306" w="2306">
                  <a:moveTo>
                    <a:pt x="2305" y="0"/>
                  </a:moveTo>
                  <a:lnTo>
                    <a:pt x="2305" y="0"/>
                  </a:lnTo>
                  <a:cubicBezTo>
                    <a:pt x="1187" y="251"/>
                    <a:pt x="0" y="1050"/>
                    <a:pt x="137" y="2306"/>
                  </a:cubicBezTo>
                  <a:cubicBezTo>
                    <a:pt x="137" y="2306"/>
                    <a:pt x="1872" y="2306"/>
                    <a:pt x="2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8"/>
            <p:cNvSpPr/>
            <p:nvPr/>
          </p:nvSpPr>
          <p:spPr>
            <a:xfrm>
              <a:off x="5439425" y="4561100"/>
              <a:ext cx="73075" cy="35075"/>
            </a:xfrm>
            <a:custGeom>
              <a:rect b="b" l="l" r="r" t="t"/>
              <a:pathLst>
                <a:path extrusionOk="0" h="1403" w="2923">
                  <a:moveTo>
                    <a:pt x="2113" y="1"/>
                  </a:moveTo>
                  <a:cubicBezTo>
                    <a:pt x="1210" y="1"/>
                    <a:pt x="298" y="348"/>
                    <a:pt x="1" y="1256"/>
                  </a:cubicBezTo>
                  <a:cubicBezTo>
                    <a:pt x="1" y="1256"/>
                    <a:pt x="301" y="1402"/>
                    <a:pt x="754" y="1402"/>
                  </a:cubicBezTo>
                  <a:cubicBezTo>
                    <a:pt x="1331" y="1402"/>
                    <a:pt x="2155" y="1166"/>
                    <a:pt x="2922" y="92"/>
                  </a:cubicBezTo>
                  <a:cubicBezTo>
                    <a:pt x="2665" y="33"/>
                    <a:pt x="2390" y="1"/>
                    <a:pt x="2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8"/>
            <p:cNvSpPr/>
            <p:nvPr/>
          </p:nvSpPr>
          <p:spPr>
            <a:xfrm>
              <a:off x="5401775" y="4503150"/>
              <a:ext cx="73625" cy="35150"/>
            </a:xfrm>
            <a:custGeom>
              <a:rect b="b" l="l" r="r" t="t"/>
              <a:pathLst>
                <a:path extrusionOk="0" h="1406" w="2945">
                  <a:moveTo>
                    <a:pt x="2146" y="0"/>
                  </a:moveTo>
                  <a:cubicBezTo>
                    <a:pt x="1231" y="0"/>
                    <a:pt x="317" y="336"/>
                    <a:pt x="0" y="1269"/>
                  </a:cubicBezTo>
                  <a:cubicBezTo>
                    <a:pt x="0" y="1269"/>
                    <a:pt x="295" y="1405"/>
                    <a:pt x="740" y="1405"/>
                  </a:cubicBezTo>
                  <a:cubicBezTo>
                    <a:pt x="1324" y="1405"/>
                    <a:pt x="2167" y="1170"/>
                    <a:pt x="2945" y="82"/>
                  </a:cubicBezTo>
                  <a:cubicBezTo>
                    <a:pt x="2689" y="30"/>
                    <a:pt x="2417" y="0"/>
                    <a:pt x="2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8"/>
            <p:cNvSpPr/>
            <p:nvPr/>
          </p:nvSpPr>
          <p:spPr>
            <a:xfrm>
              <a:off x="5434875" y="4550275"/>
              <a:ext cx="57075" cy="78200"/>
            </a:xfrm>
            <a:custGeom>
              <a:rect b="b" l="l" r="r" t="t"/>
              <a:pathLst>
                <a:path extrusionOk="0" h="3128" w="2283">
                  <a:moveTo>
                    <a:pt x="1278" y="0"/>
                  </a:moveTo>
                  <a:lnTo>
                    <a:pt x="1278" y="0"/>
                  </a:lnTo>
                  <a:cubicBezTo>
                    <a:pt x="525" y="845"/>
                    <a:pt x="0" y="2191"/>
                    <a:pt x="845" y="3127"/>
                  </a:cubicBezTo>
                  <a:cubicBezTo>
                    <a:pt x="845" y="3127"/>
                    <a:pt x="2283" y="2146"/>
                    <a:pt x="12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8"/>
            <p:cNvSpPr/>
            <p:nvPr/>
          </p:nvSpPr>
          <p:spPr>
            <a:xfrm>
              <a:off x="5526725" y="4594775"/>
              <a:ext cx="55950" cy="75350"/>
            </a:xfrm>
            <a:custGeom>
              <a:rect b="b" l="l" r="r" t="t"/>
              <a:pathLst>
                <a:path extrusionOk="0" h="3014" w="2238">
                  <a:moveTo>
                    <a:pt x="1599" y="1"/>
                  </a:moveTo>
                  <a:cubicBezTo>
                    <a:pt x="731" y="708"/>
                    <a:pt x="1" y="1941"/>
                    <a:pt x="663" y="3013"/>
                  </a:cubicBezTo>
                  <a:cubicBezTo>
                    <a:pt x="663" y="3013"/>
                    <a:pt x="2238" y="2260"/>
                    <a:pt x="1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8"/>
            <p:cNvSpPr/>
            <p:nvPr/>
          </p:nvSpPr>
          <p:spPr>
            <a:xfrm>
              <a:off x="5482225" y="4583375"/>
              <a:ext cx="57650" cy="57650"/>
            </a:xfrm>
            <a:custGeom>
              <a:rect b="b" l="l" r="r" t="t"/>
              <a:pathLst>
                <a:path extrusionOk="0" h="2306" w="2306">
                  <a:moveTo>
                    <a:pt x="2306" y="0"/>
                  </a:moveTo>
                  <a:lnTo>
                    <a:pt x="2306" y="0"/>
                  </a:lnTo>
                  <a:cubicBezTo>
                    <a:pt x="1210" y="251"/>
                    <a:pt x="1" y="1050"/>
                    <a:pt x="138" y="2305"/>
                  </a:cubicBezTo>
                  <a:cubicBezTo>
                    <a:pt x="138" y="2305"/>
                    <a:pt x="138" y="2305"/>
                    <a:pt x="139" y="2305"/>
                  </a:cubicBezTo>
                  <a:cubicBezTo>
                    <a:pt x="204" y="2305"/>
                    <a:pt x="1881" y="2283"/>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8"/>
            <p:cNvSpPr/>
            <p:nvPr/>
          </p:nvSpPr>
          <p:spPr>
            <a:xfrm>
              <a:off x="5546700" y="4625025"/>
              <a:ext cx="57675" cy="58225"/>
            </a:xfrm>
            <a:custGeom>
              <a:rect b="b" l="l" r="r" t="t"/>
              <a:pathLst>
                <a:path extrusionOk="0" h="2329" w="2307">
                  <a:moveTo>
                    <a:pt x="2306" y="0"/>
                  </a:moveTo>
                  <a:cubicBezTo>
                    <a:pt x="1188" y="274"/>
                    <a:pt x="1" y="1073"/>
                    <a:pt x="138" y="2328"/>
                  </a:cubicBezTo>
                  <a:cubicBezTo>
                    <a:pt x="138" y="2328"/>
                    <a:pt x="1873"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8"/>
            <p:cNvSpPr/>
            <p:nvPr/>
          </p:nvSpPr>
          <p:spPr>
            <a:xfrm>
              <a:off x="5466825" y="4562825"/>
              <a:ext cx="57650" cy="58225"/>
            </a:xfrm>
            <a:custGeom>
              <a:rect b="b" l="l" r="r" t="t"/>
              <a:pathLst>
                <a:path extrusionOk="0" h="2329" w="2306">
                  <a:moveTo>
                    <a:pt x="2306" y="0"/>
                  </a:moveTo>
                  <a:cubicBezTo>
                    <a:pt x="1210" y="274"/>
                    <a:pt x="0" y="1073"/>
                    <a:pt x="160" y="2328"/>
                  </a:cubicBezTo>
                  <a:cubicBezTo>
                    <a:pt x="160" y="2328"/>
                    <a:pt x="1895"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8"/>
            <p:cNvSpPr/>
            <p:nvPr/>
          </p:nvSpPr>
          <p:spPr>
            <a:xfrm>
              <a:off x="5546700" y="4665775"/>
              <a:ext cx="73650" cy="35150"/>
            </a:xfrm>
            <a:custGeom>
              <a:rect b="b" l="l" r="r" t="t"/>
              <a:pathLst>
                <a:path extrusionOk="0" h="1406" w="2946">
                  <a:moveTo>
                    <a:pt x="2156" y="0"/>
                  </a:moveTo>
                  <a:cubicBezTo>
                    <a:pt x="1246" y="0"/>
                    <a:pt x="318" y="336"/>
                    <a:pt x="1" y="1269"/>
                  </a:cubicBezTo>
                  <a:cubicBezTo>
                    <a:pt x="1" y="1269"/>
                    <a:pt x="295" y="1406"/>
                    <a:pt x="740" y="1406"/>
                  </a:cubicBezTo>
                  <a:cubicBezTo>
                    <a:pt x="1325" y="1406"/>
                    <a:pt x="2168" y="1170"/>
                    <a:pt x="2945" y="82"/>
                  </a:cubicBezTo>
                  <a:cubicBezTo>
                    <a:pt x="2695" y="30"/>
                    <a:pt x="2426" y="0"/>
                    <a:pt x="21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8"/>
            <p:cNvSpPr/>
            <p:nvPr/>
          </p:nvSpPr>
          <p:spPr>
            <a:xfrm>
              <a:off x="5509625" y="4607625"/>
              <a:ext cx="73625" cy="35275"/>
            </a:xfrm>
            <a:custGeom>
              <a:rect b="b" l="l" r="r" t="t"/>
              <a:pathLst>
                <a:path extrusionOk="0" h="1411" w="2945">
                  <a:moveTo>
                    <a:pt x="2168" y="1"/>
                  </a:moveTo>
                  <a:cubicBezTo>
                    <a:pt x="1246" y="1"/>
                    <a:pt x="320" y="344"/>
                    <a:pt x="0" y="1267"/>
                  </a:cubicBezTo>
                  <a:cubicBezTo>
                    <a:pt x="0" y="1267"/>
                    <a:pt x="301" y="1411"/>
                    <a:pt x="754" y="1411"/>
                  </a:cubicBezTo>
                  <a:cubicBezTo>
                    <a:pt x="1338" y="1411"/>
                    <a:pt x="2174" y="1172"/>
                    <a:pt x="2945" y="80"/>
                  </a:cubicBezTo>
                  <a:cubicBezTo>
                    <a:pt x="2696" y="29"/>
                    <a:pt x="2432" y="1"/>
                    <a:pt x="2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8"/>
            <p:cNvSpPr/>
            <p:nvPr/>
          </p:nvSpPr>
          <p:spPr>
            <a:xfrm>
              <a:off x="5530150" y="4678650"/>
              <a:ext cx="64525" cy="46250"/>
            </a:xfrm>
            <a:custGeom>
              <a:rect b="b" l="l" r="r" t="t"/>
              <a:pathLst>
                <a:path extrusionOk="0" h="1850" w="2581">
                  <a:moveTo>
                    <a:pt x="2580" y="1"/>
                  </a:moveTo>
                  <a:lnTo>
                    <a:pt x="2580" y="1"/>
                  </a:lnTo>
                  <a:cubicBezTo>
                    <a:pt x="1462" y="24"/>
                    <a:pt x="115" y="571"/>
                    <a:pt x="1" y="1827"/>
                  </a:cubicBezTo>
                  <a:cubicBezTo>
                    <a:pt x="1" y="1827"/>
                    <a:pt x="106" y="1850"/>
                    <a:pt x="279" y="1850"/>
                  </a:cubicBezTo>
                  <a:cubicBezTo>
                    <a:pt x="795" y="1850"/>
                    <a:pt x="1913" y="1644"/>
                    <a:pt x="2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8"/>
            <p:cNvSpPr/>
            <p:nvPr/>
          </p:nvSpPr>
          <p:spPr>
            <a:xfrm>
              <a:off x="5547850" y="4789725"/>
              <a:ext cx="70775" cy="38000"/>
            </a:xfrm>
            <a:custGeom>
              <a:rect b="b" l="l" r="r" t="t"/>
              <a:pathLst>
                <a:path extrusionOk="0" h="1520" w="2831">
                  <a:moveTo>
                    <a:pt x="2329" y="1"/>
                  </a:moveTo>
                  <a:cubicBezTo>
                    <a:pt x="1330" y="1"/>
                    <a:pt x="273" y="371"/>
                    <a:pt x="0" y="1424"/>
                  </a:cubicBezTo>
                  <a:cubicBezTo>
                    <a:pt x="0" y="1424"/>
                    <a:pt x="239" y="1519"/>
                    <a:pt x="602" y="1519"/>
                  </a:cubicBezTo>
                  <a:cubicBezTo>
                    <a:pt x="1180" y="1519"/>
                    <a:pt x="2074" y="1278"/>
                    <a:pt x="2831" y="32"/>
                  </a:cubicBezTo>
                  <a:cubicBezTo>
                    <a:pt x="2668" y="12"/>
                    <a:pt x="2499" y="1"/>
                    <a:pt x="2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8"/>
            <p:cNvSpPr/>
            <p:nvPr/>
          </p:nvSpPr>
          <p:spPr>
            <a:xfrm>
              <a:off x="5539300" y="4735725"/>
              <a:ext cx="78750" cy="29200"/>
            </a:xfrm>
            <a:custGeom>
              <a:rect b="b" l="l" r="r" t="t"/>
              <a:pathLst>
                <a:path extrusionOk="0" h="1168" w="3150">
                  <a:moveTo>
                    <a:pt x="1368" y="0"/>
                  </a:moveTo>
                  <a:cubicBezTo>
                    <a:pt x="859" y="0"/>
                    <a:pt x="371" y="173"/>
                    <a:pt x="0" y="617"/>
                  </a:cubicBezTo>
                  <a:cubicBezTo>
                    <a:pt x="0" y="617"/>
                    <a:pt x="511" y="1168"/>
                    <a:pt x="1434" y="1168"/>
                  </a:cubicBezTo>
                  <a:cubicBezTo>
                    <a:pt x="1904" y="1168"/>
                    <a:pt x="2480" y="1025"/>
                    <a:pt x="3150" y="594"/>
                  </a:cubicBezTo>
                  <a:cubicBezTo>
                    <a:pt x="2637" y="256"/>
                    <a:pt x="1986" y="0"/>
                    <a:pt x="1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8"/>
            <p:cNvSpPr/>
            <p:nvPr/>
          </p:nvSpPr>
          <p:spPr>
            <a:xfrm>
              <a:off x="5554700" y="4815025"/>
              <a:ext cx="79350" cy="29225"/>
            </a:xfrm>
            <a:custGeom>
              <a:rect b="b" l="l" r="r" t="t"/>
              <a:pathLst>
                <a:path extrusionOk="0" h="1169" w="3174">
                  <a:moveTo>
                    <a:pt x="1370" y="1"/>
                  </a:moveTo>
                  <a:cubicBezTo>
                    <a:pt x="859" y="1"/>
                    <a:pt x="371" y="174"/>
                    <a:pt x="0" y="617"/>
                  </a:cubicBezTo>
                  <a:cubicBezTo>
                    <a:pt x="0" y="617"/>
                    <a:pt x="512" y="1169"/>
                    <a:pt x="1441" y="1169"/>
                  </a:cubicBezTo>
                  <a:cubicBezTo>
                    <a:pt x="1914" y="1169"/>
                    <a:pt x="2495" y="1026"/>
                    <a:pt x="3173" y="595"/>
                  </a:cubicBezTo>
                  <a:cubicBezTo>
                    <a:pt x="2647" y="257"/>
                    <a:pt x="1991" y="1"/>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8"/>
            <p:cNvSpPr/>
            <p:nvPr/>
          </p:nvSpPr>
          <p:spPr>
            <a:xfrm>
              <a:off x="5545575" y="4714500"/>
              <a:ext cx="79325" cy="29175"/>
            </a:xfrm>
            <a:custGeom>
              <a:rect b="b" l="l" r="r" t="t"/>
              <a:pathLst>
                <a:path extrusionOk="0" h="1167" w="3173">
                  <a:moveTo>
                    <a:pt x="1364" y="1"/>
                  </a:moveTo>
                  <a:cubicBezTo>
                    <a:pt x="854" y="1"/>
                    <a:pt x="368" y="169"/>
                    <a:pt x="0" y="598"/>
                  </a:cubicBezTo>
                  <a:cubicBezTo>
                    <a:pt x="0" y="598"/>
                    <a:pt x="528" y="1166"/>
                    <a:pt x="1468" y="1166"/>
                  </a:cubicBezTo>
                  <a:cubicBezTo>
                    <a:pt x="1938" y="1166"/>
                    <a:pt x="2511" y="1024"/>
                    <a:pt x="3173" y="598"/>
                  </a:cubicBezTo>
                  <a:cubicBezTo>
                    <a:pt x="2656" y="258"/>
                    <a:pt x="1992" y="1"/>
                    <a:pt x="13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8"/>
            <p:cNvSpPr/>
            <p:nvPr/>
          </p:nvSpPr>
          <p:spPr>
            <a:xfrm>
              <a:off x="5541575" y="4833750"/>
              <a:ext cx="71925" cy="38275"/>
            </a:xfrm>
            <a:custGeom>
              <a:rect b="b" l="l" r="r" t="t"/>
              <a:pathLst>
                <a:path extrusionOk="0" h="1531" w="2877">
                  <a:moveTo>
                    <a:pt x="721" y="0"/>
                  </a:moveTo>
                  <a:cubicBezTo>
                    <a:pt x="485" y="0"/>
                    <a:pt x="243" y="51"/>
                    <a:pt x="0" y="165"/>
                  </a:cubicBezTo>
                  <a:cubicBezTo>
                    <a:pt x="0" y="165"/>
                    <a:pt x="455" y="1530"/>
                    <a:pt x="2299" y="1530"/>
                  </a:cubicBezTo>
                  <a:cubicBezTo>
                    <a:pt x="2478" y="1530"/>
                    <a:pt x="2670" y="1517"/>
                    <a:pt x="2876" y="1489"/>
                  </a:cubicBezTo>
                  <a:cubicBezTo>
                    <a:pt x="2425" y="730"/>
                    <a:pt x="1616"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8"/>
            <p:cNvSpPr/>
            <p:nvPr/>
          </p:nvSpPr>
          <p:spPr>
            <a:xfrm>
              <a:off x="5538725" y="4779175"/>
              <a:ext cx="71925" cy="38500"/>
            </a:xfrm>
            <a:custGeom>
              <a:rect b="b" l="l" r="r" t="t"/>
              <a:pathLst>
                <a:path extrusionOk="0" h="1540" w="2877">
                  <a:moveTo>
                    <a:pt x="707" y="1"/>
                  </a:moveTo>
                  <a:cubicBezTo>
                    <a:pt x="476" y="1"/>
                    <a:pt x="239" y="49"/>
                    <a:pt x="0" y="157"/>
                  </a:cubicBezTo>
                  <a:cubicBezTo>
                    <a:pt x="0" y="157"/>
                    <a:pt x="442" y="1539"/>
                    <a:pt x="2329" y="1539"/>
                  </a:cubicBezTo>
                  <a:cubicBezTo>
                    <a:pt x="2499" y="1539"/>
                    <a:pt x="2682" y="1528"/>
                    <a:pt x="2876" y="1504"/>
                  </a:cubicBezTo>
                  <a:cubicBezTo>
                    <a:pt x="2405" y="723"/>
                    <a:pt x="1601" y="1"/>
                    <a:pt x="70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8"/>
            <p:cNvSpPr/>
            <p:nvPr/>
          </p:nvSpPr>
          <p:spPr>
            <a:xfrm>
              <a:off x="5534150" y="4755800"/>
              <a:ext cx="71925" cy="38475"/>
            </a:xfrm>
            <a:custGeom>
              <a:rect b="b" l="l" r="r" t="t"/>
              <a:pathLst>
                <a:path extrusionOk="0" h="1539" w="2877">
                  <a:moveTo>
                    <a:pt x="707" y="0"/>
                  </a:moveTo>
                  <a:cubicBezTo>
                    <a:pt x="476" y="0"/>
                    <a:pt x="240" y="48"/>
                    <a:pt x="1" y="156"/>
                  </a:cubicBezTo>
                  <a:cubicBezTo>
                    <a:pt x="1" y="156"/>
                    <a:pt x="442" y="1539"/>
                    <a:pt x="2329" y="1539"/>
                  </a:cubicBezTo>
                  <a:cubicBezTo>
                    <a:pt x="2500" y="1539"/>
                    <a:pt x="2682" y="1527"/>
                    <a:pt x="2877" y="1503"/>
                  </a:cubicBezTo>
                  <a:cubicBezTo>
                    <a:pt x="2405" y="723"/>
                    <a:pt x="1602"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8"/>
            <p:cNvSpPr/>
            <p:nvPr/>
          </p:nvSpPr>
          <p:spPr>
            <a:xfrm>
              <a:off x="5492500" y="4845525"/>
              <a:ext cx="77625" cy="30850"/>
            </a:xfrm>
            <a:custGeom>
              <a:rect b="b" l="l" r="r" t="t"/>
              <a:pathLst>
                <a:path extrusionOk="0" h="1234" w="3105">
                  <a:moveTo>
                    <a:pt x="1794" y="0"/>
                  </a:moveTo>
                  <a:cubicBezTo>
                    <a:pt x="1064" y="0"/>
                    <a:pt x="369" y="255"/>
                    <a:pt x="0" y="949"/>
                  </a:cubicBezTo>
                  <a:cubicBezTo>
                    <a:pt x="0" y="949"/>
                    <a:pt x="416" y="1233"/>
                    <a:pt x="1059" y="1233"/>
                  </a:cubicBezTo>
                  <a:cubicBezTo>
                    <a:pt x="1612" y="1233"/>
                    <a:pt x="2334" y="1023"/>
                    <a:pt x="3105" y="242"/>
                  </a:cubicBezTo>
                  <a:cubicBezTo>
                    <a:pt x="2698" y="95"/>
                    <a:pt x="2240" y="0"/>
                    <a:pt x="17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8"/>
            <p:cNvSpPr/>
            <p:nvPr/>
          </p:nvSpPr>
          <p:spPr>
            <a:xfrm>
              <a:off x="5484500" y="4948625"/>
              <a:ext cx="79350" cy="29275"/>
            </a:xfrm>
            <a:custGeom>
              <a:rect b="b" l="l" r="r" t="t"/>
              <a:pathLst>
                <a:path extrusionOk="0" h="1171" w="3174">
                  <a:moveTo>
                    <a:pt x="1473" y="1"/>
                  </a:moveTo>
                  <a:cubicBezTo>
                    <a:pt x="913" y="1"/>
                    <a:pt x="381" y="192"/>
                    <a:pt x="1" y="683"/>
                  </a:cubicBezTo>
                  <a:cubicBezTo>
                    <a:pt x="1" y="683"/>
                    <a:pt x="507" y="1170"/>
                    <a:pt x="1366" y="1170"/>
                  </a:cubicBezTo>
                  <a:cubicBezTo>
                    <a:pt x="1861" y="1170"/>
                    <a:pt x="2473" y="1009"/>
                    <a:pt x="3174" y="500"/>
                  </a:cubicBezTo>
                  <a:cubicBezTo>
                    <a:pt x="2672" y="209"/>
                    <a:pt x="2058" y="1"/>
                    <a:pt x="14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8"/>
            <p:cNvSpPr/>
            <p:nvPr/>
          </p:nvSpPr>
          <p:spPr>
            <a:xfrm>
              <a:off x="5491350" y="4896825"/>
              <a:ext cx="73075" cy="36500"/>
            </a:xfrm>
            <a:custGeom>
              <a:rect b="b" l="l" r="r" t="t"/>
              <a:pathLst>
                <a:path extrusionOk="0" h="1460" w="2923">
                  <a:moveTo>
                    <a:pt x="780" y="1"/>
                  </a:moveTo>
                  <a:cubicBezTo>
                    <a:pt x="522" y="1"/>
                    <a:pt x="260" y="61"/>
                    <a:pt x="1" y="199"/>
                  </a:cubicBezTo>
                  <a:cubicBezTo>
                    <a:pt x="1" y="199"/>
                    <a:pt x="480" y="1459"/>
                    <a:pt x="2175" y="1459"/>
                  </a:cubicBezTo>
                  <a:cubicBezTo>
                    <a:pt x="2402" y="1459"/>
                    <a:pt x="2650" y="1437"/>
                    <a:pt x="2922" y="1385"/>
                  </a:cubicBezTo>
                  <a:cubicBezTo>
                    <a:pt x="2449" y="666"/>
                    <a:pt x="1638"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8"/>
            <p:cNvSpPr/>
            <p:nvPr/>
          </p:nvSpPr>
          <p:spPr>
            <a:xfrm>
              <a:off x="5505050" y="4875450"/>
              <a:ext cx="73075" cy="36575"/>
            </a:xfrm>
            <a:custGeom>
              <a:rect b="b" l="l" r="r" t="t"/>
              <a:pathLst>
                <a:path extrusionOk="0" h="1463" w="2923">
                  <a:moveTo>
                    <a:pt x="760" y="1"/>
                  </a:moveTo>
                  <a:cubicBezTo>
                    <a:pt x="508" y="1"/>
                    <a:pt x="253" y="58"/>
                    <a:pt x="1" y="186"/>
                  </a:cubicBezTo>
                  <a:cubicBezTo>
                    <a:pt x="1" y="186"/>
                    <a:pt x="486" y="1463"/>
                    <a:pt x="2207" y="1463"/>
                  </a:cubicBezTo>
                  <a:cubicBezTo>
                    <a:pt x="2425" y="1463"/>
                    <a:pt x="2663" y="1442"/>
                    <a:pt x="2922" y="1396"/>
                  </a:cubicBezTo>
                  <a:cubicBezTo>
                    <a:pt x="2445" y="671"/>
                    <a:pt x="1625"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8"/>
            <p:cNvSpPr/>
            <p:nvPr/>
          </p:nvSpPr>
          <p:spPr>
            <a:xfrm>
              <a:off x="5498200" y="4923400"/>
              <a:ext cx="57100" cy="58300"/>
            </a:xfrm>
            <a:custGeom>
              <a:rect b="b" l="l" r="r" t="t"/>
              <a:pathLst>
                <a:path extrusionOk="0" h="2332" w="2284">
                  <a:moveTo>
                    <a:pt x="234" y="0"/>
                  </a:moveTo>
                  <a:cubicBezTo>
                    <a:pt x="202" y="0"/>
                    <a:pt x="170" y="1"/>
                    <a:pt x="138" y="3"/>
                  </a:cubicBezTo>
                  <a:cubicBezTo>
                    <a:pt x="138" y="3"/>
                    <a:pt x="1" y="1715"/>
                    <a:pt x="2283" y="2331"/>
                  </a:cubicBezTo>
                  <a:cubicBezTo>
                    <a:pt x="2105" y="1241"/>
                    <a:pt x="1429" y="0"/>
                    <a:pt x="2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8"/>
            <p:cNvSpPr/>
            <p:nvPr/>
          </p:nvSpPr>
          <p:spPr>
            <a:xfrm>
              <a:off x="3906150" y="4619875"/>
              <a:ext cx="86175" cy="60425"/>
            </a:xfrm>
            <a:custGeom>
              <a:rect b="b" l="l" r="r" t="t"/>
              <a:pathLst>
                <a:path extrusionOk="0" h="2417" w="3447">
                  <a:moveTo>
                    <a:pt x="0" y="1"/>
                  </a:moveTo>
                  <a:cubicBezTo>
                    <a:pt x="476" y="1191"/>
                    <a:pt x="1522" y="2416"/>
                    <a:pt x="2836" y="2416"/>
                  </a:cubicBezTo>
                  <a:cubicBezTo>
                    <a:pt x="3034" y="2416"/>
                    <a:pt x="3238" y="2389"/>
                    <a:pt x="3447" y="2329"/>
                  </a:cubicBezTo>
                  <a:cubicBezTo>
                    <a:pt x="3447" y="2329"/>
                    <a:pt x="3104" y="6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8"/>
            <p:cNvSpPr/>
            <p:nvPr/>
          </p:nvSpPr>
          <p:spPr>
            <a:xfrm>
              <a:off x="4046525" y="4534300"/>
              <a:ext cx="71925" cy="103300"/>
            </a:xfrm>
            <a:custGeom>
              <a:rect b="b" l="l" r="r" t="t"/>
              <a:pathLst>
                <a:path extrusionOk="0" h="4132" w="2877">
                  <a:moveTo>
                    <a:pt x="890" y="0"/>
                  </a:moveTo>
                  <a:lnTo>
                    <a:pt x="890" y="0"/>
                  </a:lnTo>
                  <a:cubicBezTo>
                    <a:pt x="228" y="1324"/>
                    <a:pt x="0" y="3218"/>
                    <a:pt x="1392" y="4131"/>
                  </a:cubicBezTo>
                  <a:cubicBezTo>
                    <a:pt x="1392" y="4131"/>
                    <a:pt x="2876" y="2397"/>
                    <a:pt x="8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8"/>
            <p:cNvSpPr/>
            <p:nvPr/>
          </p:nvSpPr>
          <p:spPr>
            <a:xfrm>
              <a:off x="3713275" y="4753400"/>
              <a:ext cx="85600" cy="61925"/>
            </a:xfrm>
            <a:custGeom>
              <a:rect b="b" l="l" r="r" t="t"/>
              <a:pathLst>
                <a:path extrusionOk="0" h="2477" w="3424">
                  <a:moveTo>
                    <a:pt x="0" y="1"/>
                  </a:moveTo>
                  <a:lnTo>
                    <a:pt x="0" y="1"/>
                  </a:lnTo>
                  <a:cubicBezTo>
                    <a:pt x="480" y="1221"/>
                    <a:pt x="1504" y="2476"/>
                    <a:pt x="2840" y="2476"/>
                  </a:cubicBezTo>
                  <a:cubicBezTo>
                    <a:pt x="3029" y="2476"/>
                    <a:pt x="3223" y="2451"/>
                    <a:pt x="3424" y="2398"/>
                  </a:cubicBezTo>
                  <a:cubicBezTo>
                    <a:pt x="3424" y="2398"/>
                    <a:pt x="3127" y="138"/>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8"/>
            <p:cNvSpPr/>
            <p:nvPr/>
          </p:nvSpPr>
          <p:spPr>
            <a:xfrm>
              <a:off x="3833675" y="4883525"/>
              <a:ext cx="71350" cy="90175"/>
            </a:xfrm>
            <a:custGeom>
              <a:rect b="b" l="l" r="r" t="t"/>
              <a:pathLst>
                <a:path extrusionOk="0" h="3607" w="2854">
                  <a:moveTo>
                    <a:pt x="92" y="0"/>
                  </a:moveTo>
                  <a:lnTo>
                    <a:pt x="92" y="0"/>
                  </a:lnTo>
                  <a:cubicBezTo>
                    <a:pt x="0" y="1507"/>
                    <a:pt x="548" y="3310"/>
                    <a:pt x="2191" y="3606"/>
                  </a:cubicBezTo>
                  <a:cubicBezTo>
                    <a:pt x="2191" y="3606"/>
                    <a:pt x="2853" y="1438"/>
                    <a:pt x="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18"/>
            <p:cNvSpPr/>
            <p:nvPr/>
          </p:nvSpPr>
          <p:spPr>
            <a:xfrm>
              <a:off x="3805700" y="4674675"/>
              <a:ext cx="86200" cy="60800"/>
            </a:xfrm>
            <a:custGeom>
              <a:rect b="b" l="l" r="r" t="t"/>
              <a:pathLst>
                <a:path extrusionOk="0" h="2432" w="3448">
                  <a:moveTo>
                    <a:pt x="1" y="0"/>
                  </a:moveTo>
                  <a:lnTo>
                    <a:pt x="1" y="0"/>
                  </a:lnTo>
                  <a:cubicBezTo>
                    <a:pt x="499" y="1216"/>
                    <a:pt x="1537" y="2432"/>
                    <a:pt x="2856" y="2432"/>
                  </a:cubicBezTo>
                  <a:cubicBezTo>
                    <a:pt x="3047" y="2432"/>
                    <a:pt x="3245" y="2406"/>
                    <a:pt x="3447" y="2351"/>
                  </a:cubicBezTo>
                  <a:cubicBezTo>
                    <a:pt x="3447" y="2351"/>
                    <a:pt x="3105" y="9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8"/>
            <p:cNvSpPr/>
            <p:nvPr/>
          </p:nvSpPr>
          <p:spPr>
            <a:xfrm>
              <a:off x="4105850" y="4700350"/>
              <a:ext cx="70800" cy="97600"/>
            </a:xfrm>
            <a:custGeom>
              <a:rect b="b" l="l" r="r" t="t"/>
              <a:pathLst>
                <a:path extrusionOk="0" h="3904" w="2832">
                  <a:moveTo>
                    <a:pt x="320" y="0"/>
                  </a:moveTo>
                  <a:lnTo>
                    <a:pt x="320" y="0"/>
                  </a:lnTo>
                  <a:cubicBezTo>
                    <a:pt x="1" y="1461"/>
                    <a:pt x="229" y="3355"/>
                    <a:pt x="1804" y="3903"/>
                  </a:cubicBezTo>
                  <a:cubicBezTo>
                    <a:pt x="1804" y="3903"/>
                    <a:pt x="2831" y="1872"/>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8"/>
            <p:cNvSpPr/>
            <p:nvPr/>
          </p:nvSpPr>
          <p:spPr>
            <a:xfrm>
              <a:off x="3955775" y="4790725"/>
              <a:ext cx="95900" cy="48625"/>
            </a:xfrm>
            <a:custGeom>
              <a:rect b="b" l="l" r="r" t="t"/>
              <a:pathLst>
                <a:path extrusionOk="0" h="1945" w="3836">
                  <a:moveTo>
                    <a:pt x="928" y="0"/>
                  </a:moveTo>
                  <a:cubicBezTo>
                    <a:pt x="645" y="0"/>
                    <a:pt x="337" y="26"/>
                    <a:pt x="1" y="83"/>
                  </a:cubicBezTo>
                  <a:cubicBezTo>
                    <a:pt x="640" y="1041"/>
                    <a:pt x="1707" y="1945"/>
                    <a:pt x="2848" y="1945"/>
                  </a:cubicBezTo>
                  <a:cubicBezTo>
                    <a:pt x="3174" y="1945"/>
                    <a:pt x="3506" y="1871"/>
                    <a:pt x="3836" y="1703"/>
                  </a:cubicBezTo>
                  <a:cubicBezTo>
                    <a:pt x="3836" y="1703"/>
                    <a:pt x="3238" y="0"/>
                    <a:pt x="9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8"/>
            <p:cNvSpPr/>
            <p:nvPr/>
          </p:nvSpPr>
          <p:spPr>
            <a:xfrm>
              <a:off x="3800000" y="4708325"/>
              <a:ext cx="69650" cy="101600"/>
            </a:xfrm>
            <a:custGeom>
              <a:rect b="b" l="l" r="r" t="t"/>
              <a:pathLst>
                <a:path extrusionOk="0" h="4064" w="2786">
                  <a:moveTo>
                    <a:pt x="571" y="1"/>
                  </a:moveTo>
                  <a:cubicBezTo>
                    <a:pt x="46" y="1370"/>
                    <a:pt x="1" y="3288"/>
                    <a:pt x="1484" y="4064"/>
                  </a:cubicBezTo>
                  <a:cubicBezTo>
                    <a:pt x="1484" y="4064"/>
                    <a:pt x="2785" y="2192"/>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8"/>
            <p:cNvSpPr/>
            <p:nvPr/>
          </p:nvSpPr>
          <p:spPr>
            <a:xfrm>
              <a:off x="3753200" y="4955975"/>
              <a:ext cx="76500" cy="71800"/>
            </a:xfrm>
            <a:custGeom>
              <a:rect b="b" l="l" r="r" t="t"/>
              <a:pathLst>
                <a:path extrusionOk="0" h="2872" w="3060">
                  <a:moveTo>
                    <a:pt x="1" y="1"/>
                  </a:moveTo>
                  <a:lnTo>
                    <a:pt x="1" y="1"/>
                  </a:lnTo>
                  <a:cubicBezTo>
                    <a:pt x="323" y="1376"/>
                    <a:pt x="1272" y="2872"/>
                    <a:pt x="2772" y="2872"/>
                  </a:cubicBezTo>
                  <a:cubicBezTo>
                    <a:pt x="2866" y="2872"/>
                    <a:pt x="2961" y="2866"/>
                    <a:pt x="3059" y="2854"/>
                  </a:cubicBezTo>
                  <a:cubicBezTo>
                    <a:pt x="3059" y="2854"/>
                    <a:pt x="3059" y="57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8"/>
            <p:cNvSpPr/>
            <p:nvPr/>
          </p:nvSpPr>
          <p:spPr>
            <a:xfrm>
              <a:off x="3867900" y="4762550"/>
              <a:ext cx="70225" cy="98175"/>
            </a:xfrm>
            <a:custGeom>
              <a:rect b="b" l="l" r="r" t="t"/>
              <a:pathLst>
                <a:path extrusionOk="0" h="3927" w="2809">
                  <a:moveTo>
                    <a:pt x="343" y="0"/>
                  </a:moveTo>
                  <a:lnTo>
                    <a:pt x="343" y="0"/>
                  </a:lnTo>
                  <a:cubicBezTo>
                    <a:pt x="1" y="1438"/>
                    <a:pt x="206" y="3333"/>
                    <a:pt x="1758" y="3926"/>
                  </a:cubicBezTo>
                  <a:cubicBezTo>
                    <a:pt x="1758" y="3926"/>
                    <a:pt x="2808" y="1895"/>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8"/>
            <p:cNvSpPr/>
            <p:nvPr/>
          </p:nvSpPr>
          <p:spPr>
            <a:xfrm>
              <a:off x="4797475" y="4320875"/>
              <a:ext cx="71925" cy="86175"/>
            </a:xfrm>
            <a:custGeom>
              <a:rect b="b" l="l" r="r" t="t"/>
              <a:pathLst>
                <a:path extrusionOk="0" h="3447" w="2877">
                  <a:moveTo>
                    <a:pt x="0" y="0"/>
                  </a:moveTo>
                  <a:lnTo>
                    <a:pt x="0" y="0"/>
                  </a:lnTo>
                  <a:cubicBezTo>
                    <a:pt x="23" y="1484"/>
                    <a:pt x="708" y="3264"/>
                    <a:pt x="2374" y="3447"/>
                  </a:cubicBezTo>
                  <a:cubicBezTo>
                    <a:pt x="2374" y="3447"/>
                    <a:pt x="2876" y="121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8"/>
            <p:cNvSpPr/>
            <p:nvPr/>
          </p:nvSpPr>
          <p:spPr>
            <a:xfrm>
              <a:off x="4930425" y="4301475"/>
              <a:ext cx="74200" cy="101025"/>
            </a:xfrm>
            <a:custGeom>
              <a:rect b="b" l="l" r="r" t="t"/>
              <a:pathLst>
                <a:path extrusionOk="0" h="4041" w="2968">
                  <a:moveTo>
                    <a:pt x="2009" y="0"/>
                  </a:moveTo>
                  <a:cubicBezTo>
                    <a:pt x="891" y="982"/>
                    <a:pt x="0" y="2671"/>
                    <a:pt x="959" y="4040"/>
                  </a:cubicBezTo>
                  <a:cubicBezTo>
                    <a:pt x="959" y="4040"/>
                    <a:pt x="2968" y="2968"/>
                    <a:pt x="20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8"/>
            <p:cNvSpPr/>
            <p:nvPr/>
          </p:nvSpPr>
          <p:spPr>
            <a:xfrm>
              <a:off x="4569225" y="4374500"/>
              <a:ext cx="71350" cy="87350"/>
            </a:xfrm>
            <a:custGeom>
              <a:rect b="b" l="l" r="r" t="t"/>
              <a:pathLst>
                <a:path extrusionOk="0" h="3494" w="2854">
                  <a:moveTo>
                    <a:pt x="0" y="1"/>
                  </a:moveTo>
                  <a:cubicBezTo>
                    <a:pt x="0" y="1485"/>
                    <a:pt x="662" y="3288"/>
                    <a:pt x="2305" y="3493"/>
                  </a:cubicBezTo>
                  <a:cubicBezTo>
                    <a:pt x="2305" y="3493"/>
                    <a:pt x="2853" y="1256"/>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8"/>
            <p:cNvSpPr/>
            <p:nvPr/>
          </p:nvSpPr>
          <p:spPr>
            <a:xfrm>
              <a:off x="4615425" y="4540575"/>
              <a:ext cx="71375" cy="103300"/>
            </a:xfrm>
            <a:custGeom>
              <a:rect b="b" l="l" r="r" t="t"/>
              <a:pathLst>
                <a:path extrusionOk="0" h="4132" w="2855">
                  <a:moveTo>
                    <a:pt x="800" y="0"/>
                  </a:moveTo>
                  <a:cubicBezTo>
                    <a:pt x="161" y="1347"/>
                    <a:pt x="1" y="3241"/>
                    <a:pt x="1416" y="4131"/>
                  </a:cubicBezTo>
                  <a:cubicBezTo>
                    <a:pt x="1416" y="4131"/>
                    <a:pt x="2854" y="2351"/>
                    <a:pt x="8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8"/>
            <p:cNvSpPr/>
            <p:nvPr/>
          </p:nvSpPr>
          <p:spPr>
            <a:xfrm>
              <a:off x="4683900" y="4335150"/>
              <a:ext cx="71925" cy="86175"/>
            </a:xfrm>
            <a:custGeom>
              <a:rect b="b" l="l" r="r" t="t"/>
              <a:pathLst>
                <a:path extrusionOk="0" h="3447" w="2877">
                  <a:moveTo>
                    <a:pt x="1" y="0"/>
                  </a:moveTo>
                  <a:lnTo>
                    <a:pt x="1" y="0"/>
                  </a:lnTo>
                  <a:cubicBezTo>
                    <a:pt x="24" y="1484"/>
                    <a:pt x="709" y="3264"/>
                    <a:pt x="2375" y="3447"/>
                  </a:cubicBezTo>
                  <a:cubicBezTo>
                    <a:pt x="2375" y="3447"/>
                    <a:pt x="2877" y="121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8"/>
            <p:cNvSpPr/>
            <p:nvPr/>
          </p:nvSpPr>
          <p:spPr>
            <a:xfrm>
              <a:off x="4928725" y="4472650"/>
              <a:ext cx="73625" cy="104450"/>
            </a:xfrm>
            <a:custGeom>
              <a:rect b="b" l="l" r="r" t="t"/>
              <a:pathLst>
                <a:path extrusionOk="0" h="4178" w="2945">
                  <a:moveTo>
                    <a:pt x="1301" y="1"/>
                  </a:moveTo>
                  <a:lnTo>
                    <a:pt x="1301" y="1"/>
                  </a:lnTo>
                  <a:cubicBezTo>
                    <a:pt x="457" y="1233"/>
                    <a:pt x="0" y="3082"/>
                    <a:pt x="1233" y="4178"/>
                  </a:cubicBezTo>
                  <a:cubicBezTo>
                    <a:pt x="1233" y="4178"/>
                    <a:pt x="2944" y="2649"/>
                    <a:pt x="13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8"/>
            <p:cNvSpPr/>
            <p:nvPr/>
          </p:nvSpPr>
          <p:spPr>
            <a:xfrm>
              <a:off x="4780350" y="4500050"/>
              <a:ext cx="76500" cy="73850"/>
            </a:xfrm>
            <a:custGeom>
              <a:rect b="b" l="l" r="r" t="t"/>
              <a:pathLst>
                <a:path extrusionOk="0" h="2954" w="3060">
                  <a:moveTo>
                    <a:pt x="0" y="1"/>
                  </a:moveTo>
                  <a:cubicBezTo>
                    <a:pt x="285" y="1403"/>
                    <a:pt x="1223" y="2953"/>
                    <a:pt x="2772" y="2953"/>
                  </a:cubicBezTo>
                  <a:cubicBezTo>
                    <a:pt x="2836" y="2953"/>
                    <a:pt x="2901" y="2950"/>
                    <a:pt x="2968" y="2945"/>
                  </a:cubicBezTo>
                  <a:cubicBezTo>
                    <a:pt x="2968" y="2945"/>
                    <a:pt x="3059" y="66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8"/>
            <p:cNvSpPr/>
            <p:nvPr/>
          </p:nvSpPr>
          <p:spPr>
            <a:xfrm>
              <a:off x="4636550" y="4369375"/>
              <a:ext cx="74200" cy="103300"/>
            </a:xfrm>
            <a:custGeom>
              <a:rect b="b" l="l" r="r" t="t"/>
              <a:pathLst>
                <a:path extrusionOk="0" h="4132" w="2968">
                  <a:moveTo>
                    <a:pt x="1735" y="1"/>
                  </a:moveTo>
                  <a:cubicBezTo>
                    <a:pt x="731" y="1096"/>
                    <a:pt x="0" y="2854"/>
                    <a:pt x="1073" y="4132"/>
                  </a:cubicBezTo>
                  <a:cubicBezTo>
                    <a:pt x="1073" y="4132"/>
                    <a:pt x="2968" y="2854"/>
                    <a:pt x="17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8"/>
            <p:cNvSpPr/>
            <p:nvPr/>
          </p:nvSpPr>
          <p:spPr>
            <a:xfrm>
              <a:off x="4526425" y="4577650"/>
              <a:ext cx="71350" cy="94175"/>
            </a:xfrm>
            <a:custGeom>
              <a:rect b="b" l="l" r="r" t="t"/>
              <a:pathLst>
                <a:path extrusionOk="0" h="3767" w="2854">
                  <a:moveTo>
                    <a:pt x="228" y="1"/>
                  </a:moveTo>
                  <a:lnTo>
                    <a:pt x="228" y="1"/>
                  </a:lnTo>
                  <a:cubicBezTo>
                    <a:pt x="0" y="1462"/>
                    <a:pt x="388" y="3333"/>
                    <a:pt x="2009" y="3767"/>
                  </a:cubicBezTo>
                  <a:cubicBezTo>
                    <a:pt x="2009" y="3767"/>
                    <a:pt x="2853" y="1644"/>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8"/>
            <p:cNvSpPr/>
            <p:nvPr/>
          </p:nvSpPr>
          <p:spPr>
            <a:xfrm>
              <a:off x="4683900" y="4442975"/>
              <a:ext cx="74225" cy="104475"/>
            </a:xfrm>
            <a:custGeom>
              <a:rect b="b" l="l" r="r" t="t"/>
              <a:pathLst>
                <a:path extrusionOk="0" h="4179" w="2969">
                  <a:moveTo>
                    <a:pt x="1370" y="1"/>
                  </a:moveTo>
                  <a:lnTo>
                    <a:pt x="1370" y="1"/>
                  </a:lnTo>
                  <a:cubicBezTo>
                    <a:pt x="503" y="1211"/>
                    <a:pt x="1" y="3037"/>
                    <a:pt x="1234" y="4178"/>
                  </a:cubicBezTo>
                  <a:cubicBezTo>
                    <a:pt x="1234" y="4178"/>
                    <a:pt x="2968" y="2672"/>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18"/>
            <p:cNvSpPr/>
            <p:nvPr/>
          </p:nvSpPr>
          <p:spPr>
            <a:xfrm>
              <a:off x="5150700" y="4258100"/>
              <a:ext cx="71925" cy="86200"/>
            </a:xfrm>
            <a:custGeom>
              <a:rect b="b" l="l" r="r" t="t"/>
              <a:pathLst>
                <a:path extrusionOk="0" h="3448" w="2877">
                  <a:moveTo>
                    <a:pt x="0" y="1"/>
                  </a:moveTo>
                  <a:cubicBezTo>
                    <a:pt x="23" y="1484"/>
                    <a:pt x="708" y="3265"/>
                    <a:pt x="2351" y="3447"/>
                  </a:cubicBezTo>
                  <a:cubicBezTo>
                    <a:pt x="2351" y="3447"/>
                    <a:pt x="2876" y="121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18"/>
            <p:cNvSpPr/>
            <p:nvPr/>
          </p:nvSpPr>
          <p:spPr>
            <a:xfrm>
              <a:off x="5283650" y="4238125"/>
              <a:ext cx="74200" cy="101025"/>
            </a:xfrm>
            <a:custGeom>
              <a:rect b="b" l="l" r="r" t="t"/>
              <a:pathLst>
                <a:path extrusionOk="0" h="4041" w="2968">
                  <a:moveTo>
                    <a:pt x="2009" y="1"/>
                  </a:moveTo>
                  <a:lnTo>
                    <a:pt x="2009" y="1"/>
                  </a:lnTo>
                  <a:cubicBezTo>
                    <a:pt x="891" y="1005"/>
                    <a:pt x="0" y="2671"/>
                    <a:pt x="959" y="4041"/>
                  </a:cubicBezTo>
                  <a:cubicBezTo>
                    <a:pt x="959" y="4041"/>
                    <a:pt x="2968" y="2968"/>
                    <a:pt x="20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8"/>
            <p:cNvSpPr/>
            <p:nvPr/>
          </p:nvSpPr>
          <p:spPr>
            <a:xfrm>
              <a:off x="4922425" y="4311750"/>
              <a:ext cx="71375" cy="86750"/>
            </a:xfrm>
            <a:custGeom>
              <a:rect b="b" l="l" r="r" t="t"/>
              <a:pathLst>
                <a:path extrusionOk="0" h="3470" w="2855">
                  <a:moveTo>
                    <a:pt x="1" y="0"/>
                  </a:moveTo>
                  <a:cubicBezTo>
                    <a:pt x="1" y="1484"/>
                    <a:pt x="663" y="3264"/>
                    <a:pt x="2306" y="3470"/>
                  </a:cubicBezTo>
                  <a:cubicBezTo>
                    <a:pt x="2306" y="3470"/>
                    <a:pt x="2854" y="125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8"/>
            <p:cNvSpPr/>
            <p:nvPr/>
          </p:nvSpPr>
          <p:spPr>
            <a:xfrm>
              <a:off x="4968650" y="4477800"/>
              <a:ext cx="71350" cy="103300"/>
            </a:xfrm>
            <a:custGeom>
              <a:rect b="b" l="l" r="r" t="t"/>
              <a:pathLst>
                <a:path extrusionOk="0" h="4132" w="2854">
                  <a:moveTo>
                    <a:pt x="800" y="0"/>
                  </a:moveTo>
                  <a:lnTo>
                    <a:pt x="800" y="0"/>
                  </a:lnTo>
                  <a:cubicBezTo>
                    <a:pt x="161" y="1347"/>
                    <a:pt x="1" y="3242"/>
                    <a:pt x="1416" y="4132"/>
                  </a:cubicBezTo>
                  <a:cubicBezTo>
                    <a:pt x="1416" y="4132"/>
                    <a:pt x="2854" y="2329"/>
                    <a:pt x="8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18"/>
            <p:cNvSpPr/>
            <p:nvPr/>
          </p:nvSpPr>
          <p:spPr>
            <a:xfrm>
              <a:off x="5037125" y="4272375"/>
              <a:ext cx="71925" cy="86175"/>
            </a:xfrm>
            <a:custGeom>
              <a:rect b="b" l="l" r="r" t="t"/>
              <a:pathLst>
                <a:path extrusionOk="0" h="3447" w="2877">
                  <a:moveTo>
                    <a:pt x="1" y="0"/>
                  </a:moveTo>
                  <a:cubicBezTo>
                    <a:pt x="24" y="1484"/>
                    <a:pt x="708" y="3264"/>
                    <a:pt x="2375" y="3447"/>
                  </a:cubicBezTo>
                  <a:cubicBezTo>
                    <a:pt x="2375" y="3447"/>
                    <a:pt x="2877" y="121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8"/>
            <p:cNvSpPr/>
            <p:nvPr/>
          </p:nvSpPr>
          <p:spPr>
            <a:xfrm>
              <a:off x="5281375" y="4409900"/>
              <a:ext cx="74200" cy="104450"/>
            </a:xfrm>
            <a:custGeom>
              <a:rect b="b" l="l" r="r" t="t"/>
              <a:pathLst>
                <a:path extrusionOk="0" h="4178" w="2968">
                  <a:moveTo>
                    <a:pt x="1324" y="0"/>
                  </a:moveTo>
                  <a:lnTo>
                    <a:pt x="1324" y="0"/>
                  </a:lnTo>
                  <a:cubicBezTo>
                    <a:pt x="479" y="1210"/>
                    <a:pt x="0" y="3059"/>
                    <a:pt x="1255" y="4177"/>
                  </a:cubicBezTo>
                  <a:cubicBezTo>
                    <a:pt x="1255" y="4177"/>
                    <a:pt x="2967" y="2648"/>
                    <a:pt x="13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8"/>
            <p:cNvSpPr/>
            <p:nvPr/>
          </p:nvSpPr>
          <p:spPr>
            <a:xfrm>
              <a:off x="5133575" y="4437275"/>
              <a:ext cx="76475" cy="73275"/>
            </a:xfrm>
            <a:custGeom>
              <a:rect b="b" l="l" r="r" t="t"/>
              <a:pathLst>
                <a:path extrusionOk="0" h="2931" w="3059">
                  <a:moveTo>
                    <a:pt x="0" y="1"/>
                  </a:moveTo>
                  <a:lnTo>
                    <a:pt x="0" y="1"/>
                  </a:lnTo>
                  <a:cubicBezTo>
                    <a:pt x="285" y="1403"/>
                    <a:pt x="1221" y="2931"/>
                    <a:pt x="2769" y="2931"/>
                  </a:cubicBezTo>
                  <a:cubicBezTo>
                    <a:pt x="2834" y="2931"/>
                    <a:pt x="2900" y="2928"/>
                    <a:pt x="2968" y="2922"/>
                  </a:cubicBezTo>
                  <a:cubicBezTo>
                    <a:pt x="2968" y="2922"/>
                    <a:pt x="3059" y="64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8"/>
            <p:cNvSpPr/>
            <p:nvPr/>
          </p:nvSpPr>
          <p:spPr>
            <a:xfrm>
              <a:off x="4989200" y="4306600"/>
              <a:ext cx="74775" cy="102750"/>
            </a:xfrm>
            <a:custGeom>
              <a:rect b="b" l="l" r="r" t="t"/>
              <a:pathLst>
                <a:path extrusionOk="0" h="4110" w="2991">
                  <a:moveTo>
                    <a:pt x="1758" y="1"/>
                  </a:moveTo>
                  <a:lnTo>
                    <a:pt x="1758" y="1"/>
                  </a:lnTo>
                  <a:cubicBezTo>
                    <a:pt x="754" y="1074"/>
                    <a:pt x="1" y="2831"/>
                    <a:pt x="1096" y="4109"/>
                  </a:cubicBezTo>
                  <a:cubicBezTo>
                    <a:pt x="1096" y="4109"/>
                    <a:pt x="2991" y="2854"/>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18"/>
            <p:cNvSpPr/>
            <p:nvPr/>
          </p:nvSpPr>
          <p:spPr>
            <a:xfrm>
              <a:off x="4879650" y="4514325"/>
              <a:ext cx="71350" cy="94750"/>
            </a:xfrm>
            <a:custGeom>
              <a:rect b="b" l="l" r="r" t="t"/>
              <a:pathLst>
                <a:path extrusionOk="0" h="3790" w="2854">
                  <a:moveTo>
                    <a:pt x="228" y="0"/>
                  </a:moveTo>
                  <a:lnTo>
                    <a:pt x="228" y="0"/>
                  </a:lnTo>
                  <a:cubicBezTo>
                    <a:pt x="0" y="1484"/>
                    <a:pt x="388" y="3355"/>
                    <a:pt x="2009" y="3789"/>
                  </a:cubicBezTo>
                  <a:cubicBezTo>
                    <a:pt x="2009" y="3789"/>
                    <a:pt x="2853" y="1666"/>
                    <a:pt x="2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8"/>
            <p:cNvSpPr/>
            <p:nvPr/>
          </p:nvSpPr>
          <p:spPr>
            <a:xfrm>
              <a:off x="5037125" y="4379650"/>
              <a:ext cx="73650" cy="104450"/>
            </a:xfrm>
            <a:custGeom>
              <a:rect b="b" l="l" r="r" t="t"/>
              <a:pathLst>
                <a:path extrusionOk="0" h="4178" w="2946">
                  <a:moveTo>
                    <a:pt x="1348" y="0"/>
                  </a:moveTo>
                  <a:lnTo>
                    <a:pt x="1348" y="0"/>
                  </a:lnTo>
                  <a:cubicBezTo>
                    <a:pt x="503" y="1233"/>
                    <a:pt x="1" y="3059"/>
                    <a:pt x="1233" y="4177"/>
                  </a:cubicBezTo>
                  <a:cubicBezTo>
                    <a:pt x="1233" y="4177"/>
                    <a:pt x="2945" y="2694"/>
                    <a:pt x="13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8"/>
            <p:cNvSpPr/>
            <p:nvPr/>
          </p:nvSpPr>
          <p:spPr>
            <a:xfrm>
              <a:off x="3906150" y="4928550"/>
              <a:ext cx="95875" cy="49175"/>
            </a:xfrm>
            <a:custGeom>
              <a:rect b="b" l="l" r="r" t="t"/>
              <a:pathLst>
                <a:path extrusionOk="0" h="1967" w="3835">
                  <a:moveTo>
                    <a:pt x="860" y="1"/>
                  </a:moveTo>
                  <a:cubicBezTo>
                    <a:pt x="596" y="1"/>
                    <a:pt x="310" y="23"/>
                    <a:pt x="0" y="71"/>
                  </a:cubicBezTo>
                  <a:cubicBezTo>
                    <a:pt x="625" y="1053"/>
                    <a:pt x="1698" y="1966"/>
                    <a:pt x="2857" y="1966"/>
                  </a:cubicBezTo>
                  <a:cubicBezTo>
                    <a:pt x="3179" y="1966"/>
                    <a:pt x="3507" y="1896"/>
                    <a:pt x="3835" y="1737"/>
                  </a:cubicBezTo>
                  <a:cubicBezTo>
                    <a:pt x="3835" y="1737"/>
                    <a:pt x="3225" y="1"/>
                    <a:pt x="8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8"/>
            <p:cNvSpPr/>
            <p:nvPr/>
          </p:nvSpPr>
          <p:spPr>
            <a:xfrm>
              <a:off x="4040250" y="4816750"/>
              <a:ext cx="70200" cy="99325"/>
            </a:xfrm>
            <a:custGeom>
              <a:rect b="b" l="l" r="r" t="t"/>
              <a:pathLst>
                <a:path extrusionOk="0" h="3973" w="2808">
                  <a:moveTo>
                    <a:pt x="434" y="1"/>
                  </a:moveTo>
                  <a:lnTo>
                    <a:pt x="434" y="1"/>
                  </a:lnTo>
                  <a:cubicBezTo>
                    <a:pt x="0" y="1416"/>
                    <a:pt x="137" y="3333"/>
                    <a:pt x="1666" y="3972"/>
                  </a:cubicBezTo>
                  <a:cubicBezTo>
                    <a:pt x="1666" y="3972"/>
                    <a:pt x="2808" y="2009"/>
                    <a:pt x="4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8"/>
            <p:cNvSpPr/>
            <p:nvPr/>
          </p:nvSpPr>
          <p:spPr>
            <a:xfrm>
              <a:off x="3741225" y="5095500"/>
              <a:ext cx="94750" cy="50125"/>
            </a:xfrm>
            <a:custGeom>
              <a:rect b="b" l="l" r="r" t="t"/>
              <a:pathLst>
                <a:path extrusionOk="0" h="2005" w="3790">
                  <a:moveTo>
                    <a:pt x="783" y="0"/>
                  </a:moveTo>
                  <a:cubicBezTo>
                    <a:pt x="541" y="0"/>
                    <a:pt x="281" y="18"/>
                    <a:pt x="1" y="58"/>
                  </a:cubicBezTo>
                  <a:cubicBezTo>
                    <a:pt x="616" y="1053"/>
                    <a:pt x="1689" y="2005"/>
                    <a:pt x="2858" y="2005"/>
                  </a:cubicBezTo>
                  <a:cubicBezTo>
                    <a:pt x="3164" y="2005"/>
                    <a:pt x="3477" y="1939"/>
                    <a:pt x="3790" y="1792"/>
                  </a:cubicBezTo>
                  <a:cubicBezTo>
                    <a:pt x="3790" y="1792"/>
                    <a:pt x="3205" y="0"/>
                    <a:pt x="7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18"/>
            <p:cNvSpPr/>
            <p:nvPr/>
          </p:nvSpPr>
          <p:spPr>
            <a:xfrm>
              <a:off x="3885025" y="5202500"/>
              <a:ext cx="74775" cy="79350"/>
            </a:xfrm>
            <a:custGeom>
              <a:rect b="b" l="l" r="r" t="t"/>
              <a:pathLst>
                <a:path extrusionOk="0" h="3174" w="2991">
                  <a:moveTo>
                    <a:pt x="1" y="0"/>
                  </a:moveTo>
                  <a:cubicBezTo>
                    <a:pt x="183" y="1484"/>
                    <a:pt x="1050" y="3173"/>
                    <a:pt x="2717" y="3173"/>
                  </a:cubicBezTo>
                  <a:cubicBezTo>
                    <a:pt x="2717" y="3173"/>
                    <a:pt x="2991" y="91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8"/>
            <p:cNvSpPr/>
            <p:nvPr/>
          </p:nvSpPr>
          <p:spPr>
            <a:xfrm>
              <a:off x="3817700" y="5001025"/>
              <a:ext cx="95300" cy="49150"/>
            </a:xfrm>
            <a:custGeom>
              <a:rect b="b" l="l" r="r" t="t"/>
              <a:pathLst>
                <a:path extrusionOk="0" h="1966" w="3812">
                  <a:moveTo>
                    <a:pt x="854" y="1"/>
                  </a:moveTo>
                  <a:cubicBezTo>
                    <a:pt x="592" y="1"/>
                    <a:pt x="307" y="22"/>
                    <a:pt x="0" y="71"/>
                  </a:cubicBezTo>
                  <a:cubicBezTo>
                    <a:pt x="625" y="1053"/>
                    <a:pt x="1698" y="1966"/>
                    <a:pt x="2846" y="1966"/>
                  </a:cubicBezTo>
                  <a:cubicBezTo>
                    <a:pt x="3165" y="1966"/>
                    <a:pt x="3490" y="1896"/>
                    <a:pt x="3812" y="1737"/>
                  </a:cubicBezTo>
                  <a:cubicBezTo>
                    <a:pt x="3812" y="1737"/>
                    <a:pt x="3203" y="1"/>
                    <a:pt x="8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8"/>
            <p:cNvSpPr/>
            <p:nvPr/>
          </p:nvSpPr>
          <p:spPr>
            <a:xfrm>
              <a:off x="4124125" y="4971975"/>
              <a:ext cx="71350" cy="89600"/>
            </a:xfrm>
            <a:custGeom>
              <a:rect b="b" l="l" r="r" t="t"/>
              <a:pathLst>
                <a:path extrusionOk="0" h="3584" w="2854">
                  <a:moveTo>
                    <a:pt x="69" y="0"/>
                  </a:moveTo>
                  <a:lnTo>
                    <a:pt x="69" y="0"/>
                  </a:lnTo>
                  <a:cubicBezTo>
                    <a:pt x="0" y="1484"/>
                    <a:pt x="571" y="3310"/>
                    <a:pt x="2214" y="3584"/>
                  </a:cubicBezTo>
                  <a:cubicBezTo>
                    <a:pt x="2214" y="3584"/>
                    <a:pt x="2854" y="1392"/>
                    <a:pt x="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8"/>
            <p:cNvSpPr/>
            <p:nvPr/>
          </p:nvSpPr>
          <p:spPr>
            <a:xfrm>
              <a:off x="3986600" y="5083500"/>
              <a:ext cx="102175" cy="41800"/>
            </a:xfrm>
            <a:custGeom>
              <a:rect b="b" l="l" r="r" t="t"/>
              <a:pathLst>
                <a:path extrusionOk="0" h="1672" w="4087">
                  <a:moveTo>
                    <a:pt x="1621" y="1"/>
                  </a:moveTo>
                  <a:cubicBezTo>
                    <a:pt x="1155" y="1"/>
                    <a:pt x="617" y="88"/>
                    <a:pt x="0" y="309"/>
                  </a:cubicBezTo>
                  <a:cubicBezTo>
                    <a:pt x="704" y="1044"/>
                    <a:pt x="1729" y="1672"/>
                    <a:pt x="2737" y="1672"/>
                  </a:cubicBezTo>
                  <a:cubicBezTo>
                    <a:pt x="3201" y="1672"/>
                    <a:pt x="3662" y="1539"/>
                    <a:pt x="4086" y="1222"/>
                  </a:cubicBezTo>
                  <a:cubicBezTo>
                    <a:pt x="4086" y="1222"/>
                    <a:pt x="3362" y="1"/>
                    <a:pt x="16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8"/>
            <p:cNvSpPr/>
            <p:nvPr/>
          </p:nvSpPr>
          <p:spPr>
            <a:xfrm>
              <a:off x="3825100" y="5034150"/>
              <a:ext cx="71375" cy="95900"/>
            </a:xfrm>
            <a:custGeom>
              <a:rect b="b" l="l" r="r" t="t"/>
              <a:pathLst>
                <a:path extrusionOk="0" h="3836" w="2855">
                  <a:moveTo>
                    <a:pt x="298" y="1"/>
                  </a:moveTo>
                  <a:cubicBezTo>
                    <a:pt x="1" y="1462"/>
                    <a:pt x="320" y="3333"/>
                    <a:pt x="1918" y="3836"/>
                  </a:cubicBezTo>
                  <a:cubicBezTo>
                    <a:pt x="1918" y="3836"/>
                    <a:pt x="2854" y="1759"/>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8"/>
            <p:cNvSpPr/>
            <p:nvPr/>
          </p:nvSpPr>
          <p:spPr>
            <a:xfrm>
              <a:off x="3901000" y="5075825"/>
              <a:ext cx="71350" cy="90175"/>
            </a:xfrm>
            <a:custGeom>
              <a:rect b="b" l="l" r="r" t="t"/>
              <a:pathLst>
                <a:path extrusionOk="0" h="3607" w="2854">
                  <a:moveTo>
                    <a:pt x="92" y="0"/>
                  </a:moveTo>
                  <a:cubicBezTo>
                    <a:pt x="1" y="1507"/>
                    <a:pt x="548" y="3333"/>
                    <a:pt x="2192" y="3607"/>
                  </a:cubicBezTo>
                  <a:cubicBezTo>
                    <a:pt x="2192" y="3607"/>
                    <a:pt x="2854" y="1438"/>
                    <a:pt x="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8"/>
            <p:cNvSpPr/>
            <p:nvPr/>
          </p:nvSpPr>
          <p:spPr>
            <a:xfrm>
              <a:off x="5568975" y="4626150"/>
              <a:ext cx="71900" cy="95325"/>
            </a:xfrm>
            <a:custGeom>
              <a:rect b="b" l="l" r="r" t="t"/>
              <a:pathLst>
                <a:path extrusionOk="0" h="3813" w="2876">
                  <a:moveTo>
                    <a:pt x="2397" y="1"/>
                  </a:moveTo>
                  <a:lnTo>
                    <a:pt x="2397" y="1"/>
                  </a:lnTo>
                  <a:cubicBezTo>
                    <a:pt x="1141" y="800"/>
                    <a:pt x="0" y="2306"/>
                    <a:pt x="708" y="3813"/>
                  </a:cubicBezTo>
                  <a:cubicBezTo>
                    <a:pt x="708" y="3813"/>
                    <a:pt x="2876" y="3082"/>
                    <a:pt x="2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18"/>
            <p:cNvSpPr/>
            <p:nvPr/>
          </p:nvSpPr>
          <p:spPr>
            <a:xfrm>
              <a:off x="5642575" y="4765750"/>
              <a:ext cx="99875" cy="43050"/>
            </a:xfrm>
            <a:custGeom>
              <a:rect b="b" l="l" r="r" t="t"/>
              <a:pathLst>
                <a:path extrusionOk="0" h="1722" w="3995">
                  <a:moveTo>
                    <a:pt x="2574" y="0"/>
                  </a:moveTo>
                  <a:cubicBezTo>
                    <a:pt x="1499" y="0"/>
                    <a:pt x="457" y="393"/>
                    <a:pt x="0" y="1447"/>
                  </a:cubicBezTo>
                  <a:cubicBezTo>
                    <a:pt x="0" y="1447"/>
                    <a:pt x="478" y="1721"/>
                    <a:pt x="1201" y="1721"/>
                  </a:cubicBezTo>
                  <a:cubicBezTo>
                    <a:pt x="1953" y="1721"/>
                    <a:pt x="2971" y="1425"/>
                    <a:pt x="3995" y="215"/>
                  </a:cubicBezTo>
                  <a:cubicBezTo>
                    <a:pt x="3548" y="80"/>
                    <a:pt x="3058" y="0"/>
                    <a:pt x="25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8"/>
            <p:cNvSpPr/>
            <p:nvPr/>
          </p:nvSpPr>
          <p:spPr>
            <a:xfrm>
              <a:off x="5401775" y="4460675"/>
              <a:ext cx="71925" cy="94750"/>
            </a:xfrm>
            <a:custGeom>
              <a:rect b="b" l="l" r="r" t="t"/>
              <a:pathLst>
                <a:path extrusionOk="0" h="3790" w="2877">
                  <a:moveTo>
                    <a:pt x="2443" y="1"/>
                  </a:moveTo>
                  <a:lnTo>
                    <a:pt x="2443" y="1"/>
                  </a:lnTo>
                  <a:cubicBezTo>
                    <a:pt x="1164" y="777"/>
                    <a:pt x="0" y="2283"/>
                    <a:pt x="708" y="3790"/>
                  </a:cubicBezTo>
                  <a:cubicBezTo>
                    <a:pt x="708" y="3790"/>
                    <a:pt x="2876" y="3082"/>
                    <a:pt x="2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8"/>
            <p:cNvSpPr/>
            <p:nvPr/>
          </p:nvSpPr>
          <p:spPr>
            <a:xfrm>
              <a:off x="5277375" y="4604475"/>
              <a:ext cx="79325" cy="67525"/>
            </a:xfrm>
            <a:custGeom>
              <a:rect b="b" l="l" r="r" t="t"/>
              <a:pathLst>
                <a:path extrusionOk="0" h="2701" w="3173">
                  <a:moveTo>
                    <a:pt x="3173" y="1"/>
                  </a:moveTo>
                  <a:lnTo>
                    <a:pt x="3173" y="1"/>
                  </a:lnTo>
                  <a:cubicBezTo>
                    <a:pt x="1689" y="160"/>
                    <a:pt x="0" y="1028"/>
                    <a:pt x="0" y="2694"/>
                  </a:cubicBezTo>
                  <a:cubicBezTo>
                    <a:pt x="0" y="2694"/>
                    <a:pt x="55" y="2701"/>
                    <a:pt x="151" y="2701"/>
                  </a:cubicBezTo>
                  <a:cubicBezTo>
                    <a:pt x="672" y="2701"/>
                    <a:pt x="2402" y="2505"/>
                    <a:pt x="31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8"/>
            <p:cNvSpPr/>
            <p:nvPr/>
          </p:nvSpPr>
          <p:spPr>
            <a:xfrm>
              <a:off x="5496500" y="4537150"/>
              <a:ext cx="72475" cy="95875"/>
            </a:xfrm>
            <a:custGeom>
              <a:rect b="b" l="l" r="r" t="t"/>
              <a:pathLst>
                <a:path extrusionOk="0" h="3835" w="2899">
                  <a:moveTo>
                    <a:pt x="2420" y="0"/>
                  </a:moveTo>
                  <a:cubicBezTo>
                    <a:pt x="1164" y="799"/>
                    <a:pt x="0" y="2328"/>
                    <a:pt x="731" y="3835"/>
                  </a:cubicBezTo>
                  <a:cubicBezTo>
                    <a:pt x="731" y="3835"/>
                    <a:pt x="2899" y="3082"/>
                    <a:pt x="24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8"/>
            <p:cNvSpPr/>
            <p:nvPr/>
          </p:nvSpPr>
          <p:spPr>
            <a:xfrm>
              <a:off x="5497075" y="4845150"/>
              <a:ext cx="89600" cy="55375"/>
            </a:xfrm>
            <a:custGeom>
              <a:rect b="b" l="l" r="r" t="t"/>
              <a:pathLst>
                <a:path extrusionOk="0" h="2215" w="3584">
                  <a:moveTo>
                    <a:pt x="3347" y="0"/>
                  </a:moveTo>
                  <a:cubicBezTo>
                    <a:pt x="1912" y="0"/>
                    <a:pt x="260" y="594"/>
                    <a:pt x="0" y="2151"/>
                  </a:cubicBezTo>
                  <a:cubicBezTo>
                    <a:pt x="0" y="2151"/>
                    <a:pt x="217" y="2215"/>
                    <a:pt x="558" y="2215"/>
                  </a:cubicBezTo>
                  <a:cubicBezTo>
                    <a:pt x="1300" y="2215"/>
                    <a:pt x="2629" y="1914"/>
                    <a:pt x="3584" y="6"/>
                  </a:cubicBezTo>
                  <a:cubicBezTo>
                    <a:pt x="3506" y="2"/>
                    <a:pt x="3426" y="0"/>
                    <a:pt x="33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8"/>
            <p:cNvSpPr/>
            <p:nvPr/>
          </p:nvSpPr>
          <p:spPr>
            <a:xfrm>
              <a:off x="5419450" y="4706050"/>
              <a:ext cx="74775" cy="101600"/>
            </a:xfrm>
            <a:custGeom>
              <a:rect b="b" l="l" r="r" t="t"/>
              <a:pathLst>
                <a:path extrusionOk="0" h="4064" w="2991">
                  <a:moveTo>
                    <a:pt x="1941" y="0"/>
                  </a:moveTo>
                  <a:lnTo>
                    <a:pt x="1941" y="0"/>
                  </a:lnTo>
                  <a:cubicBezTo>
                    <a:pt x="845" y="1028"/>
                    <a:pt x="1" y="2739"/>
                    <a:pt x="1005" y="4063"/>
                  </a:cubicBezTo>
                  <a:cubicBezTo>
                    <a:pt x="1005" y="4063"/>
                    <a:pt x="2991" y="2922"/>
                    <a:pt x="19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8"/>
            <p:cNvSpPr/>
            <p:nvPr/>
          </p:nvSpPr>
          <p:spPr>
            <a:xfrm>
              <a:off x="5429150" y="4549500"/>
              <a:ext cx="96475" cy="46850"/>
            </a:xfrm>
            <a:custGeom>
              <a:rect b="b" l="l" r="r" t="t"/>
              <a:pathLst>
                <a:path extrusionOk="0" h="1874" w="3859">
                  <a:moveTo>
                    <a:pt x="2870" y="0"/>
                  </a:moveTo>
                  <a:cubicBezTo>
                    <a:pt x="1650" y="0"/>
                    <a:pt x="412" y="463"/>
                    <a:pt x="1" y="1697"/>
                  </a:cubicBezTo>
                  <a:cubicBezTo>
                    <a:pt x="1" y="1697"/>
                    <a:pt x="382" y="1873"/>
                    <a:pt x="958" y="1873"/>
                  </a:cubicBezTo>
                  <a:cubicBezTo>
                    <a:pt x="1727" y="1873"/>
                    <a:pt x="2841" y="1560"/>
                    <a:pt x="3858" y="100"/>
                  </a:cubicBezTo>
                  <a:cubicBezTo>
                    <a:pt x="3542" y="35"/>
                    <a:pt x="3207" y="0"/>
                    <a:pt x="28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18"/>
            <p:cNvSpPr/>
            <p:nvPr/>
          </p:nvSpPr>
          <p:spPr>
            <a:xfrm>
              <a:off x="5202050" y="4536000"/>
              <a:ext cx="68500" cy="87900"/>
            </a:xfrm>
            <a:custGeom>
              <a:rect b="b" l="l" r="r" t="t"/>
              <a:pathLst>
                <a:path extrusionOk="0" h="3516" w="2740">
                  <a:moveTo>
                    <a:pt x="2739" y="1"/>
                  </a:moveTo>
                  <a:lnTo>
                    <a:pt x="2739" y="1"/>
                  </a:lnTo>
                  <a:cubicBezTo>
                    <a:pt x="1370" y="594"/>
                    <a:pt x="0" y="1918"/>
                    <a:pt x="480" y="3516"/>
                  </a:cubicBezTo>
                  <a:cubicBezTo>
                    <a:pt x="480" y="3516"/>
                    <a:pt x="2739" y="3128"/>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18"/>
            <p:cNvSpPr/>
            <p:nvPr/>
          </p:nvSpPr>
          <p:spPr>
            <a:xfrm>
              <a:off x="5393200" y="4622500"/>
              <a:ext cx="90200" cy="54500"/>
            </a:xfrm>
            <a:custGeom>
              <a:rect b="b" l="l" r="r" t="t"/>
              <a:pathLst>
                <a:path extrusionOk="0" h="2180" w="3608">
                  <a:moveTo>
                    <a:pt x="3293" y="0"/>
                  </a:moveTo>
                  <a:cubicBezTo>
                    <a:pt x="1876" y="0"/>
                    <a:pt x="277" y="581"/>
                    <a:pt x="1" y="2110"/>
                  </a:cubicBezTo>
                  <a:cubicBezTo>
                    <a:pt x="1" y="2110"/>
                    <a:pt x="228" y="2179"/>
                    <a:pt x="585" y="2179"/>
                  </a:cubicBezTo>
                  <a:cubicBezTo>
                    <a:pt x="1329" y="2179"/>
                    <a:pt x="2635" y="1877"/>
                    <a:pt x="3607" y="10"/>
                  </a:cubicBezTo>
                  <a:cubicBezTo>
                    <a:pt x="3504" y="4"/>
                    <a:pt x="3399" y="0"/>
                    <a:pt x="3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8"/>
            <p:cNvSpPr/>
            <p:nvPr/>
          </p:nvSpPr>
          <p:spPr>
            <a:xfrm>
              <a:off x="4298175" y="4516600"/>
              <a:ext cx="71925" cy="85625"/>
            </a:xfrm>
            <a:custGeom>
              <a:rect b="b" l="l" r="r" t="t"/>
              <a:pathLst>
                <a:path extrusionOk="0" h="3425" w="2877">
                  <a:moveTo>
                    <a:pt x="0" y="0"/>
                  </a:moveTo>
                  <a:cubicBezTo>
                    <a:pt x="23" y="1507"/>
                    <a:pt x="730" y="3264"/>
                    <a:pt x="2397" y="3424"/>
                  </a:cubicBezTo>
                  <a:cubicBezTo>
                    <a:pt x="2397" y="3424"/>
                    <a:pt x="2876" y="118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8"/>
            <p:cNvSpPr/>
            <p:nvPr/>
          </p:nvSpPr>
          <p:spPr>
            <a:xfrm>
              <a:off x="4431700" y="4494350"/>
              <a:ext cx="74200" cy="101600"/>
            </a:xfrm>
            <a:custGeom>
              <a:rect b="b" l="l" r="r" t="t"/>
              <a:pathLst>
                <a:path extrusionOk="0" h="4064" w="2968">
                  <a:moveTo>
                    <a:pt x="1963" y="0"/>
                  </a:moveTo>
                  <a:lnTo>
                    <a:pt x="1963" y="0"/>
                  </a:lnTo>
                  <a:cubicBezTo>
                    <a:pt x="868" y="1005"/>
                    <a:pt x="0" y="2694"/>
                    <a:pt x="959" y="4063"/>
                  </a:cubicBezTo>
                  <a:cubicBezTo>
                    <a:pt x="959" y="4063"/>
                    <a:pt x="2967" y="2945"/>
                    <a:pt x="19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8"/>
            <p:cNvSpPr/>
            <p:nvPr/>
          </p:nvSpPr>
          <p:spPr>
            <a:xfrm>
              <a:off x="4070475" y="4573650"/>
              <a:ext cx="71925" cy="86200"/>
            </a:xfrm>
            <a:custGeom>
              <a:rect b="b" l="l" r="r" t="t"/>
              <a:pathLst>
                <a:path extrusionOk="0" h="3448" w="2877">
                  <a:moveTo>
                    <a:pt x="1" y="1"/>
                  </a:moveTo>
                  <a:lnTo>
                    <a:pt x="1" y="1"/>
                  </a:lnTo>
                  <a:cubicBezTo>
                    <a:pt x="24" y="1507"/>
                    <a:pt x="708" y="3288"/>
                    <a:pt x="2352" y="3448"/>
                  </a:cubicBezTo>
                  <a:cubicBezTo>
                    <a:pt x="2352" y="3448"/>
                    <a:pt x="2877" y="123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8"/>
            <p:cNvSpPr/>
            <p:nvPr/>
          </p:nvSpPr>
          <p:spPr>
            <a:xfrm>
              <a:off x="4689050" y="4405900"/>
              <a:ext cx="70775" cy="102725"/>
            </a:xfrm>
            <a:custGeom>
              <a:rect b="b" l="l" r="r" t="t"/>
              <a:pathLst>
                <a:path extrusionOk="0" h="4109" w="2831">
                  <a:moveTo>
                    <a:pt x="754" y="0"/>
                  </a:moveTo>
                  <a:cubicBezTo>
                    <a:pt x="137" y="1347"/>
                    <a:pt x="0" y="3242"/>
                    <a:pt x="1438" y="4109"/>
                  </a:cubicBezTo>
                  <a:cubicBezTo>
                    <a:pt x="1438" y="4109"/>
                    <a:pt x="2831" y="2306"/>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8"/>
            <p:cNvSpPr/>
            <p:nvPr/>
          </p:nvSpPr>
          <p:spPr>
            <a:xfrm>
              <a:off x="4184600" y="4532575"/>
              <a:ext cx="72500" cy="85625"/>
            </a:xfrm>
            <a:custGeom>
              <a:rect b="b" l="l" r="r" t="t"/>
              <a:pathLst>
                <a:path extrusionOk="0" h="3425" w="2900">
                  <a:moveTo>
                    <a:pt x="1" y="1"/>
                  </a:moveTo>
                  <a:lnTo>
                    <a:pt x="1" y="1"/>
                  </a:lnTo>
                  <a:cubicBezTo>
                    <a:pt x="46" y="1507"/>
                    <a:pt x="754" y="3265"/>
                    <a:pt x="2420" y="3424"/>
                  </a:cubicBezTo>
                  <a:cubicBezTo>
                    <a:pt x="2420" y="3424"/>
                    <a:pt x="2900" y="118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8"/>
            <p:cNvSpPr/>
            <p:nvPr/>
          </p:nvSpPr>
          <p:spPr>
            <a:xfrm>
              <a:off x="4378625" y="4580500"/>
              <a:ext cx="73625" cy="104450"/>
            </a:xfrm>
            <a:custGeom>
              <a:rect b="b" l="l" r="r" t="t"/>
              <a:pathLst>
                <a:path extrusionOk="0" h="4178" w="2945">
                  <a:moveTo>
                    <a:pt x="1279" y="1"/>
                  </a:moveTo>
                  <a:lnTo>
                    <a:pt x="1279" y="1"/>
                  </a:lnTo>
                  <a:cubicBezTo>
                    <a:pt x="434" y="1233"/>
                    <a:pt x="0" y="3082"/>
                    <a:pt x="1256" y="4178"/>
                  </a:cubicBezTo>
                  <a:cubicBezTo>
                    <a:pt x="1256" y="4178"/>
                    <a:pt x="2945" y="2626"/>
                    <a:pt x="1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8"/>
            <p:cNvSpPr/>
            <p:nvPr/>
          </p:nvSpPr>
          <p:spPr>
            <a:xfrm>
              <a:off x="4321000" y="4702625"/>
              <a:ext cx="76475" cy="72275"/>
            </a:xfrm>
            <a:custGeom>
              <a:rect b="b" l="l" r="r" t="t"/>
              <a:pathLst>
                <a:path extrusionOk="0" h="2891" w="3059">
                  <a:moveTo>
                    <a:pt x="0" y="0"/>
                  </a:moveTo>
                  <a:cubicBezTo>
                    <a:pt x="303" y="1364"/>
                    <a:pt x="1242" y="2891"/>
                    <a:pt x="2758" y="2891"/>
                  </a:cubicBezTo>
                  <a:cubicBezTo>
                    <a:pt x="2841" y="2891"/>
                    <a:pt x="2926" y="2886"/>
                    <a:pt x="3013" y="2876"/>
                  </a:cubicBezTo>
                  <a:cubicBezTo>
                    <a:pt x="3013" y="2876"/>
                    <a:pt x="3059" y="59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8"/>
            <p:cNvSpPr/>
            <p:nvPr/>
          </p:nvSpPr>
          <p:spPr>
            <a:xfrm>
              <a:off x="4162925" y="4630150"/>
              <a:ext cx="74200" cy="103325"/>
            </a:xfrm>
            <a:custGeom>
              <a:rect b="b" l="l" r="r" t="t"/>
              <a:pathLst>
                <a:path extrusionOk="0" h="4133" w="2968">
                  <a:moveTo>
                    <a:pt x="1690" y="1"/>
                  </a:moveTo>
                  <a:lnTo>
                    <a:pt x="1690" y="1"/>
                  </a:lnTo>
                  <a:cubicBezTo>
                    <a:pt x="708" y="1096"/>
                    <a:pt x="0" y="2877"/>
                    <a:pt x="1096" y="4132"/>
                  </a:cubicBezTo>
                  <a:cubicBezTo>
                    <a:pt x="1096" y="4132"/>
                    <a:pt x="2968" y="2831"/>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8"/>
            <p:cNvSpPr/>
            <p:nvPr/>
          </p:nvSpPr>
          <p:spPr>
            <a:xfrm>
              <a:off x="4565800" y="4470950"/>
              <a:ext cx="71925" cy="93600"/>
            </a:xfrm>
            <a:custGeom>
              <a:rect b="b" l="l" r="r" t="t"/>
              <a:pathLst>
                <a:path extrusionOk="0" h="3744" w="2877">
                  <a:moveTo>
                    <a:pt x="206" y="0"/>
                  </a:moveTo>
                  <a:lnTo>
                    <a:pt x="206" y="0"/>
                  </a:lnTo>
                  <a:cubicBezTo>
                    <a:pt x="0" y="1484"/>
                    <a:pt x="434" y="3333"/>
                    <a:pt x="2054" y="3744"/>
                  </a:cubicBezTo>
                  <a:cubicBezTo>
                    <a:pt x="2054" y="3744"/>
                    <a:pt x="2876" y="1621"/>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8"/>
            <p:cNvSpPr/>
            <p:nvPr/>
          </p:nvSpPr>
          <p:spPr>
            <a:xfrm>
              <a:off x="4279325" y="4603900"/>
              <a:ext cx="74225" cy="104450"/>
            </a:xfrm>
            <a:custGeom>
              <a:rect b="b" l="l" r="r" t="t"/>
              <a:pathLst>
                <a:path extrusionOk="0" h="4178" w="2969">
                  <a:moveTo>
                    <a:pt x="1325" y="1"/>
                  </a:moveTo>
                  <a:lnTo>
                    <a:pt x="1325" y="1"/>
                  </a:lnTo>
                  <a:cubicBezTo>
                    <a:pt x="480" y="1233"/>
                    <a:pt x="1" y="3082"/>
                    <a:pt x="1256" y="4178"/>
                  </a:cubicBezTo>
                  <a:cubicBezTo>
                    <a:pt x="1256" y="4178"/>
                    <a:pt x="2968" y="2648"/>
                    <a:pt x="13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8"/>
            <p:cNvSpPr/>
            <p:nvPr/>
          </p:nvSpPr>
          <p:spPr>
            <a:xfrm>
              <a:off x="5361250" y="3954150"/>
              <a:ext cx="1815775" cy="1034900"/>
            </a:xfrm>
            <a:custGeom>
              <a:rect b="b" l="l" r="r" t="t"/>
              <a:pathLst>
                <a:path extrusionOk="0" h="41396" w="72631">
                  <a:moveTo>
                    <a:pt x="54220" y="1"/>
                  </a:moveTo>
                  <a:cubicBezTo>
                    <a:pt x="53432" y="1"/>
                    <a:pt x="52639" y="483"/>
                    <a:pt x="52339" y="1225"/>
                  </a:cubicBezTo>
                  <a:cubicBezTo>
                    <a:pt x="52179" y="1682"/>
                    <a:pt x="52134" y="2252"/>
                    <a:pt x="51700" y="2481"/>
                  </a:cubicBezTo>
                  <a:cubicBezTo>
                    <a:pt x="51572" y="2558"/>
                    <a:pt x="51440" y="2591"/>
                    <a:pt x="51305" y="2591"/>
                  </a:cubicBezTo>
                  <a:cubicBezTo>
                    <a:pt x="50565" y="2591"/>
                    <a:pt x="49743" y="1599"/>
                    <a:pt x="49044" y="1599"/>
                  </a:cubicBezTo>
                  <a:cubicBezTo>
                    <a:pt x="48896" y="1599"/>
                    <a:pt x="48754" y="1643"/>
                    <a:pt x="48619" y="1750"/>
                  </a:cubicBezTo>
                  <a:cubicBezTo>
                    <a:pt x="48322" y="2001"/>
                    <a:pt x="48276" y="2435"/>
                    <a:pt x="48048" y="2732"/>
                  </a:cubicBezTo>
                  <a:cubicBezTo>
                    <a:pt x="47846" y="2982"/>
                    <a:pt x="47591" y="3080"/>
                    <a:pt x="47309" y="3080"/>
                  </a:cubicBezTo>
                  <a:cubicBezTo>
                    <a:pt x="46664" y="3080"/>
                    <a:pt x="45875" y="2572"/>
                    <a:pt x="45240" y="2207"/>
                  </a:cubicBezTo>
                  <a:cubicBezTo>
                    <a:pt x="44608" y="1866"/>
                    <a:pt x="43895" y="1675"/>
                    <a:pt x="43174" y="1675"/>
                  </a:cubicBezTo>
                  <a:cubicBezTo>
                    <a:pt x="42881" y="1675"/>
                    <a:pt x="42587" y="1707"/>
                    <a:pt x="42296" y="1773"/>
                  </a:cubicBezTo>
                  <a:cubicBezTo>
                    <a:pt x="41999" y="1842"/>
                    <a:pt x="41680" y="1956"/>
                    <a:pt x="41474" y="2161"/>
                  </a:cubicBezTo>
                  <a:cubicBezTo>
                    <a:pt x="41246" y="2367"/>
                    <a:pt x="41132" y="2663"/>
                    <a:pt x="40949" y="2914"/>
                  </a:cubicBezTo>
                  <a:cubicBezTo>
                    <a:pt x="40581" y="3371"/>
                    <a:pt x="40071" y="3508"/>
                    <a:pt x="39495" y="3508"/>
                  </a:cubicBezTo>
                  <a:cubicBezTo>
                    <a:pt x="38628" y="3508"/>
                    <a:pt x="37613" y="3197"/>
                    <a:pt x="36714" y="3197"/>
                  </a:cubicBezTo>
                  <a:cubicBezTo>
                    <a:pt x="36210" y="3197"/>
                    <a:pt x="35742" y="3294"/>
                    <a:pt x="35357" y="3599"/>
                  </a:cubicBezTo>
                  <a:cubicBezTo>
                    <a:pt x="34444" y="4307"/>
                    <a:pt x="34512" y="5768"/>
                    <a:pt x="33691" y="6566"/>
                  </a:cubicBezTo>
                  <a:cubicBezTo>
                    <a:pt x="33189" y="7091"/>
                    <a:pt x="32435" y="7251"/>
                    <a:pt x="31728" y="7388"/>
                  </a:cubicBezTo>
                  <a:cubicBezTo>
                    <a:pt x="29993" y="7708"/>
                    <a:pt x="28258" y="8050"/>
                    <a:pt x="26546" y="8392"/>
                  </a:cubicBezTo>
                  <a:cubicBezTo>
                    <a:pt x="26158" y="8461"/>
                    <a:pt x="25748" y="8552"/>
                    <a:pt x="25474" y="8826"/>
                  </a:cubicBezTo>
                  <a:cubicBezTo>
                    <a:pt x="25223" y="9054"/>
                    <a:pt x="25086" y="9397"/>
                    <a:pt x="24857" y="9625"/>
                  </a:cubicBezTo>
                  <a:cubicBezTo>
                    <a:pt x="24563" y="9880"/>
                    <a:pt x="24151" y="9950"/>
                    <a:pt x="23751" y="9950"/>
                  </a:cubicBezTo>
                  <a:cubicBezTo>
                    <a:pt x="23685" y="9950"/>
                    <a:pt x="23620" y="9948"/>
                    <a:pt x="23556" y="9945"/>
                  </a:cubicBezTo>
                  <a:cubicBezTo>
                    <a:pt x="22004" y="9876"/>
                    <a:pt x="20521" y="9032"/>
                    <a:pt x="19630" y="7753"/>
                  </a:cubicBezTo>
                  <a:cubicBezTo>
                    <a:pt x="19448" y="7479"/>
                    <a:pt x="19265" y="7160"/>
                    <a:pt x="18968" y="7023"/>
                  </a:cubicBezTo>
                  <a:cubicBezTo>
                    <a:pt x="18798" y="6938"/>
                    <a:pt x="18619" y="6914"/>
                    <a:pt x="18442" y="6914"/>
                  </a:cubicBezTo>
                  <a:cubicBezTo>
                    <a:pt x="18334" y="6914"/>
                    <a:pt x="18227" y="6923"/>
                    <a:pt x="18124" y="6932"/>
                  </a:cubicBezTo>
                  <a:lnTo>
                    <a:pt x="14517" y="7160"/>
                  </a:lnTo>
                  <a:cubicBezTo>
                    <a:pt x="14388" y="7169"/>
                    <a:pt x="14259" y="7177"/>
                    <a:pt x="14131" y="7177"/>
                  </a:cubicBezTo>
                  <a:cubicBezTo>
                    <a:pt x="13920" y="7177"/>
                    <a:pt x="13712" y="7154"/>
                    <a:pt x="13513" y="7069"/>
                  </a:cubicBezTo>
                  <a:cubicBezTo>
                    <a:pt x="13171" y="6909"/>
                    <a:pt x="12965" y="6589"/>
                    <a:pt x="12691" y="6315"/>
                  </a:cubicBezTo>
                  <a:cubicBezTo>
                    <a:pt x="12130" y="5754"/>
                    <a:pt x="11341" y="5510"/>
                    <a:pt x="10536" y="5510"/>
                  </a:cubicBezTo>
                  <a:cubicBezTo>
                    <a:pt x="10066" y="5510"/>
                    <a:pt x="9591" y="5593"/>
                    <a:pt x="9154" y="5745"/>
                  </a:cubicBezTo>
                  <a:cubicBezTo>
                    <a:pt x="7967" y="6156"/>
                    <a:pt x="6985" y="7000"/>
                    <a:pt x="6072" y="7867"/>
                  </a:cubicBezTo>
                  <a:cubicBezTo>
                    <a:pt x="5616" y="8301"/>
                    <a:pt x="5136" y="8803"/>
                    <a:pt x="5022" y="9420"/>
                  </a:cubicBezTo>
                  <a:cubicBezTo>
                    <a:pt x="4908" y="10082"/>
                    <a:pt x="5228" y="10812"/>
                    <a:pt x="4977" y="11428"/>
                  </a:cubicBezTo>
                  <a:cubicBezTo>
                    <a:pt x="4817" y="11771"/>
                    <a:pt x="4520" y="11999"/>
                    <a:pt x="4246" y="12250"/>
                  </a:cubicBezTo>
                  <a:cubicBezTo>
                    <a:pt x="3150" y="13186"/>
                    <a:pt x="2146" y="14281"/>
                    <a:pt x="1302" y="15445"/>
                  </a:cubicBezTo>
                  <a:cubicBezTo>
                    <a:pt x="708" y="16267"/>
                    <a:pt x="160" y="17203"/>
                    <a:pt x="92" y="18230"/>
                  </a:cubicBezTo>
                  <a:cubicBezTo>
                    <a:pt x="1" y="20147"/>
                    <a:pt x="1621" y="21814"/>
                    <a:pt x="1621" y="23754"/>
                  </a:cubicBezTo>
                  <a:cubicBezTo>
                    <a:pt x="1644" y="25169"/>
                    <a:pt x="845" y="26881"/>
                    <a:pt x="1895" y="27862"/>
                  </a:cubicBezTo>
                  <a:cubicBezTo>
                    <a:pt x="2397" y="28342"/>
                    <a:pt x="3173" y="28387"/>
                    <a:pt x="3881" y="28479"/>
                  </a:cubicBezTo>
                  <a:cubicBezTo>
                    <a:pt x="5250" y="28616"/>
                    <a:pt x="6666" y="29004"/>
                    <a:pt x="7647" y="29962"/>
                  </a:cubicBezTo>
                  <a:cubicBezTo>
                    <a:pt x="8218" y="30533"/>
                    <a:pt x="8629" y="31263"/>
                    <a:pt x="9176" y="31880"/>
                  </a:cubicBezTo>
                  <a:cubicBezTo>
                    <a:pt x="11002" y="33957"/>
                    <a:pt x="14221" y="34322"/>
                    <a:pt x="16024" y="36422"/>
                  </a:cubicBezTo>
                  <a:cubicBezTo>
                    <a:pt x="16526" y="36992"/>
                    <a:pt x="16891" y="37700"/>
                    <a:pt x="17462" y="38225"/>
                  </a:cubicBezTo>
                  <a:cubicBezTo>
                    <a:pt x="19653" y="40393"/>
                    <a:pt x="23374" y="39138"/>
                    <a:pt x="26341" y="39960"/>
                  </a:cubicBezTo>
                  <a:cubicBezTo>
                    <a:pt x="27528" y="40302"/>
                    <a:pt x="28624" y="40987"/>
                    <a:pt x="29833" y="41261"/>
                  </a:cubicBezTo>
                  <a:cubicBezTo>
                    <a:pt x="30263" y="41356"/>
                    <a:pt x="30694" y="41396"/>
                    <a:pt x="31125" y="41396"/>
                  </a:cubicBezTo>
                  <a:cubicBezTo>
                    <a:pt x="33076" y="41396"/>
                    <a:pt x="35042" y="40585"/>
                    <a:pt x="37023" y="40416"/>
                  </a:cubicBezTo>
                  <a:cubicBezTo>
                    <a:pt x="37432" y="40385"/>
                    <a:pt x="37845" y="40381"/>
                    <a:pt x="38259" y="40381"/>
                  </a:cubicBezTo>
                  <a:cubicBezTo>
                    <a:pt x="38408" y="40381"/>
                    <a:pt x="38558" y="40382"/>
                    <a:pt x="38707" y="40382"/>
                  </a:cubicBezTo>
                  <a:cubicBezTo>
                    <a:pt x="39670" y="40382"/>
                    <a:pt x="40627" y="40360"/>
                    <a:pt x="41520" y="40028"/>
                  </a:cubicBezTo>
                  <a:cubicBezTo>
                    <a:pt x="43643" y="39207"/>
                    <a:pt x="44944" y="36764"/>
                    <a:pt x="47181" y="36308"/>
                  </a:cubicBezTo>
                  <a:cubicBezTo>
                    <a:pt x="47934" y="36148"/>
                    <a:pt x="48710" y="36239"/>
                    <a:pt x="49417" y="36011"/>
                  </a:cubicBezTo>
                  <a:cubicBezTo>
                    <a:pt x="49965" y="35851"/>
                    <a:pt x="50467" y="35509"/>
                    <a:pt x="51015" y="35281"/>
                  </a:cubicBezTo>
                  <a:cubicBezTo>
                    <a:pt x="51538" y="35072"/>
                    <a:pt x="52068" y="34988"/>
                    <a:pt x="52604" y="34988"/>
                  </a:cubicBezTo>
                  <a:cubicBezTo>
                    <a:pt x="54849" y="34988"/>
                    <a:pt x="57198" y="36465"/>
                    <a:pt x="59544" y="36465"/>
                  </a:cubicBezTo>
                  <a:cubicBezTo>
                    <a:pt x="59767" y="36465"/>
                    <a:pt x="59990" y="36451"/>
                    <a:pt x="60214" y="36422"/>
                  </a:cubicBezTo>
                  <a:cubicBezTo>
                    <a:pt x="61971" y="36171"/>
                    <a:pt x="63432" y="34984"/>
                    <a:pt x="64665" y="33706"/>
                  </a:cubicBezTo>
                  <a:cubicBezTo>
                    <a:pt x="66628" y="31651"/>
                    <a:pt x="68203" y="29209"/>
                    <a:pt x="69275" y="26561"/>
                  </a:cubicBezTo>
                  <a:cubicBezTo>
                    <a:pt x="69390" y="26265"/>
                    <a:pt x="69526" y="25968"/>
                    <a:pt x="69732" y="25740"/>
                  </a:cubicBezTo>
                  <a:cubicBezTo>
                    <a:pt x="69960" y="25511"/>
                    <a:pt x="70280" y="25420"/>
                    <a:pt x="70554" y="25215"/>
                  </a:cubicBezTo>
                  <a:cubicBezTo>
                    <a:pt x="72174" y="24051"/>
                    <a:pt x="70645" y="21220"/>
                    <a:pt x="71741" y="19531"/>
                  </a:cubicBezTo>
                  <a:cubicBezTo>
                    <a:pt x="71992" y="19143"/>
                    <a:pt x="72357" y="18846"/>
                    <a:pt x="72471" y="18413"/>
                  </a:cubicBezTo>
                  <a:cubicBezTo>
                    <a:pt x="72631" y="17888"/>
                    <a:pt x="72334" y="17340"/>
                    <a:pt x="72060" y="16861"/>
                  </a:cubicBezTo>
                  <a:cubicBezTo>
                    <a:pt x="70645" y="14395"/>
                    <a:pt x="69047" y="12022"/>
                    <a:pt x="67335" y="9739"/>
                  </a:cubicBezTo>
                  <a:cubicBezTo>
                    <a:pt x="67331" y="9772"/>
                    <a:pt x="67314" y="9787"/>
                    <a:pt x="67286" y="9787"/>
                  </a:cubicBezTo>
                  <a:cubicBezTo>
                    <a:pt x="67024" y="9787"/>
                    <a:pt x="65832" y="8362"/>
                    <a:pt x="66080" y="6544"/>
                  </a:cubicBezTo>
                  <a:cubicBezTo>
                    <a:pt x="66171" y="5904"/>
                    <a:pt x="66240" y="5197"/>
                    <a:pt x="65943" y="4603"/>
                  </a:cubicBezTo>
                  <a:cubicBezTo>
                    <a:pt x="65418" y="3622"/>
                    <a:pt x="64026" y="3348"/>
                    <a:pt x="63569" y="2367"/>
                  </a:cubicBezTo>
                  <a:cubicBezTo>
                    <a:pt x="63544" y="2704"/>
                    <a:pt x="63231" y="2864"/>
                    <a:pt x="62882" y="2864"/>
                  </a:cubicBezTo>
                  <a:cubicBezTo>
                    <a:pt x="62594" y="2864"/>
                    <a:pt x="62281" y="2755"/>
                    <a:pt x="62085" y="2549"/>
                  </a:cubicBezTo>
                  <a:cubicBezTo>
                    <a:pt x="61652" y="2093"/>
                    <a:pt x="61492" y="1431"/>
                    <a:pt x="61013" y="997"/>
                  </a:cubicBezTo>
                  <a:cubicBezTo>
                    <a:pt x="60644" y="662"/>
                    <a:pt x="60201" y="555"/>
                    <a:pt x="59719" y="555"/>
                  </a:cubicBezTo>
                  <a:cubicBezTo>
                    <a:pt x="58868" y="555"/>
                    <a:pt x="57897" y="888"/>
                    <a:pt x="57000" y="888"/>
                  </a:cubicBezTo>
                  <a:cubicBezTo>
                    <a:pt x="56674" y="888"/>
                    <a:pt x="56357" y="844"/>
                    <a:pt x="56060" y="723"/>
                  </a:cubicBezTo>
                  <a:cubicBezTo>
                    <a:pt x="55649" y="563"/>
                    <a:pt x="55306" y="289"/>
                    <a:pt x="54895" y="130"/>
                  </a:cubicBezTo>
                  <a:cubicBezTo>
                    <a:pt x="54679" y="42"/>
                    <a:pt x="54450" y="1"/>
                    <a:pt x="542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8"/>
            <p:cNvSpPr/>
            <p:nvPr/>
          </p:nvSpPr>
          <p:spPr>
            <a:xfrm>
              <a:off x="5534725" y="4060100"/>
              <a:ext cx="54225" cy="72500"/>
            </a:xfrm>
            <a:custGeom>
              <a:rect b="b" l="l" r="r" t="t"/>
              <a:pathLst>
                <a:path extrusionOk="0" h="2900" w="2169">
                  <a:moveTo>
                    <a:pt x="206" y="0"/>
                  </a:moveTo>
                  <a:lnTo>
                    <a:pt x="206" y="0"/>
                  </a:lnTo>
                  <a:cubicBezTo>
                    <a:pt x="0" y="1119"/>
                    <a:pt x="252" y="2534"/>
                    <a:pt x="1461" y="2899"/>
                  </a:cubicBezTo>
                  <a:cubicBezTo>
                    <a:pt x="1461" y="2899"/>
                    <a:pt x="2169" y="1324"/>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8"/>
            <p:cNvSpPr/>
            <p:nvPr/>
          </p:nvSpPr>
          <p:spPr>
            <a:xfrm>
              <a:off x="5638575" y="4046400"/>
              <a:ext cx="52525" cy="76500"/>
            </a:xfrm>
            <a:custGeom>
              <a:rect b="b" l="l" r="r" t="t"/>
              <a:pathLst>
                <a:path extrusionOk="0" h="3060" w="2101">
                  <a:moveTo>
                    <a:pt x="389" y="0"/>
                  </a:moveTo>
                  <a:lnTo>
                    <a:pt x="389" y="0"/>
                  </a:lnTo>
                  <a:cubicBezTo>
                    <a:pt x="1" y="1050"/>
                    <a:pt x="24" y="2511"/>
                    <a:pt x="1165" y="3059"/>
                  </a:cubicBezTo>
                  <a:cubicBezTo>
                    <a:pt x="1165" y="3059"/>
                    <a:pt x="2101" y="1621"/>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8"/>
            <p:cNvSpPr/>
            <p:nvPr/>
          </p:nvSpPr>
          <p:spPr>
            <a:xfrm>
              <a:off x="5583800" y="4050400"/>
              <a:ext cx="56525" cy="77625"/>
            </a:xfrm>
            <a:custGeom>
              <a:rect b="b" l="l" r="r" t="t"/>
              <a:pathLst>
                <a:path extrusionOk="0" h="3105" w="2261">
                  <a:moveTo>
                    <a:pt x="1416" y="0"/>
                  </a:moveTo>
                  <a:lnTo>
                    <a:pt x="1416" y="0"/>
                  </a:lnTo>
                  <a:cubicBezTo>
                    <a:pt x="617" y="799"/>
                    <a:pt x="0" y="2123"/>
                    <a:pt x="777" y="3104"/>
                  </a:cubicBezTo>
                  <a:cubicBezTo>
                    <a:pt x="777" y="3104"/>
                    <a:pt x="2260" y="2214"/>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8"/>
            <p:cNvSpPr/>
            <p:nvPr/>
          </p:nvSpPr>
          <p:spPr>
            <a:xfrm>
              <a:off x="5660275" y="4052675"/>
              <a:ext cx="57075" cy="77625"/>
            </a:xfrm>
            <a:custGeom>
              <a:rect b="b" l="l" r="r" t="t"/>
              <a:pathLst>
                <a:path extrusionOk="0" h="3105" w="2283">
                  <a:moveTo>
                    <a:pt x="1438" y="1"/>
                  </a:moveTo>
                  <a:lnTo>
                    <a:pt x="1438" y="1"/>
                  </a:lnTo>
                  <a:cubicBezTo>
                    <a:pt x="616" y="799"/>
                    <a:pt x="0" y="2100"/>
                    <a:pt x="799" y="3105"/>
                  </a:cubicBezTo>
                  <a:cubicBezTo>
                    <a:pt x="799" y="3105"/>
                    <a:pt x="2283" y="2215"/>
                    <a:pt x="14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8"/>
            <p:cNvSpPr/>
            <p:nvPr/>
          </p:nvSpPr>
          <p:spPr>
            <a:xfrm>
              <a:off x="5560400" y="4041275"/>
              <a:ext cx="56525" cy="77625"/>
            </a:xfrm>
            <a:custGeom>
              <a:rect b="b" l="l" r="r" t="t"/>
              <a:pathLst>
                <a:path extrusionOk="0" h="3105" w="2261">
                  <a:moveTo>
                    <a:pt x="1416" y="0"/>
                  </a:moveTo>
                  <a:lnTo>
                    <a:pt x="1416" y="0"/>
                  </a:lnTo>
                  <a:cubicBezTo>
                    <a:pt x="617" y="799"/>
                    <a:pt x="1" y="2100"/>
                    <a:pt x="777" y="3104"/>
                  </a:cubicBezTo>
                  <a:cubicBezTo>
                    <a:pt x="777" y="3104"/>
                    <a:pt x="2260" y="2191"/>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8"/>
            <p:cNvSpPr/>
            <p:nvPr/>
          </p:nvSpPr>
          <p:spPr>
            <a:xfrm>
              <a:off x="5677375" y="4081200"/>
              <a:ext cx="54825" cy="63375"/>
            </a:xfrm>
            <a:custGeom>
              <a:rect b="b" l="l" r="r" t="t"/>
              <a:pathLst>
                <a:path extrusionOk="0" h="2535" w="2193">
                  <a:moveTo>
                    <a:pt x="2192" y="1"/>
                  </a:moveTo>
                  <a:lnTo>
                    <a:pt x="2192" y="1"/>
                  </a:lnTo>
                  <a:cubicBezTo>
                    <a:pt x="1119" y="366"/>
                    <a:pt x="1" y="1302"/>
                    <a:pt x="298" y="2534"/>
                  </a:cubicBezTo>
                  <a:cubicBezTo>
                    <a:pt x="298" y="2534"/>
                    <a:pt x="2009" y="2352"/>
                    <a:pt x="21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8"/>
            <p:cNvSpPr/>
            <p:nvPr/>
          </p:nvSpPr>
          <p:spPr>
            <a:xfrm>
              <a:off x="5615750" y="4050975"/>
              <a:ext cx="54250" cy="63350"/>
            </a:xfrm>
            <a:custGeom>
              <a:rect b="b" l="l" r="r" t="t"/>
              <a:pathLst>
                <a:path extrusionOk="0" h="2534" w="2170">
                  <a:moveTo>
                    <a:pt x="2169" y="0"/>
                  </a:moveTo>
                  <a:cubicBezTo>
                    <a:pt x="1096" y="365"/>
                    <a:pt x="1" y="1301"/>
                    <a:pt x="275" y="2534"/>
                  </a:cubicBezTo>
                  <a:cubicBezTo>
                    <a:pt x="275" y="2534"/>
                    <a:pt x="2009" y="2351"/>
                    <a:pt x="2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8"/>
            <p:cNvSpPr/>
            <p:nvPr/>
          </p:nvSpPr>
          <p:spPr>
            <a:xfrm>
              <a:off x="5401200" y="4234450"/>
              <a:ext cx="78200" cy="30500"/>
            </a:xfrm>
            <a:custGeom>
              <a:rect b="b" l="l" r="r" t="t"/>
              <a:pathLst>
                <a:path extrusionOk="0" h="1220" w="3128">
                  <a:moveTo>
                    <a:pt x="1404" y="1"/>
                  </a:moveTo>
                  <a:cubicBezTo>
                    <a:pt x="1009" y="1"/>
                    <a:pt x="542" y="91"/>
                    <a:pt x="0" y="330"/>
                  </a:cubicBezTo>
                  <a:cubicBezTo>
                    <a:pt x="532" y="818"/>
                    <a:pt x="1284" y="1219"/>
                    <a:pt x="2008" y="1219"/>
                  </a:cubicBezTo>
                  <a:cubicBezTo>
                    <a:pt x="2402" y="1219"/>
                    <a:pt x="2789" y="1100"/>
                    <a:pt x="3127" y="810"/>
                  </a:cubicBezTo>
                  <a:cubicBezTo>
                    <a:pt x="3127" y="810"/>
                    <a:pt x="2588"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8"/>
            <p:cNvSpPr/>
            <p:nvPr/>
          </p:nvSpPr>
          <p:spPr>
            <a:xfrm>
              <a:off x="5448000" y="4140300"/>
              <a:ext cx="74775" cy="34425"/>
            </a:xfrm>
            <a:custGeom>
              <a:rect b="b" l="l" r="r" t="t"/>
              <a:pathLst>
                <a:path extrusionOk="0" h="1377" w="2991">
                  <a:moveTo>
                    <a:pt x="942" y="0"/>
                  </a:moveTo>
                  <a:cubicBezTo>
                    <a:pt x="663" y="0"/>
                    <a:pt x="350" y="37"/>
                    <a:pt x="0" y="125"/>
                  </a:cubicBezTo>
                  <a:cubicBezTo>
                    <a:pt x="506" y="782"/>
                    <a:pt x="1310" y="1377"/>
                    <a:pt x="2128" y="1377"/>
                  </a:cubicBezTo>
                  <a:cubicBezTo>
                    <a:pt x="2418" y="1377"/>
                    <a:pt x="2709" y="1302"/>
                    <a:pt x="2990" y="1129"/>
                  </a:cubicBezTo>
                  <a:cubicBezTo>
                    <a:pt x="2990" y="1129"/>
                    <a:pt x="2483"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8"/>
            <p:cNvSpPr/>
            <p:nvPr/>
          </p:nvSpPr>
          <p:spPr>
            <a:xfrm>
              <a:off x="5436000" y="4170225"/>
              <a:ext cx="57675" cy="55575"/>
            </a:xfrm>
            <a:custGeom>
              <a:rect b="b" l="l" r="r" t="t"/>
              <a:pathLst>
                <a:path extrusionOk="0" h="2223" w="2307">
                  <a:moveTo>
                    <a:pt x="1" y="1"/>
                  </a:moveTo>
                  <a:lnTo>
                    <a:pt x="1" y="1"/>
                  </a:lnTo>
                  <a:cubicBezTo>
                    <a:pt x="219" y="1070"/>
                    <a:pt x="938" y="2222"/>
                    <a:pt x="2097" y="2222"/>
                  </a:cubicBezTo>
                  <a:cubicBezTo>
                    <a:pt x="2151" y="2222"/>
                    <a:pt x="2205" y="2220"/>
                    <a:pt x="2260" y="2215"/>
                  </a:cubicBezTo>
                  <a:cubicBezTo>
                    <a:pt x="2260" y="2215"/>
                    <a:pt x="2306" y="48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8"/>
            <p:cNvSpPr/>
            <p:nvPr/>
          </p:nvSpPr>
          <p:spPr>
            <a:xfrm>
              <a:off x="5478800" y="4106875"/>
              <a:ext cx="58225" cy="55575"/>
            </a:xfrm>
            <a:custGeom>
              <a:rect b="b" l="l" r="r" t="t"/>
              <a:pathLst>
                <a:path extrusionOk="0" h="2223" w="2329">
                  <a:moveTo>
                    <a:pt x="1" y="1"/>
                  </a:moveTo>
                  <a:cubicBezTo>
                    <a:pt x="241" y="1049"/>
                    <a:pt x="961" y="2222"/>
                    <a:pt x="2122" y="2222"/>
                  </a:cubicBezTo>
                  <a:cubicBezTo>
                    <a:pt x="2175" y="2222"/>
                    <a:pt x="2229" y="2220"/>
                    <a:pt x="2283" y="2215"/>
                  </a:cubicBezTo>
                  <a:cubicBezTo>
                    <a:pt x="2283" y="2215"/>
                    <a:pt x="2329" y="48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8"/>
            <p:cNvSpPr/>
            <p:nvPr/>
          </p:nvSpPr>
          <p:spPr>
            <a:xfrm>
              <a:off x="5415475" y="4185050"/>
              <a:ext cx="57650" cy="55575"/>
            </a:xfrm>
            <a:custGeom>
              <a:rect b="b" l="l" r="r" t="t"/>
              <a:pathLst>
                <a:path extrusionOk="0" h="2223" w="2306">
                  <a:moveTo>
                    <a:pt x="0" y="1"/>
                  </a:moveTo>
                  <a:cubicBezTo>
                    <a:pt x="218" y="1070"/>
                    <a:pt x="937" y="2223"/>
                    <a:pt x="2096" y="2223"/>
                  </a:cubicBezTo>
                  <a:cubicBezTo>
                    <a:pt x="2150" y="2223"/>
                    <a:pt x="2204" y="2220"/>
                    <a:pt x="2260" y="2215"/>
                  </a:cubicBezTo>
                  <a:cubicBezTo>
                    <a:pt x="2260" y="2215"/>
                    <a:pt x="2305" y="48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8"/>
            <p:cNvSpPr/>
            <p:nvPr/>
          </p:nvSpPr>
          <p:spPr>
            <a:xfrm>
              <a:off x="5515900" y="4091475"/>
              <a:ext cx="53650" cy="74200"/>
            </a:xfrm>
            <a:custGeom>
              <a:rect b="b" l="l" r="r" t="t"/>
              <a:pathLst>
                <a:path extrusionOk="0" h="2968" w="2146">
                  <a:moveTo>
                    <a:pt x="251" y="1"/>
                  </a:moveTo>
                  <a:lnTo>
                    <a:pt x="251" y="1"/>
                  </a:lnTo>
                  <a:cubicBezTo>
                    <a:pt x="0" y="1096"/>
                    <a:pt x="183" y="2534"/>
                    <a:pt x="1370" y="2968"/>
                  </a:cubicBezTo>
                  <a:cubicBezTo>
                    <a:pt x="1370" y="2968"/>
                    <a:pt x="2146" y="1416"/>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8"/>
            <p:cNvSpPr/>
            <p:nvPr/>
          </p:nvSpPr>
          <p:spPr>
            <a:xfrm>
              <a:off x="5457125" y="4127425"/>
              <a:ext cx="53650" cy="74200"/>
            </a:xfrm>
            <a:custGeom>
              <a:rect b="b" l="l" r="r" t="t"/>
              <a:pathLst>
                <a:path extrusionOk="0" h="2968" w="2146">
                  <a:moveTo>
                    <a:pt x="251" y="1"/>
                  </a:moveTo>
                  <a:lnTo>
                    <a:pt x="251" y="1"/>
                  </a:lnTo>
                  <a:cubicBezTo>
                    <a:pt x="0" y="1119"/>
                    <a:pt x="183" y="2534"/>
                    <a:pt x="1370" y="2968"/>
                  </a:cubicBezTo>
                  <a:cubicBezTo>
                    <a:pt x="1370" y="2968"/>
                    <a:pt x="2146" y="1416"/>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8"/>
            <p:cNvSpPr/>
            <p:nvPr/>
          </p:nvSpPr>
          <p:spPr>
            <a:xfrm>
              <a:off x="5324150" y="4346175"/>
              <a:ext cx="74225" cy="35250"/>
            </a:xfrm>
            <a:custGeom>
              <a:rect b="b" l="l" r="r" t="t"/>
              <a:pathLst>
                <a:path extrusionOk="0" h="1410" w="2969">
                  <a:moveTo>
                    <a:pt x="881" y="1"/>
                  </a:moveTo>
                  <a:cubicBezTo>
                    <a:pt x="619" y="1"/>
                    <a:pt x="326" y="33"/>
                    <a:pt x="1" y="107"/>
                  </a:cubicBezTo>
                  <a:cubicBezTo>
                    <a:pt x="497" y="790"/>
                    <a:pt x="1286" y="1410"/>
                    <a:pt x="2122" y="1410"/>
                  </a:cubicBezTo>
                  <a:cubicBezTo>
                    <a:pt x="2402" y="1410"/>
                    <a:pt x="2687" y="1340"/>
                    <a:pt x="2968" y="1180"/>
                  </a:cubicBezTo>
                  <a:cubicBezTo>
                    <a:pt x="2968" y="1180"/>
                    <a:pt x="2480" y="1"/>
                    <a:pt x="8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8"/>
            <p:cNvSpPr/>
            <p:nvPr/>
          </p:nvSpPr>
          <p:spPr>
            <a:xfrm>
              <a:off x="5388650" y="4260250"/>
              <a:ext cx="69075" cy="41800"/>
            </a:xfrm>
            <a:custGeom>
              <a:rect b="b" l="l" r="r" t="t"/>
              <a:pathLst>
                <a:path extrusionOk="0" h="1672" w="2763">
                  <a:moveTo>
                    <a:pt x="227" y="0"/>
                  </a:moveTo>
                  <a:cubicBezTo>
                    <a:pt x="154" y="0"/>
                    <a:pt x="78" y="2"/>
                    <a:pt x="0" y="6"/>
                  </a:cubicBezTo>
                  <a:cubicBezTo>
                    <a:pt x="417" y="839"/>
                    <a:pt x="1225" y="1671"/>
                    <a:pt x="2166" y="1671"/>
                  </a:cubicBezTo>
                  <a:cubicBezTo>
                    <a:pt x="2360" y="1671"/>
                    <a:pt x="2559" y="1636"/>
                    <a:pt x="2762" y="1558"/>
                  </a:cubicBezTo>
                  <a:cubicBezTo>
                    <a:pt x="2762" y="1558"/>
                    <a:pt x="2378" y="0"/>
                    <a:pt x="2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18"/>
            <p:cNvSpPr/>
            <p:nvPr/>
          </p:nvSpPr>
          <p:spPr>
            <a:xfrm>
              <a:off x="5372100" y="4284350"/>
              <a:ext cx="54225" cy="65075"/>
            </a:xfrm>
            <a:custGeom>
              <a:rect b="b" l="l" r="r" t="t"/>
              <a:pathLst>
                <a:path extrusionOk="0" h="2603" w="2169">
                  <a:moveTo>
                    <a:pt x="0" y="1"/>
                  </a:moveTo>
                  <a:cubicBezTo>
                    <a:pt x="0" y="1142"/>
                    <a:pt x="525" y="2489"/>
                    <a:pt x="1803" y="2603"/>
                  </a:cubicBezTo>
                  <a:cubicBezTo>
                    <a:pt x="1803" y="2603"/>
                    <a:pt x="2169" y="914"/>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8"/>
            <p:cNvSpPr/>
            <p:nvPr/>
          </p:nvSpPr>
          <p:spPr>
            <a:xfrm>
              <a:off x="5426300" y="4230700"/>
              <a:ext cx="54800" cy="65100"/>
            </a:xfrm>
            <a:custGeom>
              <a:rect b="b" l="l" r="r" t="t"/>
              <a:pathLst>
                <a:path extrusionOk="0" h="2604" w="2192">
                  <a:moveTo>
                    <a:pt x="1" y="1"/>
                  </a:moveTo>
                  <a:cubicBezTo>
                    <a:pt x="24" y="1119"/>
                    <a:pt x="548" y="2466"/>
                    <a:pt x="1804" y="2603"/>
                  </a:cubicBezTo>
                  <a:cubicBezTo>
                    <a:pt x="1804" y="2603"/>
                    <a:pt x="2192" y="91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8"/>
            <p:cNvSpPr/>
            <p:nvPr/>
          </p:nvSpPr>
          <p:spPr>
            <a:xfrm>
              <a:off x="5348700" y="4295200"/>
              <a:ext cx="54800" cy="65075"/>
            </a:xfrm>
            <a:custGeom>
              <a:rect b="b" l="l" r="r" t="t"/>
              <a:pathLst>
                <a:path extrusionOk="0" h="2603" w="2192">
                  <a:moveTo>
                    <a:pt x="0" y="0"/>
                  </a:moveTo>
                  <a:lnTo>
                    <a:pt x="0" y="0"/>
                  </a:lnTo>
                  <a:cubicBezTo>
                    <a:pt x="23" y="1119"/>
                    <a:pt x="548" y="2465"/>
                    <a:pt x="1804" y="2602"/>
                  </a:cubicBezTo>
                  <a:cubicBezTo>
                    <a:pt x="1804" y="2602"/>
                    <a:pt x="2192" y="913"/>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8"/>
            <p:cNvSpPr/>
            <p:nvPr/>
          </p:nvSpPr>
          <p:spPr>
            <a:xfrm>
              <a:off x="5457700" y="4223875"/>
              <a:ext cx="53650" cy="78200"/>
            </a:xfrm>
            <a:custGeom>
              <a:rect b="b" l="l" r="r" t="t"/>
              <a:pathLst>
                <a:path extrusionOk="0" h="3128" w="2146">
                  <a:moveTo>
                    <a:pt x="571" y="0"/>
                  </a:moveTo>
                  <a:cubicBezTo>
                    <a:pt x="91" y="1027"/>
                    <a:pt x="0" y="2465"/>
                    <a:pt x="1096" y="3127"/>
                  </a:cubicBezTo>
                  <a:cubicBezTo>
                    <a:pt x="1096" y="3127"/>
                    <a:pt x="2146" y="1758"/>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8"/>
            <p:cNvSpPr/>
            <p:nvPr/>
          </p:nvSpPr>
          <p:spPr>
            <a:xfrm>
              <a:off x="5451400" y="4193625"/>
              <a:ext cx="53675" cy="78200"/>
            </a:xfrm>
            <a:custGeom>
              <a:rect b="b" l="l" r="r" t="t"/>
              <a:pathLst>
                <a:path extrusionOk="0" h="3128" w="2147">
                  <a:moveTo>
                    <a:pt x="549" y="0"/>
                  </a:moveTo>
                  <a:cubicBezTo>
                    <a:pt x="92" y="1027"/>
                    <a:pt x="1" y="2488"/>
                    <a:pt x="1074" y="3127"/>
                  </a:cubicBezTo>
                  <a:cubicBezTo>
                    <a:pt x="1074" y="3127"/>
                    <a:pt x="2147" y="1758"/>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8"/>
            <p:cNvSpPr/>
            <p:nvPr/>
          </p:nvSpPr>
          <p:spPr>
            <a:xfrm>
              <a:off x="5467400" y="4177650"/>
              <a:ext cx="53650" cy="78200"/>
            </a:xfrm>
            <a:custGeom>
              <a:rect b="b" l="l" r="r" t="t"/>
              <a:pathLst>
                <a:path extrusionOk="0" h="3128" w="2146">
                  <a:moveTo>
                    <a:pt x="571" y="0"/>
                  </a:moveTo>
                  <a:cubicBezTo>
                    <a:pt x="114" y="1027"/>
                    <a:pt x="0" y="2465"/>
                    <a:pt x="1096" y="3127"/>
                  </a:cubicBezTo>
                  <a:cubicBezTo>
                    <a:pt x="1096" y="3127"/>
                    <a:pt x="2146" y="1735"/>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8"/>
            <p:cNvSpPr/>
            <p:nvPr/>
          </p:nvSpPr>
          <p:spPr>
            <a:xfrm>
              <a:off x="5393200" y="4247825"/>
              <a:ext cx="53675" cy="78200"/>
            </a:xfrm>
            <a:custGeom>
              <a:rect b="b" l="l" r="r" t="t"/>
              <a:pathLst>
                <a:path extrusionOk="0" h="3128" w="2147">
                  <a:moveTo>
                    <a:pt x="549" y="1"/>
                  </a:moveTo>
                  <a:lnTo>
                    <a:pt x="549" y="1"/>
                  </a:lnTo>
                  <a:cubicBezTo>
                    <a:pt x="92" y="1028"/>
                    <a:pt x="1" y="2489"/>
                    <a:pt x="1074" y="3128"/>
                  </a:cubicBezTo>
                  <a:cubicBezTo>
                    <a:pt x="1074" y="3128"/>
                    <a:pt x="2146" y="1758"/>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8"/>
            <p:cNvSpPr/>
            <p:nvPr/>
          </p:nvSpPr>
          <p:spPr>
            <a:xfrm>
              <a:off x="5358975" y="4511250"/>
              <a:ext cx="61075" cy="49875"/>
            </a:xfrm>
            <a:custGeom>
              <a:rect b="b" l="l" r="r" t="t"/>
              <a:pathLst>
                <a:path extrusionOk="0" h="1995" w="2443">
                  <a:moveTo>
                    <a:pt x="2287" y="1"/>
                  </a:moveTo>
                  <a:cubicBezTo>
                    <a:pt x="1848" y="1"/>
                    <a:pt x="597" y="168"/>
                    <a:pt x="0" y="1995"/>
                  </a:cubicBezTo>
                  <a:cubicBezTo>
                    <a:pt x="1119" y="1904"/>
                    <a:pt x="2420" y="1264"/>
                    <a:pt x="2443" y="9"/>
                  </a:cubicBezTo>
                  <a:cubicBezTo>
                    <a:pt x="2443" y="9"/>
                    <a:pt x="2385" y="1"/>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8"/>
            <p:cNvSpPr/>
            <p:nvPr/>
          </p:nvSpPr>
          <p:spPr>
            <a:xfrm>
              <a:off x="5316750" y="4419825"/>
              <a:ext cx="68500" cy="40600"/>
            </a:xfrm>
            <a:custGeom>
              <a:rect b="b" l="l" r="r" t="t"/>
              <a:pathLst>
                <a:path extrusionOk="0" h="1624" w="2740">
                  <a:moveTo>
                    <a:pt x="2266" y="0"/>
                  </a:moveTo>
                  <a:cubicBezTo>
                    <a:pt x="1697" y="0"/>
                    <a:pt x="728" y="232"/>
                    <a:pt x="0" y="1612"/>
                  </a:cubicBezTo>
                  <a:cubicBezTo>
                    <a:pt x="99" y="1620"/>
                    <a:pt x="200" y="1624"/>
                    <a:pt x="302" y="1624"/>
                  </a:cubicBezTo>
                  <a:cubicBezTo>
                    <a:pt x="1356" y="1624"/>
                    <a:pt x="2531" y="1183"/>
                    <a:pt x="2739" y="60"/>
                  </a:cubicBezTo>
                  <a:cubicBezTo>
                    <a:pt x="2739" y="60"/>
                    <a:pt x="2554" y="0"/>
                    <a:pt x="22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8"/>
            <p:cNvSpPr/>
            <p:nvPr/>
          </p:nvSpPr>
          <p:spPr>
            <a:xfrm>
              <a:off x="5328725" y="4470000"/>
              <a:ext cx="78775" cy="29375"/>
            </a:xfrm>
            <a:custGeom>
              <a:rect b="b" l="l" r="r" t="t"/>
              <a:pathLst>
                <a:path extrusionOk="0" h="1175" w="3151">
                  <a:moveTo>
                    <a:pt x="1809" y="1"/>
                  </a:moveTo>
                  <a:cubicBezTo>
                    <a:pt x="1314" y="1"/>
                    <a:pt x="701" y="163"/>
                    <a:pt x="1" y="678"/>
                  </a:cubicBezTo>
                  <a:cubicBezTo>
                    <a:pt x="487" y="967"/>
                    <a:pt x="1096" y="1174"/>
                    <a:pt x="1677" y="1174"/>
                  </a:cubicBezTo>
                  <a:cubicBezTo>
                    <a:pt x="2242" y="1174"/>
                    <a:pt x="2779" y="978"/>
                    <a:pt x="3150" y="472"/>
                  </a:cubicBezTo>
                  <a:cubicBezTo>
                    <a:pt x="3150" y="472"/>
                    <a:pt x="2652" y="1"/>
                    <a:pt x="18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8"/>
            <p:cNvSpPr/>
            <p:nvPr/>
          </p:nvSpPr>
          <p:spPr>
            <a:xfrm>
              <a:off x="5310475" y="4395400"/>
              <a:ext cx="78775" cy="29275"/>
            </a:xfrm>
            <a:custGeom>
              <a:rect b="b" l="l" r="r" t="t"/>
              <a:pathLst>
                <a:path extrusionOk="0" h="1171" w="3151">
                  <a:moveTo>
                    <a:pt x="1823" y="0"/>
                  </a:moveTo>
                  <a:cubicBezTo>
                    <a:pt x="1326" y="0"/>
                    <a:pt x="708" y="166"/>
                    <a:pt x="0" y="694"/>
                  </a:cubicBezTo>
                  <a:cubicBezTo>
                    <a:pt x="494" y="970"/>
                    <a:pt x="1099" y="1171"/>
                    <a:pt x="1673" y="1171"/>
                  </a:cubicBezTo>
                  <a:cubicBezTo>
                    <a:pt x="2239" y="1171"/>
                    <a:pt x="2776" y="976"/>
                    <a:pt x="3150" y="466"/>
                  </a:cubicBezTo>
                  <a:cubicBezTo>
                    <a:pt x="3150" y="466"/>
                    <a:pt x="2657" y="0"/>
                    <a:pt x="18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18"/>
            <p:cNvSpPr/>
            <p:nvPr/>
          </p:nvSpPr>
          <p:spPr>
            <a:xfrm>
              <a:off x="5325300" y="4495100"/>
              <a:ext cx="79350" cy="29375"/>
            </a:xfrm>
            <a:custGeom>
              <a:rect b="b" l="l" r="r" t="t"/>
              <a:pathLst>
                <a:path extrusionOk="0" h="1175" w="3174">
                  <a:moveTo>
                    <a:pt x="1826" y="1"/>
                  </a:moveTo>
                  <a:cubicBezTo>
                    <a:pt x="1328" y="1"/>
                    <a:pt x="709" y="163"/>
                    <a:pt x="1" y="678"/>
                  </a:cubicBezTo>
                  <a:cubicBezTo>
                    <a:pt x="498" y="967"/>
                    <a:pt x="1113" y="1174"/>
                    <a:pt x="1697" y="1174"/>
                  </a:cubicBezTo>
                  <a:cubicBezTo>
                    <a:pt x="2264" y="1174"/>
                    <a:pt x="2802" y="979"/>
                    <a:pt x="3173" y="472"/>
                  </a:cubicBezTo>
                  <a:cubicBezTo>
                    <a:pt x="3173" y="472"/>
                    <a:pt x="2675" y="1"/>
                    <a:pt x="18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18"/>
            <p:cNvSpPr/>
            <p:nvPr/>
          </p:nvSpPr>
          <p:spPr>
            <a:xfrm>
              <a:off x="5327575" y="4367925"/>
              <a:ext cx="74225" cy="36175"/>
            </a:xfrm>
            <a:custGeom>
              <a:rect b="b" l="l" r="r" t="t"/>
              <a:pathLst>
                <a:path extrusionOk="0" h="1447" w="2969">
                  <a:moveTo>
                    <a:pt x="788" y="0"/>
                  </a:moveTo>
                  <a:cubicBezTo>
                    <a:pt x="550" y="0"/>
                    <a:pt x="288" y="25"/>
                    <a:pt x="1" y="81"/>
                  </a:cubicBezTo>
                  <a:cubicBezTo>
                    <a:pt x="507" y="797"/>
                    <a:pt x="1321" y="1446"/>
                    <a:pt x="2176" y="1446"/>
                  </a:cubicBezTo>
                  <a:cubicBezTo>
                    <a:pt x="2439" y="1446"/>
                    <a:pt x="2705" y="1385"/>
                    <a:pt x="2968" y="1245"/>
                  </a:cubicBezTo>
                  <a:cubicBezTo>
                    <a:pt x="2968" y="1245"/>
                    <a:pt x="2477" y="0"/>
                    <a:pt x="7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8"/>
            <p:cNvSpPr/>
            <p:nvPr/>
          </p:nvSpPr>
          <p:spPr>
            <a:xfrm>
              <a:off x="5315025" y="4435825"/>
              <a:ext cx="73650" cy="36175"/>
            </a:xfrm>
            <a:custGeom>
              <a:rect b="b" l="l" r="r" t="t"/>
              <a:pathLst>
                <a:path extrusionOk="0" h="1447" w="2946">
                  <a:moveTo>
                    <a:pt x="787" y="1"/>
                  </a:moveTo>
                  <a:cubicBezTo>
                    <a:pt x="550" y="1"/>
                    <a:pt x="288" y="25"/>
                    <a:pt x="1" y="82"/>
                  </a:cubicBezTo>
                  <a:cubicBezTo>
                    <a:pt x="507" y="797"/>
                    <a:pt x="1321" y="1446"/>
                    <a:pt x="2165" y="1446"/>
                  </a:cubicBezTo>
                  <a:cubicBezTo>
                    <a:pt x="2425" y="1446"/>
                    <a:pt x="2688" y="1385"/>
                    <a:pt x="2945" y="1246"/>
                  </a:cubicBezTo>
                  <a:cubicBezTo>
                    <a:pt x="2945" y="1246"/>
                    <a:pt x="2472" y="1"/>
                    <a:pt x="7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8"/>
            <p:cNvSpPr/>
            <p:nvPr/>
          </p:nvSpPr>
          <p:spPr>
            <a:xfrm>
              <a:off x="5402900" y="4657325"/>
              <a:ext cx="61100" cy="49900"/>
            </a:xfrm>
            <a:custGeom>
              <a:rect b="b" l="l" r="r" t="t"/>
              <a:pathLst>
                <a:path extrusionOk="0" h="1996" w="2444">
                  <a:moveTo>
                    <a:pt x="2287" y="1"/>
                  </a:moveTo>
                  <a:cubicBezTo>
                    <a:pt x="1848" y="1"/>
                    <a:pt x="597" y="168"/>
                    <a:pt x="1" y="1995"/>
                  </a:cubicBezTo>
                  <a:cubicBezTo>
                    <a:pt x="1119" y="1904"/>
                    <a:pt x="2420" y="1288"/>
                    <a:pt x="2443" y="9"/>
                  </a:cubicBezTo>
                  <a:cubicBezTo>
                    <a:pt x="2443" y="9"/>
                    <a:pt x="2386" y="1"/>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18"/>
            <p:cNvSpPr/>
            <p:nvPr/>
          </p:nvSpPr>
          <p:spPr>
            <a:xfrm>
              <a:off x="5344700" y="4583025"/>
              <a:ext cx="69075" cy="40600"/>
            </a:xfrm>
            <a:custGeom>
              <a:rect b="b" l="l" r="r" t="t"/>
              <a:pathLst>
                <a:path extrusionOk="0" h="1624" w="2763">
                  <a:moveTo>
                    <a:pt x="2289" y="0"/>
                  </a:moveTo>
                  <a:cubicBezTo>
                    <a:pt x="1718" y="0"/>
                    <a:pt x="744" y="232"/>
                    <a:pt x="1" y="1612"/>
                  </a:cubicBezTo>
                  <a:cubicBezTo>
                    <a:pt x="102" y="1620"/>
                    <a:pt x="204" y="1624"/>
                    <a:pt x="308" y="1624"/>
                  </a:cubicBezTo>
                  <a:cubicBezTo>
                    <a:pt x="1375" y="1624"/>
                    <a:pt x="2534" y="1183"/>
                    <a:pt x="2763" y="60"/>
                  </a:cubicBezTo>
                  <a:cubicBezTo>
                    <a:pt x="2763" y="60"/>
                    <a:pt x="2577" y="0"/>
                    <a:pt x="2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8"/>
            <p:cNvSpPr/>
            <p:nvPr/>
          </p:nvSpPr>
          <p:spPr>
            <a:xfrm>
              <a:off x="5356675" y="4633200"/>
              <a:ext cx="79350" cy="29375"/>
            </a:xfrm>
            <a:custGeom>
              <a:rect b="b" l="l" r="r" t="t"/>
              <a:pathLst>
                <a:path extrusionOk="0" h="1175" w="3174">
                  <a:moveTo>
                    <a:pt x="1826" y="1"/>
                  </a:moveTo>
                  <a:cubicBezTo>
                    <a:pt x="1328" y="1"/>
                    <a:pt x="710" y="163"/>
                    <a:pt x="1" y="678"/>
                  </a:cubicBezTo>
                  <a:cubicBezTo>
                    <a:pt x="499" y="967"/>
                    <a:pt x="1114" y="1174"/>
                    <a:pt x="1698" y="1174"/>
                  </a:cubicBezTo>
                  <a:cubicBezTo>
                    <a:pt x="2265" y="1174"/>
                    <a:pt x="2802" y="978"/>
                    <a:pt x="3174" y="472"/>
                  </a:cubicBezTo>
                  <a:cubicBezTo>
                    <a:pt x="3174" y="472"/>
                    <a:pt x="2675" y="1"/>
                    <a:pt x="18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8"/>
            <p:cNvSpPr/>
            <p:nvPr/>
          </p:nvSpPr>
          <p:spPr>
            <a:xfrm>
              <a:off x="5338425" y="4558600"/>
              <a:ext cx="79350" cy="29275"/>
            </a:xfrm>
            <a:custGeom>
              <a:rect b="b" l="l" r="r" t="t"/>
              <a:pathLst>
                <a:path extrusionOk="0" h="1171" w="3174">
                  <a:moveTo>
                    <a:pt x="1841" y="0"/>
                  </a:moveTo>
                  <a:cubicBezTo>
                    <a:pt x="1340" y="0"/>
                    <a:pt x="717" y="166"/>
                    <a:pt x="1" y="694"/>
                  </a:cubicBezTo>
                  <a:cubicBezTo>
                    <a:pt x="495" y="970"/>
                    <a:pt x="1105" y="1171"/>
                    <a:pt x="1685" y="1171"/>
                  </a:cubicBezTo>
                  <a:cubicBezTo>
                    <a:pt x="2257" y="1171"/>
                    <a:pt x="2799" y="976"/>
                    <a:pt x="3173" y="466"/>
                  </a:cubicBezTo>
                  <a:cubicBezTo>
                    <a:pt x="3173" y="466"/>
                    <a:pt x="2681" y="0"/>
                    <a:pt x="18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8"/>
            <p:cNvSpPr/>
            <p:nvPr/>
          </p:nvSpPr>
          <p:spPr>
            <a:xfrm>
              <a:off x="5359550" y="4648600"/>
              <a:ext cx="79325" cy="29375"/>
            </a:xfrm>
            <a:custGeom>
              <a:rect b="b" l="l" r="r" t="t"/>
              <a:pathLst>
                <a:path extrusionOk="0" h="1175" w="3173">
                  <a:moveTo>
                    <a:pt x="1825" y="1"/>
                  </a:moveTo>
                  <a:cubicBezTo>
                    <a:pt x="1327" y="1"/>
                    <a:pt x="709" y="163"/>
                    <a:pt x="0" y="678"/>
                  </a:cubicBezTo>
                  <a:cubicBezTo>
                    <a:pt x="498" y="967"/>
                    <a:pt x="1113" y="1174"/>
                    <a:pt x="1697" y="1174"/>
                  </a:cubicBezTo>
                  <a:cubicBezTo>
                    <a:pt x="2264" y="1174"/>
                    <a:pt x="2802" y="979"/>
                    <a:pt x="3173" y="472"/>
                  </a:cubicBezTo>
                  <a:cubicBezTo>
                    <a:pt x="3173" y="472"/>
                    <a:pt x="2674" y="1"/>
                    <a:pt x="18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8"/>
            <p:cNvSpPr/>
            <p:nvPr/>
          </p:nvSpPr>
          <p:spPr>
            <a:xfrm>
              <a:off x="5356125" y="4531500"/>
              <a:ext cx="73625" cy="35800"/>
            </a:xfrm>
            <a:custGeom>
              <a:rect b="b" l="l" r="r" t="t"/>
              <a:pathLst>
                <a:path extrusionOk="0" h="1432" w="2945">
                  <a:moveTo>
                    <a:pt x="817" y="1"/>
                  </a:moveTo>
                  <a:cubicBezTo>
                    <a:pt x="572" y="1"/>
                    <a:pt x="300" y="27"/>
                    <a:pt x="0" y="89"/>
                  </a:cubicBezTo>
                  <a:cubicBezTo>
                    <a:pt x="489" y="787"/>
                    <a:pt x="1297" y="1432"/>
                    <a:pt x="2151" y="1432"/>
                  </a:cubicBezTo>
                  <a:cubicBezTo>
                    <a:pt x="2414" y="1432"/>
                    <a:pt x="2681" y="1370"/>
                    <a:pt x="2945" y="1230"/>
                  </a:cubicBezTo>
                  <a:cubicBezTo>
                    <a:pt x="2945" y="1230"/>
                    <a:pt x="2477" y="1"/>
                    <a:pt x="8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8"/>
            <p:cNvSpPr/>
            <p:nvPr/>
          </p:nvSpPr>
          <p:spPr>
            <a:xfrm>
              <a:off x="5343575" y="4599025"/>
              <a:ext cx="73625" cy="36175"/>
            </a:xfrm>
            <a:custGeom>
              <a:rect b="b" l="l" r="r" t="t"/>
              <a:pathLst>
                <a:path extrusionOk="0" h="1447" w="2945">
                  <a:moveTo>
                    <a:pt x="780" y="1"/>
                  </a:moveTo>
                  <a:cubicBezTo>
                    <a:pt x="544" y="1"/>
                    <a:pt x="285" y="25"/>
                    <a:pt x="0" y="82"/>
                  </a:cubicBezTo>
                  <a:cubicBezTo>
                    <a:pt x="489" y="797"/>
                    <a:pt x="1298" y="1446"/>
                    <a:pt x="2152" y="1446"/>
                  </a:cubicBezTo>
                  <a:cubicBezTo>
                    <a:pt x="2415" y="1446"/>
                    <a:pt x="2682" y="1385"/>
                    <a:pt x="2944" y="1246"/>
                  </a:cubicBezTo>
                  <a:cubicBezTo>
                    <a:pt x="2944" y="1246"/>
                    <a:pt x="2453"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8"/>
            <p:cNvSpPr/>
            <p:nvPr/>
          </p:nvSpPr>
          <p:spPr>
            <a:xfrm>
              <a:off x="5529600" y="4668375"/>
              <a:ext cx="56500" cy="79350"/>
            </a:xfrm>
            <a:custGeom>
              <a:rect b="b" l="l" r="r" t="t"/>
              <a:pathLst>
                <a:path extrusionOk="0" h="3174" w="2260">
                  <a:moveTo>
                    <a:pt x="1370" y="1"/>
                  </a:moveTo>
                  <a:cubicBezTo>
                    <a:pt x="1369" y="1"/>
                    <a:pt x="0" y="1074"/>
                    <a:pt x="1073" y="3174"/>
                  </a:cubicBezTo>
                  <a:cubicBezTo>
                    <a:pt x="1780" y="2283"/>
                    <a:pt x="2260" y="914"/>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8"/>
            <p:cNvSpPr/>
            <p:nvPr/>
          </p:nvSpPr>
          <p:spPr>
            <a:xfrm>
              <a:off x="5436575" y="4630725"/>
              <a:ext cx="56525" cy="77050"/>
            </a:xfrm>
            <a:custGeom>
              <a:rect b="b" l="l" r="r" t="t"/>
              <a:pathLst>
                <a:path extrusionOk="0" h="3082" w="2261">
                  <a:moveTo>
                    <a:pt x="1530" y="1"/>
                  </a:moveTo>
                  <a:cubicBezTo>
                    <a:pt x="1530" y="1"/>
                    <a:pt x="1" y="822"/>
                    <a:pt x="731" y="3082"/>
                  </a:cubicBezTo>
                  <a:cubicBezTo>
                    <a:pt x="1575" y="2329"/>
                    <a:pt x="2260" y="1050"/>
                    <a:pt x="15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8"/>
            <p:cNvSpPr/>
            <p:nvPr/>
          </p:nvSpPr>
          <p:spPr>
            <a:xfrm>
              <a:off x="5482225" y="4657550"/>
              <a:ext cx="56525" cy="59925"/>
            </a:xfrm>
            <a:custGeom>
              <a:rect b="b" l="l" r="r" t="t"/>
              <a:pathLst>
                <a:path extrusionOk="0" h="2397" w="2261">
                  <a:moveTo>
                    <a:pt x="2055" y="0"/>
                  </a:moveTo>
                  <a:cubicBezTo>
                    <a:pt x="2055" y="0"/>
                    <a:pt x="320" y="69"/>
                    <a:pt x="1" y="2397"/>
                  </a:cubicBezTo>
                  <a:cubicBezTo>
                    <a:pt x="1096" y="2100"/>
                    <a:pt x="2260" y="1233"/>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8"/>
            <p:cNvSpPr/>
            <p:nvPr/>
          </p:nvSpPr>
          <p:spPr>
            <a:xfrm>
              <a:off x="5416025" y="4618175"/>
              <a:ext cx="56525" cy="60500"/>
            </a:xfrm>
            <a:custGeom>
              <a:rect b="b" l="l" r="r" t="t"/>
              <a:pathLst>
                <a:path extrusionOk="0" h="2420" w="2261">
                  <a:moveTo>
                    <a:pt x="2055" y="0"/>
                  </a:moveTo>
                  <a:lnTo>
                    <a:pt x="2055" y="0"/>
                  </a:lnTo>
                  <a:cubicBezTo>
                    <a:pt x="2055" y="0"/>
                    <a:pt x="320" y="92"/>
                    <a:pt x="1" y="2420"/>
                  </a:cubicBezTo>
                  <a:cubicBezTo>
                    <a:pt x="1096" y="2123"/>
                    <a:pt x="2261" y="1256"/>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8"/>
            <p:cNvSpPr/>
            <p:nvPr/>
          </p:nvSpPr>
          <p:spPr>
            <a:xfrm>
              <a:off x="5498200" y="4676950"/>
              <a:ext cx="56525" cy="60500"/>
            </a:xfrm>
            <a:custGeom>
              <a:rect b="b" l="l" r="r" t="t"/>
              <a:pathLst>
                <a:path extrusionOk="0" h="2420" w="2261">
                  <a:moveTo>
                    <a:pt x="2055" y="0"/>
                  </a:moveTo>
                  <a:lnTo>
                    <a:pt x="2055" y="0"/>
                  </a:lnTo>
                  <a:cubicBezTo>
                    <a:pt x="2055" y="0"/>
                    <a:pt x="320" y="69"/>
                    <a:pt x="1" y="2420"/>
                  </a:cubicBezTo>
                  <a:cubicBezTo>
                    <a:pt x="1096" y="2100"/>
                    <a:pt x="2260" y="1256"/>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8"/>
            <p:cNvSpPr/>
            <p:nvPr/>
          </p:nvSpPr>
          <p:spPr>
            <a:xfrm>
              <a:off x="5397775" y="4601250"/>
              <a:ext cx="72500" cy="37050"/>
            </a:xfrm>
            <a:custGeom>
              <a:rect b="b" l="l" r="r" t="t"/>
              <a:pathLst>
                <a:path extrusionOk="0" h="1482" w="2900">
                  <a:moveTo>
                    <a:pt x="2254" y="1"/>
                  </a:moveTo>
                  <a:cubicBezTo>
                    <a:pt x="1668" y="1"/>
                    <a:pt x="781" y="239"/>
                    <a:pt x="0" y="1431"/>
                  </a:cubicBezTo>
                  <a:cubicBezTo>
                    <a:pt x="204" y="1464"/>
                    <a:pt x="417" y="1482"/>
                    <a:pt x="632" y="1482"/>
                  </a:cubicBezTo>
                  <a:cubicBezTo>
                    <a:pt x="1599" y="1482"/>
                    <a:pt x="2600" y="1115"/>
                    <a:pt x="2899" y="107"/>
                  </a:cubicBezTo>
                  <a:cubicBezTo>
                    <a:pt x="2899" y="107"/>
                    <a:pt x="2644" y="1"/>
                    <a:pt x="22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8"/>
            <p:cNvSpPr/>
            <p:nvPr/>
          </p:nvSpPr>
          <p:spPr>
            <a:xfrm>
              <a:off x="5437725" y="4657550"/>
              <a:ext cx="72475" cy="36675"/>
            </a:xfrm>
            <a:custGeom>
              <a:rect b="b" l="l" r="r" t="t"/>
              <a:pathLst>
                <a:path extrusionOk="0" h="1467" w="2899">
                  <a:moveTo>
                    <a:pt x="2229" y="0"/>
                  </a:moveTo>
                  <a:cubicBezTo>
                    <a:pt x="1644" y="0"/>
                    <a:pt x="770" y="240"/>
                    <a:pt x="0" y="1415"/>
                  </a:cubicBezTo>
                  <a:cubicBezTo>
                    <a:pt x="204" y="1449"/>
                    <a:pt x="418" y="1467"/>
                    <a:pt x="634" y="1467"/>
                  </a:cubicBezTo>
                  <a:cubicBezTo>
                    <a:pt x="1600" y="1467"/>
                    <a:pt x="2600" y="1103"/>
                    <a:pt x="2899" y="114"/>
                  </a:cubicBezTo>
                  <a:cubicBezTo>
                    <a:pt x="2899" y="114"/>
                    <a:pt x="2633" y="0"/>
                    <a:pt x="22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8"/>
            <p:cNvSpPr/>
            <p:nvPr/>
          </p:nvSpPr>
          <p:spPr>
            <a:xfrm>
              <a:off x="5672250" y="4768250"/>
              <a:ext cx="56525" cy="79350"/>
            </a:xfrm>
            <a:custGeom>
              <a:rect b="b" l="l" r="r" t="t"/>
              <a:pathLst>
                <a:path extrusionOk="0" h="3174" w="2261">
                  <a:moveTo>
                    <a:pt x="1370" y="0"/>
                  </a:moveTo>
                  <a:cubicBezTo>
                    <a:pt x="1370" y="1"/>
                    <a:pt x="0" y="1073"/>
                    <a:pt x="1096" y="3173"/>
                  </a:cubicBezTo>
                  <a:cubicBezTo>
                    <a:pt x="1804" y="2283"/>
                    <a:pt x="2260" y="913"/>
                    <a:pt x="13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8"/>
            <p:cNvSpPr/>
            <p:nvPr/>
          </p:nvSpPr>
          <p:spPr>
            <a:xfrm>
              <a:off x="5579225" y="4730575"/>
              <a:ext cx="56525" cy="77075"/>
            </a:xfrm>
            <a:custGeom>
              <a:rect b="b" l="l" r="r" t="t"/>
              <a:pathLst>
                <a:path extrusionOk="0" h="3083" w="2261">
                  <a:moveTo>
                    <a:pt x="1530" y="1"/>
                  </a:moveTo>
                  <a:lnTo>
                    <a:pt x="1530" y="1"/>
                  </a:lnTo>
                  <a:cubicBezTo>
                    <a:pt x="1530" y="1"/>
                    <a:pt x="1" y="823"/>
                    <a:pt x="731" y="3082"/>
                  </a:cubicBezTo>
                  <a:cubicBezTo>
                    <a:pt x="1576" y="2329"/>
                    <a:pt x="2261" y="1051"/>
                    <a:pt x="15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8"/>
            <p:cNvSpPr/>
            <p:nvPr/>
          </p:nvSpPr>
          <p:spPr>
            <a:xfrm>
              <a:off x="5625450" y="4756825"/>
              <a:ext cx="56525" cy="60525"/>
            </a:xfrm>
            <a:custGeom>
              <a:rect b="b" l="l" r="r" t="t"/>
              <a:pathLst>
                <a:path extrusionOk="0" h="2421" w="2261">
                  <a:moveTo>
                    <a:pt x="2055" y="1"/>
                  </a:moveTo>
                  <a:cubicBezTo>
                    <a:pt x="2055" y="1"/>
                    <a:pt x="320" y="92"/>
                    <a:pt x="1" y="2420"/>
                  </a:cubicBezTo>
                  <a:cubicBezTo>
                    <a:pt x="1096" y="2124"/>
                    <a:pt x="2260" y="1256"/>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8"/>
            <p:cNvSpPr/>
            <p:nvPr/>
          </p:nvSpPr>
          <p:spPr>
            <a:xfrm>
              <a:off x="5559250" y="4718025"/>
              <a:ext cx="55950" cy="60525"/>
            </a:xfrm>
            <a:custGeom>
              <a:rect b="b" l="l" r="r" t="t"/>
              <a:pathLst>
                <a:path extrusionOk="0" h="2421" w="2238">
                  <a:moveTo>
                    <a:pt x="2055" y="1"/>
                  </a:moveTo>
                  <a:cubicBezTo>
                    <a:pt x="2055" y="1"/>
                    <a:pt x="321" y="92"/>
                    <a:pt x="1" y="2420"/>
                  </a:cubicBezTo>
                  <a:cubicBezTo>
                    <a:pt x="1074" y="2124"/>
                    <a:pt x="2238" y="1256"/>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8"/>
            <p:cNvSpPr/>
            <p:nvPr/>
          </p:nvSpPr>
          <p:spPr>
            <a:xfrm>
              <a:off x="5641425" y="4776800"/>
              <a:ext cx="56525" cy="60525"/>
            </a:xfrm>
            <a:custGeom>
              <a:rect b="b" l="l" r="r" t="t"/>
              <a:pathLst>
                <a:path extrusionOk="0" h="2421" w="2261">
                  <a:moveTo>
                    <a:pt x="2055" y="1"/>
                  </a:moveTo>
                  <a:lnTo>
                    <a:pt x="2055" y="1"/>
                  </a:lnTo>
                  <a:cubicBezTo>
                    <a:pt x="2055" y="1"/>
                    <a:pt x="320" y="69"/>
                    <a:pt x="1" y="2420"/>
                  </a:cubicBezTo>
                  <a:cubicBezTo>
                    <a:pt x="1096" y="2101"/>
                    <a:pt x="2261" y="1256"/>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8"/>
            <p:cNvSpPr/>
            <p:nvPr/>
          </p:nvSpPr>
          <p:spPr>
            <a:xfrm>
              <a:off x="5541000" y="4701125"/>
              <a:ext cx="71925" cy="37000"/>
            </a:xfrm>
            <a:custGeom>
              <a:rect b="b" l="l" r="r" t="t"/>
              <a:pathLst>
                <a:path extrusionOk="0" h="1480" w="2877">
                  <a:moveTo>
                    <a:pt x="2232" y="0"/>
                  </a:moveTo>
                  <a:cubicBezTo>
                    <a:pt x="1649" y="0"/>
                    <a:pt x="768" y="239"/>
                    <a:pt x="1" y="1430"/>
                  </a:cubicBezTo>
                  <a:cubicBezTo>
                    <a:pt x="198" y="1462"/>
                    <a:pt x="404" y="1480"/>
                    <a:pt x="613" y="1480"/>
                  </a:cubicBezTo>
                  <a:cubicBezTo>
                    <a:pt x="1585" y="1480"/>
                    <a:pt x="2595" y="1102"/>
                    <a:pt x="2877" y="106"/>
                  </a:cubicBezTo>
                  <a:cubicBezTo>
                    <a:pt x="2877" y="106"/>
                    <a:pt x="2621" y="0"/>
                    <a:pt x="22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8"/>
            <p:cNvSpPr/>
            <p:nvPr/>
          </p:nvSpPr>
          <p:spPr>
            <a:xfrm>
              <a:off x="5580950" y="4757400"/>
              <a:ext cx="71925" cy="36700"/>
            </a:xfrm>
            <a:custGeom>
              <a:rect b="b" l="l" r="r" t="t"/>
              <a:pathLst>
                <a:path extrusionOk="0" h="1468" w="2877">
                  <a:moveTo>
                    <a:pt x="2208" y="1"/>
                  </a:moveTo>
                  <a:cubicBezTo>
                    <a:pt x="1625" y="1"/>
                    <a:pt x="757" y="241"/>
                    <a:pt x="0" y="1416"/>
                  </a:cubicBezTo>
                  <a:cubicBezTo>
                    <a:pt x="204" y="1449"/>
                    <a:pt x="418" y="1467"/>
                    <a:pt x="634" y="1467"/>
                  </a:cubicBezTo>
                  <a:cubicBezTo>
                    <a:pt x="1600" y="1467"/>
                    <a:pt x="2596" y="1104"/>
                    <a:pt x="2876" y="115"/>
                  </a:cubicBezTo>
                  <a:cubicBezTo>
                    <a:pt x="2876" y="115"/>
                    <a:pt x="2610" y="1"/>
                    <a:pt x="2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8"/>
            <p:cNvSpPr/>
            <p:nvPr/>
          </p:nvSpPr>
          <p:spPr>
            <a:xfrm>
              <a:off x="5815475" y="4872100"/>
              <a:ext cx="56525" cy="78775"/>
            </a:xfrm>
            <a:custGeom>
              <a:rect b="b" l="l" r="r" t="t"/>
              <a:pathLst>
                <a:path extrusionOk="0" h="3151" w="2261">
                  <a:moveTo>
                    <a:pt x="1370" y="1"/>
                  </a:moveTo>
                  <a:cubicBezTo>
                    <a:pt x="1370" y="1"/>
                    <a:pt x="1" y="1051"/>
                    <a:pt x="1096" y="3150"/>
                  </a:cubicBezTo>
                  <a:cubicBezTo>
                    <a:pt x="1804" y="2283"/>
                    <a:pt x="2260" y="914"/>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18"/>
            <p:cNvSpPr/>
            <p:nvPr/>
          </p:nvSpPr>
          <p:spPr>
            <a:xfrm>
              <a:off x="5722475" y="4834450"/>
              <a:ext cx="56500" cy="76475"/>
            </a:xfrm>
            <a:custGeom>
              <a:rect b="b" l="l" r="r" t="t"/>
              <a:pathLst>
                <a:path extrusionOk="0" h="3059" w="2260">
                  <a:moveTo>
                    <a:pt x="1529" y="0"/>
                  </a:moveTo>
                  <a:cubicBezTo>
                    <a:pt x="1529" y="0"/>
                    <a:pt x="0" y="822"/>
                    <a:pt x="730" y="3059"/>
                  </a:cubicBezTo>
                  <a:cubicBezTo>
                    <a:pt x="1575" y="2328"/>
                    <a:pt x="2260" y="1050"/>
                    <a:pt x="15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18"/>
            <p:cNvSpPr/>
            <p:nvPr/>
          </p:nvSpPr>
          <p:spPr>
            <a:xfrm>
              <a:off x="5768675" y="4860700"/>
              <a:ext cx="56525" cy="60500"/>
            </a:xfrm>
            <a:custGeom>
              <a:rect b="b" l="l" r="r" t="t"/>
              <a:pathLst>
                <a:path extrusionOk="0" h="2420" w="2261">
                  <a:moveTo>
                    <a:pt x="2055" y="0"/>
                  </a:moveTo>
                  <a:cubicBezTo>
                    <a:pt x="2055" y="0"/>
                    <a:pt x="320" y="92"/>
                    <a:pt x="1" y="2420"/>
                  </a:cubicBezTo>
                  <a:cubicBezTo>
                    <a:pt x="1074" y="2123"/>
                    <a:pt x="2261" y="1255"/>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8"/>
            <p:cNvSpPr/>
            <p:nvPr/>
          </p:nvSpPr>
          <p:spPr>
            <a:xfrm>
              <a:off x="5702500" y="4821875"/>
              <a:ext cx="55925" cy="60525"/>
            </a:xfrm>
            <a:custGeom>
              <a:rect b="b" l="l" r="r" t="t"/>
              <a:pathLst>
                <a:path extrusionOk="0" h="2421" w="2237">
                  <a:moveTo>
                    <a:pt x="2032" y="1"/>
                  </a:moveTo>
                  <a:cubicBezTo>
                    <a:pt x="2031" y="1"/>
                    <a:pt x="320" y="70"/>
                    <a:pt x="0" y="2420"/>
                  </a:cubicBezTo>
                  <a:cubicBezTo>
                    <a:pt x="1073" y="2101"/>
                    <a:pt x="2237" y="1256"/>
                    <a:pt x="20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8"/>
            <p:cNvSpPr/>
            <p:nvPr/>
          </p:nvSpPr>
          <p:spPr>
            <a:xfrm>
              <a:off x="5784650" y="4880650"/>
              <a:ext cx="56525" cy="60525"/>
            </a:xfrm>
            <a:custGeom>
              <a:rect b="b" l="l" r="r" t="t"/>
              <a:pathLst>
                <a:path extrusionOk="0" h="2421" w="2261">
                  <a:moveTo>
                    <a:pt x="2055" y="1"/>
                  </a:moveTo>
                  <a:cubicBezTo>
                    <a:pt x="2055" y="1"/>
                    <a:pt x="321" y="70"/>
                    <a:pt x="1" y="2420"/>
                  </a:cubicBezTo>
                  <a:cubicBezTo>
                    <a:pt x="1097" y="2101"/>
                    <a:pt x="2261" y="1234"/>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8"/>
            <p:cNvSpPr/>
            <p:nvPr/>
          </p:nvSpPr>
          <p:spPr>
            <a:xfrm>
              <a:off x="5684225" y="4804925"/>
              <a:ext cx="71925" cy="36525"/>
            </a:xfrm>
            <a:custGeom>
              <a:rect b="b" l="l" r="r" t="t"/>
              <a:pathLst>
                <a:path extrusionOk="0" h="1461" w="2877">
                  <a:moveTo>
                    <a:pt x="2224" y="1"/>
                  </a:moveTo>
                  <a:cubicBezTo>
                    <a:pt x="1641" y="1"/>
                    <a:pt x="764" y="237"/>
                    <a:pt x="1" y="1409"/>
                  </a:cubicBezTo>
                  <a:cubicBezTo>
                    <a:pt x="205" y="1443"/>
                    <a:pt x="419" y="1461"/>
                    <a:pt x="634" y="1461"/>
                  </a:cubicBezTo>
                  <a:cubicBezTo>
                    <a:pt x="1600" y="1461"/>
                    <a:pt x="2597" y="1097"/>
                    <a:pt x="2877" y="108"/>
                  </a:cubicBezTo>
                  <a:cubicBezTo>
                    <a:pt x="2877" y="108"/>
                    <a:pt x="2618" y="1"/>
                    <a:pt x="2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8"/>
            <p:cNvSpPr/>
            <p:nvPr/>
          </p:nvSpPr>
          <p:spPr>
            <a:xfrm>
              <a:off x="5724175" y="4860900"/>
              <a:ext cx="71925" cy="37050"/>
            </a:xfrm>
            <a:custGeom>
              <a:rect b="b" l="l" r="r" t="t"/>
              <a:pathLst>
                <a:path extrusionOk="0" h="1482" w="2877">
                  <a:moveTo>
                    <a:pt x="2232" y="0"/>
                  </a:moveTo>
                  <a:cubicBezTo>
                    <a:pt x="1649" y="0"/>
                    <a:pt x="767" y="239"/>
                    <a:pt x="0" y="1430"/>
                  </a:cubicBezTo>
                  <a:cubicBezTo>
                    <a:pt x="204" y="1463"/>
                    <a:pt x="417" y="1481"/>
                    <a:pt x="632" y="1481"/>
                  </a:cubicBezTo>
                  <a:cubicBezTo>
                    <a:pt x="1598" y="1481"/>
                    <a:pt x="2596" y="1115"/>
                    <a:pt x="2876" y="106"/>
                  </a:cubicBezTo>
                  <a:cubicBezTo>
                    <a:pt x="2876" y="106"/>
                    <a:pt x="2621" y="0"/>
                    <a:pt x="22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8"/>
            <p:cNvSpPr/>
            <p:nvPr/>
          </p:nvSpPr>
          <p:spPr>
            <a:xfrm>
              <a:off x="5700200" y="4092050"/>
              <a:ext cx="54250" cy="72500"/>
            </a:xfrm>
            <a:custGeom>
              <a:rect b="b" l="l" r="r" t="t"/>
              <a:pathLst>
                <a:path extrusionOk="0" h="2900" w="2170">
                  <a:moveTo>
                    <a:pt x="206" y="0"/>
                  </a:moveTo>
                  <a:cubicBezTo>
                    <a:pt x="1" y="1119"/>
                    <a:pt x="252" y="2534"/>
                    <a:pt x="1462" y="2899"/>
                  </a:cubicBezTo>
                  <a:cubicBezTo>
                    <a:pt x="1462" y="2899"/>
                    <a:pt x="2169" y="1324"/>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8"/>
            <p:cNvSpPr/>
            <p:nvPr/>
          </p:nvSpPr>
          <p:spPr>
            <a:xfrm>
              <a:off x="5804625" y="4077775"/>
              <a:ext cx="52525" cy="77075"/>
            </a:xfrm>
            <a:custGeom>
              <a:rect b="b" l="l" r="r" t="t"/>
              <a:pathLst>
                <a:path extrusionOk="0" h="3083" w="2101">
                  <a:moveTo>
                    <a:pt x="366" y="1"/>
                  </a:moveTo>
                  <a:cubicBezTo>
                    <a:pt x="1" y="1074"/>
                    <a:pt x="1" y="2512"/>
                    <a:pt x="1142" y="3082"/>
                  </a:cubicBezTo>
                  <a:cubicBezTo>
                    <a:pt x="1142" y="3082"/>
                    <a:pt x="2101" y="1621"/>
                    <a:pt x="3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18"/>
            <p:cNvSpPr/>
            <p:nvPr/>
          </p:nvSpPr>
          <p:spPr>
            <a:xfrm>
              <a:off x="5887375" y="4151975"/>
              <a:ext cx="52525" cy="76475"/>
            </a:xfrm>
            <a:custGeom>
              <a:rect b="b" l="l" r="r" t="t"/>
              <a:pathLst>
                <a:path extrusionOk="0" h="3059" w="2101">
                  <a:moveTo>
                    <a:pt x="389" y="0"/>
                  </a:moveTo>
                  <a:lnTo>
                    <a:pt x="389" y="0"/>
                  </a:lnTo>
                  <a:cubicBezTo>
                    <a:pt x="1" y="1050"/>
                    <a:pt x="23" y="2511"/>
                    <a:pt x="1165" y="3059"/>
                  </a:cubicBezTo>
                  <a:cubicBezTo>
                    <a:pt x="1165" y="3059"/>
                    <a:pt x="2100" y="1621"/>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8"/>
            <p:cNvSpPr/>
            <p:nvPr/>
          </p:nvSpPr>
          <p:spPr>
            <a:xfrm>
              <a:off x="5749275" y="4082350"/>
              <a:ext cx="56525" cy="77625"/>
            </a:xfrm>
            <a:custGeom>
              <a:rect b="b" l="l" r="r" t="t"/>
              <a:pathLst>
                <a:path extrusionOk="0" h="3105" w="2261">
                  <a:moveTo>
                    <a:pt x="1416" y="0"/>
                  </a:moveTo>
                  <a:lnTo>
                    <a:pt x="1416" y="0"/>
                  </a:lnTo>
                  <a:cubicBezTo>
                    <a:pt x="617" y="799"/>
                    <a:pt x="1" y="2100"/>
                    <a:pt x="777" y="3105"/>
                  </a:cubicBezTo>
                  <a:cubicBezTo>
                    <a:pt x="777" y="3105"/>
                    <a:pt x="2261" y="2214"/>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8"/>
            <p:cNvSpPr/>
            <p:nvPr/>
          </p:nvSpPr>
          <p:spPr>
            <a:xfrm>
              <a:off x="5826325" y="4084625"/>
              <a:ext cx="56500" cy="77625"/>
            </a:xfrm>
            <a:custGeom>
              <a:rect b="b" l="l" r="r" t="t"/>
              <a:pathLst>
                <a:path extrusionOk="0" h="3105" w="2260">
                  <a:moveTo>
                    <a:pt x="1415" y="1"/>
                  </a:moveTo>
                  <a:lnTo>
                    <a:pt x="1415" y="1"/>
                  </a:lnTo>
                  <a:cubicBezTo>
                    <a:pt x="617" y="800"/>
                    <a:pt x="0" y="2101"/>
                    <a:pt x="776" y="3105"/>
                  </a:cubicBezTo>
                  <a:cubicBezTo>
                    <a:pt x="776" y="3105"/>
                    <a:pt x="2260" y="2215"/>
                    <a:pt x="141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8"/>
            <p:cNvSpPr/>
            <p:nvPr/>
          </p:nvSpPr>
          <p:spPr>
            <a:xfrm>
              <a:off x="5725875" y="4073225"/>
              <a:ext cx="56525" cy="77050"/>
            </a:xfrm>
            <a:custGeom>
              <a:rect b="b" l="l" r="r" t="t"/>
              <a:pathLst>
                <a:path extrusionOk="0" h="3082" w="2261">
                  <a:moveTo>
                    <a:pt x="1416" y="0"/>
                  </a:moveTo>
                  <a:lnTo>
                    <a:pt x="1416" y="0"/>
                  </a:lnTo>
                  <a:cubicBezTo>
                    <a:pt x="617" y="776"/>
                    <a:pt x="1" y="2100"/>
                    <a:pt x="777" y="3082"/>
                  </a:cubicBezTo>
                  <a:cubicBezTo>
                    <a:pt x="777" y="3082"/>
                    <a:pt x="2261" y="2191"/>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8"/>
            <p:cNvSpPr/>
            <p:nvPr/>
          </p:nvSpPr>
          <p:spPr>
            <a:xfrm>
              <a:off x="5843425" y="4112600"/>
              <a:ext cx="54250" cy="63925"/>
            </a:xfrm>
            <a:custGeom>
              <a:rect b="b" l="l" r="r" t="t"/>
              <a:pathLst>
                <a:path extrusionOk="0" h="2557" w="2170">
                  <a:moveTo>
                    <a:pt x="2169" y="0"/>
                  </a:moveTo>
                  <a:lnTo>
                    <a:pt x="2169" y="0"/>
                  </a:lnTo>
                  <a:cubicBezTo>
                    <a:pt x="1097" y="388"/>
                    <a:pt x="1" y="1301"/>
                    <a:pt x="275" y="2557"/>
                  </a:cubicBezTo>
                  <a:cubicBezTo>
                    <a:pt x="275" y="2557"/>
                    <a:pt x="1987" y="2374"/>
                    <a:pt x="2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8"/>
            <p:cNvSpPr/>
            <p:nvPr/>
          </p:nvSpPr>
          <p:spPr>
            <a:xfrm>
              <a:off x="5852000" y="4139975"/>
              <a:ext cx="54225" cy="63375"/>
            </a:xfrm>
            <a:custGeom>
              <a:rect b="b" l="l" r="r" t="t"/>
              <a:pathLst>
                <a:path extrusionOk="0" h="2535" w="2169">
                  <a:moveTo>
                    <a:pt x="2169" y="1"/>
                  </a:moveTo>
                  <a:lnTo>
                    <a:pt x="2169" y="1"/>
                  </a:lnTo>
                  <a:cubicBezTo>
                    <a:pt x="1119" y="366"/>
                    <a:pt x="0" y="1302"/>
                    <a:pt x="274" y="2534"/>
                  </a:cubicBezTo>
                  <a:cubicBezTo>
                    <a:pt x="274" y="2534"/>
                    <a:pt x="2009" y="2352"/>
                    <a:pt x="21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8"/>
            <p:cNvSpPr/>
            <p:nvPr/>
          </p:nvSpPr>
          <p:spPr>
            <a:xfrm>
              <a:off x="5781250" y="4082925"/>
              <a:ext cx="54225" cy="63350"/>
            </a:xfrm>
            <a:custGeom>
              <a:rect b="b" l="l" r="r" t="t"/>
              <a:pathLst>
                <a:path extrusionOk="0" h="2534" w="2169">
                  <a:moveTo>
                    <a:pt x="2168" y="0"/>
                  </a:moveTo>
                  <a:lnTo>
                    <a:pt x="2168" y="0"/>
                  </a:lnTo>
                  <a:cubicBezTo>
                    <a:pt x="1118" y="365"/>
                    <a:pt x="0" y="1301"/>
                    <a:pt x="274" y="2534"/>
                  </a:cubicBezTo>
                  <a:cubicBezTo>
                    <a:pt x="274" y="2534"/>
                    <a:pt x="2009" y="2351"/>
                    <a:pt x="21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8"/>
            <p:cNvSpPr/>
            <p:nvPr/>
          </p:nvSpPr>
          <p:spPr>
            <a:xfrm>
              <a:off x="5877100" y="4185050"/>
              <a:ext cx="57675" cy="56075"/>
            </a:xfrm>
            <a:custGeom>
              <a:rect b="b" l="l" r="r" t="t"/>
              <a:pathLst>
                <a:path extrusionOk="0" h="2243" w="2307">
                  <a:moveTo>
                    <a:pt x="1" y="1"/>
                  </a:moveTo>
                  <a:lnTo>
                    <a:pt x="1" y="1"/>
                  </a:lnTo>
                  <a:cubicBezTo>
                    <a:pt x="199" y="1058"/>
                    <a:pt x="907" y="2243"/>
                    <a:pt x="2105" y="2243"/>
                  </a:cubicBezTo>
                  <a:cubicBezTo>
                    <a:pt x="2148" y="2243"/>
                    <a:pt x="2193" y="2241"/>
                    <a:pt x="2238" y="2238"/>
                  </a:cubicBezTo>
                  <a:cubicBezTo>
                    <a:pt x="2238" y="2238"/>
                    <a:pt x="2306" y="50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18"/>
            <p:cNvSpPr/>
            <p:nvPr/>
          </p:nvSpPr>
          <p:spPr>
            <a:xfrm>
              <a:off x="5972975" y="4132575"/>
              <a:ext cx="54800" cy="63925"/>
            </a:xfrm>
            <a:custGeom>
              <a:rect b="b" l="l" r="r" t="t"/>
              <a:pathLst>
                <a:path extrusionOk="0" h="2557" w="2192">
                  <a:moveTo>
                    <a:pt x="0" y="0"/>
                  </a:moveTo>
                  <a:lnTo>
                    <a:pt x="0" y="0"/>
                  </a:lnTo>
                  <a:cubicBezTo>
                    <a:pt x="23" y="1118"/>
                    <a:pt x="571" y="2465"/>
                    <a:pt x="1826" y="2556"/>
                  </a:cubicBezTo>
                  <a:cubicBezTo>
                    <a:pt x="1826" y="2556"/>
                    <a:pt x="2192" y="8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8"/>
            <p:cNvSpPr/>
            <p:nvPr/>
          </p:nvSpPr>
          <p:spPr>
            <a:xfrm>
              <a:off x="5933600" y="4146825"/>
              <a:ext cx="53650" cy="78200"/>
            </a:xfrm>
            <a:custGeom>
              <a:rect b="b" l="l" r="r" t="t"/>
              <a:pathLst>
                <a:path extrusionOk="0" h="3128" w="2146">
                  <a:moveTo>
                    <a:pt x="548" y="1"/>
                  </a:moveTo>
                  <a:cubicBezTo>
                    <a:pt x="92" y="1051"/>
                    <a:pt x="0" y="2489"/>
                    <a:pt x="1096" y="3128"/>
                  </a:cubicBezTo>
                  <a:cubicBezTo>
                    <a:pt x="1096" y="3128"/>
                    <a:pt x="2146" y="1758"/>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8"/>
            <p:cNvSpPr/>
            <p:nvPr/>
          </p:nvSpPr>
          <p:spPr>
            <a:xfrm>
              <a:off x="6006075" y="4121150"/>
              <a:ext cx="53650" cy="78200"/>
            </a:xfrm>
            <a:custGeom>
              <a:rect b="b" l="l" r="r" t="t"/>
              <a:pathLst>
                <a:path extrusionOk="0" h="3128" w="2146">
                  <a:moveTo>
                    <a:pt x="548" y="1"/>
                  </a:moveTo>
                  <a:lnTo>
                    <a:pt x="548" y="1"/>
                  </a:lnTo>
                  <a:cubicBezTo>
                    <a:pt x="91" y="1028"/>
                    <a:pt x="0" y="2466"/>
                    <a:pt x="1073" y="3128"/>
                  </a:cubicBezTo>
                  <a:cubicBezTo>
                    <a:pt x="1073" y="3128"/>
                    <a:pt x="2146"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18"/>
            <p:cNvSpPr/>
            <p:nvPr/>
          </p:nvSpPr>
          <p:spPr>
            <a:xfrm>
              <a:off x="5908500" y="4146825"/>
              <a:ext cx="53075" cy="78200"/>
            </a:xfrm>
            <a:custGeom>
              <a:rect b="b" l="l" r="r" t="t"/>
              <a:pathLst>
                <a:path extrusionOk="0" h="3128" w="2123">
                  <a:moveTo>
                    <a:pt x="548" y="1"/>
                  </a:moveTo>
                  <a:lnTo>
                    <a:pt x="548" y="1"/>
                  </a:lnTo>
                  <a:cubicBezTo>
                    <a:pt x="91" y="1028"/>
                    <a:pt x="0" y="2466"/>
                    <a:pt x="1073" y="3128"/>
                  </a:cubicBezTo>
                  <a:cubicBezTo>
                    <a:pt x="1073" y="3128"/>
                    <a:pt x="2123"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18"/>
            <p:cNvSpPr/>
            <p:nvPr/>
          </p:nvSpPr>
          <p:spPr>
            <a:xfrm>
              <a:off x="6024900" y="4134275"/>
              <a:ext cx="55950" cy="75925"/>
            </a:xfrm>
            <a:custGeom>
              <a:rect b="b" l="l" r="r" t="t"/>
              <a:pathLst>
                <a:path extrusionOk="0" h="3037" w="2238">
                  <a:moveTo>
                    <a:pt x="1553" y="1"/>
                  </a:moveTo>
                  <a:lnTo>
                    <a:pt x="1553" y="1"/>
                  </a:lnTo>
                  <a:cubicBezTo>
                    <a:pt x="685" y="731"/>
                    <a:pt x="0" y="2009"/>
                    <a:pt x="708" y="3036"/>
                  </a:cubicBezTo>
                  <a:cubicBezTo>
                    <a:pt x="708" y="3036"/>
                    <a:pt x="2237" y="2260"/>
                    <a:pt x="1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18"/>
            <p:cNvSpPr/>
            <p:nvPr/>
          </p:nvSpPr>
          <p:spPr>
            <a:xfrm>
              <a:off x="5950725" y="4136000"/>
              <a:ext cx="56500" cy="76475"/>
            </a:xfrm>
            <a:custGeom>
              <a:rect b="b" l="l" r="r" t="t"/>
              <a:pathLst>
                <a:path extrusionOk="0" h="3059" w="2260">
                  <a:moveTo>
                    <a:pt x="1552" y="0"/>
                  </a:moveTo>
                  <a:lnTo>
                    <a:pt x="1552" y="0"/>
                  </a:lnTo>
                  <a:cubicBezTo>
                    <a:pt x="708" y="730"/>
                    <a:pt x="0" y="2009"/>
                    <a:pt x="731" y="3059"/>
                  </a:cubicBezTo>
                  <a:cubicBezTo>
                    <a:pt x="731" y="3059"/>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18"/>
            <p:cNvSpPr/>
            <p:nvPr/>
          </p:nvSpPr>
          <p:spPr>
            <a:xfrm>
              <a:off x="6025475" y="4142825"/>
              <a:ext cx="57650" cy="56075"/>
            </a:xfrm>
            <a:custGeom>
              <a:rect b="b" l="l" r="r" t="t"/>
              <a:pathLst>
                <a:path extrusionOk="0" h="2243" w="2306">
                  <a:moveTo>
                    <a:pt x="0" y="1"/>
                  </a:moveTo>
                  <a:lnTo>
                    <a:pt x="0" y="1"/>
                  </a:lnTo>
                  <a:cubicBezTo>
                    <a:pt x="220" y="1058"/>
                    <a:pt x="929" y="2243"/>
                    <a:pt x="2107" y="2243"/>
                  </a:cubicBezTo>
                  <a:cubicBezTo>
                    <a:pt x="2149" y="2243"/>
                    <a:pt x="2193" y="2241"/>
                    <a:pt x="2237" y="2238"/>
                  </a:cubicBezTo>
                  <a:cubicBezTo>
                    <a:pt x="2237" y="2238"/>
                    <a:pt x="2306" y="50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8"/>
            <p:cNvSpPr/>
            <p:nvPr/>
          </p:nvSpPr>
          <p:spPr>
            <a:xfrm>
              <a:off x="6121325" y="4090325"/>
              <a:ext cx="54825" cy="63950"/>
            </a:xfrm>
            <a:custGeom>
              <a:rect b="b" l="l" r="r" t="t"/>
              <a:pathLst>
                <a:path extrusionOk="0" h="2558" w="2193">
                  <a:moveTo>
                    <a:pt x="1" y="1"/>
                  </a:moveTo>
                  <a:lnTo>
                    <a:pt x="1" y="1"/>
                  </a:lnTo>
                  <a:cubicBezTo>
                    <a:pt x="47" y="1119"/>
                    <a:pt x="594" y="2466"/>
                    <a:pt x="1850" y="2557"/>
                  </a:cubicBezTo>
                  <a:cubicBezTo>
                    <a:pt x="1850" y="2557"/>
                    <a:pt x="2192" y="86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18"/>
            <p:cNvSpPr/>
            <p:nvPr/>
          </p:nvSpPr>
          <p:spPr>
            <a:xfrm>
              <a:off x="6082525" y="4104600"/>
              <a:ext cx="53675" cy="78200"/>
            </a:xfrm>
            <a:custGeom>
              <a:rect b="b" l="l" r="r" t="t"/>
              <a:pathLst>
                <a:path extrusionOk="0" h="3128" w="2147">
                  <a:moveTo>
                    <a:pt x="549" y="1"/>
                  </a:moveTo>
                  <a:lnTo>
                    <a:pt x="549" y="1"/>
                  </a:lnTo>
                  <a:cubicBezTo>
                    <a:pt x="92" y="1051"/>
                    <a:pt x="1" y="2489"/>
                    <a:pt x="1074" y="3128"/>
                  </a:cubicBezTo>
                  <a:cubicBezTo>
                    <a:pt x="1074" y="3128"/>
                    <a:pt x="2146" y="1758"/>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18"/>
            <p:cNvSpPr/>
            <p:nvPr/>
          </p:nvSpPr>
          <p:spPr>
            <a:xfrm>
              <a:off x="6154425" y="4078925"/>
              <a:ext cx="53675" cy="78200"/>
            </a:xfrm>
            <a:custGeom>
              <a:rect b="b" l="l" r="r" t="t"/>
              <a:pathLst>
                <a:path extrusionOk="0" h="3128" w="2147">
                  <a:moveTo>
                    <a:pt x="549" y="0"/>
                  </a:moveTo>
                  <a:cubicBezTo>
                    <a:pt x="92" y="1028"/>
                    <a:pt x="1" y="2466"/>
                    <a:pt x="1096" y="3128"/>
                  </a:cubicBezTo>
                  <a:cubicBezTo>
                    <a:pt x="1096" y="3128"/>
                    <a:pt x="2146" y="1735"/>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8"/>
            <p:cNvSpPr/>
            <p:nvPr/>
          </p:nvSpPr>
          <p:spPr>
            <a:xfrm>
              <a:off x="6056850" y="4104600"/>
              <a:ext cx="53675" cy="78200"/>
            </a:xfrm>
            <a:custGeom>
              <a:rect b="b" l="l" r="r" t="t"/>
              <a:pathLst>
                <a:path extrusionOk="0" h="3128" w="2147">
                  <a:moveTo>
                    <a:pt x="548" y="1"/>
                  </a:moveTo>
                  <a:lnTo>
                    <a:pt x="548" y="1"/>
                  </a:lnTo>
                  <a:cubicBezTo>
                    <a:pt x="92" y="1028"/>
                    <a:pt x="1" y="2466"/>
                    <a:pt x="1096" y="3128"/>
                  </a:cubicBezTo>
                  <a:cubicBezTo>
                    <a:pt x="1096" y="3128"/>
                    <a:pt x="2146"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8"/>
            <p:cNvSpPr/>
            <p:nvPr/>
          </p:nvSpPr>
          <p:spPr>
            <a:xfrm>
              <a:off x="6173275" y="4092050"/>
              <a:ext cx="56500" cy="75925"/>
            </a:xfrm>
            <a:custGeom>
              <a:rect b="b" l="l" r="r" t="t"/>
              <a:pathLst>
                <a:path extrusionOk="0" h="3037" w="2260">
                  <a:moveTo>
                    <a:pt x="1552" y="0"/>
                  </a:moveTo>
                  <a:lnTo>
                    <a:pt x="1552" y="0"/>
                  </a:lnTo>
                  <a:cubicBezTo>
                    <a:pt x="708" y="731"/>
                    <a:pt x="0" y="2009"/>
                    <a:pt x="730" y="3036"/>
                  </a:cubicBezTo>
                  <a:cubicBezTo>
                    <a:pt x="730" y="3036"/>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18"/>
            <p:cNvSpPr/>
            <p:nvPr/>
          </p:nvSpPr>
          <p:spPr>
            <a:xfrm>
              <a:off x="6177250" y="4061800"/>
              <a:ext cx="56525" cy="75925"/>
            </a:xfrm>
            <a:custGeom>
              <a:rect b="b" l="l" r="r" t="t"/>
              <a:pathLst>
                <a:path extrusionOk="0" h="3037" w="2261">
                  <a:moveTo>
                    <a:pt x="1553" y="1"/>
                  </a:moveTo>
                  <a:lnTo>
                    <a:pt x="1553" y="1"/>
                  </a:lnTo>
                  <a:cubicBezTo>
                    <a:pt x="708" y="731"/>
                    <a:pt x="1" y="1987"/>
                    <a:pt x="731" y="3036"/>
                  </a:cubicBezTo>
                  <a:cubicBezTo>
                    <a:pt x="731" y="3036"/>
                    <a:pt x="2260" y="2238"/>
                    <a:pt x="1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18"/>
            <p:cNvSpPr/>
            <p:nvPr/>
          </p:nvSpPr>
          <p:spPr>
            <a:xfrm>
              <a:off x="6104775" y="4086350"/>
              <a:ext cx="56525" cy="76475"/>
            </a:xfrm>
            <a:custGeom>
              <a:rect b="b" l="l" r="r" t="t"/>
              <a:pathLst>
                <a:path extrusionOk="0" h="3059" w="2261">
                  <a:moveTo>
                    <a:pt x="1553" y="0"/>
                  </a:moveTo>
                  <a:cubicBezTo>
                    <a:pt x="686" y="753"/>
                    <a:pt x="1" y="2009"/>
                    <a:pt x="709" y="3059"/>
                  </a:cubicBezTo>
                  <a:cubicBezTo>
                    <a:pt x="709" y="3059"/>
                    <a:pt x="2261" y="2260"/>
                    <a:pt x="1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18"/>
            <p:cNvSpPr/>
            <p:nvPr/>
          </p:nvSpPr>
          <p:spPr>
            <a:xfrm>
              <a:off x="6174975" y="4041275"/>
              <a:ext cx="57650" cy="56050"/>
            </a:xfrm>
            <a:custGeom>
              <a:rect b="b" l="l" r="r" t="t"/>
              <a:pathLst>
                <a:path extrusionOk="0" h="2242" w="2306">
                  <a:moveTo>
                    <a:pt x="0" y="0"/>
                  </a:moveTo>
                  <a:cubicBezTo>
                    <a:pt x="199" y="1057"/>
                    <a:pt x="928"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18"/>
            <p:cNvSpPr/>
            <p:nvPr/>
          </p:nvSpPr>
          <p:spPr>
            <a:xfrm>
              <a:off x="6270850" y="3988200"/>
              <a:ext cx="54800" cy="64500"/>
            </a:xfrm>
            <a:custGeom>
              <a:rect b="b" l="l" r="r" t="t"/>
              <a:pathLst>
                <a:path extrusionOk="0" h="2580" w="2192">
                  <a:moveTo>
                    <a:pt x="0" y="0"/>
                  </a:moveTo>
                  <a:lnTo>
                    <a:pt x="0" y="0"/>
                  </a:lnTo>
                  <a:cubicBezTo>
                    <a:pt x="46" y="1142"/>
                    <a:pt x="571" y="2488"/>
                    <a:pt x="1849" y="2580"/>
                  </a:cubicBezTo>
                  <a:cubicBezTo>
                    <a:pt x="1849" y="2580"/>
                    <a:pt x="2191" y="89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18"/>
            <p:cNvSpPr/>
            <p:nvPr/>
          </p:nvSpPr>
          <p:spPr>
            <a:xfrm>
              <a:off x="6231475" y="4003025"/>
              <a:ext cx="53650" cy="78200"/>
            </a:xfrm>
            <a:custGeom>
              <a:rect b="b" l="l" r="r" t="t"/>
              <a:pathLst>
                <a:path extrusionOk="0" h="3128" w="2146">
                  <a:moveTo>
                    <a:pt x="548" y="1"/>
                  </a:moveTo>
                  <a:cubicBezTo>
                    <a:pt x="91" y="1051"/>
                    <a:pt x="0" y="2489"/>
                    <a:pt x="1096" y="3128"/>
                  </a:cubicBezTo>
                  <a:cubicBezTo>
                    <a:pt x="1096" y="3128"/>
                    <a:pt x="2146" y="1758"/>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8"/>
            <p:cNvSpPr/>
            <p:nvPr/>
          </p:nvSpPr>
          <p:spPr>
            <a:xfrm>
              <a:off x="6303950" y="3977350"/>
              <a:ext cx="53650" cy="78200"/>
            </a:xfrm>
            <a:custGeom>
              <a:rect b="b" l="l" r="r" t="t"/>
              <a:pathLst>
                <a:path extrusionOk="0" h="3128" w="2146">
                  <a:moveTo>
                    <a:pt x="548" y="1"/>
                  </a:moveTo>
                  <a:lnTo>
                    <a:pt x="548" y="1"/>
                  </a:lnTo>
                  <a:cubicBezTo>
                    <a:pt x="91" y="1028"/>
                    <a:pt x="0" y="2466"/>
                    <a:pt x="1096" y="3128"/>
                  </a:cubicBezTo>
                  <a:cubicBezTo>
                    <a:pt x="1096" y="3128"/>
                    <a:pt x="2146"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8"/>
            <p:cNvSpPr/>
            <p:nvPr/>
          </p:nvSpPr>
          <p:spPr>
            <a:xfrm>
              <a:off x="6206350" y="4003025"/>
              <a:ext cx="53675" cy="78200"/>
            </a:xfrm>
            <a:custGeom>
              <a:rect b="b" l="l" r="r" t="t"/>
              <a:pathLst>
                <a:path extrusionOk="0" h="3128" w="2147">
                  <a:moveTo>
                    <a:pt x="549" y="1"/>
                  </a:moveTo>
                  <a:cubicBezTo>
                    <a:pt x="92" y="1028"/>
                    <a:pt x="1" y="2466"/>
                    <a:pt x="1096" y="3128"/>
                  </a:cubicBezTo>
                  <a:cubicBezTo>
                    <a:pt x="1096" y="3128"/>
                    <a:pt x="2146" y="1735"/>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8"/>
            <p:cNvSpPr/>
            <p:nvPr/>
          </p:nvSpPr>
          <p:spPr>
            <a:xfrm>
              <a:off x="6322775" y="3990475"/>
              <a:ext cx="56500" cy="75925"/>
            </a:xfrm>
            <a:custGeom>
              <a:rect b="b" l="l" r="r" t="t"/>
              <a:pathLst>
                <a:path extrusionOk="0" h="3037" w="2260">
                  <a:moveTo>
                    <a:pt x="1552" y="1"/>
                  </a:moveTo>
                  <a:lnTo>
                    <a:pt x="1552" y="1"/>
                  </a:lnTo>
                  <a:cubicBezTo>
                    <a:pt x="708" y="731"/>
                    <a:pt x="0" y="1986"/>
                    <a:pt x="708" y="3036"/>
                  </a:cubicBezTo>
                  <a:cubicBezTo>
                    <a:pt x="708" y="3036"/>
                    <a:pt x="2260" y="2237"/>
                    <a:pt x="15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8"/>
            <p:cNvSpPr/>
            <p:nvPr/>
          </p:nvSpPr>
          <p:spPr>
            <a:xfrm>
              <a:off x="6253725" y="3984775"/>
              <a:ext cx="56525" cy="76475"/>
            </a:xfrm>
            <a:custGeom>
              <a:rect b="b" l="l" r="r" t="t"/>
              <a:pathLst>
                <a:path extrusionOk="0" h="3059" w="2261">
                  <a:moveTo>
                    <a:pt x="1552" y="0"/>
                  </a:moveTo>
                  <a:lnTo>
                    <a:pt x="1552" y="0"/>
                  </a:lnTo>
                  <a:cubicBezTo>
                    <a:pt x="708" y="754"/>
                    <a:pt x="0" y="2009"/>
                    <a:pt x="731" y="3059"/>
                  </a:cubicBezTo>
                  <a:cubicBezTo>
                    <a:pt x="731" y="3059"/>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18"/>
            <p:cNvSpPr/>
            <p:nvPr/>
          </p:nvSpPr>
          <p:spPr>
            <a:xfrm>
              <a:off x="6305650" y="4021300"/>
              <a:ext cx="57650" cy="56050"/>
            </a:xfrm>
            <a:custGeom>
              <a:rect b="b" l="l" r="r" t="t"/>
              <a:pathLst>
                <a:path extrusionOk="0" h="2242" w="2306">
                  <a:moveTo>
                    <a:pt x="0" y="0"/>
                  </a:moveTo>
                  <a:lnTo>
                    <a:pt x="0" y="0"/>
                  </a:lnTo>
                  <a:cubicBezTo>
                    <a:pt x="221" y="1057"/>
                    <a:pt x="930"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8"/>
            <p:cNvSpPr/>
            <p:nvPr/>
          </p:nvSpPr>
          <p:spPr>
            <a:xfrm>
              <a:off x="6401525" y="3968800"/>
              <a:ext cx="55375" cy="63925"/>
            </a:xfrm>
            <a:custGeom>
              <a:rect b="b" l="l" r="r" t="t"/>
              <a:pathLst>
                <a:path extrusionOk="0" h="2557" w="2215">
                  <a:moveTo>
                    <a:pt x="0" y="0"/>
                  </a:moveTo>
                  <a:lnTo>
                    <a:pt x="0" y="0"/>
                  </a:lnTo>
                  <a:cubicBezTo>
                    <a:pt x="46" y="1119"/>
                    <a:pt x="594" y="2465"/>
                    <a:pt x="1849" y="2557"/>
                  </a:cubicBezTo>
                  <a:cubicBezTo>
                    <a:pt x="1849" y="2557"/>
                    <a:pt x="2214" y="86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8"/>
            <p:cNvSpPr/>
            <p:nvPr/>
          </p:nvSpPr>
          <p:spPr>
            <a:xfrm>
              <a:off x="6362725" y="3983050"/>
              <a:ext cx="53650" cy="78200"/>
            </a:xfrm>
            <a:custGeom>
              <a:rect b="b" l="l" r="r" t="t"/>
              <a:pathLst>
                <a:path extrusionOk="0" h="3128" w="2146">
                  <a:moveTo>
                    <a:pt x="548" y="1"/>
                  </a:moveTo>
                  <a:lnTo>
                    <a:pt x="548" y="1"/>
                  </a:lnTo>
                  <a:cubicBezTo>
                    <a:pt x="91" y="1051"/>
                    <a:pt x="0" y="2489"/>
                    <a:pt x="1096" y="3128"/>
                  </a:cubicBezTo>
                  <a:cubicBezTo>
                    <a:pt x="1096" y="3128"/>
                    <a:pt x="2146" y="1758"/>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8"/>
            <p:cNvSpPr/>
            <p:nvPr/>
          </p:nvSpPr>
          <p:spPr>
            <a:xfrm>
              <a:off x="6434625" y="3957375"/>
              <a:ext cx="53650" cy="78200"/>
            </a:xfrm>
            <a:custGeom>
              <a:rect b="b" l="l" r="r" t="t"/>
              <a:pathLst>
                <a:path extrusionOk="0" h="3128" w="2146">
                  <a:moveTo>
                    <a:pt x="571" y="1"/>
                  </a:moveTo>
                  <a:lnTo>
                    <a:pt x="571" y="1"/>
                  </a:lnTo>
                  <a:cubicBezTo>
                    <a:pt x="91" y="1028"/>
                    <a:pt x="0" y="2466"/>
                    <a:pt x="1096" y="3128"/>
                  </a:cubicBezTo>
                  <a:cubicBezTo>
                    <a:pt x="1096" y="3128"/>
                    <a:pt x="2146" y="1735"/>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8"/>
            <p:cNvSpPr/>
            <p:nvPr/>
          </p:nvSpPr>
          <p:spPr>
            <a:xfrm>
              <a:off x="6337025" y="3983050"/>
              <a:ext cx="53675" cy="78200"/>
            </a:xfrm>
            <a:custGeom>
              <a:rect b="b" l="l" r="r" t="t"/>
              <a:pathLst>
                <a:path extrusionOk="0" h="3128" w="2147">
                  <a:moveTo>
                    <a:pt x="549" y="1"/>
                  </a:moveTo>
                  <a:lnTo>
                    <a:pt x="549" y="1"/>
                  </a:lnTo>
                  <a:cubicBezTo>
                    <a:pt x="92" y="1028"/>
                    <a:pt x="1" y="2466"/>
                    <a:pt x="1096" y="3128"/>
                  </a:cubicBezTo>
                  <a:cubicBezTo>
                    <a:pt x="1096" y="3128"/>
                    <a:pt x="2146" y="1736"/>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18"/>
            <p:cNvSpPr/>
            <p:nvPr/>
          </p:nvSpPr>
          <p:spPr>
            <a:xfrm>
              <a:off x="6453450" y="3970500"/>
              <a:ext cx="56500" cy="76500"/>
            </a:xfrm>
            <a:custGeom>
              <a:rect b="b" l="l" r="r" t="t"/>
              <a:pathLst>
                <a:path extrusionOk="0" h="3060" w="2260">
                  <a:moveTo>
                    <a:pt x="1552" y="1"/>
                  </a:moveTo>
                  <a:cubicBezTo>
                    <a:pt x="708" y="731"/>
                    <a:pt x="0" y="2009"/>
                    <a:pt x="731" y="3059"/>
                  </a:cubicBezTo>
                  <a:cubicBezTo>
                    <a:pt x="731" y="3059"/>
                    <a:pt x="2260" y="2260"/>
                    <a:pt x="15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8"/>
            <p:cNvSpPr/>
            <p:nvPr/>
          </p:nvSpPr>
          <p:spPr>
            <a:xfrm>
              <a:off x="6384975" y="3964800"/>
              <a:ext cx="56500" cy="76475"/>
            </a:xfrm>
            <a:custGeom>
              <a:rect b="b" l="l" r="r" t="t"/>
              <a:pathLst>
                <a:path extrusionOk="0" h="3059" w="2260">
                  <a:moveTo>
                    <a:pt x="1552" y="0"/>
                  </a:moveTo>
                  <a:cubicBezTo>
                    <a:pt x="708" y="754"/>
                    <a:pt x="0" y="2009"/>
                    <a:pt x="708" y="3059"/>
                  </a:cubicBezTo>
                  <a:cubicBezTo>
                    <a:pt x="708" y="3059"/>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8"/>
            <p:cNvSpPr/>
            <p:nvPr/>
          </p:nvSpPr>
          <p:spPr>
            <a:xfrm>
              <a:off x="6463725" y="3985900"/>
              <a:ext cx="54800" cy="69650"/>
            </a:xfrm>
            <a:custGeom>
              <a:rect b="b" l="l" r="r" t="t"/>
              <a:pathLst>
                <a:path extrusionOk="0" h="2786" w="2192">
                  <a:moveTo>
                    <a:pt x="114" y="1"/>
                  </a:moveTo>
                  <a:lnTo>
                    <a:pt x="114" y="1"/>
                  </a:lnTo>
                  <a:cubicBezTo>
                    <a:pt x="0" y="1142"/>
                    <a:pt x="388" y="2535"/>
                    <a:pt x="1621" y="2786"/>
                  </a:cubicBezTo>
                  <a:cubicBezTo>
                    <a:pt x="1621" y="2786"/>
                    <a:pt x="2191" y="1142"/>
                    <a:pt x="1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8"/>
            <p:cNvSpPr/>
            <p:nvPr/>
          </p:nvSpPr>
          <p:spPr>
            <a:xfrm>
              <a:off x="6566425" y="3962525"/>
              <a:ext cx="53100" cy="74775"/>
            </a:xfrm>
            <a:custGeom>
              <a:rect b="b" l="l" r="r" t="t"/>
              <a:pathLst>
                <a:path extrusionOk="0" h="2991" w="2124">
                  <a:moveTo>
                    <a:pt x="275" y="0"/>
                  </a:moveTo>
                  <a:lnTo>
                    <a:pt x="275" y="0"/>
                  </a:lnTo>
                  <a:cubicBezTo>
                    <a:pt x="1" y="1096"/>
                    <a:pt x="138" y="2534"/>
                    <a:pt x="1325" y="2990"/>
                  </a:cubicBezTo>
                  <a:cubicBezTo>
                    <a:pt x="1325" y="2990"/>
                    <a:pt x="2123" y="1461"/>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8"/>
            <p:cNvSpPr/>
            <p:nvPr/>
          </p:nvSpPr>
          <p:spPr>
            <a:xfrm>
              <a:off x="6513925" y="3969375"/>
              <a:ext cx="57100" cy="78750"/>
            </a:xfrm>
            <a:custGeom>
              <a:rect b="b" l="l" r="r" t="t"/>
              <a:pathLst>
                <a:path extrusionOk="0" h="3150" w="2284">
                  <a:moveTo>
                    <a:pt x="1233" y="0"/>
                  </a:moveTo>
                  <a:lnTo>
                    <a:pt x="1233" y="0"/>
                  </a:lnTo>
                  <a:cubicBezTo>
                    <a:pt x="503" y="867"/>
                    <a:pt x="1" y="2237"/>
                    <a:pt x="868" y="3150"/>
                  </a:cubicBezTo>
                  <a:cubicBezTo>
                    <a:pt x="868" y="3150"/>
                    <a:pt x="2283"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8"/>
            <p:cNvSpPr/>
            <p:nvPr/>
          </p:nvSpPr>
          <p:spPr>
            <a:xfrm>
              <a:off x="6590975" y="3964800"/>
              <a:ext cx="56500" cy="78775"/>
            </a:xfrm>
            <a:custGeom>
              <a:rect b="b" l="l" r="r" t="t"/>
              <a:pathLst>
                <a:path extrusionOk="0" h="3151" w="2260">
                  <a:moveTo>
                    <a:pt x="1210" y="0"/>
                  </a:moveTo>
                  <a:lnTo>
                    <a:pt x="1210" y="0"/>
                  </a:lnTo>
                  <a:cubicBezTo>
                    <a:pt x="479" y="868"/>
                    <a:pt x="0" y="2237"/>
                    <a:pt x="868" y="3150"/>
                  </a:cubicBezTo>
                  <a:cubicBezTo>
                    <a:pt x="868" y="3150"/>
                    <a:pt x="2260" y="2123"/>
                    <a:pt x="12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8"/>
            <p:cNvSpPr/>
            <p:nvPr/>
          </p:nvSpPr>
          <p:spPr>
            <a:xfrm>
              <a:off x="6492250" y="3970500"/>
              <a:ext cx="56525" cy="78775"/>
            </a:xfrm>
            <a:custGeom>
              <a:rect b="b" l="l" r="r" t="t"/>
              <a:pathLst>
                <a:path extrusionOk="0" h="3151" w="2261">
                  <a:moveTo>
                    <a:pt x="1210" y="1"/>
                  </a:moveTo>
                  <a:lnTo>
                    <a:pt x="1210" y="1"/>
                  </a:lnTo>
                  <a:cubicBezTo>
                    <a:pt x="503" y="868"/>
                    <a:pt x="0" y="2215"/>
                    <a:pt x="868" y="3151"/>
                  </a:cubicBezTo>
                  <a:cubicBezTo>
                    <a:pt x="868" y="3151"/>
                    <a:pt x="2260" y="2123"/>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8"/>
            <p:cNvSpPr/>
            <p:nvPr/>
          </p:nvSpPr>
          <p:spPr>
            <a:xfrm>
              <a:off x="6608650" y="3989900"/>
              <a:ext cx="51950" cy="67375"/>
            </a:xfrm>
            <a:custGeom>
              <a:rect b="b" l="l" r="r" t="t"/>
              <a:pathLst>
                <a:path extrusionOk="0" h="2695" w="2078">
                  <a:moveTo>
                    <a:pt x="2055" y="1"/>
                  </a:moveTo>
                  <a:lnTo>
                    <a:pt x="2055" y="1"/>
                  </a:lnTo>
                  <a:cubicBezTo>
                    <a:pt x="1028" y="457"/>
                    <a:pt x="1" y="1484"/>
                    <a:pt x="389" y="2694"/>
                  </a:cubicBezTo>
                  <a:cubicBezTo>
                    <a:pt x="389" y="2694"/>
                    <a:pt x="2078" y="2352"/>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8"/>
            <p:cNvSpPr/>
            <p:nvPr/>
          </p:nvSpPr>
          <p:spPr>
            <a:xfrm>
              <a:off x="6544175" y="3965375"/>
              <a:ext cx="52525" cy="67350"/>
            </a:xfrm>
            <a:custGeom>
              <a:rect b="b" l="l" r="r" t="t"/>
              <a:pathLst>
                <a:path extrusionOk="0" h="2694" w="2101">
                  <a:moveTo>
                    <a:pt x="2055" y="0"/>
                  </a:moveTo>
                  <a:cubicBezTo>
                    <a:pt x="1028" y="457"/>
                    <a:pt x="0" y="1484"/>
                    <a:pt x="388" y="2694"/>
                  </a:cubicBezTo>
                  <a:cubicBezTo>
                    <a:pt x="388" y="2694"/>
                    <a:pt x="2100" y="2351"/>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8"/>
            <p:cNvSpPr/>
            <p:nvPr/>
          </p:nvSpPr>
          <p:spPr>
            <a:xfrm>
              <a:off x="6699375" y="3940250"/>
              <a:ext cx="54250" cy="69650"/>
            </a:xfrm>
            <a:custGeom>
              <a:rect b="b" l="l" r="r" t="t"/>
              <a:pathLst>
                <a:path extrusionOk="0" h="2786" w="2170">
                  <a:moveTo>
                    <a:pt x="92" y="1"/>
                  </a:moveTo>
                  <a:cubicBezTo>
                    <a:pt x="1" y="1119"/>
                    <a:pt x="389" y="2512"/>
                    <a:pt x="1622" y="2786"/>
                  </a:cubicBezTo>
                  <a:cubicBezTo>
                    <a:pt x="1622" y="2786"/>
                    <a:pt x="2169" y="1142"/>
                    <a:pt x="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8"/>
            <p:cNvSpPr/>
            <p:nvPr/>
          </p:nvSpPr>
          <p:spPr>
            <a:xfrm>
              <a:off x="6801525" y="3916300"/>
              <a:ext cx="53675" cy="74775"/>
            </a:xfrm>
            <a:custGeom>
              <a:rect b="b" l="l" r="r" t="t"/>
              <a:pathLst>
                <a:path extrusionOk="0" h="2991" w="2147">
                  <a:moveTo>
                    <a:pt x="297" y="0"/>
                  </a:moveTo>
                  <a:cubicBezTo>
                    <a:pt x="1" y="1096"/>
                    <a:pt x="160" y="2534"/>
                    <a:pt x="1347" y="2990"/>
                  </a:cubicBezTo>
                  <a:cubicBezTo>
                    <a:pt x="1347" y="2990"/>
                    <a:pt x="2146" y="1461"/>
                    <a:pt x="2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8"/>
            <p:cNvSpPr/>
            <p:nvPr/>
          </p:nvSpPr>
          <p:spPr>
            <a:xfrm>
              <a:off x="6749600" y="3923725"/>
              <a:ext cx="56525" cy="78750"/>
            </a:xfrm>
            <a:custGeom>
              <a:rect b="b" l="l" r="r" t="t"/>
              <a:pathLst>
                <a:path extrusionOk="0" h="3150" w="2261">
                  <a:moveTo>
                    <a:pt x="1233" y="0"/>
                  </a:moveTo>
                  <a:lnTo>
                    <a:pt x="1233" y="0"/>
                  </a:lnTo>
                  <a:cubicBezTo>
                    <a:pt x="503" y="867"/>
                    <a:pt x="1" y="2214"/>
                    <a:pt x="868" y="3150"/>
                  </a:cubicBezTo>
                  <a:cubicBezTo>
                    <a:pt x="868" y="3150"/>
                    <a:pt x="2260"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8"/>
            <p:cNvSpPr/>
            <p:nvPr/>
          </p:nvSpPr>
          <p:spPr>
            <a:xfrm>
              <a:off x="6826075" y="3919150"/>
              <a:ext cx="57075" cy="78775"/>
            </a:xfrm>
            <a:custGeom>
              <a:rect b="b" l="l" r="r" t="t"/>
              <a:pathLst>
                <a:path extrusionOk="0" h="3151" w="2283">
                  <a:moveTo>
                    <a:pt x="1233" y="0"/>
                  </a:moveTo>
                  <a:lnTo>
                    <a:pt x="1233" y="0"/>
                  </a:lnTo>
                  <a:cubicBezTo>
                    <a:pt x="502" y="845"/>
                    <a:pt x="0" y="2214"/>
                    <a:pt x="868" y="3150"/>
                  </a:cubicBezTo>
                  <a:cubicBezTo>
                    <a:pt x="868" y="3150"/>
                    <a:pt x="2283"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8"/>
            <p:cNvSpPr/>
            <p:nvPr/>
          </p:nvSpPr>
          <p:spPr>
            <a:xfrm>
              <a:off x="6725625" y="3916300"/>
              <a:ext cx="56525" cy="78775"/>
            </a:xfrm>
            <a:custGeom>
              <a:rect b="b" l="l" r="r" t="t"/>
              <a:pathLst>
                <a:path extrusionOk="0" h="3151" w="2261">
                  <a:moveTo>
                    <a:pt x="1211" y="0"/>
                  </a:moveTo>
                  <a:cubicBezTo>
                    <a:pt x="480" y="868"/>
                    <a:pt x="1" y="2214"/>
                    <a:pt x="845" y="3150"/>
                  </a:cubicBezTo>
                  <a:cubicBezTo>
                    <a:pt x="845" y="3150"/>
                    <a:pt x="2261" y="2123"/>
                    <a:pt x="12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8"/>
            <p:cNvSpPr/>
            <p:nvPr/>
          </p:nvSpPr>
          <p:spPr>
            <a:xfrm>
              <a:off x="6844325" y="3943675"/>
              <a:ext cx="51950" cy="67375"/>
            </a:xfrm>
            <a:custGeom>
              <a:rect b="b" l="l" r="r" t="t"/>
              <a:pathLst>
                <a:path extrusionOk="0" h="2695" w="2078">
                  <a:moveTo>
                    <a:pt x="2032" y="1"/>
                  </a:moveTo>
                  <a:lnTo>
                    <a:pt x="2032" y="1"/>
                  </a:lnTo>
                  <a:cubicBezTo>
                    <a:pt x="1005" y="480"/>
                    <a:pt x="1" y="1485"/>
                    <a:pt x="389" y="2694"/>
                  </a:cubicBezTo>
                  <a:cubicBezTo>
                    <a:pt x="389" y="2694"/>
                    <a:pt x="2078" y="2375"/>
                    <a:pt x="20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8"/>
            <p:cNvSpPr/>
            <p:nvPr/>
          </p:nvSpPr>
          <p:spPr>
            <a:xfrm>
              <a:off x="6779850" y="3919150"/>
              <a:ext cx="51950" cy="67350"/>
            </a:xfrm>
            <a:custGeom>
              <a:rect b="b" l="l" r="r" t="t"/>
              <a:pathLst>
                <a:path extrusionOk="0" h="2694" w="2078">
                  <a:moveTo>
                    <a:pt x="2032" y="0"/>
                  </a:moveTo>
                  <a:lnTo>
                    <a:pt x="2032" y="0"/>
                  </a:lnTo>
                  <a:cubicBezTo>
                    <a:pt x="1005" y="480"/>
                    <a:pt x="0" y="1484"/>
                    <a:pt x="388" y="2694"/>
                  </a:cubicBezTo>
                  <a:cubicBezTo>
                    <a:pt x="388" y="2694"/>
                    <a:pt x="2077" y="2374"/>
                    <a:pt x="20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8"/>
            <p:cNvSpPr/>
            <p:nvPr/>
          </p:nvSpPr>
          <p:spPr>
            <a:xfrm>
              <a:off x="6851175" y="3947675"/>
              <a:ext cx="56525" cy="75925"/>
            </a:xfrm>
            <a:custGeom>
              <a:rect b="b" l="l" r="r" t="t"/>
              <a:pathLst>
                <a:path extrusionOk="0" h="3037" w="2261">
                  <a:moveTo>
                    <a:pt x="1575" y="1"/>
                  </a:moveTo>
                  <a:cubicBezTo>
                    <a:pt x="731" y="731"/>
                    <a:pt x="0" y="1986"/>
                    <a:pt x="708" y="3036"/>
                  </a:cubicBezTo>
                  <a:cubicBezTo>
                    <a:pt x="708" y="3036"/>
                    <a:pt x="2260" y="2260"/>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8"/>
            <p:cNvSpPr/>
            <p:nvPr/>
          </p:nvSpPr>
          <p:spPr>
            <a:xfrm>
              <a:off x="6936200" y="4006450"/>
              <a:ext cx="54225" cy="71350"/>
            </a:xfrm>
            <a:custGeom>
              <a:rect b="b" l="l" r="r" t="t"/>
              <a:pathLst>
                <a:path extrusionOk="0" h="2854" w="2169">
                  <a:moveTo>
                    <a:pt x="1872" y="1"/>
                  </a:moveTo>
                  <a:lnTo>
                    <a:pt x="1872" y="1"/>
                  </a:lnTo>
                  <a:cubicBezTo>
                    <a:pt x="913" y="571"/>
                    <a:pt x="0" y="1690"/>
                    <a:pt x="503" y="2854"/>
                  </a:cubicBezTo>
                  <a:cubicBezTo>
                    <a:pt x="503" y="2854"/>
                    <a:pt x="2169" y="2329"/>
                    <a:pt x="18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8"/>
            <p:cNvSpPr/>
            <p:nvPr/>
          </p:nvSpPr>
          <p:spPr>
            <a:xfrm>
              <a:off x="6896250" y="3991050"/>
              <a:ext cx="61650" cy="49875"/>
            </a:xfrm>
            <a:custGeom>
              <a:rect b="b" l="l" r="r" t="t"/>
              <a:pathLst>
                <a:path extrusionOk="0" h="1995" w="2466">
                  <a:moveTo>
                    <a:pt x="2466" y="0"/>
                  </a:moveTo>
                  <a:cubicBezTo>
                    <a:pt x="1347" y="92"/>
                    <a:pt x="46" y="708"/>
                    <a:pt x="1" y="1986"/>
                  </a:cubicBezTo>
                  <a:cubicBezTo>
                    <a:pt x="1" y="1986"/>
                    <a:pt x="58" y="1995"/>
                    <a:pt x="157" y="1995"/>
                  </a:cubicBezTo>
                  <a:cubicBezTo>
                    <a:pt x="596" y="1995"/>
                    <a:pt x="1851" y="1827"/>
                    <a:pt x="24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8"/>
            <p:cNvSpPr/>
            <p:nvPr/>
          </p:nvSpPr>
          <p:spPr>
            <a:xfrm>
              <a:off x="6953900" y="4041825"/>
              <a:ext cx="61650" cy="49900"/>
            </a:xfrm>
            <a:custGeom>
              <a:rect b="b" l="l" r="r" t="t"/>
              <a:pathLst>
                <a:path extrusionOk="0" h="1996" w="2466">
                  <a:moveTo>
                    <a:pt x="2465" y="1"/>
                  </a:moveTo>
                  <a:lnTo>
                    <a:pt x="2465" y="1"/>
                  </a:lnTo>
                  <a:cubicBezTo>
                    <a:pt x="1347" y="92"/>
                    <a:pt x="46" y="708"/>
                    <a:pt x="0" y="1987"/>
                  </a:cubicBezTo>
                  <a:cubicBezTo>
                    <a:pt x="0" y="1987"/>
                    <a:pt x="58" y="1995"/>
                    <a:pt x="156" y="1995"/>
                  </a:cubicBezTo>
                  <a:cubicBezTo>
                    <a:pt x="596" y="1995"/>
                    <a:pt x="1850" y="1828"/>
                    <a:pt x="24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8"/>
            <p:cNvSpPr/>
            <p:nvPr/>
          </p:nvSpPr>
          <p:spPr>
            <a:xfrm>
              <a:off x="6884275" y="3968800"/>
              <a:ext cx="61650" cy="49875"/>
            </a:xfrm>
            <a:custGeom>
              <a:rect b="b" l="l" r="r" t="t"/>
              <a:pathLst>
                <a:path extrusionOk="0" h="1995" w="2466">
                  <a:moveTo>
                    <a:pt x="2465" y="0"/>
                  </a:moveTo>
                  <a:lnTo>
                    <a:pt x="2465" y="0"/>
                  </a:lnTo>
                  <a:cubicBezTo>
                    <a:pt x="1347" y="92"/>
                    <a:pt x="46" y="708"/>
                    <a:pt x="0" y="1986"/>
                  </a:cubicBezTo>
                  <a:cubicBezTo>
                    <a:pt x="0" y="1986"/>
                    <a:pt x="58" y="1994"/>
                    <a:pt x="157" y="1994"/>
                  </a:cubicBezTo>
                  <a:cubicBezTo>
                    <a:pt x="596" y="1994"/>
                    <a:pt x="1850" y="1827"/>
                    <a:pt x="2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8"/>
            <p:cNvSpPr/>
            <p:nvPr/>
          </p:nvSpPr>
          <p:spPr>
            <a:xfrm>
              <a:off x="6948175" y="4080525"/>
              <a:ext cx="77075" cy="31350"/>
            </a:xfrm>
            <a:custGeom>
              <a:rect b="b" l="l" r="r" t="t"/>
              <a:pathLst>
                <a:path extrusionOk="0" h="1254" w="3083">
                  <a:moveTo>
                    <a:pt x="1826" y="0"/>
                  </a:moveTo>
                  <a:cubicBezTo>
                    <a:pt x="1088" y="0"/>
                    <a:pt x="376" y="266"/>
                    <a:pt x="1" y="986"/>
                  </a:cubicBezTo>
                  <a:cubicBezTo>
                    <a:pt x="1" y="986"/>
                    <a:pt x="409" y="1254"/>
                    <a:pt x="1032" y="1254"/>
                  </a:cubicBezTo>
                  <a:cubicBezTo>
                    <a:pt x="1589" y="1254"/>
                    <a:pt x="2318" y="1041"/>
                    <a:pt x="3082" y="233"/>
                  </a:cubicBezTo>
                  <a:cubicBezTo>
                    <a:pt x="2695" y="90"/>
                    <a:pt x="2256" y="0"/>
                    <a:pt x="18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8"/>
            <p:cNvSpPr/>
            <p:nvPr/>
          </p:nvSpPr>
          <p:spPr>
            <a:xfrm>
              <a:off x="6920225" y="4017750"/>
              <a:ext cx="76475" cy="31375"/>
            </a:xfrm>
            <a:custGeom>
              <a:rect b="b" l="l" r="r" t="t"/>
              <a:pathLst>
                <a:path extrusionOk="0" h="1255" w="3059">
                  <a:moveTo>
                    <a:pt x="1804" y="0"/>
                  </a:moveTo>
                  <a:cubicBezTo>
                    <a:pt x="1067" y="0"/>
                    <a:pt x="361" y="266"/>
                    <a:pt x="0" y="987"/>
                  </a:cubicBezTo>
                  <a:cubicBezTo>
                    <a:pt x="0" y="987"/>
                    <a:pt x="402" y="1254"/>
                    <a:pt x="1019" y="1254"/>
                  </a:cubicBezTo>
                  <a:cubicBezTo>
                    <a:pt x="1571" y="1254"/>
                    <a:pt x="2295" y="1041"/>
                    <a:pt x="3059" y="233"/>
                  </a:cubicBezTo>
                  <a:cubicBezTo>
                    <a:pt x="2672" y="91"/>
                    <a:pt x="2233"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8"/>
            <p:cNvSpPr/>
            <p:nvPr/>
          </p:nvSpPr>
          <p:spPr>
            <a:xfrm>
              <a:off x="6957875" y="4122300"/>
              <a:ext cx="55950" cy="75900"/>
            </a:xfrm>
            <a:custGeom>
              <a:rect b="b" l="l" r="r" t="t"/>
              <a:pathLst>
                <a:path extrusionOk="0" h="3036" w="2238">
                  <a:moveTo>
                    <a:pt x="1576" y="0"/>
                  </a:moveTo>
                  <a:cubicBezTo>
                    <a:pt x="708" y="731"/>
                    <a:pt x="1" y="1986"/>
                    <a:pt x="686" y="3036"/>
                  </a:cubicBezTo>
                  <a:cubicBezTo>
                    <a:pt x="686" y="3036"/>
                    <a:pt x="2238" y="226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8"/>
            <p:cNvSpPr/>
            <p:nvPr/>
          </p:nvSpPr>
          <p:spPr>
            <a:xfrm>
              <a:off x="7042325" y="4181075"/>
              <a:ext cx="54825" cy="71350"/>
            </a:xfrm>
            <a:custGeom>
              <a:rect b="b" l="l" r="r" t="t"/>
              <a:pathLst>
                <a:path extrusionOk="0" h="2854" w="2193">
                  <a:moveTo>
                    <a:pt x="1895" y="0"/>
                  </a:moveTo>
                  <a:lnTo>
                    <a:pt x="1895" y="0"/>
                  </a:lnTo>
                  <a:cubicBezTo>
                    <a:pt x="914" y="571"/>
                    <a:pt x="1" y="1689"/>
                    <a:pt x="526" y="2853"/>
                  </a:cubicBezTo>
                  <a:cubicBezTo>
                    <a:pt x="526" y="2853"/>
                    <a:pt x="2192" y="2328"/>
                    <a:pt x="18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8"/>
            <p:cNvSpPr/>
            <p:nvPr/>
          </p:nvSpPr>
          <p:spPr>
            <a:xfrm>
              <a:off x="7002400" y="4165650"/>
              <a:ext cx="62225" cy="49900"/>
            </a:xfrm>
            <a:custGeom>
              <a:rect b="b" l="l" r="r" t="t"/>
              <a:pathLst>
                <a:path extrusionOk="0" h="1996" w="2489">
                  <a:moveTo>
                    <a:pt x="2488" y="1"/>
                  </a:moveTo>
                  <a:lnTo>
                    <a:pt x="2488" y="1"/>
                  </a:lnTo>
                  <a:cubicBezTo>
                    <a:pt x="1347" y="92"/>
                    <a:pt x="46" y="708"/>
                    <a:pt x="0" y="1987"/>
                  </a:cubicBezTo>
                  <a:cubicBezTo>
                    <a:pt x="0" y="1987"/>
                    <a:pt x="58" y="1995"/>
                    <a:pt x="158" y="1995"/>
                  </a:cubicBezTo>
                  <a:cubicBezTo>
                    <a:pt x="603" y="1995"/>
                    <a:pt x="1873" y="1828"/>
                    <a:pt x="24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8"/>
            <p:cNvSpPr/>
            <p:nvPr/>
          </p:nvSpPr>
          <p:spPr>
            <a:xfrm>
              <a:off x="7060025" y="4216450"/>
              <a:ext cx="62225" cy="49875"/>
            </a:xfrm>
            <a:custGeom>
              <a:rect b="b" l="l" r="r" t="t"/>
              <a:pathLst>
                <a:path extrusionOk="0" h="1995" w="2489">
                  <a:moveTo>
                    <a:pt x="2489" y="0"/>
                  </a:moveTo>
                  <a:lnTo>
                    <a:pt x="2489" y="0"/>
                  </a:lnTo>
                  <a:cubicBezTo>
                    <a:pt x="1347" y="92"/>
                    <a:pt x="46" y="708"/>
                    <a:pt x="1" y="1986"/>
                  </a:cubicBezTo>
                  <a:cubicBezTo>
                    <a:pt x="1" y="1986"/>
                    <a:pt x="59" y="1995"/>
                    <a:pt x="159" y="1995"/>
                  </a:cubicBezTo>
                  <a:cubicBezTo>
                    <a:pt x="604" y="1995"/>
                    <a:pt x="1873" y="1827"/>
                    <a:pt x="2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8"/>
            <p:cNvSpPr/>
            <p:nvPr/>
          </p:nvSpPr>
          <p:spPr>
            <a:xfrm>
              <a:off x="6990400" y="4143400"/>
              <a:ext cx="62225" cy="49875"/>
            </a:xfrm>
            <a:custGeom>
              <a:rect b="b" l="l" r="r" t="t"/>
              <a:pathLst>
                <a:path extrusionOk="0" h="1995" w="2489">
                  <a:moveTo>
                    <a:pt x="2489" y="1"/>
                  </a:moveTo>
                  <a:lnTo>
                    <a:pt x="2489" y="1"/>
                  </a:lnTo>
                  <a:cubicBezTo>
                    <a:pt x="1348" y="92"/>
                    <a:pt x="47" y="708"/>
                    <a:pt x="1" y="1987"/>
                  </a:cubicBezTo>
                  <a:cubicBezTo>
                    <a:pt x="1" y="1987"/>
                    <a:pt x="58" y="1995"/>
                    <a:pt x="157" y="1995"/>
                  </a:cubicBezTo>
                  <a:cubicBezTo>
                    <a:pt x="597" y="1995"/>
                    <a:pt x="1855" y="1828"/>
                    <a:pt x="2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8"/>
            <p:cNvSpPr/>
            <p:nvPr/>
          </p:nvSpPr>
          <p:spPr>
            <a:xfrm>
              <a:off x="7054900" y="4255125"/>
              <a:ext cx="77050" cy="31375"/>
            </a:xfrm>
            <a:custGeom>
              <a:rect b="b" l="l" r="r" t="t"/>
              <a:pathLst>
                <a:path extrusionOk="0" h="1255" w="3082">
                  <a:moveTo>
                    <a:pt x="1809" y="1"/>
                  </a:moveTo>
                  <a:cubicBezTo>
                    <a:pt x="1067" y="1"/>
                    <a:pt x="361" y="266"/>
                    <a:pt x="0" y="987"/>
                  </a:cubicBezTo>
                  <a:cubicBezTo>
                    <a:pt x="0" y="987"/>
                    <a:pt x="401" y="1255"/>
                    <a:pt x="1022" y="1255"/>
                  </a:cubicBezTo>
                  <a:cubicBezTo>
                    <a:pt x="1577" y="1255"/>
                    <a:pt x="2306" y="1041"/>
                    <a:pt x="3082" y="234"/>
                  </a:cubicBezTo>
                  <a:cubicBezTo>
                    <a:pt x="2686" y="91"/>
                    <a:pt x="2242" y="1"/>
                    <a:pt x="18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8"/>
            <p:cNvSpPr/>
            <p:nvPr/>
          </p:nvSpPr>
          <p:spPr>
            <a:xfrm>
              <a:off x="7026350" y="4192350"/>
              <a:ext cx="77075" cy="31375"/>
            </a:xfrm>
            <a:custGeom>
              <a:rect b="b" l="l" r="r" t="t"/>
              <a:pathLst>
                <a:path extrusionOk="0" h="1255" w="3083">
                  <a:moveTo>
                    <a:pt x="1820" y="1"/>
                  </a:moveTo>
                  <a:cubicBezTo>
                    <a:pt x="1077" y="1"/>
                    <a:pt x="361" y="266"/>
                    <a:pt x="1" y="987"/>
                  </a:cubicBezTo>
                  <a:cubicBezTo>
                    <a:pt x="1" y="987"/>
                    <a:pt x="402" y="1255"/>
                    <a:pt x="1023" y="1255"/>
                  </a:cubicBezTo>
                  <a:cubicBezTo>
                    <a:pt x="1578" y="1255"/>
                    <a:pt x="2307" y="1041"/>
                    <a:pt x="3082" y="234"/>
                  </a:cubicBezTo>
                  <a:cubicBezTo>
                    <a:pt x="2696" y="91"/>
                    <a:pt x="2253" y="1"/>
                    <a:pt x="1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8"/>
            <p:cNvSpPr/>
            <p:nvPr/>
          </p:nvSpPr>
          <p:spPr>
            <a:xfrm>
              <a:off x="7049175" y="4241550"/>
              <a:ext cx="55950" cy="75925"/>
            </a:xfrm>
            <a:custGeom>
              <a:rect b="b" l="l" r="r" t="t"/>
              <a:pathLst>
                <a:path extrusionOk="0" h="3037" w="2238">
                  <a:moveTo>
                    <a:pt x="1576" y="1"/>
                  </a:moveTo>
                  <a:lnTo>
                    <a:pt x="1576" y="1"/>
                  </a:lnTo>
                  <a:cubicBezTo>
                    <a:pt x="708" y="731"/>
                    <a:pt x="1" y="1986"/>
                    <a:pt x="686" y="3036"/>
                  </a:cubicBezTo>
                  <a:cubicBezTo>
                    <a:pt x="686" y="3036"/>
                    <a:pt x="2238" y="2260"/>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8"/>
            <p:cNvSpPr/>
            <p:nvPr/>
          </p:nvSpPr>
          <p:spPr>
            <a:xfrm>
              <a:off x="7133650" y="4300325"/>
              <a:ext cx="54800" cy="71350"/>
            </a:xfrm>
            <a:custGeom>
              <a:rect b="b" l="l" r="r" t="t"/>
              <a:pathLst>
                <a:path extrusionOk="0" h="2854" w="2192">
                  <a:moveTo>
                    <a:pt x="1895" y="1"/>
                  </a:moveTo>
                  <a:lnTo>
                    <a:pt x="1895" y="1"/>
                  </a:lnTo>
                  <a:cubicBezTo>
                    <a:pt x="913" y="571"/>
                    <a:pt x="0" y="1690"/>
                    <a:pt x="525" y="2854"/>
                  </a:cubicBezTo>
                  <a:cubicBezTo>
                    <a:pt x="525" y="2854"/>
                    <a:pt x="2191" y="2329"/>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8"/>
            <p:cNvSpPr/>
            <p:nvPr/>
          </p:nvSpPr>
          <p:spPr>
            <a:xfrm>
              <a:off x="7093700" y="4284925"/>
              <a:ext cx="62225" cy="49875"/>
            </a:xfrm>
            <a:custGeom>
              <a:rect b="b" l="l" r="r" t="t"/>
              <a:pathLst>
                <a:path extrusionOk="0" h="1995" w="2489">
                  <a:moveTo>
                    <a:pt x="2488" y="0"/>
                  </a:moveTo>
                  <a:cubicBezTo>
                    <a:pt x="1347" y="92"/>
                    <a:pt x="46" y="708"/>
                    <a:pt x="0" y="1986"/>
                  </a:cubicBezTo>
                  <a:cubicBezTo>
                    <a:pt x="0" y="1986"/>
                    <a:pt x="58" y="1995"/>
                    <a:pt x="157" y="1995"/>
                  </a:cubicBezTo>
                  <a:cubicBezTo>
                    <a:pt x="596" y="1995"/>
                    <a:pt x="1854" y="1827"/>
                    <a:pt x="2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8"/>
            <p:cNvSpPr/>
            <p:nvPr/>
          </p:nvSpPr>
          <p:spPr>
            <a:xfrm>
              <a:off x="7151325" y="4335700"/>
              <a:ext cx="62225" cy="49900"/>
            </a:xfrm>
            <a:custGeom>
              <a:rect b="b" l="l" r="r" t="t"/>
              <a:pathLst>
                <a:path extrusionOk="0" h="1996" w="2489">
                  <a:moveTo>
                    <a:pt x="2489" y="1"/>
                  </a:moveTo>
                  <a:lnTo>
                    <a:pt x="2489" y="1"/>
                  </a:lnTo>
                  <a:cubicBezTo>
                    <a:pt x="1347" y="92"/>
                    <a:pt x="46" y="708"/>
                    <a:pt x="1" y="1987"/>
                  </a:cubicBezTo>
                  <a:cubicBezTo>
                    <a:pt x="1" y="1987"/>
                    <a:pt x="59" y="1995"/>
                    <a:pt x="159" y="1995"/>
                  </a:cubicBezTo>
                  <a:cubicBezTo>
                    <a:pt x="604" y="1995"/>
                    <a:pt x="1873" y="1828"/>
                    <a:pt x="2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8"/>
            <p:cNvSpPr/>
            <p:nvPr/>
          </p:nvSpPr>
          <p:spPr>
            <a:xfrm>
              <a:off x="7081700" y="4262675"/>
              <a:ext cx="62225" cy="49875"/>
            </a:xfrm>
            <a:custGeom>
              <a:rect b="b" l="l" r="r" t="t"/>
              <a:pathLst>
                <a:path extrusionOk="0" h="1995" w="2489">
                  <a:moveTo>
                    <a:pt x="2489" y="0"/>
                  </a:moveTo>
                  <a:lnTo>
                    <a:pt x="2489" y="0"/>
                  </a:lnTo>
                  <a:cubicBezTo>
                    <a:pt x="1348" y="92"/>
                    <a:pt x="47" y="708"/>
                    <a:pt x="1" y="1986"/>
                  </a:cubicBezTo>
                  <a:cubicBezTo>
                    <a:pt x="1" y="1986"/>
                    <a:pt x="58" y="1994"/>
                    <a:pt x="157" y="1994"/>
                  </a:cubicBezTo>
                  <a:cubicBezTo>
                    <a:pt x="597" y="1994"/>
                    <a:pt x="1855" y="1827"/>
                    <a:pt x="2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8"/>
            <p:cNvSpPr/>
            <p:nvPr/>
          </p:nvSpPr>
          <p:spPr>
            <a:xfrm>
              <a:off x="7146200" y="4374400"/>
              <a:ext cx="77050" cy="31350"/>
            </a:xfrm>
            <a:custGeom>
              <a:rect b="b" l="l" r="r" t="t"/>
              <a:pathLst>
                <a:path extrusionOk="0" h="1254" w="3082">
                  <a:moveTo>
                    <a:pt x="1809" y="0"/>
                  </a:moveTo>
                  <a:cubicBezTo>
                    <a:pt x="1067" y="0"/>
                    <a:pt x="361" y="266"/>
                    <a:pt x="0" y="986"/>
                  </a:cubicBezTo>
                  <a:cubicBezTo>
                    <a:pt x="0" y="986"/>
                    <a:pt x="402" y="1254"/>
                    <a:pt x="1022" y="1254"/>
                  </a:cubicBezTo>
                  <a:cubicBezTo>
                    <a:pt x="1577" y="1254"/>
                    <a:pt x="2306" y="1041"/>
                    <a:pt x="3082" y="233"/>
                  </a:cubicBezTo>
                  <a:cubicBezTo>
                    <a:pt x="2686" y="90"/>
                    <a:pt x="2242" y="0"/>
                    <a:pt x="18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18"/>
            <p:cNvSpPr/>
            <p:nvPr/>
          </p:nvSpPr>
          <p:spPr>
            <a:xfrm>
              <a:off x="7117650" y="4311625"/>
              <a:ext cx="77075" cy="31375"/>
            </a:xfrm>
            <a:custGeom>
              <a:rect b="b" l="l" r="r" t="t"/>
              <a:pathLst>
                <a:path extrusionOk="0" h="1255" w="3083">
                  <a:moveTo>
                    <a:pt x="1820" y="0"/>
                  </a:moveTo>
                  <a:cubicBezTo>
                    <a:pt x="1077" y="0"/>
                    <a:pt x="361" y="266"/>
                    <a:pt x="1" y="987"/>
                  </a:cubicBezTo>
                  <a:cubicBezTo>
                    <a:pt x="1" y="987"/>
                    <a:pt x="402" y="1254"/>
                    <a:pt x="1023" y="1254"/>
                  </a:cubicBezTo>
                  <a:cubicBezTo>
                    <a:pt x="1578" y="1254"/>
                    <a:pt x="2307" y="1041"/>
                    <a:pt x="3082" y="233"/>
                  </a:cubicBezTo>
                  <a:cubicBezTo>
                    <a:pt x="2696" y="91"/>
                    <a:pt x="2253" y="0"/>
                    <a:pt x="18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8"/>
            <p:cNvSpPr/>
            <p:nvPr/>
          </p:nvSpPr>
          <p:spPr>
            <a:xfrm>
              <a:off x="7125650" y="4386350"/>
              <a:ext cx="70775" cy="38850"/>
            </a:xfrm>
            <a:custGeom>
              <a:rect b="b" l="l" r="r" t="t"/>
              <a:pathLst>
                <a:path extrusionOk="0" h="1554" w="2831">
                  <a:moveTo>
                    <a:pt x="2365" y="1"/>
                  </a:moveTo>
                  <a:cubicBezTo>
                    <a:pt x="1351" y="1"/>
                    <a:pt x="257" y="401"/>
                    <a:pt x="0" y="1467"/>
                  </a:cubicBezTo>
                  <a:cubicBezTo>
                    <a:pt x="0" y="1467"/>
                    <a:pt x="228" y="1554"/>
                    <a:pt x="577" y="1554"/>
                  </a:cubicBezTo>
                  <a:cubicBezTo>
                    <a:pt x="1158" y="1554"/>
                    <a:pt x="2075" y="1313"/>
                    <a:pt x="2831" y="29"/>
                  </a:cubicBezTo>
                  <a:cubicBezTo>
                    <a:pt x="2680" y="11"/>
                    <a:pt x="2523" y="1"/>
                    <a:pt x="23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8"/>
            <p:cNvSpPr/>
            <p:nvPr/>
          </p:nvSpPr>
          <p:spPr>
            <a:xfrm>
              <a:off x="7128500" y="4497925"/>
              <a:ext cx="75350" cy="32775"/>
            </a:xfrm>
            <a:custGeom>
              <a:rect b="b" l="l" r="r" t="t"/>
              <a:pathLst>
                <a:path extrusionOk="0" h="1311" w="3014">
                  <a:moveTo>
                    <a:pt x="1959" y="0"/>
                  </a:moveTo>
                  <a:cubicBezTo>
                    <a:pt x="1134" y="0"/>
                    <a:pt x="335" y="301"/>
                    <a:pt x="1" y="1113"/>
                  </a:cubicBezTo>
                  <a:cubicBezTo>
                    <a:pt x="1" y="1113"/>
                    <a:pt x="353" y="1310"/>
                    <a:pt x="887" y="1310"/>
                  </a:cubicBezTo>
                  <a:cubicBezTo>
                    <a:pt x="1458" y="1310"/>
                    <a:pt x="2236" y="1085"/>
                    <a:pt x="3014" y="154"/>
                  </a:cubicBezTo>
                  <a:cubicBezTo>
                    <a:pt x="2681" y="57"/>
                    <a:pt x="2318" y="0"/>
                    <a:pt x="19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8"/>
            <p:cNvSpPr/>
            <p:nvPr/>
          </p:nvSpPr>
          <p:spPr>
            <a:xfrm>
              <a:off x="7130775" y="4440175"/>
              <a:ext cx="78200" cy="30575"/>
            </a:xfrm>
            <a:custGeom>
              <a:rect b="b" l="l" r="r" t="t"/>
              <a:pathLst>
                <a:path extrusionOk="0" h="1223" w="3128">
                  <a:moveTo>
                    <a:pt x="1145" y="1"/>
                  </a:moveTo>
                  <a:cubicBezTo>
                    <a:pt x="742" y="1"/>
                    <a:pt x="348" y="127"/>
                    <a:pt x="1" y="433"/>
                  </a:cubicBezTo>
                  <a:cubicBezTo>
                    <a:pt x="1" y="433"/>
                    <a:pt x="549" y="1222"/>
                    <a:pt x="1720" y="1222"/>
                  </a:cubicBezTo>
                  <a:cubicBezTo>
                    <a:pt x="2117" y="1222"/>
                    <a:pt x="2585" y="1132"/>
                    <a:pt x="3128" y="889"/>
                  </a:cubicBezTo>
                  <a:cubicBezTo>
                    <a:pt x="2589" y="394"/>
                    <a:pt x="1855" y="1"/>
                    <a:pt x="11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18"/>
            <p:cNvSpPr/>
            <p:nvPr/>
          </p:nvSpPr>
          <p:spPr>
            <a:xfrm>
              <a:off x="7134200" y="4520775"/>
              <a:ext cx="78775" cy="30675"/>
            </a:xfrm>
            <a:custGeom>
              <a:rect b="b" l="l" r="r" t="t"/>
              <a:pathLst>
                <a:path extrusionOk="0" h="1227" w="3151">
                  <a:moveTo>
                    <a:pt x="1138" y="1"/>
                  </a:moveTo>
                  <a:cubicBezTo>
                    <a:pt x="737" y="1"/>
                    <a:pt x="344" y="125"/>
                    <a:pt x="1" y="427"/>
                  </a:cubicBezTo>
                  <a:cubicBezTo>
                    <a:pt x="1" y="427"/>
                    <a:pt x="546" y="1226"/>
                    <a:pt x="1723" y="1226"/>
                  </a:cubicBezTo>
                  <a:cubicBezTo>
                    <a:pt x="2124" y="1226"/>
                    <a:pt x="2599" y="1133"/>
                    <a:pt x="3151" y="883"/>
                  </a:cubicBezTo>
                  <a:cubicBezTo>
                    <a:pt x="2608" y="400"/>
                    <a:pt x="1859"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8"/>
            <p:cNvSpPr/>
            <p:nvPr/>
          </p:nvSpPr>
          <p:spPr>
            <a:xfrm>
              <a:off x="7140475" y="4420025"/>
              <a:ext cx="78200" cy="30425"/>
            </a:xfrm>
            <a:custGeom>
              <a:rect b="b" l="l" r="r" t="t"/>
              <a:pathLst>
                <a:path extrusionOk="0" h="1217" w="3128">
                  <a:moveTo>
                    <a:pt x="1124" y="1"/>
                  </a:moveTo>
                  <a:cubicBezTo>
                    <a:pt x="725" y="1"/>
                    <a:pt x="336" y="122"/>
                    <a:pt x="1" y="417"/>
                  </a:cubicBezTo>
                  <a:cubicBezTo>
                    <a:pt x="1" y="417"/>
                    <a:pt x="546" y="1216"/>
                    <a:pt x="1713" y="1216"/>
                  </a:cubicBezTo>
                  <a:cubicBezTo>
                    <a:pt x="2112" y="1216"/>
                    <a:pt x="2582" y="1123"/>
                    <a:pt x="3128" y="873"/>
                  </a:cubicBezTo>
                  <a:cubicBezTo>
                    <a:pt x="2586" y="390"/>
                    <a:pt x="1838" y="1"/>
                    <a:pt x="11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8"/>
            <p:cNvSpPr/>
            <p:nvPr/>
          </p:nvSpPr>
          <p:spPr>
            <a:xfrm>
              <a:off x="7120525" y="4535300"/>
              <a:ext cx="66200" cy="45225"/>
            </a:xfrm>
            <a:custGeom>
              <a:rect b="b" l="l" r="r" t="t"/>
              <a:pathLst>
                <a:path extrusionOk="0" h="1809" w="2648">
                  <a:moveTo>
                    <a:pt x="497" y="0"/>
                  </a:moveTo>
                  <a:cubicBezTo>
                    <a:pt x="337" y="0"/>
                    <a:pt x="171" y="24"/>
                    <a:pt x="0" y="74"/>
                  </a:cubicBezTo>
                  <a:cubicBezTo>
                    <a:pt x="0" y="74"/>
                    <a:pt x="297" y="1763"/>
                    <a:pt x="2648" y="1809"/>
                  </a:cubicBezTo>
                  <a:cubicBezTo>
                    <a:pt x="2274" y="904"/>
                    <a:pt x="1494"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8"/>
            <p:cNvSpPr/>
            <p:nvPr/>
          </p:nvSpPr>
          <p:spPr>
            <a:xfrm>
              <a:off x="7125650" y="4480700"/>
              <a:ext cx="66225" cy="45625"/>
            </a:xfrm>
            <a:custGeom>
              <a:rect b="b" l="l" r="r" t="t"/>
              <a:pathLst>
                <a:path extrusionOk="0" h="1825" w="2649">
                  <a:moveTo>
                    <a:pt x="467" y="1"/>
                  </a:moveTo>
                  <a:cubicBezTo>
                    <a:pt x="315" y="1"/>
                    <a:pt x="160" y="22"/>
                    <a:pt x="0" y="67"/>
                  </a:cubicBezTo>
                  <a:cubicBezTo>
                    <a:pt x="0" y="67"/>
                    <a:pt x="274" y="1779"/>
                    <a:pt x="2648" y="1824"/>
                  </a:cubicBezTo>
                  <a:cubicBezTo>
                    <a:pt x="2272" y="913"/>
                    <a:pt x="1465" y="1"/>
                    <a:pt x="4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8"/>
            <p:cNvSpPr/>
            <p:nvPr/>
          </p:nvSpPr>
          <p:spPr>
            <a:xfrm>
              <a:off x="7124500" y="4456750"/>
              <a:ext cx="66225" cy="45600"/>
            </a:xfrm>
            <a:custGeom>
              <a:rect b="b" l="l" r="r" t="t"/>
              <a:pathLst>
                <a:path extrusionOk="0" h="1824" w="2649">
                  <a:moveTo>
                    <a:pt x="467" y="0"/>
                  </a:moveTo>
                  <a:cubicBezTo>
                    <a:pt x="316" y="0"/>
                    <a:pt x="160" y="21"/>
                    <a:pt x="1" y="66"/>
                  </a:cubicBezTo>
                  <a:cubicBezTo>
                    <a:pt x="1" y="66"/>
                    <a:pt x="275" y="1778"/>
                    <a:pt x="2649" y="1824"/>
                  </a:cubicBezTo>
                  <a:cubicBezTo>
                    <a:pt x="2272" y="912"/>
                    <a:pt x="1465"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18"/>
            <p:cNvSpPr/>
            <p:nvPr/>
          </p:nvSpPr>
          <p:spPr>
            <a:xfrm>
              <a:off x="7067450" y="4543200"/>
              <a:ext cx="78775" cy="29450"/>
            </a:xfrm>
            <a:custGeom>
              <a:rect b="b" l="l" r="r" t="t"/>
              <a:pathLst>
                <a:path extrusionOk="0" h="1178" w="3151">
                  <a:moveTo>
                    <a:pt x="1502" y="1"/>
                  </a:moveTo>
                  <a:cubicBezTo>
                    <a:pt x="927" y="1"/>
                    <a:pt x="380" y="200"/>
                    <a:pt x="0" y="717"/>
                  </a:cubicBezTo>
                  <a:cubicBezTo>
                    <a:pt x="0" y="717"/>
                    <a:pt x="496" y="1177"/>
                    <a:pt x="1322" y="1177"/>
                  </a:cubicBezTo>
                  <a:cubicBezTo>
                    <a:pt x="1822" y="1177"/>
                    <a:pt x="2444" y="1008"/>
                    <a:pt x="3150" y="466"/>
                  </a:cubicBezTo>
                  <a:cubicBezTo>
                    <a:pt x="2663" y="194"/>
                    <a:pt x="2069" y="1"/>
                    <a:pt x="15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8"/>
            <p:cNvSpPr/>
            <p:nvPr/>
          </p:nvSpPr>
          <p:spPr>
            <a:xfrm>
              <a:off x="7045750" y="4642950"/>
              <a:ext cx="78775" cy="29800"/>
            </a:xfrm>
            <a:custGeom>
              <a:rect b="b" l="l" r="r" t="t"/>
              <a:pathLst>
                <a:path extrusionOk="0" h="1192" w="3151">
                  <a:moveTo>
                    <a:pt x="1216" y="1"/>
                  </a:moveTo>
                  <a:cubicBezTo>
                    <a:pt x="776" y="1"/>
                    <a:pt x="351" y="143"/>
                    <a:pt x="1" y="493"/>
                  </a:cubicBezTo>
                  <a:cubicBezTo>
                    <a:pt x="1" y="493"/>
                    <a:pt x="537" y="1192"/>
                    <a:pt x="1608" y="1192"/>
                  </a:cubicBezTo>
                  <a:cubicBezTo>
                    <a:pt x="2037" y="1192"/>
                    <a:pt x="2551" y="1080"/>
                    <a:pt x="3151" y="767"/>
                  </a:cubicBezTo>
                  <a:cubicBezTo>
                    <a:pt x="2611" y="338"/>
                    <a:pt x="1895" y="1"/>
                    <a:pt x="1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8"/>
            <p:cNvSpPr/>
            <p:nvPr/>
          </p:nvSpPr>
          <p:spPr>
            <a:xfrm>
              <a:off x="7061750" y="4590475"/>
              <a:ext cx="67925" cy="42650"/>
            </a:xfrm>
            <a:custGeom>
              <a:rect b="b" l="l" r="r" t="t"/>
              <a:pathLst>
                <a:path extrusionOk="0" h="1706" w="2717">
                  <a:moveTo>
                    <a:pt x="571" y="0"/>
                  </a:moveTo>
                  <a:cubicBezTo>
                    <a:pt x="386" y="0"/>
                    <a:pt x="195" y="33"/>
                    <a:pt x="0" y="104"/>
                  </a:cubicBezTo>
                  <a:cubicBezTo>
                    <a:pt x="0" y="104"/>
                    <a:pt x="346" y="1705"/>
                    <a:pt x="2535" y="1705"/>
                  </a:cubicBezTo>
                  <a:cubicBezTo>
                    <a:pt x="2594" y="1705"/>
                    <a:pt x="2654" y="1704"/>
                    <a:pt x="2716" y="1702"/>
                  </a:cubicBezTo>
                  <a:cubicBezTo>
                    <a:pt x="2316" y="843"/>
                    <a:pt x="1516"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8"/>
            <p:cNvSpPr/>
            <p:nvPr/>
          </p:nvSpPr>
          <p:spPr>
            <a:xfrm>
              <a:off x="7034350" y="4662600"/>
              <a:ext cx="68500" cy="42425"/>
            </a:xfrm>
            <a:custGeom>
              <a:rect b="b" l="l" r="r" t="t"/>
              <a:pathLst>
                <a:path extrusionOk="0" h="1697" w="2740">
                  <a:moveTo>
                    <a:pt x="557" y="1"/>
                  </a:moveTo>
                  <a:cubicBezTo>
                    <a:pt x="377" y="1"/>
                    <a:pt x="191" y="30"/>
                    <a:pt x="0" y="95"/>
                  </a:cubicBezTo>
                  <a:cubicBezTo>
                    <a:pt x="0" y="95"/>
                    <a:pt x="347" y="1696"/>
                    <a:pt x="2556" y="1696"/>
                  </a:cubicBezTo>
                  <a:cubicBezTo>
                    <a:pt x="2616" y="1696"/>
                    <a:pt x="2677" y="1695"/>
                    <a:pt x="2739" y="1693"/>
                  </a:cubicBezTo>
                  <a:cubicBezTo>
                    <a:pt x="2316" y="847"/>
                    <a:pt x="1521" y="1"/>
                    <a:pt x="5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8"/>
            <p:cNvSpPr/>
            <p:nvPr/>
          </p:nvSpPr>
          <p:spPr>
            <a:xfrm>
              <a:off x="7078275" y="4571300"/>
              <a:ext cx="67950" cy="42950"/>
            </a:xfrm>
            <a:custGeom>
              <a:rect b="b" l="l" r="r" t="t"/>
              <a:pathLst>
                <a:path extrusionOk="0" h="1718" w="2718">
                  <a:moveTo>
                    <a:pt x="549" y="1"/>
                  </a:moveTo>
                  <a:cubicBezTo>
                    <a:pt x="371" y="1"/>
                    <a:pt x="188" y="30"/>
                    <a:pt x="1" y="95"/>
                  </a:cubicBezTo>
                  <a:cubicBezTo>
                    <a:pt x="1" y="95"/>
                    <a:pt x="352" y="1718"/>
                    <a:pt x="2579" y="1718"/>
                  </a:cubicBezTo>
                  <a:cubicBezTo>
                    <a:pt x="2625" y="1718"/>
                    <a:pt x="2670" y="1717"/>
                    <a:pt x="2717" y="1716"/>
                  </a:cubicBezTo>
                  <a:cubicBezTo>
                    <a:pt x="2313" y="850"/>
                    <a:pt x="15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8"/>
            <p:cNvSpPr/>
            <p:nvPr/>
          </p:nvSpPr>
          <p:spPr>
            <a:xfrm>
              <a:off x="7009800" y="4664400"/>
              <a:ext cx="54825" cy="65650"/>
            </a:xfrm>
            <a:custGeom>
              <a:rect b="b" l="l" r="r" t="t"/>
              <a:pathLst>
                <a:path extrusionOk="0" h="2626" w="2193">
                  <a:moveTo>
                    <a:pt x="389" y="0"/>
                  </a:moveTo>
                  <a:lnTo>
                    <a:pt x="389" y="0"/>
                  </a:lnTo>
                  <a:cubicBezTo>
                    <a:pt x="389" y="0"/>
                    <a:pt x="1" y="1689"/>
                    <a:pt x="2192" y="2625"/>
                  </a:cubicBezTo>
                  <a:cubicBezTo>
                    <a:pt x="2169" y="1484"/>
                    <a:pt x="1667" y="137"/>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18"/>
            <p:cNvSpPr/>
            <p:nvPr/>
          </p:nvSpPr>
          <p:spPr>
            <a:xfrm>
              <a:off x="7058875" y="4615900"/>
              <a:ext cx="54250" cy="65075"/>
            </a:xfrm>
            <a:custGeom>
              <a:rect b="b" l="l" r="r" t="t"/>
              <a:pathLst>
                <a:path extrusionOk="0" h="2603" w="2170">
                  <a:moveTo>
                    <a:pt x="389" y="0"/>
                  </a:moveTo>
                  <a:lnTo>
                    <a:pt x="389" y="0"/>
                  </a:lnTo>
                  <a:cubicBezTo>
                    <a:pt x="389" y="0"/>
                    <a:pt x="1" y="1689"/>
                    <a:pt x="2169" y="2602"/>
                  </a:cubicBezTo>
                  <a:cubicBezTo>
                    <a:pt x="2146" y="1484"/>
                    <a:pt x="1644" y="137"/>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18"/>
            <p:cNvSpPr/>
            <p:nvPr/>
          </p:nvSpPr>
          <p:spPr>
            <a:xfrm>
              <a:off x="5534150" y="4082925"/>
              <a:ext cx="77075" cy="70750"/>
            </a:xfrm>
            <a:custGeom>
              <a:rect b="b" l="l" r="r" t="t"/>
              <a:pathLst>
                <a:path extrusionOk="0" h="2830" w="3083">
                  <a:moveTo>
                    <a:pt x="1" y="0"/>
                  </a:moveTo>
                  <a:lnTo>
                    <a:pt x="1" y="0"/>
                  </a:lnTo>
                  <a:cubicBezTo>
                    <a:pt x="321" y="1345"/>
                    <a:pt x="1280" y="2830"/>
                    <a:pt x="2766" y="2830"/>
                  </a:cubicBezTo>
                  <a:cubicBezTo>
                    <a:pt x="2869" y="2830"/>
                    <a:pt x="2974" y="2823"/>
                    <a:pt x="3082" y="2808"/>
                  </a:cubicBezTo>
                  <a:cubicBezTo>
                    <a:pt x="3082" y="2808"/>
                    <a:pt x="3059" y="52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8"/>
            <p:cNvSpPr/>
            <p:nvPr/>
          </p:nvSpPr>
          <p:spPr>
            <a:xfrm>
              <a:off x="5673950" y="4021850"/>
              <a:ext cx="74225" cy="104450"/>
            </a:xfrm>
            <a:custGeom>
              <a:rect b="b" l="l" r="r" t="t"/>
              <a:pathLst>
                <a:path extrusionOk="0" h="4178" w="2969">
                  <a:moveTo>
                    <a:pt x="1348" y="1"/>
                  </a:moveTo>
                  <a:lnTo>
                    <a:pt x="1348" y="1"/>
                  </a:lnTo>
                  <a:cubicBezTo>
                    <a:pt x="503" y="1211"/>
                    <a:pt x="1" y="3060"/>
                    <a:pt x="1256" y="4178"/>
                  </a:cubicBezTo>
                  <a:cubicBezTo>
                    <a:pt x="1256" y="4178"/>
                    <a:pt x="2968" y="2672"/>
                    <a:pt x="13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8"/>
            <p:cNvSpPr/>
            <p:nvPr/>
          </p:nvSpPr>
          <p:spPr>
            <a:xfrm>
              <a:off x="5324150" y="4187350"/>
              <a:ext cx="76500" cy="71700"/>
            </a:xfrm>
            <a:custGeom>
              <a:rect b="b" l="l" r="r" t="t"/>
              <a:pathLst>
                <a:path extrusionOk="0" h="2868" w="3060">
                  <a:moveTo>
                    <a:pt x="1" y="0"/>
                  </a:moveTo>
                  <a:lnTo>
                    <a:pt x="1" y="0"/>
                  </a:lnTo>
                  <a:cubicBezTo>
                    <a:pt x="325" y="1383"/>
                    <a:pt x="1263" y="2868"/>
                    <a:pt x="2775" y="2868"/>
                  </a:cubicBezTo>
                  <a:cubicBezTo>
                    <a:pt x="2860" y="2868"/>
                    <a:pt x="2948" y="2863"/>
                    <a:pt x="3037" y="2853"/>
                  </a:cubicBezTo>
                  <a:cubicBezTo>
                    <a:pt x="3037" y="2853"/>
                    <a:pt x="3060" y="57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8"/>
            <p:cNvSpPr/>
            <p:nvPr/>
          </p:nvSpPr>
          <p:spPr>
            <a:xfrm>
              <a:off x="5418325" y="4334000"/>
              <a:ext cx="71350" cy="97025"/>
            </a:xfrm>
            <a:custGeom>
              <a:rect b="b" l="l" r="r" t="t"/>
              <a:pathLst>
                <a:path extrusionOk="0" h="3881" w="2854">
                  <a:moveTo>
                    <a:pt x="320" y="0"/>
                  </a:moveTo>
                  <a:lnTo>
                    <a:pt x="320" y="0"/>
                  </a:lnTo>
                  <a:cubicBezTo>
                    <a:pt x="0" y="1461"/>
                    <a:pt x="297" y="3333"/>
                    <a:pt x="1872" y="3881"/>
                  </a:cubicBezTo>
                  <a:cubicBezTo>
                    <a:pt x="1872" y="3881"/>
                    <a:pt x="2853" y="1804"/>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8"/>
            <p:cNvSpPr/>
            <p:nvPr/>
          </p:nvSpPr>
          <p:spPr>
            <a:xfrm>
              <a:off x="5426875" y="4122875"/>
              <a:ext cx="77050" cy="70650"/>
            </a:xfrm>
            <a:custGeom>
              <a:rect b="b" l="l" r="r" t="t"/>
              <a:pathLst>
                <a:path extrusionOk="0" h="2826" w="3082">
                  <a:moveTo>
                    <a:pt x="1" y="0"/>
                  </a:moveTo>
                  <a:lnTo>
                    <a:pt x="1" y="0"/>
                  </a:lnTo>
                  <a:cubicBezTo>
                    <a:pt x="322" y="1352"/>
                    <a:pt x="1290" y="2826"/>
                    <a:pt x="2790" y="2826"/>
                  </a:cubicBezTo>
                  <a:cubicBezTo>
                    <a:pt x="2885" y="2826"/>
                    <a:pt x="2983" y="2820"/>
                    <a:pt x="3082" y="2808"/>
                  </a:cubicBezTo>
                  <a:cubicBezTo>
                    <a:pt x="3082" y="2808"/>
                    <a:pt x="3059" y="52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8"/>
            <p:cNvSpPr/>
            <p:nvPr/>
          </p:nvSpPr>
          <p:spPr>
            <a:xfrm>
              <a:off x="5713900" y="4193050"/>
              <a:ext cx="69075" cy="102175"/>
            </a:xfrm>
            <a:custGeom>
              <a:rect b="b" l="l" r="r" t="t"/>
              <a:pathLst>
                <a:path extrusionOk="0" h="4087" w="2763">
                  <a:moveTo>
                    <a:pt x="571" y="1"/>
                  </a:moveTo>
                  <a:lnTo>
                    <a:pt x="571" y="1"/>
                  </a:lnTo>
                  <a:cubicBezTo>
                    <a:pt x="23" y="1393"/>
                    <a:pt x="1" y="3287"/>
                    <a:pt x="1461" y="4086"/>
                  </a:cubicBezTo>
                  <a:cubicBezTo>
                    <a:pt x="1461" y="4086"/>
                    <a:pt x="2763" y="2215"/>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8"/>
            <p:cNvSpPr/>
            <p:nvPr/>
          </p:nvSpPr>
          <p:spPr>
            <a:xfrm>
              <a:off x="5558125" y="4261500"/>
              <a:ext cx="89050" cy="57175"/>
            </a:xfrm>
            <a:custGeom>
              <a:rect b="b" l="l" r="r" t="t"/>
              <a:pathLst>
                <a:path extrusionOk="0" h="2287" w="3562">
                  <a:moveTo>
                    <a:pt x="140" y="0"/>
                  </a:moveTo>
                  <a:cubicBezTo>
                    <a:pt x="94" y="0"/>
                    <a:pt x="47" y="1"/>
                    <a:pt x="0" y="2"/>
                  </a:cubicBezTo>
                  <a:cubicBezTo>
                    <a:pt x="542" y="1144"/>
                    <a:pt x="1594" y="2286"/>
                    <a:pt x="2861" y="2286"/>
                  </a:cubicBezTo>
                  <a:cubicBezTo>
                    <a:pt x="3088" y="2286"/>
                    <a:pt x="3322" y="2250"/>
                    <a:pt x="3561" y="2170"/>
                  </a:cubicBezTo>
                  <a:cubicBezTo>
                    <a:pt x="3561" y="2170"/>
                    <a:pt x="3140" y="0"/>
                    <a:pt x="14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8"/>
            <p:cNvSpPr/>
            <p:nvPr/>
          </p:nvSpPr>
          <p:spPr>
            <a:xfrm>
              <a:off x="5404625" y="4157100"/>
              <a:ext cx="72500" cy="103875"/>
            </a:xfrm>
            <a:custGeom>
              <a:rect b="b" l="l" r="r" t="t"/>
              <a:pathLst>
                <a:path extrusionOk="0" h="4155" w="2900">
                  <a:moveTo>
                    <a:pt x="1050" y="1"/>
                  </a:moveTo>
                  <a:cubicBezTo>
                    <a:pt x="297" y="1302"/>
                    <a:pt x="0" y="3173"/>
                    <a:pt x="1324" y="4155"/>
                  </a:cubicBezTo>
                  <a:cubicBezTo>
                    <a:pt x="1324" y="4155"/>
                    <a:pt x="2899" y="2511"/>
                    <a:pt x="10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8"/>
            <p:cNvSpPr/>
            <p:nvPr/>
          </p:nvSpPr>
          <p:spPr>
            <a:xfrm>
              <a:off x="5333850" y="4393350"/>
              <a:ext cx="74225" cy="81625"/>
            </a:xfrm>
            <a:custGeom>
              <a:rect b="b" l="l" r="r" t="t"/>
              <a:pathLst>
                <a:path extrusionOk="0" h="3265" w="2969">
                  <a:moveTo>
                    <a:pt x="1" y="0"/>
                  </a:moveTo>
                  <a:lnTo>
                    <a:pt x="1" y="0"/>
                  </a:lnTo>
                  <a:cubicBezTo>
                    <a:pt x="138" y="1484"/>
                    <a:pt x="937" y="3219"/>
                    <a:pt x="2603" y="3264"/>
                  </a:cubicBezTo>
                  <a:cubicBezTo>
                    <a:pt x="2603" y="3264"/>
                    <a:pt x="2968" y="102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8"/>
            <p:cNvSpPr/>
            <p:nvPr/>
          </p:nvSpPr>
          <p:spPr>
            <a:xfrm>
              <a:off x="5468525" y="4219875"/>
              <a:ext cx="70225" cy="102175"/>
            </a:xfrm>
            <a:custGeom>
              <a:rect b="b" l="l" r="r" t="t"/>
              <a:pathLst>
                <a:path extrusionOk="0" h="4087" w="2809">
                  <a:moveTo>
                    <a:pt x="640" y="0"/>
                  </a:moveTo>
                  <a:lnTo>
                    <a:pt x="640" y="0"/>
                  </a:lnTo>
                  <a:cubicBezTo>
                    <a:pt x="69" y="1370"/>
                    <a:pt x="1" y="3287"/>
                    <a:pt x="1462" y="4086"/>
                  </a:cubicBezTo>
                  <a:cubicBezTo>
                    <a:pt x="1462" y="4086"/>
                    <a:pt x="2808" y="2237"/>
                    <a:pt x="64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8"/>
            <p:cNvSpPr/>
            <p:nvPr/>
          </p:nvSpPr>
          <p:spPr>
            <a:xfrm>
              <a:off x="6454575" y="3917425"/>
              <a:ext cx="71925" cy="93625"/>
            </a:xfrm>
            <a:custGeom>
              <a:rect b="b" l="l" r="r" t="t"/>
              <a:pathLst>
                <a:path extrusionOk="0" h="3745" w="2877">
                  <a:moveTo>
                    <a:pt x="206" y="1"/>
                  </a:moveTo>
                  <a:lnTo>
                    <a:pt x="206" y="1"/>
                  </a:lnTo>
                  <a:cubicBezTo>
                    <a:pt x="1" y="1462"/>
                    <a:pt x="412" y="3333"/>
                    <a:pt x="2032" y="3744"/>
                  </a:cubicBezTo>
                  <a:cubicBezTo>
                    <a:pt x="2032" y="3744"/>
                    <a:pt x="2877" y="1622"/>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8"/>
            <p:cNvSpPr/>
            <p:nvPr/>
          </p:nvSpPr>
          <p:spPr>
            <a:xfrm>
              <a:off x="6584125" y="3924275"/>
              <a:ext cx="72500" cy="96475"/>
            </a:xfrm>
            <a:custGeom>
              <a:rect b="b" l="l" r="r" t="t"/>
              <a:pathLst>
                <a:path extrusionOk="0" h="3859" w="2900">
                  <a:moveTo>
                    <a:pt x="2397" y="1"/>
                  </a:moveTo>
                  <a:lnTo>
                    <a:pt x="2397" y="1"/>
                  </a:lnTo>
                  <a:cubicBezTo>
                    <a:pt x="1142" y="823"/>
                    <a:pt x="0" y="2352"/>
                    <a:pt x="753" y="3858"/>
                  </a:cubicBezTo>
                  <a:cubicBezTo>
                    <a:pt x="753" y="3858"/>
                    <a:pt x="2899" y="3082"/>
                    <a:pt x="2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8"/>
            <p:cNvSpPr/>
            <p:nvPr/>
          </p:nvSpPr>
          <p:spPr>
            <a:xfrm>
              <a:off x="6220625" y="3936825"/>
              <a:ext cx="71350" cy="94750"/>
            </a:xfrm>
            <a:custGeom>
              <a:rect b="b" l="l" r="r" t="t"/>
              <a:pathLst>
                <a:path extrusionOk="0" h="3790" w="2854">
                  <a:moveTo>
                    <a:pt x="229" y="1"/>
                  </a:moveTo>
                  <a:lnTo>
                    <a:pt x="229" y="1"/>
                  </a:lnTo>
                  <a:cubicBezTo>
                    <a:pt x="1" y="1485"/>
                    <a:pt x="389" y="3356"/>
                    <a:pt x="1986" y="3790"/>
                  </a:cubicBezTo>
                  <a:cubicBezTo>
                    <a:pt x="1986" y="3790"/>
                    <a:pt x="2854" y="1667"/>
                    <a:pt x="2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8"/>
            <p:cNvSpPr/>
            <p:nvPr/>
          </p:nvSpPr>
          <p:spPr>
            <a:xfrm>
              <a:off x="6235450" y="4110875"/>
              <a:ext cx="74225" cy="104450"/>
            </a:xfrm>
            <a:custGeom>
              <a:rect b="b" l="l" r="r" t="t"/>
              <a:pathLst>
                <a:path extrusionOk="0" h="4178" w="2969">
                  <a:moveTo>
                    <a:pt x="1279" y="1"/>
                  </a:moveTo>
                  <a:cubicBezTo>
                    <a:pt x="457" y="1233"/>
                    <a:pt x="1" y="3105"/>
                    <a:pt x="1279" y="4178"/>
                  </a:cubicBezTo>
                  <a:cubicBezTo>
                    <a:pt x="1279" y="4178"/>
                    <a:pt x="2968" y="2626"/>
                    <a:pt x="1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8"/>
            <p:cNvSpPr/>
            <p:nvPr/>
          </p:nvSpPr>
          <p:spPr>
            <a:xfrm>
              <a:off x="6340450" y="3914575"/>
              <a:ext cx="71350" cy="94175"/>
            </a:xfrm>
            <a:custGeom>
              <a:rect b="b" l="l" r="r" t="t"/>
              <a:pathLst>
                <a:path extrusionOk="0" h="3767" w="2854">
                  <a:moveTo>
                    <a:pt x="206" y="1"/>
                  </a:moveTo>
                  <a:cubicBezTo>
                    <a:pt x="1" y="1484"/>
                    <a:pt x="412" y="3356"/>
                    <a:pt x="2032" y="3767"/>
                  </a:cubicBezTo>
                  <a:cubicBezTo>
                    <a:pt x="2032" y="3767"/>
                    <a:pt x="2854" y="1644"/>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8"/>
            <p:cNvSpPr/>
            <p:nvPr/>
          </p:nvSpPr>
          <p:spPr>
            <a:xfrm>
              <a:off x="6556150" y="4091475"/>
              <a:ext cx="74225" cy="102750"/>
            </a:xfrm>
            <a:custGeom>
              <a:rect b="b" l="l" r="r" t="t"/>
              <a:pathLst>
                <a:path extrusionOk="0" h="4110" w="2969">
                  <a:moveTo>
                    <a:pt x="1736" y="1"/>
                  </a:moveTo>
                  <a:lnTo>
                    <a:pt x="1736" y="1"/>
                  </a:lnTo>
                  <a:cubicBezTo>
                    <a:pt x="731" y="1073"/>
                    <a:pt x="1" y="2831"/>
                    <a:pt x="1074" y="4109"/>
                  </a:cubicBezTo>
                  <a:cubicBezTo>
                    <a:pt x="1074" y="4109"/>
                    <a:pt x="2968" y="2854"/>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8"/>
            <p:cNvSpPr/>
            <p:nvPr/>
          </p:nvSpPr>
          <p:spPr>
            <a:xfrm>
              <a:off x="6416925" y="4092050"/>
              <a:ext cx="72500" cy="83325"/>
            </a:xfrm>
            <a:custGeom>
              <a:rect b="b" l="l" r="r" t="t"/>
              <a:pathLst>
                <a:path extrusionOk="0" h="3333" w="2900">
                  <a:moveTo>
                    <a:pt x="0" y="0"/>
                  </a:moveTo>
                  <a:lnTo>
                    <a:pt x="0" y="0"/>
                  </a:lnTo>
                  <a:cubicBezTo>
                    <a:pt x="69" y="1484"/>
                    <a:pt x="822" y="3242"/>
                    <a:pt x="2511" y="3333"/>
                  </a:cubicBezTo>
                  <a:cubicBezTo>
                    <a:pt x="2511" y="3333"/>
                    <a:pt x="2899" y="109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8"/>
            <p:cNvSpPr/>
            <p:nvPr/>
          </p:nvSpPr>
          <p:spPr>
            <a:xfrm>
              <a:off x="6282825" y="3948250"/>
              <a:ext cx="73625" cy="99325"/>
            </a:xfrm>
            <a:custGeom>
              <a:rect b="b" l="l" r="r" t="t"/>
              <a:pathLst>
                <a:path extrusionOk="0" h="3973" w="2945">
                  <a:moveTo>
                    <a:pt x="2146" y="0"/>
                  </a:moveTo>
                  <a:lnTo>
                    <a:pt x="2146" y="0"/>
                  </a:lnTo>
                  <a:cubicBezTo>
                    <a:pt x="982" y="936"/>
                    <a:pt x="0" y="2557"/>
                    <a:pt x="891" y="3972"/>
                  </a:cubicBezTo>
                  <a:cubicBezTo>
                    <a:pt x="891" y="3972"/>
                    <a:pt x="2945" y="3013"/>
                    <a:pt x="2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8"/>
            <p:cNvSpPr/>
            <p:nvPr/>
          </p:nvSpPr>
          <p:spPr>
            <a:xfrm>
              <a:off x="6148725" y="4132575"/>
              <a:ext cx="70225" cy="99875"/>
            </a:xfrm>
            <a:custGeom>
              <a:rect b="b" l="l" r="r" t="t"/>
              <a:pathLst>
                <a:path extrusionOk="0" h="3995" w="2809">
                  <a:moveTo>
                    <a:pt x="434" y="0"/>
                  </a:moveTo>
                  <a:lnTo>
                    <a:pt x="434" y="0"/>
                  </a:lnTo>
                  <a:cubicBezTo>
                    <a:pt x="1" y="1415"/>
                    <a:pt x="115" y="3333"/>
                    <a:pt x="1644" y="3994"/>
                  </a:cubicBezTo>
                  <a:cubicBezTo>
                    <a:pt x="1644" y="3994"/>
                    <a:pt x="2808" y="2009"/>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8"/>
            <p:cNvSpPr/>
            <p:nvPr/>
          </p:nvSpPr>
          <p:spPr>
            <a:xfrm>
              <a:off x="6318200" y="4026425"/>
              <a:ext cx="74775" cy="102750"/>
            </a:xfrm>
            <a:custGeom>
              <a:rect b="b" l="l" r="r" t="t"/>
              <a:pathLst>
                <a:path extrusionOk="0" h="4110" w="2991">
                  <a:moveTo>
                    <a:pt x="1804" y="1"/>
                  </a:moveTo>
                  <a:lnTo>
                    <a:pt x="1804" y="1"/>
                  </a:lnTo>
                  <a:cubicBezTo>
                    <a:pt x="777" y="1073"/>
                    <a:pt x="1" y="2808"/>
                    <a:pt x="1073" y="4109"/>
                  </a:cubicBezTo>
                  <a:cubicBezTo>
                    <a:pt x="1073" y="4109"/>
                    <a:pt x="2991" y="2877"/>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18"/>
            <p:cNvSpPr/>
            <p:nvPr/>
          </p:nvSpPr>
          <p:spPr>
            <a:xfrm>
              <a:off x="6813525" y="3906600"/>
              <a:ext cx="71350" cy="93600"/>
            </a:xfrm>
            <a:custGeom>
              <a:rect b="b" l="l" r="r" t="t"/>
              <a:pathLst>
                <a:path extrusionOk="0" h="3744" w="2854">
                  <a:moveTo>
                    <a:pt x="205" y="0"/>
                  </a:moveTo>
                  <a:lnTo>
                    <a:pt x="205" y="0"/>
                  </a:lnTo>
                  <a:cubicBezTo>
                    <a:pt x="0" y="1461"/>
                    <a:pt x="411" y="3333"/>
                    <a:pt x="2031" y="3744"/>
                  </a:cubicBezTo>
                  <a:cubicBezTo>
                    <a:pt x="2031" y="3744"/>
                    <a:pt x="2853" y="1621"/>
                    <a:pt x="2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18"/>
            <p:cNvSpPr/>
            <p:nvPr/>
          </p:nvSpPr>
          <p:spPr>
            <a:xfrm>
              <a:off x="6943050" y="3913450"/>
              <a:ext cx="72500" cy="96450"/>
            </a:xfrm>
            <a:custGeom>
              <a:rect b="b" l="l" r="r" t="t"/>
              <a:pathLst>
                <a:path extrusionOk="0" h="3858" w="2900">
                  <a:moveTo>
                    <a:pt x="2374" y="0"/>
                  </a:moveTo>
                  <a:lnTo>
                    <a:pt x="2374" y="0"/>
                  </a:lnTo>
                  <a:cubicBezTo>
                    <a:pt x="1119" y="822"/>
                    <a:pt x="0" y="2351"/>
                    <a:pt x="731" y="3858"/>
                  </a:cubicBezTo>
                  <a:cubicBezTo>
                    <a:pt x="731" y="3858"/>
                    <a:pt x="2899" y="3082"/>
                    <a:pt x="23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8"/>
            <p:cNvSpPr/>
            <p:nvPr/>
          </p:nvSpPr>
          <p:spPr>
            <a:xfrm>
              <a:off x="6578975" y="3926000"/>
              <a:ext cx="71925" cy="94750"/>
            </a:xfrm>
            <a:custGeom>
              <a:rect b="b" l="l" r="r" t="t"/>
              <a:pathLst>
                <a:path extrusionOk="0" h="3790" w="2877">
                  <a:moveTo>
                    <a:pt x="229" y="0"/>
                  </a:moveTo>
                  <a:cubicBezTo>
                    <a:pt x="1" y="1484"/>
                    <a:pt x="389" y="3356"/>
                    <a:pt x="2009" y="3789"/>
                  </a:cubicBezTo>
                  <a:cubicBezTo>
                    <a:pt x="2009" y="3789"/>
                    <a:pt x="2877" y="1667"/>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18"/>
            <p:cNvSpPr/>
            <p:nvPr/>
          </p:nvSpPr>
          <p:spPr>
            <a:xfrm>
              <a:off x="6594400" y="4100050"/>
              <a:ext cx="73625" cy="104450"/>
            </a:xfrm>
            <a:custGeom>
              <a:rect b="b" l="l" r="r" t="t"/>
              <a:pathLst>
                <a:path extrusionOk="0" h="4178" w="2945">
                  <a:moveTo>
                    <a:pt x="1255" y="0"/>
                  </a:moveTo>
                  <a:lnTo>
                    <a:pt x="1255" y="0"/>
                  </a:lnTo>
                  <a:cubicBezTo>
                    <a:pt x="434" y="1233"/>
                    <a:pt x="0" y="3104"/>
                    <a:pt x="1278" y="4177"/>
                  </a:cubicBezTo>
                  <a:cubicBezTo>
                    <a:pt x="1278" y="4177"/>
                    <a:pt x="2945" y="2625"/>
                    <a:pt x="1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8"/>
            <p:cNvSpPr/>
            <p:nvPr/>
          </p:nvSpPr>
          <p:spPr>
            <a:xfrm>
              <a:off x="6698825" y="3903750"/>
              <a:ext cx="71925" cy="94175"/>
            </a:xfrm>
            <a:custGeom>
              <a:rect b="b" l="l" r="r" t="t"/>
              <a:pathLst>
                <a:path extrusionOk="0" h="3767" w="2877">
                  <a:moveTo>
                    <a:pt x="206" y="0"/>
                  </a:moveTo>
                  <a:lnTo>
                    <a:pt x="206" y="0"/>
                  </a:lnTo>
                  <a:cubicBezTo>
                    <a:pt x="0" y="1484"/>
                    <a:pt x="411" y="3355"/>
                    <a:pt x="2032" y="3766"/>
                  </a:cubicBezTo>
                  <a:cubicBezTo>
                    <a:pt x="2032" y="3766"/>
                    <a:pt x="2876" y="1644"/>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8"/>
            <p:cNvSpPr/>
            <p:nvPr/>
          </p:nvSpPr>
          <p:spPr>
            <a:xfrm>
              <a:off x="6914525" y="4080625"/>
              <a:ext cx="74775" cy="102750"/>
            </a:xfrm>
            <a:custGeom>
              <a:rect b="b" l="l" r="r" t="t"/>
              <a:pathLst>
                <a:path extrusionOk="0" h="4110" w="2991">
                  <a:moveTo>
                    <a:pt x="1758" y="1"/>
                  </a:moveTo>
                  <a:cubicBezTo>
                    <a:pt x="731" y="1074"/>
                    <a:pt x="0" y="2831"/>
                    <a:pt x="1073" y="4109"/>
                  </a:cubicBezTo>
                  <a:cubicBezTo>
                    <a:pt x="1073" y="4109"/>
                    <a:pt x="2990" y="2854"/>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8"/>
            <p:cNvSpPr/>
            <p:nvPr/>
          </p:nvSpPr>
          <p:spPr>
            <a:xfrm>
              <a:off x="6775275" y="4081200"/>
              <a:ext cx="73075" cy="83350"/>
            </a:xfrm>
            <a:custGeom>
              <a:rect b="b" l="l" r="r" t="t"/>
              <a:pathLst>
                <a:path extrusionOk="0" h="3334" w="2923">
                  <a:moveTo>
                    <a:pt x="1" y="1"/>
                  </a:moveTo>
                  <a:cubicBezTo>
                    <a:pt x="92" y="1484"/>
                    <a:pt x="845" y="3242"/>
                    <a:pt x="2511" y="3333"/>
                  </a:cubicBezTo>
                  <a:cubicBezTo>
                    <a:pt x="2511" y="3333"/>
                    <a:pt x="2922" y="1096"/>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8"/>
            <p:cNvSpPr/>
            <p:nvPr/>
          </p:nvSpPr>
          <p:spPr>
            <a:xfrm>
              <a:off x="6641175" y="3937400"/>
              <a:ext cx="74225" cy="99325"/>
            </a:xfrm>
            <a:custGeom>
              <a:rect b="b" l="l" r="r" t="t"/>
              <a:pathLst>
                <a:path extrusionOk="0" h="3973" w="2969">
                  <a:moveTo>
                    <a:pt x="2146" y="1"/>
                  </a:moveTo>
                  <a:cubicBezTo>
                    <a:pt x="982" y="937"/>
                    <a:pt x="1" y="2557"/>
                    <a:pt x="891" y="3972"/>
                  </a:cubicBezTo>
                  <a:cubicBezTo>
                    <a:pt x="891" y="3972"/>
                    <a:pt x="2968" y="3014"/>
                    <a:pt x="21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8"/>
            <p:cNvSpPr/>
            <p:nvPr/>
          </p:nvSpPr>
          <p:spPr>
            <a:xfrm>
              <a:off x="6507075" y="4121725"/>
              <a:ext cx="70225" cy="99875"/>
            </a:xfrm>
            <a:custGeom>
              <a:rect b="b" l="l" r="r" t="t"/>
              <a:pathLst>
                <a:path extrusionOk="0" h="3995" w="2809">
                  <a:moveTo>
                    <a:pt x="434" y="0"/>
                  </a:moveTo>
                  <a:lnTo>
                    <a:pt x="434" y="0"/>
                  </a:lnTo>
                  <a:cubicBezTo>
                    <a:pt x="1" y="1416"/>
                    <a:pt x="115" y="3333"/>
                    <a:pt x="1667" y="3995"/>
                  </a:cubicBezTo>
                  <a:cubicBezTo>
                    <a:pt x="1667" y="3995"/>
                    <a:pt x="2808" y="2009"/>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18"/>
            <p:cNvSpPr/>
            <p:nvPr/>
          </p:nvSpPr>
          <p:spPr>
            <a:xfrm>
              <a:off x="6676550" y="4015575"/>
              <a:ext cx="74800" cy="102750"/>
            </a:xfrm>
            <a:custGeom>
              <a:rect b="b" l="l" r="r" t="t"/>
              <a:pathLst>
                <a:path extrusionOk="0" h="4110" w="2992">
                  <a:moveTo>
                    <a:pt x="1804" y="1"/>
                  </a:moveTo>
                  <a:lnTo>
                    <a:pt x="1804" y="1"/>
                  </a:lnTo>
                  <a:cubicBezTo>
                    <a:pt x="777" y="1074"/>
                    <a:pt x="1" y="2808"/>
                    <a:pt x="1074" y="4109"/>
                  </a:cubicBezTo>
                  <a:cubicBezTo>
                    <a:pt x="1074" y="4109"/>
                    <a:pt x="2991" y="2877"/>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18"/>
            <p:cNvSpPr/>
            <p:nvPr/>
          </p:nvSpPr>
          <p:spPr>
            <a:xfrm>
              <a:off x="5489075" y="4390475"/>
              <a:ext cx="88475" cy="58050"/>
            </a:xfrm>
            <a:custGeom>
              <a:rect b="b" l="l" r="r" t="t"/>
              <a:pathLst>
                <a:path extrusionOk="0" h="2322" w="3539">
                  <a:moveTo>
                    <a:pt x="93" y="0"/>
                  </a:moveTo>
                  <a:cubicBezTo>
                    <a:pt x="62" y="0"/>
                    <a:pt x="32" y="1"/>
                    <a:pt x="0" y="1"/>
                  </a:cubicBezTo>
                  <a:cubicBezTo>
                    <a:pt x="528" y="1153"/>
                    <a:pt x="1572" y="2321"/>
                    <a:pt x="2863" y="2321"/>
                  </a:cubicBezTo>
                  <a:cubicBezTo>
                    <a:pt x="3082" y="2321"/>
                    <a:pt x="3307" y="2288"/>
                    <a:pt x="3538" y="2215"/>
                  </a:cubicBezTo>
                  <a:cubicBezTo>
                    <a:pt x="3538" y="2215"/>
                    <a:pt x="3113" y="0"/>
                    <a:pt x="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8"/>
            <p:cNvSpPr/>
            <p:nvPr/>
          </p:nvSpPr>
          <p:spPr>
            <a:xfrm>
              <a:off x="5629450" y="4298625"/>
              <a:ext cx="71350" cy="103300"/>
            </a:xfrm>
            <a:custGeom>
              <a:rect b="b" l="l" r="r" t="t"/>
              <a:pathLst>
                <a:path extrusionOk="0" h="4132" w="2854">
                  <a:moveTo>
                    <a:pt x="777" y="0"/>
                  </a:moveTo>
                  <a:lnTo>
                    <a:pt x="777" y="0"/>
                  </a:lnTo>
                  <a:cubicBezTo>
                    <a:pt x="160" y="1370"/>
                    <a:pt x="0" y="3264"/>
                    <a:pt x="1438" y="4132"/>
                  </a:cubicBezTo>
                  <a:cubicBezTo>
                    <a:pt x="1438" y="4132"/>
                    <a:pt x="2854" y="2328"/>
                    <a:pt x="7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8"/>
            <p:cNvSpPr/>
            <p:nvPr/>
          </p:nvSpPr>
          <p:spPr>
            <a:xfrm>
              <a:off x="5301325" y="4530875"/>
              <a:ext cx="87925" cy="59500"/>
            </a:xfrm>
            <a:custGeom>
              <a:rect b="b" l="l" r="r" t="t"/>
              <a:pathLst>
                <a:path extrusionOk="0" h="2380" w="3517">
                  <a:moveTo>
                    <a:pt x="1" y="0"/>
                  </a:moveTo>
                  <a:lnTo>
                    <a:pt x="1" y="0"/>
                  </a:lnTo>
                  <a:cubicBezTo>
                    <a:pt x="513" y="1181"/>
                    <a:pt x="1568" y="2379"/>
                    <a:pt x="2873" y="2379"/>
                  </a:cubicBezTo>
                  <a:cubicBezTo>
                    <a:pt x="3081" y="2379"/>
                    <a:pt x="3296" y="2349"/>
                    <a:pt x="3516" y="2283"/>
                  </a:cubicBezTo>
                  <a:cubicBezTo>
                    <a:pt x="3516" y="2283"/>
                    <a:pt x="3128" y="2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8"/>
            <p:cNvSpPr/>
            <p:nvPr/>
          </p:nvSpPr>
          <p:spPr>
            <a:xfrm>
              <a:off x="5427450" y="4656400"/>
              <a:ext cx="71925" cy="88475"/>
            </a:xfrm>
            <a:custGeom>
              <a:rect b="b" l="l" r="r" t="t"/>
              <a:pathLst>
                <a:path extrusionOk="0" h="3539" w="2877">
                  <a:moveTo>
                    <a:pt x="46" y="1"/>
                  </a:moveTo>
                  <a:lnTo>
                    <a:pt x="46" y="1"/>
                  </a:lnTo>
                  <a:cubicBezTo>
                    <a:pt x="0" y="1507"/>
                    <a:pt x="617" y="3310"/>
                    <a:pt x="2283" y="3539"/>
                  </a:cubicBezTo>
                  <a:cubicBezTo>
                    <a:pt x="2283" y="3539"/>
                    <a:pt x="2876" y="1325"/>
                    <a:pt x="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8"/>
            <p:cNvSpPr/>
            <p:nvPr/>
          </p:nvSpPr>
          <p:spPr>
            <a:xfrm>
              <a:off x="5390925" y="4448700"/>
              <a:ext cx="88475" cy="58050"/>
            </a:xfrm>
            <a:custGeom>
              <a:rect b="b" l="l" r="r" t="t"/>
              <a:pathLst>
                <a:path extrusionOk="0" h="2322" w="3539">
                  <a:moveTo>
                    <a:pt x="48" y="0"/>
                  </a:moveTo>
                  <a:cubicBezTo>
                    <a:pt x="32" y="0"/>
                    <a:pt x="16" y="0"/>
                    <a:pt x="1" y="0"/>
                  </a:cubicBezTo>
                  <a:cubicBezTo>
                    <a:pt x="527" y="1169"/>
                    <a:pt x="1568" y="2322"/>
                    <a:pt x="2856" y="2322"/>
                  </a:cubicBezTo>
                  <a:cubicBezTo>
                    <a:pt x="3077" y="2322"/>
                    <a:pt x="3305" y="2288"/>
                    <a:pt x="3538" y="2214"/>
                  </a:cubicBezTo>
                  <a:cubicBezTo>
                    <a:pt x="3538" y="2214"/>
                    <a:pt x="3109" y="0"/>
                    <a:pt x="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18"/>
            <p:cNvSpPr/>
            <p:nvPr/>
          </p:nvSpPr>
          <p:spPr>
            <a:xfrm>
              <a:off x="5692800" y="4463525"/>
              <a:ext cx="71350" cy="96475"/>
            </a:xfrm>
            <a:custGeom>
              <a:rect b="b" l="l" r="r" t="t"/>
              <a:pathLst>
                <a:path extrusionOk="0" h="3859" w="2854">
                  <a:moveTo>
                    <a:pt x="297" y="1"/>
                  </a:moveTo>
                  <a:lnTo>
                    <a:pt x="297" y="1"/>
                  </a:lnTo>
                  <a:cubicBezTo>
                    <a:pt x="0" y="1462"/>
                    <a:pt x="320" y="3356"/>
                    <a:pt x="1895" y="3858"/>
                  </a:cubicBezTo>
                  <a:cubicBezTo>
                    <a:pt x="1895" y="3858"/>
                    <a:pt x="2853" y="1781"/>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18"/>
            <p:cNvSpPr/>
            <p:nvPr/>
          </p:nvSpPr>
          <p:spPr>
            <a:xfrm>
              <a:off x="5545000" y="4558300"/>
              <a:ext cx="97600" cy="47375"/>
            </a:xfrm>
            <a:custGeom>
              <a:rect b="b" l="l" r="r" t="t"/>
              <a:pathLst>
                <a:path extrusionOk="0" h="1895" w="3904">
                  <a:moveTo>
                    <a:pt x="1060" y="1"/>
                  </a:moveTo>
                  <a:cubicBezTo>
                    <a:pt x="740" y="1"/>
                    <a:pt x="388" y="35"/>
                    <a:pt x="0" y="113"/>
                  </a:cubicBezTo>
                  <a:cubicBezTo>
                    <a:pt x="660" y="1050"/>
                    <a:pt x="1728" y="1895"/>
                    <a:pt x="2845" y="1895"/>
                  </a:cubicBezTo>
                  <a:cubicBezTo>
                    <a:pt x="3197" y="1895"/>
                    <a:pt x="3553" y="1811"/>
                    <a:pt x="3903" y="1619"/>
                  </a:cubicBezTo>
                  <a:cubicBezTo>
                    <a:pt x="3903" y="1619"/>
                    <a:pt x="3259" y="1"/>
                    <a:pt x="10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18"/>
            <p:cNvSpPr/>
            <p:nvPr/>
          </p:nvSpPr>
          <p:spPr>
            <a:xfrm>
              <a:off x="5388650" y="4481800"/>
              <a:ext cx="69075" cy="101025"/>
            </a:xfrm>
            <a:custGeom>
              <a:rect b="b" l="l" r="r" t="t"/>
              <a:pathLst>
                <a:path extrusionOk="0" h="4041" w="2763">
                  <a:moveTo>
                    <a:pt x="480" y="0"/>
                  </a:moveTo>
                  <a:lnTo>
                    <a:pt x="480" y="0"/>
                  </a:lnTo>
                  <a:cubicBezTo>
                    <a:pt x="0" y="1415"/>
                    <a:pt x="23" y="3310"/>
                    <a:pt x="1530" y="4040"/>
                  </a:cubicBezTo>
                  <a:cubicBezTo>
                    <a:pt x="1530" y="4040"/>
                    <a:pt x="2762" y="2123"/>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18"/>
            <p:cNvSpPr/>
            <p:nvPr/>
          </p:nvSpPr>
          <p:spPr>
            <a:xfrm>
              <a:off x="5348700" y="4732300"/>
              <a:ext cx="78775" cy="69050"/>
            </a:xfrm>
            <a:custGeom>
              <a:rect b="b" l="l" r="r" t="t"/>
              <a:pathLst>
                <a:path extrusionOk="0" h="2762" w="3151">
                  <a:moveTo>
                    <a:pt x="0" y="0"/>
                  </a:moveTo>
                  <a:lnTo>
                    <a:pt x="0" y="0"/>
                  </a:lnTo>
                  <a:cubicBezTo>
                    <a:pt x="363" y="1321"/>
                    <a:pt x="1361" y="2762"/>
                    <a:pt x="2830" y="2762"/>
                  </a:cubicBezTo>
                  <a:cubicBezTo>
                    <a:pt x="2934" y="2762"/>
                    <a:pt x="3041" y="2755"/>
                    <a:pt x="3150" y="2739"/>
                  </a:cubicBezTo>
                  <a:cubicBezTo>
                    <a:pt x="3150" y="2739"/>
                    <a:pt x="3082" y="45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18"/>
            <p:cNvSpPr/>
            <p:nvPr/>
          </p:nvSpPr>
          <p:spPr>
            <a:xfrm>
              <a:off x="5457125" y="4534300"/>
              <a:ext cx="71350" cy="96450"/>
            </a:xfrm>
            <a:custGeom>
              <a:rect b="b" l="l" r="r" t="t"/>
              <a:pathLst>
                <a:path extrusionOk="0" h="3858" w="2854">
                  <a:moveTo>
                    <a:pt x="320" y="0"/>
                  </a:moveTo>
                  <a:cubicBezTo>
                    <a:pt x="0" y="1438"/>
                    <a:pt x="297" y="3333"/>
                    <a:pt x="1872" y="3858"/>
                  </a:cubicBezTo>
                  <a:cubicBezTo>
                    <a:pt x="1872" y="3858"/>
                    <a:pt x="2853" y="1803"/>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18"/>
            <p:cNvSpPr/>
            <p:nvPr/>
          </p:nvSpPr>
          <p:spPr>
            <a:xfrm>
              <a:off x="7169600" y="4340275"/>
              <a:ext cx="69050" cy="88475"/>
            </a:xfrm>
            <a:custGeom>
              <a:rect b="b" l="l" r="r" t="t"/>
              <a:pathLst>
                <a:path extrusionOk="0" h="3539" w="2762">
                  <a:moveTo>
                    <a:pt x="2716" y="0"/>
                  </a:moveTo>
                  <a:lnTo>
                    <a:pt x="2716" y="0"/>
                  </a:lnTo>
                  <a:cubicBezTo>
                    <a:pt x="1370" y="617"/>
                    <a:pt x="0" y="1941"/>
                    <a:pt x="502" y="3538"/>
                  </a:cubicBezTo>
                  <a:cubicBezTo>
                    <a:pt x="502" y="3538"/>
                    <a:pt x="2762" y="3105"/>
                    <a:pt x="27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18"/>
            <p:cNvSpPr/>
            <p:nvPr/>
          </p:nvSpPr>
          <p:spPr>
            <a:xfrm>
              <a:off x="7225500" y="4488825"/>
              <a:ext cx="103325" cy="39450"/>
            </a:xfrm>
            <a:custGeom>
              <a:rect b="b" l="l" r="r" t="t"/>
              <a:pathLst>
                <a:path extrusionOk="0" h="1578" w="4133">
                  <a:moveTo>
                    <a:pt x="2156" y="0"/>
                  </a:moveTo>
                  <a:cubicBezTo>
                    <a:pt x="1305" y="0"/>
                    <a:pt x="497" y="300"/>
                    <a:pt x="1" y="1089"/>
                  </a:cubicBezTo>
                  <a:cubicBezTo>
                    <a:pt x="1" y="1089"/>
                    <a:pt x="614" y="1578"/>
                    <a:pt x="1588" y="1578"/>
                  </a:cubicBezTo>
                  <a:cubicBezTo>
                    <a:pt x="2283" y="1578"/>
                    <a:pt x="3162" y="1328"/>
                    <a:pt x="4132" y="472"/>
                  </a:cubicBezTo>
                  <a:cubicBezTo>
                    <a:pt x="3536" y="189"/>
                    <a:pt x="2833" y="0"/>
                    <a:pt x="21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18"/>
            <p:cNvSpPr/>
            <p:nvPr/>
          </p:nvSpPr>
          <p:spPr>
            <a:xfrm>
              <a:off x="7028650" y="4152525"/>
              <a:ext cx="69050" cy="87350"/>
            </a:xfrm>
            <a:custGeom>
              <a:rect b="b" l="l" r="r" t="t"/>
              <a:pathLst>
                <a:path extrusionOk="0" h="3494" w="2762">
                  <a:moveTo>
                    <a:pt x="2762" y="1"/>
                  </a:moveTo>
                  <a:cubicBezTo>
                    <a:pt x="1392" y="594"/>
                    <a:pt x="0" y="1895"/>
                    <a:pt x="479" y="3493"/>
                  </a:cubicBezTo>
                  <a:cubicBezTo>
                    <a:pt x="479" y="3493"/>
                    <a:pt x="2739" y="3105"/>
                    <a:pt x="27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8"/>
            <p:cNvSpPr/>
            <p:nvPr/>
          </p:nvSpPr>
          <p:spPr>
            <a:xfrm>
              <a:off x="6883125" y="4279150"/>
              <a:ext cx="88475" cy="56750"/>
            </a:xfrm>
            <a:custGeom>
              <a:rect b="b" l="l" r="r" t="t"/>
              <a:pathLst>
                <a:path extrusionOk="0" h="2270" w="3539">
                  <a:moveTo>
                    <a:pt x="3386" y="1"/>
                  </a:moveTo>
                  <a:cubicBezTo>
                    <a:pt x="1934" y="1"/>
                    <a:pt x="243" y="630"/>
                    <a:pt x="1" y="2217"/>
                  </a:cubicBezTo>
                  <a:cubicBezTo>
                    <a:pt x="1" y="2217"/>
                    <a:pt x="196" y="2270"/>
                    <a:pt x="506" y="2270"/>
                  </a:cubicBezTo>
                  <a:cubicBezTo>
                    <a:pt x="1238" y="2270"/>
                    <a:pt x="2608" y="1976"/>
                    <a:pt x="3539" y="3"/>
                  </a:cubicBezTo>
                  <a:cubicBezTo>
                    <a:pt x="3488" y="2"/>
                    <a:pt x="3437" y="1"/>
                    <a:pt x="3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18"/>
            <p:cNvSpPr/>
            <p:nvPr/>
          </p:nvSpPr>
          <p:spPr>
            <a:xfrm>
              <a:off x="7111375" y="4241550"/>
              <a:ext cx="68500" cy="88475"/>
            </a:xfrm>
            <a:custGeom>
              <a:rect b="b" l="l" r="r" t="t"/>
              <a:pathLst>
                <a:path extrusionOk="0" h="3539" w="2740">
                  <a:moveTo>
                    <a:pt x="2717" y="1"/>
                  </a:moveTo>
                  <a:cubicBezTo>
                    <a:pt x="1370" y="617"/>
                    <a:pt x="1" y="1964"/>
                    <a:pt x="503" y="3539"/>
                  </a:cubicBezTo>
                  <a:cubicBezTo>
                    <a:pt x="503" y="3539"/>
                    <a:pt x="2740" y="3128"/>
                    <a:pt x="27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8"/>
            <p:cNvSpPr/>
            <p:nvPr/>
          </p:nvSpPr>
          <p:spPr>
            <a:xfrm>
              <a:off x="7067450" y="4548575"/>
              <a:ext cx="96450" cy="46975"/>
            </a:xfrm>
            <a:custGeom>
              <a:rect b="b" l="l" r="r" t="t"/>
              <a:pathLst>
                <a:path extrusionOk="0" h="1879" w="3858">
                  <a:moveTo>
                    <a:pt x="2893" y="1"/>
                  </a:moveTo>
                  <a:cubicBezTo>
                    <a:pt x="1666" y="1"/>
                    <a:pt x="414" y="452"/>
                    <a:pt x="0" y="1712"/>
                  </a:cubicBezTo>
                  <a:cubicBezTo>
                    <a:pt x="0" y="1712"/>
                    <a:pt x="371" y="1879"/>
                    <a:pt x="934" y="1879"/>
                  </a:cubicBezTo>
                  <a:cubicBezTo>
                    <a:pt x="1703" y="1879"/>
                    <a:pt x="2830" y="1567"/>
                    <a:pt x="3858" y="91"/>
                  </a:cubicBezTo>
                  <a:cubicBezTo>
                    <a:pt x="3549" y="33"/>
                    <a:pt x="3222"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8"/>
            <p:cNvSpPr/>
            <p:nvPr/>
          </p:nvSpPr>
          <p:spPr>
            <a:xfrm>
              <a:off x="7009250" y="4396200"/>
              <a:ext cx="73050" cy="97025"/>
            </a:xfrm>
            <a:custGeom>
              <a:rect b="b" l="l" r="r" t="t"/>
              <a:pathLst>
                <a:path extrusionOk="0" h="3881" w="2922">
                  <a:moveTo>
                    <a:pt x="2305" y="0"/>
                  </a:moveTo>
                  <a:cubicBezTo>
                    <a:pt x="1073" y="845"/>
                    <a:pt x="0" y="2420"/>
                    <a:pt x="799" y="3881"/>
                  </a:cubicBezTo>
                  <a:cubicBezTo>
                    <a:pt x="799" y="3881"/>
                    <a:pt x="2922" y="3036"/>
                    <a:pt x="2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8"/>
            <p:cNvSpPr/>
            <p:nvPr/>
          </p:nvSpPr>
          <p:spPr>
            <a:xfrm>
              <a:off x="7045200" y="4244500"/>
              <a:ext cx="101025" cy="41650"/>
            </a:xfrm>
            <a:custGeom>
              <a:rect b="b" l="l" r="r" t="t"/>
              <a:pathLst>
                <a:path extrusionOk="0" h="1666" w="4041">
                  <a:moveTo>
                    <a:pt x="2412" y="0"/>
                  </a:moveTo>
                  <a:cubicBezTo>
                    <a:pt x="1421" y="0"/>
                    <a:pt x="468" y="356"/>
                    <a:pt x="0" y="1321"/>
                  </a:cubicBezTo>
                  <a:cubicBezTo>
                    <a:pt x="0" y="1321"/>
                    <a:pt x="526" y="1665"/>
                    <a:pt x="1332" y="1665"/>
                  </a:cubicBezTo>
                  <a:cubicBezTo>
                    <a:pt x="2065" y="1665"/>
                    <a:pt x="3029" y="1380"/>
                    <a:pt x="4040" y="294"/>
                  </a:cubicBezTo>
                  <a:cubicBezTo>
                    <a:pt x="3539" y="113"/>
                    <a:pt x="2970" y="0"/>
                    <a:pt x="2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8"/>
            <p:cNvSpPr/>
            <p:nvPr/>
          </p:nvSpPr>
          <p:spPr>
            <a:xfrm>
              <a:off x="6821500" y="4199325"/>
              <a:ext cx="74775" cy="78200"/>
            </a:xfrm>
            <a:custGeom>
              <a:rect b="b" l="l" r="r" t="t"/>
              <a:pathLst>
                <a:path extrusionOk="0" h="3128" w="2991">
                  <a:moveTo>
                    <a:pt x="2991" y="1"/>
                  </a:moveTo>
                  <a:lnTo>
                    <a:pt x="2991" y="1"/>
                  </a:lnTo>
                  <a:cubicBezTo>
                    <a:pt x="1553" y="389"/>
                    <a:pt x="1" y="1484"/>
                    <a:pt x="252" y="3128"/>
                  </a:cubicBezTo>
                  <a:cubicBezTo>
                    <a:pt x="252" y="3128"/>
                    <a:pt x="2534" y="3059"/>
                    <a:pt x="29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18"/>
            <p:cNvSpPr/>
            <p:nvPr/>
          </p:nvSpPr>
          <p:spPr>
            <a:xfrm>
              <a:off x="6997250" y="4313100"/>
              <a:ext cx="97050" cy="46150"/>
            </a:xfrm>
            <a:custGeom>
              <a:rect b="b" l="l" r="r" t="t"/>
              <a:pathLst>
                <a:path extrusionOk="0" h="1846" w="3882">
                  <a:moveTo>
                    <a:pt x="2840" y="1"/>
                  </a:moveTo>
                  <a:cubicBezTo>
                    <a:pt x="1631" y="1"/>
                    <a:pt x="407" y="441"/>
                    <a:pt x="1" y="1658"/>
                  </a:cubicBezTo>
                  <a:cubicBezTo>
                    <a:pt x="1" y="1658"/>
                    <a:pt x="392" y="1845"/>
                    <a:pt x="985" y="1845"/>
                  </a:cubicBezTo>
                  <a:cubicBezTo>
                    <a:pt x="1751" y="1845"/>
                    <a:pt x="2852" y="1534"/>
                    <a:pt x="3881" y="106"/>
                  </a:cubicBezTo>
                  <a:cubicBezTo>
                    <a:pt x="3549" y="39"/>
                    <a:pt x="3195" y="1"/>
                    <a:pt x="28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18"/>
            <p:cNvSpPr/>
            <p:nvPr/>
          </p:nvSpPr>
          <p:spPr>
            <a:xfrm>
              <a:off x="5932450" y="4038400"/>
              <a:ext cx="71350" cy="93050"/>
            </a:xfrm>
            <a:custGeom>
              <a:rect b="b" l="l" r="r" t="t"/>
              <a:pathLst>
                <a:path extrusionOk="0" h="3722" w="2854">
                  <a:moveTo>
                    <a:pt x="183" y="1"/>
                  </a:moveTo>
                  <a:lnTo>
                    <a:pt x="183" y="1"/>
                  </a:lnTo>
                  <a:cubicBezTo>
                    <a:pt x="1" y="1485"/>
                    <a:pt x="434" y="3333"/>
                    <a:pt x="2078" y="3721"/>
                  </a:cubicBezTo>
                  <a:cubicBezTo>
                    <a:pt x="2078" y="3721"/>
                    <a:pt x="2854" y="1576"/>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8"/>
            <p:cNvSpPr/>
            <p:nvPr/>
          </p:nvSpPr>
          <p:spPr>
            <a:xfrm>
              <a:off x="6062550" y="4042975"/>
              <a:ext cx="72500" cy="96450"/>
            </a:xfrm>
            <a:custGeom>
              <a:rect b="b" l="l" r="r" t="t"/>
              <a:pathLst>
                <a:path extrusionOk="0" h="3858" w="2900">
                  <a:moveTo>
                    <a:pt x="2352" y="0"/>
                  </a:moveTo>
                  <a:lnTo>
                    <a:pt x="2352" y="0"/>
                  </a:lnTo>
                  <a:cubicBezTo>
                    <a:pt x="1119" y="822"/>
                    <a:pt x="1" y="2374"/>
                    <a:pt x="754" y="3858"/>
                  </a:cubicBezTo>
                  <a:cubicBezTo>
                    <a:pt x="754" y="3858"/>
                    <a:pt x="2900" y="3059"/>
                    <a:pt x="2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8"/>
            <p:cNvSpPr/>
            <p:nvPr/>
          </p:nvSpPr>
          <p:spPr>
            <a:xfrm>
              <a:off x="5698500" y="4061800"/>
              <a:ext cx="71925" cy="93625"/>
            </a:xfrm>
            <a:custGeom>
              <a:rect b="b" l="l" r="r" t="t"/>
              <a:pathLst>
                <a:path extrusionOk="0" h="3745" w="2877">
                  <a:moveTo>
                    <a:pt x="206" y="1"/>
                  </a:moveTo>
                  <a:lnTo>
                    <a:pt x="206" y="1"/>
                  </a:lnTo>
                  <a:cubicBezTo>
                    <a:pt x="0" y="1462"/>
                    <a:pt x="411" y="3333"/>
                    <a:pt x="2032" y="3744"/>
                  </a:cubicBezTo>
                  <a:cubicBezTo>
                    <a:pt x="2032" y="3744"/>
                    <a:pt x="2876" y="162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8"/>
            <p:cNvSpPr/>
            <p:nvPr/>
          </p:nvSpPr>
          <p:spPr>
            <a:xfrm>
              <a:off x="6327900" y="3988200"/>
              <a:ext cx="73650" cy="104450"/>
            </a:xfrm>
            <a:custGeom>
              <a:rect b="b" l="l" r="r" t="t"/>
              <a:pathLst>
                <a:path extrusionOk="0" h="4178" w="2946">
                  <a:moveTo>
                    <a:pt x="1233" y="0"/>
                  </a:moveTo>
                  <a:lnTo>
                    <a:pt x="1233" y="0"/>
                  </a:lnTo>
                  <a:cubicBezTo>
                    <a:pt x="412" y="1256"/>
                    <a:pt x="1" y="3104"/>
                    <a:pt x="1302" y="4177"/>
                  </a:cubicBezTo>
                  <a:cubicBezTo>
                    <a:pt x="1302" y="4177"/>
                    <a:pt x="2945" y="2580"/>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8"/>
            <p:cNvSpPr/>
            <p:nvPr/>
          </p:nvSpPr>
          <p:spPr>
            <a:xfrm>
              <a:off x="5818325" y="4037850"/>
              <a:ext cx="71350" cy="93025"/>
            </a:xfrm>
            <a:custGeom>
              <a:rect b="b" l="l" r="r" t="t"/>
              <a:pathLst>
                <a:path extrusionOk="0" h="3721" w="2854">
                  <a:moveTo>
                    <a:pt x="160" y="0"/>
                  </a:moveTo>
                  <a:cubicBezTo>
                    <a:pt x="1" y="1461"/>
                    <a:pt x="434" y="3333"/>
                    <a:pt x="2055" y="3721"/>
                  </a:cubicBezTo>
                  <a:cubicBezTo>
                    <a:pt x="2055" y="3721"/>
                    <a:pt x="2854" y="1575"/>
                    <a:pt x="1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8"/>
            <p:cNvSpPr/>
            <p:nvPr/>
          </p:nvSpPr>
          <p:spPr>
            <a:xfrm>
              <a:off x="5995800" y="4117725"/>
              <a:ext cx="74775" cy="103300"/>
            </a:xfrm>
            <a:custGeom>
              <a:rect b="b" l="l" r="r" t="t"/>
              <a:pathLst>
                <a:path extrusionOk="0" h="4132" w="2991">
                  <a:moveTo>
                    <a:pt x="1712" y="1"/>
                  </a:moveTo>
                  <a:cubicBezTo>
                    <a:pt x="731" y="1096"/>
                    <a:pt x="0" y="2877"/>
                    <a:pt x="1119" y="4132"/>
                  </a:cubicBezTo>
                  <a:cubicBezTo>
                    <a:pt x="1119" y="4132"/>
                    <a:pt x="2990" y="2831"/>
                    <a:pt x="17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8"/>
            <p:cNvSpPr/>
            <p:nvPr/>
          </p:nvSpPr>
          <p:spPr>
            <a:xfrm>
              <a:off x="5932450" y="4225000"/>
              <a:ext cx="73650" cy="82775"/>
            </a:xfrm>
            <a:custGeom>
              <a:rect b="b" l="l" r="r" t="t"/>
              <a:pathLst>
                <a:path extrusionOk="0" h="3311" w="2946">
                  <a:moveTo>
                    <a:pt x="1" y="1"/>
                  </a:moveTo>
                  <a:lnTo>
                    <a:pt x="1" y="1"/>
                  </a:lnTo>
                  <a:cubicBezTo>
                    <a:pt x="115" y="1484"/>
                    <a:pt x="891" y="3219"/>
                    <a:pt x="2557" y="3310"/>
                  </a:cubicBezTo>
                  <a:cubicBezTo>
                    <a:pt x="2557" y="3310"/>
                    <a:pt x="2945" y="105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8"/>
            <p:cNvSpPr/>
            <p:nvPr/>
          </p:nvSpPr>
          <p:spPr>
            <a:xfrm>
              <a:off x="5776100" y="4136550"/>
              <a:ext cx="74200" cy="100475"/>
            </a:xfrm>
            <a:custGeom>
              <a:rect b="b" l="l" r="r" t="t"/>
              <a:pathLst>
                <a:path extrusionOk="0" h="4019" w="2968">
                  <a:moveTo>
                    <a:pt x="2101" y="1"/>
                  </a:moveTo>
                  <a:lnTo>
                    <a:pt x="2101" y="1"/>
                  </a:lnTo>
                  <a:cubicBezTo>
                    <a:pt x="959" y="959"/>
                    <a:pt x="1" y="2603"/>
                    <a:pt x="914" y="4018"/>
                  </a:cubicBezTo>
                  <a:cubicBezTo>
                    <a:pt x="914" y="4018"/>
                    <a:pt x="2968" y="3014"/>
                    <a:pt x="21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8"/>
            <p:cNvSpPr/>
            <p:nvPr/>
          </p:nvSpPr>
          <p:spPr>
            <a:xfrm>
              <a:off x="6203500" y="4032700"/>
              <a:ext cx="70225" cy="99325"/>
            </a:xfrm>
            <a:custGeom>
              <a:rect b="b" l="l" r="r" t="t"/>
              <a:pathLst>
                <a:path extrusionOk="0" h="3973" w="2809">
                  <a:moveTo>
                    <a:pt x="412" y="1"/>
                  </a:moveTo>
                  <a:lnTo>
                    <a:pt x="412" y="1"/>
                  </a:lnTo>
                  <a:cubicBezTo>
                    <a:pt x="1" y="1439"/>
                    <a:pt x="138" y="3333"/>
                    <a:pt x="1690" y="3972"/>
                  </a:cubicBezTo>
                  <a:cubicBezTo>
                    <a:pt x="1690" y="3972"/>
                    <a:pt x="2808" y="1986"/>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8"/>
            <p:cNvSpPr/>
            <p:nvPr/>
          </p:nvSpPr>
          <p:spPr>
            <a:xfrm>
              <a:off x="5894800" y="4126275"/>
              <a:ext cx="74775" cy="103325"/>
            </a:xfrm>
            <a:custGeom>
              <a:rect b="b" l="l" r="r" t="t"/>
              <a:pathLst>
                <a:path extrusionOk="0" h="4133" w="2991">
                  <a:moveTo>
                    <a:pt x="1758" y="1"/>
                  </a:moveTo>
                  <a:lnTo>
                    <a:pt x="1758" y="1"/>
                  </a:lnTo>
                  <a:cubicBezTo>
                    <a:pt x="731" y="1097"/>
                    <a:pt x="0" y="2854"/>
                    <a:pt x="1073" y="4132"/>
                  </a:cubicBezTo>
                  <a:cubicBezTo>
                    <a:pt x="1073" y="4132"/>
                    <a:pt x="2990" y="2877"/>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8" name="Google Shape;808;p18"/>
          <p:cNvGrpSpPr/>
          <p:nvPr/>
        </p:nvGrpSpPr>
        <p:grpSpPr>
          <a:xfrm>
            <a:off x="-1688225" y="2214638"/>
            <a:ext cx="2711800" cy="3077000"/>
            <a:chOff x="4675" y="5263075"/>
            <a:chExt cx="2711800" cy="3077000"/>
          </a:xfrm>
        </p:grpSpPr>
        <p:sp>
          <p:nvSpPr>
            <p:cNvPr id="809" name="Google Shape;809;p18"/>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8"/>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18"/>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2" name="Google Shape;812;p18"/>
            <p:cNvGrpSpPr/>
            <p:nvPr/>
          </p:nvGrpSpPr>
          <p:grpSpPr>
            <a:xfrm>
              <a:off x="4675" y="5345475"/>
              <a:ext cx="2711800" cy="2994600"/>
              <a:chOff x="4675" y="5345475"/>
              <a:chExt cx="2711800" cy="2994600"/>
            </a:xfrm>
          </p:grpSpPr>
          <p:sp>
            <p:nvSpPr>
              <p:cNvPr id="813" name="Google Shape;813;p18"/>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98B7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8"/>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8"/>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8"/>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8"/>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8"/>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8"/>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8"/>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8"/>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8"/>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8"/>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8"/>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18"/>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18"/>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18"/>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18"/>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8"/>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8"/>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8"/>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8"/>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8"/>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8"/>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8"/>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8"/>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8"/>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8"/>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18"/>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18"/>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1" name="Google Shape;841;p18"/>
              <p:cNvGrpSpPr/>
              <p:nvPr/>
            </p:nvGrpSpPr>
            <p:grpSpPr>
              <a:xfrm>
                <a:off x="4675" y="5593050"/>
                <a:ext cx="2711800" cy="2747025"/>
                <a:chOff x="4675" y="3688050"/>
                <a:chExt cx="2711800" cy="2747025"/>
              </a:xfrm>
            </p:grpSpPr>
            <p:sp>
              <p:nvSpPr>
                <p:cNvPr id="842" name="Google Shape;842;p18"/>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18"/>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18"/>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8"/>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8"/>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8"/>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8"/>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8"/>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8"/>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8"/>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8"/>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8"/>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4" name="Google Shape;854;p18"/>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855" name="Google Shape;855;p18"/>
          <p:cNvSpPr/>
          <p:nvPr/>
        </p:nvSpPr>
        <p:spPr>
          <a:xfrm>
            <a:off x="7943282" y="970340"/>
            <a:ext cx="359276" cy="3474249"/>
          </a:xfrm>
          <a:custGeom>
            <a:rect b="b" l="l" r="r" t="t"/>
            <a:pathLst>
              <a:path extrusionOk="0" h="89410" w="9246">
                <a:moveTo>
                  <a:pt x="6483" y="0"/>
                </a:moveTo>
                <a:cubicBezTo>
                  <a:pt x="6483" y="0"/>
                  <a:pt x="1" y="43414"/>
                  <a:pt x="2078" y="88060"/>
                </a:cubicBezTo>
                <a:cubicBezTo>
                  <a:pt x="3029" y="89072"/>
                  <a:pt x="3970" y="89410"/>
                  <a:pt x="4802" y="89410"/>
                </a:cubicBezTo>
                <a:cubicBezTo>
                  <a:pt x="6465" y="89410"/>
                  <a:pt x="7693" y="88060"/>
                  <a:pt x="7693" y="88060"/>
                </a:cubicBezTo>
                <a:cubicBezTo>
                  <a:pt x="7693" y="88060"/>
                  <a:pt x="2124" y="59894"/>
                  <a:pt x="9245" y="1324"/>
                </a:cubicBezTo>
                <a:lnTo>
                  <a:pt x="6483"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18"/>
          <p:cNvSpPr/>
          <p:nvPr/>
        </p:nvSpPr>
        <p:spPr>
          <a:xfrm>
            <a:off x="5751788" y="22050"/>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18"/>
          <p:cNvSpPr/>
          <p:nvPr/>
        </p:nvSpPr>
        <p:spPr>
          <a:xfrm>
            <a:off x="6019763" y="-51950"/>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18"/>
          <p:cNvSpPr/>
          <p:nvPr/>
        </p:nvSpPr>
        <p:spPr>
          <a:xfrm flipH="1">
            <a:off x="6275803" y="-51948"/>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18"/>
          <p:cNvSpPr/>
          <p:nvPr/>
        </p:nvSpPr>
        <p:spPr>
          <a:xfrm flipH="1">
            <a:off x="9033555" y="-51947"/>
            <a:ext cx="1357982"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18"/>
          <p:cNvSpPr/>
          <p:nvPr/>
        </p:nvSpPr>
        <p:spPr>
          <a:xfrm>
            <a:off x="8447713" y="1397975"/>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18"/>
          <p:cNvSpPr txBox="1"/>
          <p:nvPr>
            <p:ph idx="4" type="title"/>
          </p:nvPr>
        </p:nvSpPr>
        <p:spPr>
          <a:xfrm>
            <a:off x="713225" y="539500"/>
            <a:ext cx="60786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862" name="Shape 862"/>
        <p:cNvGrpSpPr/>
        <p:nvPr/>
      </p:nvGrpSpPr>
      <p:grpSpPr>
        <a:xfrm>
          <a:off x="0" y="0"/>
          <a:ext cx="0" cy="0"/>
          <a:chOff x="0" y="0"/>
          <a:chExt cx="0" cy="0"/>
        </a:xfrm>
      </p:grpSpPr>
      <p:sp>
        <p:nvSpPr>
          <p:cNvPr id="863" name="Google Shape;863;p19"/>
          <p:cNvSpPr txBox="1"/>
          <p:nvPr>
            <p:ph idx="1" type="body"/>
          </p:nvPr>
        </p:nvSpPr>
        <p:spPr>
          <a:xfrm>
            <a:off x="2122850" y="1611875"/>
            <a:ext cx="3858900" cy="25317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accent3"/>
              </a:buClr>
              <a:buSzPts val="1200"/>
              <a:buChar char="●"/>
              <a:defRPr/>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
        <p:nvSpPr>
          <p:cNvPr id="864" name="Google Shape;864;p19"/>
          <p:cNvSpPr txBox="1"/>
          <p:nvPr>
            <p:ph type="title"/>
          </p:nvPr>
        </p:nvSpPr>
        <p:spPr>
          <a:xfrm>
            <a:off x="2122850" y="539500"/>
            <a:ext cx="42015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65" name="Google Shape;865;p19"/>
          <p:cNvSpPr/>
          <p:nvPr/>
        </p:nvSpPr>
        <p:spPr>
          <a:xfrm>
            <a:off x="-210585" y="3828066"/>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19"/>
          <p:cNvSpPr/>
          <p:nvPr/>
        </p:nvSpPr>
        <p:spPr>
          <a:xfrm flipH="1">
            <a:off x="63750" y="2987000"/>
            <a:ext cx="728850" cy="2328075"/>
          </a:xfrm>
          <a:custGeom>
            <a:rect b="b" l="l" r="r" t="t"/>
            <a:pathLst>
              <a:path extrusionOk="0" h="93123" w="29154">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19"/>
          <p:cNvSpPr/>
          <p:nvPr/>
        </p:nvSpPr>
        <p:spPr>
          <a:xfrm>
            <a:off x="-77693" y="1668090"/>
            <a:ext cx="359276" cy="3474249"/>
          </a:xfrm>
          <a:custGeom>
            <a:rect b="b" l="l" r="r" t="t"/>
            <a:pathLst>
              <a:path extrusionOk="0" h="89410" w="9246">
                <a:moveTo>
                  <a:pt x="6483" y="0"/>
                </a:moveTo>
                <a:cubicBezTo>
                  <a:pt x="6483" y="0"/>
                  <a:pt x="1" y="43414"/>
                  <a:pt x="2078" y="88060"/>
                </a:cubicBezTo>
                <a:cubicBezTo>
                  <a:pt x="3029" y="89072"/>
                  <a:pt x="3970" y="89410"/>
                  <a:pt x="4802" y="89410"/>
                </a:cubicBezTo>
                <a:cubicBezTo>
                  <a:pt x="6465" y="89410"/>
                  <a:pt x="7693" y="88060"/>
                  <a:pt x="7693" y="88060"/>
                </a:cubicBezTo>
                <a:cubicBezTo>
                  <a:pt x="7693" y="88060"/>
                  <a:pt x="2124" y="59894"/>
                  <a:pt x="9245" y="1324"/>
                </a:cubicBezTo>
                <a:lnTo>
                  <a:pt x="6483"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19"/>
          <p:cNvSpPr/>
          <p:nvPr/>
        </p:nvSpPr>
        <p:spPr>
          <a:xfrm flipH="1">
            <a:off x="-2296775" y="59074"/>
            <a:ext cx="4419625" cy="3636374"/>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19"/>
          <p:cNvSpPr/>
          <p:nvPr/>
        </p:nvSpPr>
        <p:spPr>
          <a:xfrm flipH="1">
            <a:off x="-3091200" y="611361"/>
            <a:ext cx="4419625" cy="3920788"/>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19"/>
          <p:cNvSpPr/>
          <p:nvPr/>
        </p:nvSpPr>
        <p:spPr>
          <a:xfrm flipH="1">
            <a:off x="609125" y="2645050"/>
            <a:ext cx="769800" cy="2706525"/>
          </a:xfrm>
          <a:custGeom>
            <a:rect b="b" l="l" r="r" t="t"/>
            <a:pathLst>
              <a:path extrusionOk="0" h="108261" w="30792">
                <a:moveTo>
                  <a:pt x="26204" y="0"/>
                </a:moveTo>
                <a:cubicBezTo>
                  <a:pt x="26204" y="0"/>
                  <a:pt x="22894" y="23739"/>
                  <a:pt x="22210" y="34809"/>
                </a:cubicBezTo>
                <a:cubicBezTo>
                  <a:pt x="21852" y="40575"/>
                  <a:pt x="21090" y="43071"/>
                  <a:pt x="19824" y="43071"/>
                </a:cubicBezTo>
                <a:cubicBezTo>
                  <a:pt x="18664" y="43071"/>
                  <a:pt x="17081" y="40978"/>
                  <a:pt x="14997" y="37388"/>
                </a:cubicBezTo>
                <a:cubicBezTo>
                  <a:pt x="5844" y="21616"/>
                  <a:pt x="2580" y="1940"/>
                  <a:pt x="2580" y="1940"/>
                </a:cubicBezTo>
                <a:lnTo>
                  <a:pt x="1" y="2465"/>
                </a:lnTo>
                <a:cubicBezTo>
                  <a:pt x="1" y="2465"/>
                  <a:pt x="4543" y="26135"/>
                  <a:pt x="12258" y="38803"/>
                </a:cubicBezTo>
                <a:cubicBezTo>
                  <a:pt x="19973" y="51494"/>
                  <a:pt x="18717" y="44327"/>
                  <a:pt x="18375" y="54233"/>
                </a:cubicBezTo>
                <a:cubicBezTo>
                  <a:pt x="18010" y="64162"/>
                  <a:pt x="17416" y="95045"/>
                  <a:pt x="26729" y="108260"/>
                </a:cubicBezTo>
                <a:cubicBezTo>
                  <a:pt x="30449" y="103924"/>
                  <a:pt x="30792" y="99039"/>
                  <a:pt x="30792" y="99039"/>
                </a:cubicBezTo>
                <a:cubicBezTo>
                  <a:pt x="30792" y="99039"/>
                  <a:pt x="21205" y="81874"/>
                  <a:pt x="23305" y="64459"/>
                </a:cubicBezTo>
                <a:cubicBezTo>
                  <a:pt x="25405" y="47043"/>
                  <a:pt x="26455" y="4040"/>
                  <a:pt x="27688" y="2214"/>
                </a:cubicBezTo>
                <a:cubicBezTo>
                  <a:pt x="28920" y="365"/>
                  <a:pt x="26204" y="0"/>
                  <a:pt x="26204"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19"/>
          <p:cNvSpPr/>
          <p:nvPr/>
        </p:nvSpPr>
        <p:spPr>
          <a:xfrm flipH="1">
            <a:off x="-1427746" y="449013"/>
            <a:ext cx="2988212" cy="4964116"/>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19"/>
          <p:cNvSpPr/>
          <p:nvPr/>
        </p:nvSpPr>
        <p:spPr>
          <a:xfrm flipH="1">
            <a:off x="-2603101" y="-103425"/>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19"/>
          <p:cNvSpPr/>
          <p:nvPr/>
        </p:nvSpPr>
        <p:spPr>
          <a:xfrm>
            <a:off x="-3691187" y="-103423"/>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19"/>
          <p:cNvSpPr/>
          <p:nvPr/>
        </p:nvSpPr>
        <p:spPr>
          <a:xfrm>
            <a:off x="-29545" y="-88910"/>
            <a:ext cx="1357982"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19"/>
          <p:cNvSpPr/>
          <p:nvPr/>
        </p:nvSpPr>
        <p:spPr>
          <a:xfrm>
            <a:off x="-2804062" y="4275563"/>
            <a:ext cx="10157106" cy="1387800"/>
          </a:xfrm>
          <a:custGeom>
            <a:rect b="b" l="l" r="r" t="t"/>
            <a:pathLst>
              <a:path extrusionOk="0" h="55512" w="310425">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9"/>
          <p:cNvSpPr/>
          <p:nvPr/>
        </p:nvSpPr>
        <p:spPr>
          <a:xfrm>
            <a:off x="922594" y="4374350"/>
            <a:ext cx="6430455"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7" name="Google Shape;877;p19"/>
          <p:cNvGrpSpPr/>
          <p:nvPr/>
        </p:nvGrpSpPr>
        <p:grpSpPr>
          <a:xfrm>
            <a:off x="-251075" y="4222600"/>
            <a:ext cx="1356975" cy="1285650"/>
            <a:chOff x="3516400" y="3673775"/>
            <a:chExt cx="1356975" cy="1285650"/>
          </a:xfrm>
        </p:grpSpPr>
        <p:sp>
          <p:nvSpPr>
            <p:cNvPr id="878" name="Google Shape;878;p19"/>
            <p:cNvSpPr/>
            <p:nvPr/>
          </p:nvSpPr>
          <p:spPr>
            <a:xfrm>
              <a:off x="4141250" y="3798175"/>
              <a:ext cx="458800" cy="855400"/>
            </a:xfrm>
            <a:custGeom>
              <a:rect b="b" l="l" r="r" t="t"/>
              <a:pathLst>
                <a:path extrusionOk="0" h="34216" w="18352">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19"/>
            <p:cNvSpPr/>
            <p:nvPr/>
          </p:nvSpPr>
          <p:spPr>
            <a:xfrm>
              <a:off x="4245100" y="3798175"/>
              <a:ext cx="354950" cy="851975"/>
            </a:xfrm>
            <a:custGeom>
              <a:rect b="b" l="l" r="r" t="t"/>
              <a:pathLst>
                <a:path extrusionOk="0" h="34079" w="14198">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19"/>
            <p:cNvSpPr/>
            <p:nvPr/>
          </p:nvSpPr>
          <p:spPr>
            <a:xfrm>
              <a:off x="3838800" y="3673775"/>
              <a:ext cx="387500" cy="722450"/>
            </a:xfrm>
            <a:custGeom>
              <a:rect b="b" l="l" r="r" t="t"/>
              <a:pathLst>
                <a:path extrusionOk="0" h="28898" w="1550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19"/>
            <p:cNvSpPr/>
            <p:nvPr/>
          </p:nvSpPr>
          <p:spPr>
            <a:xfrm>
              <a:off x="3838800" y="3673775"/>
              <a:ext cx="299050" cy="719600"/>
            </a:xfrm>
            <a:custGeom>
              <a:rect b="b" l="l" r="r" t="t"/>
              <a:pathLst>
                <a:path extrusionOk="0" h="28784" w="11962">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19"/>
            <p:cNvSpPr/>
            <p:nvPr/>
          </p:nvSpPr>
          <p:spPr>
            <a:xfrm>
              <a:off x="3516400" y="4016075"/>
              <a:ext cx="836575" cy="754475"/>
            </a:xfrm>
            <a:custGeom>
              <a:rect b="b" l="l" r="r" t="t"/>
              <a:pathLst>
                <a:path extrusionOk="0" h="30179" w="33463">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19"/>
            <p:cNvSpPr/>
            <p:nvPr/>
          </p:nvSpPr>
          <p:spPr>
            <a:xfrm>
              <a:off x="4037375" y="4204375"/>
              <a:ext cx="836000" cy="755050"/>
            </a:xfrm>
            <a:custGeom>
              <a:rect b="b" l="l" r="r" t="t"/>
              <a:pathLst>
                <a:path extrusionOk="0" h="30202" w="3344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4" name="Google Shape;884;p19"/>
          <p:cNvSpPr/>
          <p:nvPr/>
        </p:nvSpPr>
        <p:spPr>
          <a:xfrm rot="-2297280">
            <a:off x="639468" y="4804351"/>
            <a:ext cx="930867" cy="861199"/>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19"/>
          <p:cNvSpPr/>
          <p:nvPr/>
        </p:nvSpPr>
        <p:spPr>
          <a:xfrm flipH="1">
            <a:off x="6398924" y="-1108563"/>
            <a:ext cx="4874140" cy="2720430"/>
          </a:xfrm>
          <a:custGeom>
            <a:rect b="b" l="l" r="r" t="t"/>
            <a:pathLst>
              <a:path extrusionOk="0" h="82120" w="162174">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19"/>
          <p:cNvSpPr/>
          <p:nvPr/>
        </p:nvSpPr>
        <p:spPr>
          <a:xfrm>
            <a:off x="8074000" y="169800"/>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7" name="Google Shape;887;p19"/>
          <p:cNvGrpSpPr/>
          <p:nvPr/>
        </p:nvGrpSpPr>
        <p:grpSpPr>
          <a:xfrm>
            <a:off x="6733975" y="2459825"/>
            <a:ext cx="2711800" cy="3077000"/>
            <a:chOff x="4675" y="5263075"/>
            <a:chExt cx="2711800" cy="3077000"/>
          </a:xfrm>
        </p:grpSpPr>
        <p:sp>
          <p:nvSpPr>
            <p:cNvPr id="888" name="Google Shape;888;p19"/>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19"/>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19"/>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1" name="Google Shape;891;p19"/>
            <p:cNvGrpSpPr/>
            <p:nvPr/>
          </p:nvGrpSpPr>
          <p:grpSpPr>
            <a:xfrm>
              <a:off x="4675" y="5345475"/>
              <a:ext cx="2711800" cy="2994600"/>
              <a:chOff x="4675" y="5345475"/>
              <a:chExt cx="2711800" cy="2994600"/>
            </a:xfrm>
          </p:grpSpPr>
          <p:sp>
            <p:nvSpPr>
              <p:cNvPr id="892" name="Google Shape;892;p19"/>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19"/>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19"/>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19"/>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19"/>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19"/>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19"/>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19"/>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19"/>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19"/>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19"/>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19"/>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19"/>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19"/>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19"/>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19"/>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19"/>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19"/>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19"/>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19"/>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19"/>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19"/>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19"/>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19"/>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19"/>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19"/>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19"/>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19"/>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0" name="Google Shape;920;p19"/>
              <p:cNvGrpSpPr/>
              <p:nvPr/>
            </p:nvGrpSpPr>
            <p:grpSpPr>
              <a:xfrm>
                <a:off x="4675" y="5593050"/>
                <a:ext cx="2711800" cy="2747025"/>
                <a:chOff x="4675" y="3688050"/>
                <a:chExt cx="2711800" cy="2747025"/>
              </a:xfrm>
            </p:grpSpPr>
            <p:sp>
              <p:nvSpPr>
                <p:cNvPr id="921" name="Google Shape;921;p19"/>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19"/>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19"/>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19"/>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19"/>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19"/>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19"/>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19"/>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19"/>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19"/>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9"/>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19"/>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3" name="Google Shape;933;p19"/>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934" name="Google Shape;934;p19"/>
          <p:cNvSpPr/>
          <p:nvPr/>
        </p:nvSpPr>
        <p:spPr>
          <a:xfrm>
            <a:off x="7086550" y="-155625"/>
            <a:ext cx="1808972" cy="4707512"/>
          </a:xfrm>
          <a:custGeom>
            <a:rect b="b" l="l" r="r" t="t"/>
            <a:pathLst>
              <a:path extrusionOk="0" h="137546" w="63456">
                <a:moveTo>
                  <a:pt x="17120" y="1"/>
                </a:moveTo>
                <a:lnTo>
                  <a:pt x="17120" y="1"/>
                </a:lnTo>
                <a:cubicBezTo>
                  <a:pt x="17257" y="5775"/>
                  <a:pt x="17394" y="11527"/>
                  <a:pt x="17531" y="17302"/>
                </a:cubicBezTo>
                <a:cubicBezTo>
                  <a:pt x="17599" y="20201"/>
                  <a:pt x="17690" y="23123"/>
                  <a:pt x="18444" y="25816"/>
                </a:cubicBezTo>
                <a:cubicBezTo>
                  <a:pt x="19151" y="28304"/>
                  <a:pt x="20452" y="30472"/>
                  <a:pt x="20932" y="33075"/>
                </a:cubicBezTo>
                <a:cubicBezTo>
                  <a:pt x="21251" y="34786"/>
                  <a:pt x="21205" y="36590"/>
                  <a:pt x="21160" y="38370"/>
                </a:cubicBezTo>
                <a:cubicBezTo>
                  <a:pt x="21068" y="42205"/>
                  <a:pt x="20977" y="46085"/>
                  <a:pt x="20178" y="49851"/>
                </a:cubicBezTo>
                <a:cubicBezTo>
                  <a:pt x="19585" y="52727"/>
                  <a:pt x="18580" y="55489"/>
                  <a:pt x="17896" y="58342"/>
                </a:cubicBezTo>
                <a:cubicBezTo>
                  <a:pt x="16275" y="65007"/>
                  <a:pt x="16344" y="72014"/>
                  <a:pt x="15157" y="78794"/>
                </a:cubicBezTo>
                <a:cubicBezTo>
                  <a:pt x="13787" y="86554"/>
                  <a:pt x="10820" y="93813"/>
                  <a:pt x="8332" y="101185"/>
                </a:cubicBezTo>
                <a:cubicBezTo>
                  <a:pt x="7350" y="104061"/>
                  <a:pt x="6460" y="106960"/>
                  <a:pt x="5890" y="109973"/>
                </a:cubicBezTo>
                <a:cubicBezTo>
                  <a:pt x="5319" y="113031"/>
                  <a:pt x="5114" y="116136"/>
                  <a:pt x="4703" y="119217"/>
                </a:cubicBezTo>
                <a:cubicBezTo>
                  <a:pt x="3904" y="125448"/>
                  <a:pt x="2306" y="131588"/>
                  <a:pt x="1" y="137317"/>
                </a:cubicBezTo>
                <a:lnTo>
                  <a:pt x="11642" y="137546"/>
                </a:lnTo>
                <a:cubicBezTo>
                  <a:pt x="14221" y="114926"/>
                  <a:pt x="18672" y="92489"/>
                  <a:pt x="24926" y="70759"/>
                </a:cubicBezTo>
                <a:cubicBezTo>
                  <a:pt x="25702" y="68066"/>
                  <a:pt x="26547" y="65281"/>
                  <a:pt x="28236" y="63295"/>
                </a:cubicBezTo>
                <a:cubicBezTo>
                  <a:pt x="29537" y="61766"/>
                  <a:pt x="31203" y="60876"/>
                  <a:pt x="32755" y="59826"/>
                </a:cubicBezTo>
                <a:cubicBezTo>
                  <a:pt x="34923" y="58365"/>
                  <a:pt x="36955" y="56562"/>
                  <a:pt x="38758" y="54439"/>
                </a:cubicBezTo>
                <a:cubicBezTo>
                  <a:pt x="40013" y="52978"/>
                  <a:pt x="41178" y="51358"/>
                  <a:pt x="42547" y="50102"/>
                </a:cubicBezTo>
                <a:cubicBezTo>
                  <a:pt x="45811" y="47089"/>
                  <a:pt x="49897" y="46290"/>
                  <a:pt x="53754" y="44989"/>
                </a:cubicBezTo>
                <a:cubicBezTo>
                  <a:pt x="57589" y="43688"/>
                  <a:pt x="61675" y="41360"/>
                  <a:pt x="63455" y="36818"/>
                </a:cubicBezTo>
                <a:lnTo>
                  <a:pt x="63455" y="36818"/>
                </a:lnTo>
                <a:cubicBezTo>
                  <a:pt x="58091" y="40401"/>
                  <a:pt x="52316" y="42935"/>
                  <a:pt x="46405" y="44282"/>
                </a:cubicBezTo>
                <a:cubicBezTo>
                  <a:pt x="50513" y="38187"/>
                  <a:pt x="54781" y="31637"/>
                  <a:pt x="55831" y="23899"/>
                </a:cubicBezTo>
                <a:cubicBezTo>
                  <a:pt x="55706" y="23846"/>
                  <a:pt x="55583" y="23821"/>
                  <a:pt x="55462" y="23821"/>
                </a:cubicBezTo>
                <a:cubicBezTo>
                  <a:pt x="54489" y="23821"/>
                  <a:pt x="53699" y="25427"/>
                  <a:pt x="53252" y="26706"/>
                </a:cubicBezTo>
                <a:cubicBezTo>
                  <a:pt x="50833" y="33668"/>
                  <a:pt x="46724" y="39511"/>
                  <a:pt x="42661" y="45218"/>
                </a:cubicBezTo>
                <a:cubicBezTo>
                  <a:pt x="39229" y="50081"/>
                  <a:pt x="35073" y="55375"/>
                  <a:pt x="30080" y="55375"/>
                </a:cubicBezTo>
                <a:cubicBezTo>
                  <a:pt x="30059" y="55375"/>
                  <a:pt x="30037" y="55375"/>
                  <a:pt x="30016" y="55375"/>
                </a:cubicBezTo>
                <a:cubicBezTo>
                  <a:pt x="33348" y="46541"/>
                  <a:pt x="36361" y="37548"/>
                  <a:pt x="39374" y="28555"/>
                </a:cubicBezTo>
                <a:cubicBezTo>
                  <a:pt x="41109" y="23419"/>
                  <a:pt x="41862" y="17736"/>
                  <a:pt x="43688" y="12714"/>
                </a:cubicBezTo>
                <a:cubicBezTo>
                  <a:pt x="44608" y="10227"/>
                  <a:pt x="47002" y="5748"/>
                  <a:pt x="43717" y="5748"/>
                </a:cubicBezTo>
                <a:cubicBezTo>
                  <a:pt x="43415" y="5748"/>
                  <a:pt x="43065" y="5786"/>
                  <a:pt x="42661" y="5867"/>
                </a:cubicBezTo>
                <a:cubicBezTo>
                  <a:pt x="40196" y="16754"/>
                  <a:pt x="38279" y="27117"/>
                  <a:pt x="34079" y="37434"/>
                </a:cubicBezTo>
                <a:cubicBezTo>
                  <a:pt x="33988" y="25656"/>
                  <a:pt x="34695" y="13810"/>
                  <a:pt x="36202" y="2055"/>
                </a:cubicBezTo>
                <a:cubicBezTo>
                  <a:pt x="35517" y="2009"/>
                  <a:pt x="34832" y="1964"/>
                  <a:pt x="34147" y="1918"/>
                </a:cubicBezTo>
                <a:cubicBezTo>
                  <a:pt x="32869" y="12646"/>
                  <a:pt x="32755" y="23442"/>
                  <a:pt x="31408" y="34147"/>
                </a:cubicBezTo>
                <a:cubicBezTo>
                  <a:pt x="30062" y="44875"/>
                  <a:pt x="27300" y="55786"/>
                  <a:pt x="21571" y="64163"/>
                </a:cubicBezTo>
                <a:cubicBezTo>
                  <a:pt x="23054" y="55763"/>
                  <a:pt x="23944" y="47181"/>
                  <a:pt x="23671" y="38712"/>
                </a:cubicBezTo>
                <a:cubicBezTo>
                  <a:pt x="23534" y="34398"/>
                  <a:pt x="23100" y="30084"/>
                  <a:pt x="23511" y="25748"/>
                </a:cubicBezTo>
                <a:cubicBezTo>
                  <a:pt x="23762" y="22894"/>
                  <a:pt x="24401" y="20110"/>
                  <a:pt x="25017" y="17325"/>
                </a:cubicBezTo>
                <a:lnTo>
                  <a:pt x="28236" y="3105"/>
                </a:lnTo>
                <a:cubicBezTo>
                  <a:pt x="27699" y="2655"/>
                  <a:pt x="27044" y="2415"/>
                  <a:pt x="26380" y="2415"/>
                </a:cubicBezTo>
                <a:cubicBezTo>
                  <a:pt x="26169" y="2415"/>
                  <a:pt x="25957" y="2439"/>
                  <a:pt x="25748" y="2489"/>
                </a:cubicBezTo>
                <a:cubicBezTo>
                  <a:pt x="23807" y="10683"/>
                  <a:pt x="22233" y="18968"/>
                  <a:pt x="21023" y="27300"/>
                </a:cubicBezTo>
                <a:cubicBezTo>
                  <a:pt x="19288" y="19950"/>
                  <a:pt x="18489" y="12189"/>
                  <a:pt x="18626" y="4383"/>
                </a:cubicBezTo>
                <a:cubicBezTo>
                  <a:pt x="18672" y="2626"/>
                  <a:pt x="18466" y="343"/>
                  <a:pt x="17120"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19"/>
          <p:cNvSpPr/>
          <p:nvPr/>
        </p:nvSpPr>
        <p:spPr>
          <a:xfrm>
            <a:off x="7586975" y="736900"/>
            <a:ext cx="1808925" cy="1875650"/>
          </a:xfrm>
          <a:custGeom>
            <a:rect b="b" l="l" r="r" t="t"/>
            <a:pathLst>
              <a:path extrusionOk="0" h="75026" w="72357">
                <a:moveTo>
                  <a:pt x="53376" y="0"/>
                </a:moveTo>
                <a:cubicBezTo>
                  <a:pt x="52854" y="0"/>
                  <a:pt x="52350" y="231"/>
                  <a:pt x="52339" y="1117"/>
                </a:cubicBezTo>
                <a:cubicBezTo>
                  <a:pt x="52339" y="2943"/>
                  <a:pt x="31819" y="33232"/>
                  <a:pt x="24720" y="46311"/>
                </a:cubicBezTo>
                <a:cubicBezTo>
                  <a:pt x="17622" y="59367"/>
                  <a:pt x="2146" y="66717"/>
                  <a:pt x="2146" y="66717"/>
                </a:cubicBezTo>
                <a:cubicBezTo>
                  <a:pt x="2146" y="66717"/>
                  <a:pt x="1" y="70277"/>
                  <a:pt x="548" y="75025"/>
                </a:cubicBezTo>
                <a:cubicBezTo>
                  <a:pt x="13833" y="70277"/>
                  <a:pt x="28715" y="48593"/>
                  <a:pt x="33371" y="41540"/>
                </a:cubicBezTo>
                <a:cubicBezTo>
                  <a:pt x="38005" y="34510"/>
                  <a:pt x="33554" y="38893"/>
                  <a:pt x="45446" y="33757"/>
                </a:cubicBezTo>
                <a:cubicBezTo>
                  <a:pt x="57338" y="28621"/>
                  <a:pt x="72357" y="14355"/>
                  <a:pt x="72357" y="14355"/>
                </a:cubicBezTo>
                <a:lnTo>
                  <a:pt x="70736" y="12758"/>
                </a:lnTo>
                <a:cubicBezTo>
                  <a:pt x="70736" y="12758"/>
                  <a:pt x="58616" y="24855"/>
                  <a:pt x="44168" y="31474"/>
                </a:cubicBezTo>
                <a:cubicBezTo>
                  <a:pt x="41625" y="32628"/>
                  <a:pt x="39741" y="33309"/>
                  <a:pt x="38625" y="33309"/>
                </a:cubicBezTo>
                <a:cubicBezTo>
                  <a:pt x="36715" y="33309"/>
                  <a:pt x="37055" y="31313"/>
                  <a:pt x="40196" y="26270"/>
                </a:cubicBezTo>
                <a:cubicBezTo>
                  <a:pt x="45172" y="18281"/>
                  <a:pt x="54530" y="272"/>
                  <a:pt x="54530" y="272"/>
                </a:cubicBezTo>
                <a:cubicBezTo>
                  <a:pt x="54530" y="272"/>
                  <a:pt x="53942" y="0"/>
                  <a:pt x="53376"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19"/>
          <p:cNvSpPr/>
          <p:nvPr/>
        </p:nvSpPr>
        <p:spPr>
          <a:xfrm>
            <a:off x="6762325" y="-47625"/>
            <a:ext cx="1954983" cy="860663"/>
          </a:xfrm>
          <a:custGeom>
            <a:rect b="b" l="l" r="r" t="t"/>
            <a:pathLst>
              <a:path extrusionOk="0" h="29538" w="61036">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19"/>
          <p:cNvSpPr/>
          <p:nvPr/>
        </p:nvSpPr>
        <p:spPr>
          <a:xfrm>
            <a:off x="7127450" y="4520775"/>
            <a:ext cx="8616869" cy="1292300"/>
          </a:xfrm>
          <a:custGeom>
            <a:rect b="b" l="l" r="r" t="t"/>
            <a:pathLst>
              <a:path extrusionOk="0" h="51692" w="180175">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&lt;&lt;&lt;&lt;&lt;&lt;&lt;&lt;&lt;&lt;&lt;&lt;&lt;&lt;&lt;&lt;&lt;&lt;&lt;&lt;&lt;&lt;&lt;&lt;&lt;&lt;&lt;&lt;&lt;&lt;&lt;&lt;&lt;&lt;&lt;&lt;&lt;&lt;&lt;&lt;&lt;&lt;&lt;&lt;&lt;&lt;&lt;&lt;&lt;&lt;&lt;&lt;&lt;&lt;&lt;&lt;&lt;&lt;&lt;&lt;&lt;&lt;&lt;&lt;&lt;&lt;&lt;&lt;</a:t>
            </a:r>
            <a:endParaRPr b="0" i="0" sz="1400" u="none" cap="none" strike="noStrike">
              <a:solidFill>
                <a:srgbClr val="000000"/>
              </a:solidFill>
              <a:latin typeface="Arial"/>
              <a:ea typeface="Arial"/>
              <a:cs typeface="Arial"/>
              <a:sym typeface="Arial"/>
            </a:endParaRPr>
          </a:p>
        </p:txBody>
      </p:sp>
      <p:grpSp>
        <p:nvGrpSpPr>
          <p:cNvPr id="938" name="Google Shape;938;p19"/>
          <p:cNvGrpSpPr/>
          <p:nvPr/>
        </p:nvGrpSpPr>
        <p:grpSpPr>
          <a:xfrm flipH="1" rot="935900">
            <a:off x="7689753" y="2669725"/>
            <a:ext cx="1811856" cy="1141585"/>
            <a:chOff x="1783375" y="3070625"/>
            <a:chExt cx="1811800" cy="1141550"/>
          </a:xfrm>
        </p:grpSpPr>
        <p:sp>
          <p:nvSpPr>
            <p:cNvPr id="939" name="Google Shape;939;p19"/>
            <p:cNvSpPr/>
            <p:nvPr/>
          </p:nvSpPr>
          <p:spPr>
            <a:xfrm>
              <a:off x="1783375" y="3070625"/>
              <a:ext cx="1811800" cy="1141550"/>
            </a:xfrm>
            <a:custGeom>
              <a:rect b="b" l="l" r="r" t="t"/>
              <a:pathLst>
                <a:path extrusionOk="0" h="45662" w="72472">
                  <a:moveTo>
                    <a:pt x="58411" y="0"/>
                  </a:moveTo>
                  <a:lnTo>
                    <a:pt x="56311" y="1438"/>
                  </a:lnTo>
                  <a:cubicBezTo>
                    <a:pt x="56311" y="1438"/>
                    <a:pt x="51358" y="7145"/>
                    <a:pt x="50422" y="12645"/>
                  </a:cubicBezTo>
                  <a:cubicBezTo>
                    <a:pt x="49463" y="18169"/>
                    <a:pt x="41086" y="18922"/>
                    <a:pt x="35768" y="21205"/>
                  </a:cubicBezTo>
                  <a:cubicBezTo>
                    <a:pt x="30450" y="23487"/>
                    <a:pt x="27391" y="32435"/>
                    <a:pt x="20361" y="36817"/>
                  </a:cubicBezTo>
                  <a:cubicBezTo>
                    <a:pt x="18018" y="38271"/>
                    <a:pt x="15525" y="38755"/>
                    <a:pt x="13242" y="38755"/>
                  </a:cubicBezTo>
                  <a:cubicBezTo>
                    <a:pt x="8677" y="38755"/>
                    <a:pt x="4954" y="36817"/>
                    <a:pt x="4954" y="36817"/>
                  </a:cubicBezTo>
                  <a:cubicBezTo>
                    <a:pt x="4954" y="36817"/>
                    <a:pt x="1" y="42889"/>
                    <a:pt x="1622" y="44509"/>
                  </a:cubicBezTo>
                  <a:cubicBezTo>
                    <a:pt x="2371" y="45259"/>
                    <a:pt x="4828" y="45662"/>
                    <a:pt x="7939" y="45662"/>
                  </a:cubicBezTo>
                  <a:cubicBezTo>
                    <a:pt x="11557" y="45662"/>
                    <a:pt x="16060" y="45117"/>
                    <a:pt x="19790" y="43939"/>
                  </a:cubicBezTo>
                  <a:cubicBezTo>
                    <a:pt x="26729" y="41748"/>
                    <a:pt x="30815" y="35767"/>
                    <a:pt x="32344" y="32161"/>
                  </a:cubicBezTo>
                  <a:cubicBezTo>
                    <a:pt x="33874" y="28532"/>
                    <a:pt x="35106" y="25313"/>
                    <a:pt x="40151" y="23396"/>
                  </a:cubicBezTo>
                  <a:cubicBezTo>
                    <a:pt x="42708" y="25220"/>
                    <a:pt x="46986" y="28179"/>
                    <a:pt x="51237" y="28179"/>
                  </a:cubicBezTo>
                  <a:cubicBezTo>
                    <a:pt x="51881" y="28179"/>
                    <a:pt x="52524" y="28111"/>
                    <a:pt x="53161" y="27961"/>
                  </a:cubicBezTo>
                  <a:cubicBezTo>
                    <a:pt x="58023" y="26820"/>
                    <a:pt x="63250" y="23602"/>
                    <a:pt x="64870" y="22346"/>
                  </a:cubicBezTo>
                  <a:cubicBezTo>
                    <a:pt x="66491" y="21114"/>
                    <a:pt x="72471" y="20840"/>
                    <a:pt x="72471" y="20840"/>
                  </a:cubicBezTo>
                  <a:lnTo>
                    <a:pt x="71901" y="19881"/>
                  </a:lnTo>
                  <a:cubicBezTo>
                    <a:pt x="71239" y="20064"/>
                    <a:pt x="67906" y="20452"/>
                    <a:pt x="66103" y="20452"/>
                  </a:cubicBezTo>
                  <a:cubicBezTo>
                    <a:pt x="64300" y="20452"/>
                    <a:pt x="59438" y="24263"/>
                    <a:pt x="53549" y="25496"/>
                  </a:cubicBezTo>
                  <a:cubicBezTo>
                    <a:pt x="52945" y="25622"/>
                    <a:pt x="52340" y="25680"/>
                    <a:pt x="51746" y="25680"/>
                  </a:cubicBezTo>
                  <a:cubicBezTo>
                    <a:pt x="46544" y="25680"/>
                    <a:pt x="42156" y="21272"/>
                    <a:pt x="46519" y="20064"/>
                  </a:cubicBezTo>
                  <a:cubicBezTo>
                    <a:pt x="51358" y="18740"/>
                    <a:pt x="52020" y="15133"/>
                    <a:pt x="53070" y="10089"/>
                  </a:cubicBezTo>
                  <a:cubicBezTo>
                    <a:pt x="54120" y="5045"/>
                    <a:pt x="58411" y="1"/>
                    <a:pt x="58411" y="0"/>
                  </a:cubicBez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19"/>
            <p:cNvSpPr/>
            <p:nvPr/>
          </p:nvSpPr>
          <p:spPr>
            <a:xfrm>
              <a:off x="2393975" y="3475200"/>
              <a:ext cx="200300" cy="407450"/>
            </a:xfrm>
            <a:custGeom>
              <a:rect b="b" l="l" r="r" t="t"/>
              <a:pathLst>
                <a:path extrusionOk="0" h="16298" w="8012">
                  <a:moveTo>
                    <a:pt x="6574" y="0"/>
                  </a:moveTo>
                  <a:cubicBezTo>
                    <a:pt x="6163" y="503"/>
                    <a:pt x="5752" y="1027"/>
                    <a:pt x="5318" y="1530"/>
                  </a:cubicBezTo>
                  <a:cubicBezTo>
                    <a:pt x="913" y="6506"/>
                    <a:pt x="685" y="9245"/>
                    <a:pt x="1780" y="12486"/>
                  </a:cubicBezTo>
                  <a:cubicBezTo>
                    <a:pt x="2876" y="15750"/>
                    <a:pt x="4131" y="16298"/>
                    <a:pt x="4131" y="16298"/>
                  </a:cubicBezTo>
                  <a:lnTo>
                    <a:pt x="5980" y="15773"/>
                  </a:lnTo>
                  <a:cubicBezTo>
                    <a:pt x="5980" y="15773"/>
                    <a:pt x="0" y="8400"/>
                    <a:pt x="5661" y="2831"/>
                  </a:cubicBezTo>
                  <a:cubicBezTo>
                    <a:pt x="6574" y="1940"/>
                    <a:pt x="7350" y="1027"/>
                    <a:pt x="8012" y="137"/>
                  </a:cubicBezTo>
                  <a:lnTo>
                    <a:pt x="6574" y="0"/>
                  </a:ln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1" name="Google Shape;941;p19"/>
          <p:cNvGrpSpPr/>
          <p:nvPr/>
        </p:nvGrpSpPr>
        <p:grpSpPr>
          <a:xfrm>
            <a:off x="7421850" y="3519275"/>
            <a:ext cx="2490825" cy="2014050"/>
            <a:chOff x="-807750" y="3519275"/>
            <a:chExt cx="2490825" cy="2014050"/>
          </a:xfrm>
        </p:grpSpPr>
        <p:sp>
          <p:nvSpPr>
            <p:cNvPr id="942" name="Google Shape;942;p19"/>
            <p:cNvSpPr/>
            <p:nvPr/>
          </p:nvSpPr>
          <p:spPr>
            <a:xfrm>
              <a:off x="-807750" y="3536650"/>
              <a:ext cx="2490825" cy="1996675"/>
            </a:xfrm>
            <a:custGeom>
              <a:rect b="b" l="l" r="r" t="t"/>
              <a:pathLst>
                <a:path extrusionOk="0" h="79867" w="99633">
                  <a:moveTo>
                    <a:pt x="58273" y="1"/>
                  </a:moveTo>
                  <a:cubicBezTo>
                    <a:pt x="50718" y="10478"/>
                    <a:pt x="44692" y="24127"/>
                    <a:pt x="39899" y="27117"/>
                  </a:cubicBezTo>
                  <a:cubicBezTo>
                    <a:pt x="35083" y="30085"/>
                    <a:pt x="12828" y="32755"/>
                    <a:pt x="6414" y="44670"/>
                  </a:cubicBezTo>
                  <a:cubicBezTo>
                    <a:pt x="0" y="56585"/>
                    <a:pt x="11322" y="60853"/>
                    <a:pt x="11322" y="60853"/>
                  </a:cubicBezTo>
                  <a:lnTo>
                    <a:pt x="23465" y="63592"/>
                  </a:lnTo>
                  <a:cubicBezTo>
                    <a:pt x="23465" y="63592"/>
                    <a:pt x="30552" y="55799"/>
                    <a:pt x="39428" y="55799"/>
                  </a:cubicBezTo>
                  <a:cubicBezTo>
                    <a:pt x="41725" y="55799"/>
                    <a:pt x="44142" y="56321"/>
                    <a:pt x="46587" y="57635"/>
                  </a:cubicBezTo>
                  <a:cubicBezTo>
                    <a:pt x="58501" y="64049"/>
                    <a:pt x="58730" y="62382"/>
                    <a:pt x="70645" y="69047"/>
                  </a:cubicBezTo>
                  <a:cubicBezTo>
                    <a:pt x="82537" y="75735"/>
                    <a:pt x="99633" y="79867"/>
                    <a:pt x="99633" y="79867"/>
                  </a:cubicBezTo>
                  <a:cubicBezTo>
                    <a:pt x="99633" y="79867"/>
                    <a:pt x="96962" y="67495"/>
                    <a:pt x="90092" y="63592"/>
                  </a:cubicBezTo>
                  <a:cubicBezTo>
                    <a:pt x="83244" y="59712"/>
                    <a:pt x="83244" y="56265"/>
                    <a:pt x="83244" y="50080"/>
                  </a:cubicBezTo>
                  <a:cubicBezTo>
                    <a:pt x="83244" y="43894"/>
                    <a:pt x="80482" y="46428"/>
                    <a:pt x="81167" y="40698"/>
                  </a:cubicBezTo>
                  <a:cubicBezTo>
                    <a:pt x="81852" y="34969"/>
                    <a:pt x="93538" y="22141"/>
                    <a:pt x="93310" y="20315"/>
                  </a:cubicBezTo>
                  <a:cubicBezTo>
                    <a:pt x="92169" y="16207"/>
                    <a:pt x="65600" y="754"/>
                    <a:pt x="58273"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19"/>
            <p:cNvSpPr/>
            <p:nvPr/>
          </p:nvSpPr>
          <p:spPr>
            <a:xfrm>
              <a:off x="622250" y="3519275"/>
              <a:ext cx="945775" cy="600725"/>
            </a:xfrm>
            <a:custGeom>
              <a:rect b="b" l="l" r="r" t="t"/>
              <a:pathLst>
                <a:path extrusionOk="0" h="24029" w="37831">
                  <a:moveTo>
                    <a:pt x="3026" y="0"/>
                  </a:moveTo>
                  <a:cubicBezTo>
                    <a:pt x="1995" y="0"/>
                    <a:pt x="1387" y="220"/>
                    <a:pt x="1073" y="467"/>
                  </a:cubicBezTo>
                  <a:cubicBezTo>
                    <a:pt x="0" y="1334"/>
                    <a:pt x="891" y="5443"/>
                    <a:pt x="6597" y="8867"/>
                  </a:cubicBezTo>
                  <a:cubicBezTo>
                    <a:pt x="12303" y="12290"/>
                    <a:pt x="16846" y="12427"/>
                    <a:pt x="18443" y="17426"/>
                  </a:cubicBezTo>
                  <a:cubicBezTo>
                    <a:pt x="19815" y="21736"/>
                    <a:pt x="21119" y="24029"/>
                    <a:pt x="22832" y="24029"/>
                  </a:cubicBezTo>
                  <a:cubicBezTo>
                    <a:pt x="23115" y="24029"/>
                    <a:pt x="23409" y="23966"/>
                    <a:pt x="23716" y="23840"/>
                  </a:cubicBezTo>
                  <a:cubicBezTo>
                    <a:pt x="25113" y="23260"/>
                    <a:pt x="24875" y="22681"/>
                    <a:pt x="25641" y="22681"/>
                  </a:cubicBezTo>
                  <a:cubicBezTo>
                    <a:pt x="26051" y="22681"/>
                    <a:pt x="26750" y="22847"/>
                    <a:pt x="28144" y="23269"/>
                  </a:cubicBezTo>
                  <a:cubicBezTo>
                    <a:pt x="29138" y="23565"/>
                    <a:pt x="30270" y="23716"/>
                    <a:pt x="31378" y="23716"/>
                  </a:cubicBezTo>
                  <a:cubicBezTo>
                    <a:pt x="34719" y="23716"/>
                    <a:pt x="37830" y="22338"/>
                    <a:pt x="36201" y="19389"/>
                  </a:cubicBezTo>
                  <a:cubicBezTo>
                    <a:pt x="36201" y="19389"/>
                    <a:pt x="32778" y="14071"/>
                    <a:pt x="19722" y="6584"/>
                  </a:cubicBezTo>
                  <a:cubicBezTo>
                    <a:pt x="10483" y="1287"/>
                    <a:pt x="5519" y="0"/>
                    <a:pt x="3026"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4" name="Google Shape;944;p19"/>
          <p:cNvSpPr/>
          <p:nvPr/>
        </p:nvSpPr>
        <p:spPr>
          <a:xfrm flipH="1">
            <a:off x="7487675" y="4275575"/>
            <a:ext cx="10157106" cy="1387800"/>
          </a:xfrm>
          <a:custGeom>
            <a:rect b="b" l="l" r="r" t="t"/>
            <a:pathLst>
              <a:path extrusionOk="0" h="55512" w="310425">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v</a:t>
            </a:r>
            <a:endParaRPr b="0" i="0" sz="1400" u="none" cap="none" strike="noStrike">
              <a:solidFill>
                <a:srgbClr val="000000"/>
              </a:solidFill>
              <a:latin typeface="Arial"/>
              <a:ea typeface="Arial"/>
              <a:cs typeface="Arial"/>
              <a:sym typeface="Arial"/>
            </a:endParaRPr>
          </a:p>
        </p:txBody>
      </p:sp>
      <p:grpSp>
        <p:nvGrpSpPr>
          <p:cNvPr id="945" name="Google Shape;945;p19"/>
          <p:cNvGrpSpPr/>
          <p:nvPr/>
        </p:nvGrpSpPr>
        <p:grpSpPr>
          <a:xfrm flipH="1" rot="5400000">
            <a:off x="8190134" y="-324286"/>
            <a:ext cx="1589401" cy="2208142"/>
            <a:chOff x="6690382" y="-4766279"/>
            <a:chExt cx="1589401" cy="2208142"/>
          </a:xfrm>
        </p:grpSpPr>
        <p:sp>
          <p:nvSpPr>
            <p:cNvPr id="946" name="Google Shape;946;p19"/>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19"/>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19"/>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19"/>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19"/>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19"/>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19"/>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19"/>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19"/>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19"/>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19"/>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19"/>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19"/>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19"/>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19"/>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1" name="Google Shape;961;p19"/>
          <p:cNvSpPr/>
          <p:nvPr/>
        </p:nvSpPr>
        <p:spPr>
          <a:xfrm flipH="1">
            <a:off x="7760694" y="4287513"/>
            <a:ext cx="6430455"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19"/>
          <p:cNvSpPr/>
          <p:nvPr/>
        </p:nvSpPr>
        <p:spPr>
          <a:xfrm>
            <a:off x="92351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19"/>
          <p:cNvSpPr/>
          <p:nvPr/>
        </p:nvSpPr>
        <p:spPr>
          <a:xfrm>
            <a:off x="86898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19"/>
          <p:cNvSpPr/>
          <p:nvPr/>
        </p:nvSpPr>
        <p:spPr>
          <a:xfrm>
            <a:off x="7776200" y="46804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19"/>
          <p:cNvSpPr/>
          <p:nvPr/>
        </p:nvSpPr>
        <p:spPr>
          <a:xfrm rot="2896763">
            <a:off x="9314623" y="4089275"/>
            <a:ext cx="922401" cy="765526"/>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19"/>
          <p:cNvSpPr/>
          <p:nvPr/>
        </p:nvSpPr>
        <p:spPr>
          <a:xfrm>
            <a:off x="91482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19"/>
          <p:cNvSpPr/>
          <p:nvPr/>
        </p:nvSpPr>
        <p:spPr>
          <a:xfrm>
            <a:off x="84868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8" name="Google Shape;968;p19"/>
          <p:cNvGrpSpPr/>
          <p:nvPr/>
        </p:nvGrpSpPr>
        <p:grpSpPr>
          <a:xfrm>
            <a:off x="6537000" y="2612538"/>
            <a:ext cx="2711800" cy="3077000"/>
            <a:chOff x="4675" y="5263075"/>
            <a:chExt cx="2711800" cy="3077000"/>
          </a:xfrm>
        </p:grpSpPr>
        <p:sp>
          <p:nvSpPr>
            <p:cNvPr id="969" name="Google Shape;969;p19"/>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19"/>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19"/>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2" name="Google Shape;972;p19"/>
            <p:cNvGrpSpPr/>
            <p:nvPr/>
          </p:nvGrpSpPr>
          <p:grpSpPr>
            <a:xfrm>
              <a:off x="4675" y="5345475"/>
              <a:ext cx="2711800" cy="2994600"/>
              <a:chOff x="4675" y="5345475"/>
              <a:chExt cx="2711800" cy="2994600"/>
            </a:xfrm>
          </p:grpSpPr>
          <p:sp>
            <p:nvSpPr>
              <p:cNvPr id="973" name="Google Shape;973;p19"/>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98B7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19"/>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19"/>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19"/>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19"/>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19"/>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19"/>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19"/>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19"/>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19"/>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19"/>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19"/>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19"/>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19"/>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19"/>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19"/>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19"/>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19"/>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19"/>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19"/>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19"/>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19"/>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19"/>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19"/>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19"/>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19"/>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19"/>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19"/>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1" name="Google Shape;1001;p19"/>
              <p:cNvGrpSpPr/>
              <p:nvPr/>
            </p:nvGrpSpPr>
            <p:grpSpPr>
              <a:xfrm>
                <a:off x="4675" y="5593050"/>
                <a:ext cx="2711800" cy="2747025"/>
                <a:chOff x="4675" y="3688050"/>
                <a:chExt cx="2711800" cy="2747025"/>
              </a:xfrm>
            </p:grpSpPr>
            <p:sp>
              <p:nvSpPr>
                <p:cNvPr id="1002" name="Google Shape;1002;p19"/>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19"/>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19"/>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19"/>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19"/>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19"/>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19"/>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19"/>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19"/>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19"/>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19"/>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19"/>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4" name="Google Shape;1014;p19"/>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15" name="Google Shape;1015;p19"/>
          <p:cNvGrpSpPr/>
          <p:nvPr/>
        </p:nvGrpSpPr>
        <p:grpSpPr>
          <a:xfrm>
            <a:off x="4339738" y="4551925"/>
            <a:ext cx="3615550" cy="1525700"/>
            <a:chOff x="3713275" y="3903750"/>
            <a:chExt cx="3615550" cy="1525700"/>
          </a:xfrm>
        </p:grpSpPr>
        <p:sp>
          <p:nvSpPr>
            <p:cNvPr id="1016" name="Google Shape;1016;p19"/>
            <p:cNvSpPr/>
            <p:nvPr/>
          </p:nvSpPr>
          <p:spPr>
            <a:xfrm>
              <a:off x="5368100" y="4173625"/>
              <a:ext cx="179775" cy="408050"/>
            </a:xfrm>
            <a:custGeom>
              <a:rect b="b" l="l" r="r" t="t"/>
              <a:pathLst>
                <a:path extrusionOk="0" h="16322" w="7191">
                  <a:moveTo>
                    <a:pt x="3546" y="0"/>
                  </a:moveTo>
                  <a:cubicBezTo>
                    <a:pt x="3536" y="0"/>
                    <a:pt x="3526" y="1"/>
                    <a:pt x="3516" y="1"/>
                  </a:cubicBezTo>
                  <a:cubicBezTo>
                    <a:pt x="1" y="4703"/>
                    <a:pt x="2100" y="14975"/>
                    <a:pt x="2100" y="14975"/>
                  </a:cubicBezTo>
                  <a:cubicBezTo>
                    <a:pt x="2100" y="14975"/>
                    <a:pt x="2808" y="15705"/>
                    <a:pt x="3538" y="16322"/>
                  </a:cubicBezTo>
                  <a:cubicBezTo>
                    <a:pt x="6186" y="14199"/>
                    <a:pt x="7190" y="10889"/>
                    <a:pt x="6460" y="10318"/>
                  </a:cubicBezTo>
                  <a:cubicBezTo>
                    <a:pt x="6413" y="10280"/>
                    <a:pt x="6366" y="10262"/>
                    <a:pt x="6318" y="10262"/>
                  </a:cubicBezTo>
                  <a:cubicBezTo>
                    <a:pt x="5658" y="10262"/>
                    <a:pt x="4964" y="13753"/>
                    <a:pt x="3196" y="14541"/>
                  </a:cubicBezTo>
                  <a:cubicBezTo>
                    <a:pt x="2580" y="12281"/>
                    <a:pt x="2580" y="4955"/>
                    <a:pt x="3150" y="3037"/>
                  </a:cubicBezTo>
                  <a:cubicBezTo>
                    <a:pt x="3710" y="1178"/>
                    <a:pt x="4073" y="0"/>
                    <a:pt x="35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19"/>
            <p:cNvSpPr/>
            <p:nvPr/>
          </p:nvSpPr>
          <p:spPr>
            <a:xfrm>
              <a:off x="3782875" y="4313125"/>
              <a:ext cx="1806075" cy="1116325"/>
            </a:xfrm>
            <a:custGeom>
              <a:rect b="b" l="l" r="r" t="t"/>
              <a:pathLst>
                <a:path extrusionOk="0" h="44653" w="72243">
                  <a:moveTo>
                    <a:pt x="56861" y="0"/>
                  </a:moveTo>
                  <a:cubicBezTo>
                    <a:pt x="55773" y="0"/>
                    <a:pt x="54538" y="794"/>
                    <a:pt x="53369" y="794"/>
                  </a:cubicBezTo>
                  <a:cubicBezTo>
                    <a:pt x="53207" y="794"/>
                    <a:pt x="53046" y="779"/>
                    <a:pt x="52887" y="744"/>
                  </a:cubicBezTo>
                  <a:cubicBezTo>
                    <a:pt x="52453" y="630"/>
                    <a:pt x="52088" y="402"/>
                    <a:pt x="51654" y="288"/>
                  </a:cubicBezTo>
                  <a:cubicBezTo>
                    <a:pt x="51526" y="258"/>
                    <a:pt x="51397" y="245"/>
                    <a:pt x="51267" y="245"/>
                  </a:cubicBezTo>
                  <a:cubicBezTo>
                    <a:pt x="50379" y="245"/>
                    <a:pt x="49503" y="895"/>
                    <a:pt x="49303" y="1771"/>
                  </a:cubicBezTo>
                  <a:cubicBezTo>
                    <a:pt x="49189" y="2228"/>
                    <a:pt x="49235" y="2798"/>
                    <a:pt x="48847" y="3095"/>
                  </a:cubicBezTo>
                  <a:cubicBezTo>
                    <a:pt x="48693" y="3222"/>
                    <a:pt x="48520" y="3272"/>
                    <a:pt x="48335" y="3272"/>
                  </a:cubicBezTo>
                  <a:cubicBezTo>
                    <a:pt x="47660" y="3272"/>
                    <a:pt x="46831" y="2604"/>
                    <a:pt x="46202" y="2604"/>
                  </a:cubicBezTo>
                  <a:cubicBezTo>
                    <a:pt x="46012" y="2604"/>
                    <a:pt x="45841" y="2664"/>
                    <a:pt x="45697" y="2821"/>
                  </a:cubicBezTo>
                  <a:cubicBezTo>
                    <a:pt x="45423" y="3118"/>
                    <a:pt x="45469" y="3552"/>
                    <a:pt x="45263" y="3894"/>
                  </a:cubicBezTo>
                  <a:cubicBezTo>
                    <a:pt x="45068" y="4226"/>
                    <a:pt x="44757" y="4345"/>
                    <a:pt x="44394" y="4345"/>
                  </a:cubicBezTo>
                  <a:cubicBezTo>
                    <a:pt x="43784" y="4345"/>
                    <a:pt x="43025" y="4009"/>
                    <a:pt x="42410" y="3780"/>
                  </a:cubicBezTo>
                  <a:cubicBezTo>
                    <a:pt x="41935" y="3594"/>
                    <a:pt x="41418" y="3503"/>
                    <a:pt x="40902" y="3503"/>
                  </a:cubicBezTo>
                  <a:cubicBezTo>
                    <a:pt x="40402" y="3503"/>
                    <a:pt x="39903" y="3589"/>
                    <a:pt x="39443" y="3757"/>
                  </a:cubicBezTo>
                  <a:cubicBezTo>
                    <a:pt x="39146" y="3871"/>
                    <a:pt x="38872" y="4031"/>
                    <a:pt x="38667" y="4282"/>
                  </a:cubicBezTo>
                  <a:cubicBezTo>
                    <a:pt x="38484" y="4510"/>
                    <a:pt x="38416" y="4830"/>
                    <a:pt x="38279" y="5081"/>
                  </a:cubicBezTo>
                  <a:cubicBezTo>
                    <a:pt x="37824" y="5855"/>
                    <a:pt x="36945" y="5948"/>
                    <a:pt x="35991" y="5948"/>
                  </a:cubicBezTo>
                  <a:cubicBezTo>
                    <a:pt x="35692" y="5948"/>
                    <a:pt x="35386" y="5939"/>
                    <a:pt x="35084" y="5939"/>
                  </a:cubicBezTo>
                  <a:cubicBezTo>
                    <a:pt x="34217" y="5939"/>
                    <a:pt x="33379" y="6013"/>
                    <a:pt x="32824" y="6587"/>
                  </a:cubicBezTo>
                  <a:cubicBezTo>
                    <a:pt x="32048" y="7432"/>
                    <a:pt x="32299" y="8847"/>
                    <a:pt x="31637" y="9760"/>
                  </a:cubicBezTo>
                  <a:cubicBezTo>
                    <a:pt x="31203" y="10354"/>
                    <a:pt x="30473" y="10627"/>
                    <a:pt x="29811" y="10856"/>
                  </a:cubicBezTo>
                  <a:cubicBezTo>
                    <a:pt x="28144" y="11449"/>
                    <a:pt x="26478" y="12020"/>
                    <a:pt x="24812" y="12613"/>
                  </a:cubicBezTo>
                  <a:cubicBezTo>
                    <a:pt x="24447" y="12727"/>
                    <a:pt x="24059" y="12887"/>
                    <a:pt x="23808" y="13184"/>
                  </a:cubicBezTo>
                  <a:cubicBezTo>
                    <a:pt x="23602" y="13458"/>
                    <a:pt x="23534" y="13800"/>
                    <a:pt x="23305" y="14074"/>
                  </a:cubicBezTo>
                  <a:cubicBezTo>
                    <a:pt x="23032" y="14416"/>
                    <a:pt x="22552" y="14553"/>
                    <a:pt x="22096" y="14576"/>
                  </a:cubicBezTo>
                  <a:cubicBezTo>
                    <a:pt x="21933" y="14593"/>
                    <a:pt x="21770" y="14601"/>
                    <a:pt x="21607" y="14601"/>
                  </a:cubicBezTo>
                  <a:cubicBezTo>
                    <a:pt x="20215" y="14601"/>
                    <a:pt x="18833" y="14000"/>
                    <a:pt x="17873" y="12978"/>
                  </a:cubicBezTo>
                  <a:cubicBezTo>
                    <a:pt x="17645" y="12727"/>
                    <a:pt x="17439" y="12453"/>
                    <a:pt x="17120" y="12362"/>
                  </a:cubicBezTo>
                  <a:cubicBezTo>
                    <a:pt x="17010" y="12326"/>
                    <a:pt x="16897" y="12311"/>
                    <a:pt x="16782" y="12311"/>
                  </a:cubicBezTo>
                  <a:cubicBezTo>
                    <a:pt x="16608" y="12311"/>
                    <a:pt x="16430" y="12344"/>
                    <a:pt x="16252" y="12385"/>
                  </a:cubicBezTo>
                  <a:cubicBezTo>
                    <a:pt x="15088" y="12636"/>
                    <a:pt x="13924" y="12887"/>
                    <a:pt x="12737" y="13161"/>
                  </a:cubicBezTo>
                  <a:cubicBezTo>
                    <a:pt x="12528" y="13206"/>
                    <a:pt x="12309" y="13251"/>
                    <a:pt x="12087" y="13251"/>
                  </a:cubicBezTo>
                  <a:cubicBezTo>
                    <a:pt x="11969" y="13251"/>
                    <a:pt x="11851" y="13238"/>
                    <a:pt x="11733" y="13207"/>
                  </a:cubicBezTo>
                  <a:cubicBezTo>
                    <a:pt x="11391" y="13093"/>
                    <a:pt x="11117" y="12796"/>
                    <a:pt x="10797" y="12568"/>
                  </a:cubicBezTo>
                  <a:cubicBezTo>
                    <a:pt x="10304" y="12209"/>
                    <a:pt x="9700" y="12048"/>
                    <a:pt x="9081" y="12048"/>
                  </a:cubicBezTo>
                  <a:cubicBezTo>
                    <a:pt x="8440" y="12048"/>
                    <a:pt x="7782" y="12220"/>
                    <a:pt x="7214" y="12522"/>
                  </a:cubicBezTo>
                  <a:cubicBezTo>
                    <a:pt x="6118" y="13115"/>
                    <a:pt x="5273" y="14097"/>
                    <a:pt x="4475" y="15078"/>
                  </a:cubicBezTo>
                  <a:cubicBezTo>
                    <a:pt x="4087" y="15580"/>
                    <a:pt x="3699" y="16128"/>
                    <a:pt x="3676" y="16767"/>
                  </a:cubicBezTo>
                  <a:cubicBezTo>
                    <a:pt x="3653" y="17429"/>
                    <a:pt x="4087" y="18091"/>
                    <a:pt x="3904" y="18753"/>
                  </a:cubicBezTo>
                  <a:cubicBezTo>
                    <a:pt x="3813" y="19118"/>
                    <a:pt x="3562" y="19392"/>
                    <a:pt x="3310" y="19666"/>
                  </a:cubicBezTo>
                  <a:cubicBezTo>
                    <a:pt x="2375" y="20762"/>
                    <a:pt x="1553" y="21972"/>
                    <a:pt x="868" y="23273"/>
                  </a:cubicBezTo>
                  <a:cubicBezTo>
                    <a:pt x="389" y="24186"/>
                    <a:pt x="1" y="25167"/>
                    <a:pt x="92" y="26194"/>
                  </a:cubicBezTo>
                  <a:cubicBezTo>
                    <a:pt x="252" y="28112"/>
                    <a:pt x="2101" y="29527"/>
                    <a:pt x="2397" y="31421"/>
                  </a:cubicBezTo>
                  <a:cubicBezTo>
                    <a:pt x="2626" y="32836"/>
                    <a:pt x="2078" y="34662"/>
                    <a:pt x="3265" y="35461"/>
                  </a:cubicBezTo>
                  <a:cubicBezTo>
                    <a:pt x="3657" y="35744"/>
                    <a:pt x="4146" y="35800"/>
                    <a:pt x="4643" y="35800"/>
                  </a:cubicBezTo>
                  <a:cubicBezTo>
                    <a:pt x="4870" y="35800"/>
                    <a:pt x="5098" y="35788"/>
                    <a:pt x="5319" y="35781"/>
                  </a:cubicBezTo>
                  <a:cubicBezTo>
                    <a:pt x="5490" y="35772"/>
                    <a:pt x="5663" y="35768"/>
                    <a:pt x="5836" y="35768"/>
                  </a:cubicBezTo>
                  <a:cubicBezTo>
                    <a:pt x="7048" y="35768"/>
                    <a:pt x="8286" y="35995"/>
                    <a:pt x="9245" y="36694"/>
                  </a:cubicBezTo>
                  <a:cubicBezTo>
                    <a:pt x="9930" y="37173"/>
                    <a:pt x="10409" y="37858"/>
                    <a:pt x="11048" y="38383"/>
                  </a:cubicBezTo>
                  <a:cubicBezTo>
                    <a:pt x="13148" y="40163"/>
                    <a:pt x="16389" y="40072"/>
                    <a:pt x="18489" y="41875"/>
                  </a:cubicBezTo>
                  <a:cubicBezTo>
                    <a:pt x="19083" y="42377"/>
                    <a:pt x="19539" y="43016"/>
                    <a:pt x="20178" y="43450"/>
                  </a:cubicBezTo>
                  <a:cubicBezTo>
                    <a:pt x="21056" y="44094"/>
                    <a:pt x="22059" y="44290"/>
                    <a:pt x="23124" y="44290"/>
                  </a:cubicBezTo>
                  <a:cubicBezTo>
                    <a:pt x="24763" y="44290"/>
                    <a:pt x="26550" y="43827"/>
                    <a:pt x="28252" y="43827"/>
                  </a:cubicBezTo>
                  <a:cubicBezTo>
                    <a:pt x="28577" y="43827"/>
                    <a:pt x="28900" y="43844"/>
                    <a:pt x="29217" y="43884"/>
                  </a:cubicBezTo>
                  <a:cubicBezTo>
                    <a:pt x="30450" y="44044"/>
                    <a:pt x="31614" y="44569"/>
                    <a:pt x="32846" y="44637"/>
                  </a:cubicBezTo>
                  <a:cubicBezTo>
                    <a:pt x="32985" y="44647"/>
                    <a:pt x="33122" y="44652"/>
                    <a:pt x="33259" y="44652"/>
                  </a:cubicBezTo>
                  <a:cubicBezTo>
                    <a:pt x="35537" y="44652"/>
                    <a:pt x="37614" y="43282"/>
                    <a:pt x="39854" y="42765"/>
                  </a:cubicBezTo>
                  <a:cubicBezTo>
                    <a:pt x="41337" y="42446"/>
                    <a:pt x="42912" y="42446"/>
                    <a:pt x="44236" y="41715"/>
                  </a:cubicBezTo>
                  <a:cubicBezTo>
                    <a:pt x="46222" y="40597"/>
                    <a:pt x="47158" y="37995"/>
                    <a:pt x="49303" y="37219"/>
                  </a:cubicBezTo>
                  <a:cubicBezTo>
                    <a:pt x="50011" y="36945"/>
                    <a:pt x="50787" y="36922"/>
                    <a:pt x="51472" y="36603"/>
                  </a:cubicBezTo>
                  <a:cubicBezTo>
                    <a:pt x="51997" y="36351"/>
                    <a:pt x="52431" y="35941"/>
                    <a:pt x="52933" y="35644"/>
                  </a:cubicBezTo>
                  <a:cubicBezTo>
                    <a:pt x="53687" y="35206"/>
                    <a:pt x="54505" y="35061"/>
                    <a:pt x="55358" y="35061"/>
                  </a:cubicBezTo>
                  <a:cubicBezTo>
                    <a:pt x="57038" y="35061"/>
                    <a:pt x="58852" y="35625"/>
                    <a:pt x="60579" y="35625"/>
                  </a:cubicBezTo>
                  <a:cubicBezTo>
                    <a:pt x="61130" y="35625"/>
                    <a:pt x="61673" y="35567"/>
                    <a:pt x="62200" y="35416"/>
                  </a:cubicBezTo>
                  <a:cubicBezTo>
                    <a:pt x="63912" y="34936"/>
                    <a:pt x="65190" y="33544"/>
                    <a:pt x="66217" y="32106"/>
                  </a:cubicBezTo>
                  <a:cubicBezTo>
                    <a:pt x="67860" y="29778"/>
                    <a:pt x="69070" y="27130"/>
                    <a:pt x="69732" y="24345"/>
                  </a:cubicBezTo>
                  <a:cubicBezTo>
                    <a:pt x="69823" y="24049"/>
                    <a:pt x="69892" y="23729"/>
                    <a:pt x="70074" y="23478"/>
                  </a:cubicBezTo>
                  <a:cubicBezTo>
                    <a:pt x="70280" y="23227"/>
                    <a:pt x="70577" y="23067"/>
                    <a:pt x="70805" y="22839"/>
                  </a:cubicBezTo>
                  <a:cubicBezTo>
                    <a:pt x="72243" y="21447"/>
                    <a:pt x="70303" y="18867"/>
                    <a:pt x="71147" y="17041"/>
                  </a:cubicBezTo>
                  <a:cubicBezTo>
                    <a:pt x="71330" y="16630"/>
                    <a:pt x="71672" y="16265"/>
                    <a:pt x="71718" y="15832"/>
                  </a:cubicBezTo>
                  <a:cubicBezTo>
                    <a:pt x="71786" y="15284"/>
                    <a:pt x="71421" y="14782"/>
                    <a:pt x="71102" y="14348"/>
                  </a:cubicBezTo>
                  <a:cubicBezTo>
                    <a:pt x="69321" y="12134"/>
                    <a:pt x="67404" y="10011"/>
                    <a:pt x="65350" y="8003"/>
                  </a:cubicBezTo>
                  <a:lnTo>
                    <a:pt x="65350" y="8003"/>
                  </a:lnTo>
                  <a:cubicBezTo>
                    <a:pt x="65352" y="8039"/>
                    <a:pt x="65335" y="8057"/>
                    <a:pt x="65302" y="8057"/>
                  </a:cubicBezTo>
                  <a:cubicBezTo>
                    <a:pt x="65029" y="8057"/>
                    <a:pt x="63681" y="6828"/>
                    <a:pt x="63661" y="5035"/>
                  </a:cubicBezTo>
                  <a:cubicBezTo>
                    <a:pt x="63661" y="4373"/>
                    <a:pt x="63638" y="3643"/>
                    <a:pt x="63250" y="3118"/>
                  </a:cubicBezTo>
                  <a:cubicBezTo>
                    <a:pt x="62588" y="2228"/>
                    <a:pt x="61173" y="2159"/>
                    <a:pt x="60556" y="1246"/>
                  </a:cubicBezTo>
                  <a:lnTo>
                    <a:pt x="60556" y="1246"/>
                  </a:lnTo>
                  <a:cubicBezTo>
                    <a:pt x="60585" y="1654"/>
                    <a:pt x="60197" y="1866"/>
                    <a:pt x="59781" y="1866"/>
                  </a:cubicBezTo>
                  <a:cubicBezTo>
                    <a:pt x="59545" y="1866"/>
                    <a:pt x="59300" y="1798"/>
                    <a:pt x="59118" y="1657"/>
                  </a:cubicBezTo>
                  <a:cubicBezTo>
                    <a:pt x="58616" y="1269"/>
                    <a:pt x="58365" y="630"/>
                    <a:pt x="57840" y="288"/>
                  </a:cubicBezTo>
                  <a:cubicBezTo>
                    <a:pt x="57533" y="80"/>
                    <a:pt x="57205" y="0"/>
                    <a:pt x="568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19"/>
            <p:cNvSpPr/>
            <p:nvPr/>
          </p:nvSpPr>
          <p:spPr>
            <a:xfrm>
              <a:off x="3907275" y="4596475"/>
              <a:ext cx="54250" cy="67375"/>
            </a:xfrm>
            <a:custGeom>
              <a:rect b="b" l="l" r="r" t="t"/>
              <a:pathLst>
                <a:path extrusionOk="0" h="2695" w="2170">
                  <a:moveTo>
                    <a:pt x="46" y="1"/>
                  </a:moveTo>
                  <a:lnTo>
                    <a:pt x="46" y="1"/>
                  </a:lnTo>
                  <a:cubicBezTo>
                    <a:pt x="1" y="1119"/>
                    <a:pt x="457" y="2489"/>
                    <a:pt x="1713" y="2694"/>
                  </a:cubicBezTo>
                  <a:cubicBezTo>
                    <a:pt x="1713" y="2694"/>
                    <a:pt x="2169" y="1005"/>
                    <a:pt x="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19"/>
            <p:cNvSpPr/>
            <p:nvPr/>
          </p:nvSpPr>
          <p:spPr>
            <a:xfrm>
              <a:off x="4008275" y="4566825"/>
              <a:ext cx="53675" cy="73050"/>
            </a:xfrm>
            <a:custGeom>
              <a:rect b="b" l="l" r="r" t="t"/>
              <a:pathLst>
                <a:path extrusionOk="0" h="2922" w="2147">
                  <a:moveTo>
                    <a:pt x="206" y="0"/>
                  </a:moveTo>
                  <a:cubicBezTo>
                    <a:pt x="1" y="1096"/>
                    <a:pt x="229" y="2534"/>
                    <a:pt x="1416" y="2922"/>
                  </a:cubicBezTo>
                  <a:cubicBezTo>
                    <a:pt x="1416" y="2922"/>
                    <a:pt x="2146" y="1347"/>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19"/>
            <p:cNvSpPr/>
            <p:nvPr/>
          </p:nvSpPr>
          <p:spPr>
            <a:xfrm>
              <a:off x="3958075" y="4575375"/>
              <a:ext cx="56500" cy="79350"/>
            </a:xfrm>
            <a:custGeom>
              <a:rect b="b" l="l" r="r" t="t"/>
              <a:pathLst>
                <a:path extrusionOk="0" h="3174" w="2260">
                  <a:moveTo>
                    <a:pt x="1096" y="0"/>
                  </a:moveTo>
                  <a:lnTo>
                    <a:pt x="1096" y="0"/>
                  </a:lnTo>
                  <a:cubicBezTo>
                    <a:pt x="411" y="913"/>
                    <a:pt x="0" y="2283"/>
                    <a:pt x="913" y="3173"/>
                  </a:cubicBezTo>
                  <a:cubicBezTo>
                    <a:pt x="913" y="3173"/>
                    <a:pt x="2260" y="2055"/>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19"/>
            <p:cNvSpPr/>
            <p:nvPr/>
          </p:nvSpPr>
          <p:spPr>
            <a:xfrm>
              <a:off x="4034525" y="4566250"/>
              <a:ext cx="55950" cy="79325"/>
            </a:xfrm>
            <a:custGeom>
              <a:rect b="b" l="l" r="r" t="t"/>
              <a:pathLst>
                <a:path extrusionOk="0" h="3173" w="2238">
                  <a:moveTo>
                    <a:pt x="1096" y="0"/>
                  </a:moveTo>
                  <a:lnTo>
                    <a:pt x="1096" y="0"/>
                  </a:lnTo>
                  <a:cubicBezTo>
                    <a:pt x="412" y="913"/>
                    <a:pt x="1" y="2283"/>
                    <a:pt x="914" y="3173"/>
                  </a:cubicBezTo>
                  <a:cubicBezTo>
                    <a:pt x="914" y="3173"/>
                    <a:pt x="2238" y="2077"/>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19"/>
            <p:cNvSpPr/>
            <p:nvPr/>
          </p:nvSpPr>
          <p:spPr>
            <a:xfrm>
              <a:off x="3933525" y="4569100"/>
              <a:ext cx="55950" cy="79350"/>
            </a:xfrm>
            <a:custGeom>
              <a:rect b="b" l="l" r="r" t="t"/>
              <a:pathLst>
                <a:path extrusionOk="0" h="3174" w="2238">
                  <a:moveTo>
                    <a:pt x="1096" y="0"/>
                  </a:moveTo>
                  <a:cubicBezTo>
                    <a:pt x="412" y="913"/>
                    <a:pt x="1" y="2306"/>
                    <a:pt x="914" y="3173"/>
                  </a:cubicBezTo>
                  <a:cubicBezTo>
                    <a:pt x="914" y="3173"/>
                    <a:pt x="2238" y="2077"/>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19"/>
            <p:cNvSpPr/>
            <p:nvPr/>
          </p:nvSpPr>
          <p:spPr>
            <a:xfrm>
              <a:off x="4052225" y="4589075"/>
              <a:ext cx="53650" cy="69625"/>
            </a:xfrm>
            <a:custGeom>
              <a:rect b="b" l="l" r="r" t="t"/>
              <a:pathLst>
                <a:path extrusionOk="0" h="2785" w="2146">
                  <a:moveTo>
                    <a:pt x="1963" y="0"/>
                  </a:moveTo>
                  <a:lnTo>
                    <a:pt x="1963" y="0"/>
                  </a:lnTo>
                  <a:cubicBezTo>
                    <a:pt x="982" y="525"/>
                    <a:pt x="0" y="1598"/>
                    <a:pt x="457" y="2785"/>
                  </a:cubicBezTo>
                  <a:cubicBezTo>
                    <a:pt x="457" y="2785"/>
                    <a:pt x="2146" y="2351"/>
                    <a:pt x="19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19"/>
            <p:cNvSpPr/>
            <p:nvPr/>
          </p:nvSpPr>
          <p:spPr>
            <a:xfrm>
              <a:off x="3986600" y="4567950"/>
              <a:ext cx="53675" cy="69650"/>
            </a:xfrm>
            <a:custGeom>
              <a:rect b="b" l="l" r="r" t="t"/>
              <a:pathLst>
                <a:path extrusionOk="0" h="2786" w="2147">
                  <a:moveTo>
                    <a:pt x="1963" y="1"/>
                  </a:moveTo>
                  <a:lnTo>
                    <a:pt x="1963" y="1"/>
                  </a:lnTo>
                  <a:cubicBezTo>
                    <a:pt x="959" y="549"/>
                    <a:pt x="0" y="1621"/>
                    <a:pt x="457" y="2785"/>
                  </a:cubicBezTo>
                  <a:cubicBezTo>
                    <a:pt x="457" y="2785"/>
                    <a:pt x="2146" y="2375"/>
                    <a:pt x="19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19"/>
            <p:cNvSpPr/>
            <p:nvPr/>
          </p:nvSpPr>
          <p:spPr>
            <a:xfrm>
              <a:off x="3797725" y="4783375"/>
              <a:ext cx="79325" cy="29225"/>
            </a:xfrm>
            <a:custGeom>
              <a:rect b="b" l="l" r="r" t="t"/>
              <a:pathLst>
                <a:path extrusionOk="0" h="1169" w="3173">
                  <a:moveTo>
                    <a:pt x="1681" y="0"/>
                  </a:moveTo>
                  <a:cubicBezTo>
                    <a:pt x="1218" y="0"/>
                    <a:pt x="654" y="136"/>
                    <a:pt x="0" y="537"/>
                  </a:cubicBezTo>
                  <a:cubicBezTo>
                    <a:pt x="526" y="896"/>
                    <a:pt x="1196" y="1168"/>
                    <a:pt x="1832" y="1168"/>
                  </a:cubicBezTo>
                  <a:cubicBezTo>
                    <a:pt x="2328" y="1168"/>
                    <a:pt x="2803" y="1002"/>
                    <a:pt x="3173" y="582"/>
                  </a:cubicBezTo>
                  <a:cubicBezTo>
                    <a:pt x="3173" y="582"/>
                    <a:pt x="2643" y="0"/>
                    <a:pt x="168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19"/>
            <p:cNvSpPr/>
            <p:nvPr/>
          </p:nvSpPr>
          <p:spPr>
            <a:xfrm>
              <a:off x="3829100" y="4684850"/>
              <a:ext cx="78200" cy="30875"/>
            </a:xfrm>
            <a:custGeom>
              <a:rect b="b" l="l" r="r" t="t"/>
              <a:pathLst>
                <a:path extrusionOk="0" h="1235" w="3128">
                  <a:moveTo>
                    <a:pt x="1357" y="0"/>
                  </a:moveTo>
                  <a:cubicBezTo>
                    <a:pt x="973" y="0"/>
                    <a:pt x="522" y="83"/>
                    <a:pt x="1" y="301"/>
                  </a:cubicBezTo>
                  <a:cubicBezTo>
                    <a:pt x="542" y="812"/>
                    <a:pt x="1301" y="1234"/>
                    <a:pt x="2037" y="1234"/>
                  </a:cubicBezTo>
                  <a:cubicBezTo>
                    <a:pt x="2418" y="1234"/>
                    <a:pt x="2793" y="1121"/>
                    <a:pt x="3128" y="848"/>
                  </a:cubicBezTo>
                  <a:cubicBezTo>
                    <a:pt x="3128" y="848"/>
                    <a:pt x="2584" y="0"/>
                    <a:pt x="1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19"/>
            <p:cNvSpPr/>
            <p:nvPr/>
          </p:nvSpPr>
          <p:spPr>
            <a:xfrm>
              <a:off x="3821675" y="4720875"/>
              <a:ext cx="63950" cy="47500"/>
            </a:xfrm>
            <a:custGeom>
              <a:rect b="b" l="l" r="r" t="t"/>
              <a:pathLst>
                <a:path extrusionOk="0" h="1900" w="2558">
                  <a:moveTo>
                    <a:pt x="1" y="1"/>
                  </a:moveTo>
                  <a:lnTo>
                    <a:pt x="1" y="1"/>
                  </a:lnTo>
                  <a:cubicBezTo>
                    <a:pt x="345" y="932"/>
                    <a:pt x="1138" y="1899"/>
                    <a:pt x="2157" y="1899"/>
                  </a:cubicBezTo>
                  <a:cubicBezTo>
                    <a:pt x="2287" y="1899"/>
                    <a:pt x="2420" y="1883"/>
                    <a:pt x="2557" y="1850"/>
                  </a:cubicBezTo>
                  <a:cubicBezTo>
                    <a:pt x="2557" y="1850"/>
                    <a:pt x="2352" y="11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19"/>
            <p:cNvSpPr/>
            <p:nvPr/>
          </p:nvSpPr>
          <p:spPr>
            <a:xfrm>
              <a:off x="3854775" y="4651275"/>
              <a:ext cx="64525" cy="47650"/>
            </a:xfrm>
            <a:custGeom>
              <a:rect b="b" l="l" r="r" t="t"/>
              <a:pathLst>
                <a:path extrusionOk="0" h="1906" w="2581">
                  <a:moveTo>
                    <a:pt x="1" y="0"/>
                  </a:moveTo>
                  <a:cubicBezTo>
                    <a:pt x="362" y="944"/>
                    <a:pt x="1130" y="1905"/>
                    <a:pt x="2149" y="1905"/>
                  </a:cubicBezTo>
                  <a:cubicBezTo>
                    <a:pt x="2288" y="1905"/>
                    <a:pt x="2432" y="1887"/>
                    <a:pt x="2580" y="1849"/>
                  </a:cubicBezTo>
                  <a:cubicBezTo>
                    <a:pt x="2580" y="1849"/>
                    <a:pt x="2375" y="13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19"/>
            <p:cNvSpPr/>
            <p:nvPr/>
          </p:nvSpPr>
          <p:spPr>
            <a:xfrm>
              <a:off x="3803425" y="4738000"/>
              <a:ext cx="63925" cy="47650"/>
            </a:xfrm>
            <a:custGeom>
              <a:rect b="b" l="l" r="r" t="t"/>
              <a:pathLst>
                <a:path extrusionOk="0" h="1906" w="2557">
                  <a:moveTo>
                    <a:pt x="1" y="1"/>
                  </a:moveTo>
                  <a:lnTo>
                    <a:pt x="1" y="1"/>
                  </a:lnTo>
                  <a:cubicBezTo>
                    <a:pt x="342" y="944"/>
                    <a:pt x="1107" y="1906"/>
                    <a:pt x="2126" y="1906"/>
                  </a:cubicBezTo>
                  <a:cubicBezTo>
                    <a:pt x="2265" y="1906"/>
                    <a:pt x="2409" y="1888"/>
                    <a:pt x="2557" y="1849"/>
                  </a:cubicBezTo>
                  <a:cubicBezTo>
                    <a:pt x="2557" y="1849"/>
                    <a:pt x="2352" y="13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19"/>
            <p:cNvSpPr/>
            <p:nvPr/>
          </p:nvSpPr>
          <p:spPr>
            <a:xfrm>
              <a:off x="3893025" y="4630150"/>
              <a:ext cx="54225" cy="69075"/>
            </a:xfrm>
            <a:custGeom>
              <a:rect b="b" l="l" r="r" t="t"/>
              <a:pathLst>
                <a:path extrusionOk="0" h="2763" w="2169">
                  <a:moveTo>
                    <a:pt x="91" y="1"/>
                  </a:moveTo>
                  <a:cubicBezTo>
                    <a:pt x="0" y="1119"/>
                    <a:pt x="388" y="2511"/>
                    <a:pt x="1644" y="2763"/>
                  </a:cubicBezTo>
                  <a:cubicBezTo>
                    <a:pt x="1644" y="2763"/>
                    <a:pt x="2168" y="1119"/>
                    <a:pt x="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19"/>
            <p:cNvSpPr/>
            <p:nvPr/>
          </p:nvSpPr>
          <p:spPr>
            <a:xfrm>
              <a:off x="3840525" y="4674100"/>
              <a:ext cx="54225" cy="69625"/>
            </a:xfrm>
            <a:custGeom>
              <a:rect b="b" l="l" r="r" t="t"/>
              <a:pathLst>
                <a:path extrusionOk="0" h="2785" w="2169">
                  <a:moveTo>
                    <a:pt x="91" y="0"/>
                  </a:moveTo>
                  <a:lnTo>
                    <a:pt x="91" y="0"/>
                  </a:lnTo>
                  <a:cubicBezTo>
                    <a:pt x="0" y="1141"/>
                    <a:pt x="388" y="2534"/>
                    <a:pt x="1621" y="2785"/>
                  </a:cubicBezTo>
                  <a:cubicBezTo>
                    <a:pt x="1621" y="2785"/>
                    <a:pt x="2169" y="1119"/>
                    <a:pt x="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19"/>
            <p:cNvSpPr/>
            <p:nvPr/>
          </p:nvSpPr>
          <p:spPr>
            <a:xfrm>
              <a:off x="3736650" y="4906700"/>
              <a:ext cx="77650" cy="31425"/>
            </a:xfrm>
            <a:custGeom>
              <a:rect b="b" l="l" r="r" t="t"/>
              <a:pathLst>
                <a:path extrusionOk="0" h="1257" w="3106">
                  <a:moveTo>
                    <a:pt x="1282" y="0"/>
                  </a:moveTo>
                  <a:cubicBezTo>
                    <a:pt x="917" y="0"/>
                    <a:pt x="491" y="73"/>
                    <a:pt x="1" y="260"/>
                  </a:cubicBezTo>
                  <a:cubicBezTo>
                    <a:pt x="541" y="800"/>
                    <a:pt x="1310" y="1256"/>
                    <a:pt x="2061" y="1256"/>
                  </a:cubicBezTo>
                  <a:cubicBezTo>
                    <a:pt x="2422" y="1256"/>
                    <a:pt x="2779" y="1151"/>
                    <a:pt x="3105" y="899"/>
                  </a:cubicBezTo>
                  <a:cubicBezTo>
                    <a:pt x="3105" y="899"/>
                    <a:pt x="2566" y="0"/>
                    <a:pt x="1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19"/>
            <p:cNvSpPr/>
            <p:nvPr/>
          </p:nvSpPr>
          <p:spPr>
            <a:xfrm>
              <a:off x="3788025" y="4814525"/>
              <a:ext cx="73625" cy="35800"/>
            </a:xfrm>
            <a:custGeom>
              <a:rect b="b" l="l" r="r" t="t"/>
              <a:pathLst>
                <a:path extrusionOk="0" h="1432" w="2945">
                  <a:moveTo>
                    <a:pt x="810" y="1"/>
                  </a:moveTo>
                  <a:cubicBezTo>
                    <a:pt x="567" y="1"/>
                    <a:pt x="297" y="28"/>
                    <a:pt x="0" y="90"/>
                  </a:cubicBezTo>
                  <a:cubicBezTo>
                    <a:pt x="489" y="787"/>
                    <a:pt x="1311" y="1432"/>
                    <a:pt x="2160" y="1432"/>
                  </a:cubicBezTo>
                  <a:cubicBezTo>
                    <a:pt x="2422" y="1432"/>
                    <a:pt x="2687" y="1371"/>
                    <a:pt x="2945" y="1231"/>
                  </a:cubicBezTo>
                  <a:cubicBezTo>
                    <a:pt x="2945" y="1231"/>
                    <a:pt x="2460" y="1"/>
                    <a:pt x="8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19"/>
            <p:cNvSpPr/>
            <p:nvPr/>
          </p:nvSpPr>
          <p:spPr>
            <a:xfrm>
              <a:off x="3774900" y="4843000"/>
              <a:ext cx="57075" cy="57725"/>
            </a:xfrm>
            <a:custGeom>
              <a:rect b="b" l="l" r="r" t="t"/>
              <a:pathLst>
                <a:path extrusionOk="0" h="2309" w="2283">
                  <a:moveTo>
                    <a:pt x="0" y="1"/>
                  </a:moveTo>
                  <a:cubicBezTo>
                    <a:pt x="178" y="1090"/>
                    <a:pt x="854" y="2309"/>
                    <a:pt x="2069" y="2309"/>
                  </a:cubicBezTo>
                  <a:cubicBezTo>
                    <a:pt x="2102" y="2309"/>
                    <a:pt x="2135" y="2308"/>
                    <a:pt x="2169" y="2306"/>
                  </a:cubicBezTo>
                  <a:cubicBezTo>
                    <a:pt x="2169" y="2306"/>
                    <a:pt x="2283" y="57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19"/>
            <p:cNvSpPr/>
            <p:nvPr/>
          </p:nvSpPr>
          <p:spPr>
            <a:xfrm>
              <a:off x="3821125" y="4781375"/>
              <a:ext cx="57075" cy="57725"/>
            </a:xfrm>
            <a:custGeom>
              <a:rect b="b" l="l" r="r" t="t"/>
              <a:pathLst>
                <a:path extrusionOk="0" h="2309" w="2283">
                  <a:moveTo>
                    <a:pt x="0" y="0"/>
                  </a:moveTo>
                  <a:lnTo>
                    <a:pt x="0" y="0"/>
                  </a:lnTo>
                  <a:cubicBezTo>
                    <a:pt x="178" y="1089"/>
                    <a:pt x="854" y="2308"/>
                    <a:pt x="2069" y="2308"/>
                  </a:cubicBezTo>
                  <a:cubicBezTo>
                    <a:pt x="2102" y="2308"/>
                    <a:pt x="2135" y="2308"/>
                    <a:pt x="2169" y="2306"/>
                  </a:cubicBezTo>
                  <a:cubicBezTo>
                    <a:pt x="2169" y="2306"/>
                    <a:pt x="2283" y="59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19"/>
            <p:cNvSpPr/>
            <p:nvPr/>
          </p:nvSpPr>
          <p:spPr>
            <a:xfrm>
              <a:off x="3753200" y="4856700"/>
              <a:ext cx="57675" cy="57725"/>
            </a:xfrm>
            <a:custGeom>
              <a:rect b="b" l="l" r="r" t="t"/>
              <a:pathLst>
                <a:path extrusionOk="0" h="2309" w="2307">
                  <a:moveTo>
                    <a:pt x="1" y="0"/>
                  </a:moveTo>
                  <a:lnTo>
                    <a:pt x="1" y="0"/>
                  </a:lnTo>
                  <a:cubicBezTo>
                    <a:pt x="201" y="1089"/>
                    <a:pt x="877" y="2308"/>
                    <a:pt x="2072" y="2308"/>
                  </a:cubicBezTo>
                  <a:cubicBezTo>
                    <a:pt x="2104" y="2308"/>
                    <a:pt x="2136" y="2307"/>
                    <a:pt x="2169" y="2306"/>
                  </a:cubicBezTo>
                  <a:cubicBezTo>
                    <a:pt x="2169" y="2306"/>
                    <a:pt x="2306" y="57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19"/>
            <p:cNvSpPr/>
            <p:nvPr/>
          </p:nvSpPr>
          <p:spPr>
            <a:xfrm>
              <a:off x="3857075" y="4768250"/>
              <a:ext cx="53075" cy="75350"/>
            </a:xfrm>
            <a:custGeom>
              <a:rect b="b" l="l" r="r" t="t"/>
              <a:pathLst>
                <a:path extrusionOk="0" h="3014" w="2123">
                  <a:moveTo>
                    <a:pt x="320" y="0"/>
                  </a:moveTo>
                  <a:cubicBezTo>
                    <a:pt x="0" y="1096"/>
                    <a:pt x="114" y="2534"/>
                    <a:pt x="1278" y="3013"/>
                  </a:cubicBezTo>
                  <a:cubicBezTo>
                    <a:pt x="1278" y="3013"/>
                    <a:pt x="2123"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19"/>
            <p:cNvSpPr/>
            <p:nvPr/>
          </p:nvSpPr>
          <p:spPr>
            <a:xfrm>
              <a:off x="3846225" y="4739150"/>
              <a:ext cx="53100" cy="75350"/>
            </a:xfrm>
            <a:custGeom>
              <a:rect b="b" l="l" r="r" t="t"/>
              <a:pathLst>
                <a:path extrusionOk="0" h="3014" w="2124">
                  <a:moveTo>
                    <a:pt x="297" y="0"/>
                  </a:moveTo>
                  <a:cubicBezTo>
                    <a:pt x="0" y="1096"/>
                    <a:pt x="115" y="2534"/>
                    <a:pt x="1279" y="3013"/>
                  </a:cubicBezTo>
                  <a:cubicBezTo>
                    <a:pt x="1279" y="3013"/>
                    <a:pt x="2123" y="1507"/>
                    <a:pt x="2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19"/>
            <p:cNvSpPr/>
            <p:nvPr/>
          </p:nvSpPr>
          <p:spPr>
            <a:xfrm>
              <a:off x="3859925" y="4720875"/>
              <a:ext cx="53650" cy="75350"/>
            </a:xfrm>
            <a:custGeom>
              <a:rect b="b" l="l" r="r" t="t"/>
              <a:pathLst>
                <a:path extrusionOk="0" h="3014" w="2146">
                  <a:moveTo>
                    <a:pt x="320" y="1"/>
                  </a:moveTo>
                  <a:cubicBezTo>
                    <a:pt x="0" y="1097"/>
                    <a:pt x="114" y="2534"/>
                    <a:pt x="1278" y="3014"/>
                  </a:cubicBezTo>
                  <a:cubicBezTo>
                    <a:pt x="1278" y="3014"/>
                    <a:pt x="2146" y="1507"/>
                    <a:pt x="3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19"/>
            <p:cNvSpPr/>
            <p:nvPr/>
          </p:nvSpPr>
          <p:spPr>
            <a:xfrm>
              <a:off x="3796575" y="4801350"/>
              <a:ext cx="53675" cy="75350"/>
            </a:xfrm>
            <a:custGeom>
              <a:rect b="b" l="l" r="r" t="t"/>
              <a:pathLst>
                <a:path extrusionOk="0" h="3014" w="2147">
                  <a:moveTo>
                    <a:pt x="320" y="0"/>
                  </a:moveTo>
                  <a:cubicBezTo>
                    <a:pt x="1" y="1096"/>
                    <a:pt x="115" y="2534"/>
                    <a:pt x="1279" y="3013"/>
                  </a:cubicBezTo>
                  <a:cubicBezTo>
                    <a:pt x="1279" y="3013"/>
                    <a:pt x="2146"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19"/>
            <p:cNvSpPr/>
            <p:nvPr/>
          </p:nvSpPr>
          <p:spPr>
            <a:xfrm>
              <a:off x="3802275" y="5060400"/>
              <a:ext cx="57100" cy="58250"/>
            </a:xfrm>
            <a:custGeom>
              <a:rect b="b" l="l" r="r" t="t"/>
              <a:pathLst>
                <a:path extrusionOk="0" h="2330" w="2284">
                  <a:moveTo>
                    <a:pt x="2146" y="1"/>
                  </a:moveTo>
                  <a:cubicBezTo>
                    <a:pt x="2146" y="1"/>
                    <a:pt x="412" y="1"/>
                    <a:pt x="1" y="2329"/>
                  </a:cubicBezTo>
                  <a:cubicBezTo>
                    <a:pt x="1096" y="2055"/>
                    <a:pt x="2283" y="1256"/>
                    <a:pt x="21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19"/>
            <p:cNvSpPr/>
            <p:nvPr/>
          </p:nvSpPr>
          <p:spPr>
            <a:xfrm>
              <a:off x="3745800" y="4975700"/>
              <a:ext cx="62225" cy="48775"/>
            </a:xfrm>
            <a:custGeom>
              <a:rect b="b" l="l" r="r" t="t"/>
              <a:pathLst>
                <a:path extrusionOk="0" h="1951" w="2489">
                  <a:moveTo>
                    <a:pt x="2307" y="0"/>
                  </a:moveTo>
                  <a:cubicBezTo>
                    <a:pt x="1846" y="0"/>
                    <a:pt x="622" y="176"/>
                    <a:pt x="0" y="1951"/>
                  </a:cubicBezTo>
                  <a:cubicBezTo>
                    <a:pt x="1119" y="1882"/>
                    <a:pt x="2442" y="1289"/>
                    <a:pt x="2488" y="11"/>
                  </a:cubicBezTo>
                  <a:cubicBezTo>
                    <a:pt x="2488" y="11"/>
                    <a:pt x="2421" y="0"/>
                    <a:pt x="23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19"/>
            <p:cNvSpPr/>
            <p:nvPr/>
          </p:nvSpPr>
          <p:spPr>
            <a:xfrm>
              <a:off x="3761200" y="5025525"/>
              <a:ext cx="77625" cy="30725"/>
            </a:xfrm>
            <a:custGeom>
              <a:rect b="b" l="l" r="r" t="t"/>
              <a:pathLst>
                <a:path extrusionOk="0" h="1229" w="3105">
                  <a:moveTo>
                    <a:pt x="2023" y="0"/>
                  </a:moveTo>
                  <a:cubicBezTo>
                    <a:pt x="1476" y="0"/>
                    <a:pt x="766" y="207"/>
                    <a:pt x="0" y="962"/>
                  </a:cubicBezTo>
                  <a:cubicBezTo>
                    <a:pt x="413" y="1124"/>
                    <a:pt x="890" y="1229"/>
                    <a:pt x="1352" y="1229"/>
                  </a:cubicBezTo>
                  <a:cubicBezTo>
                    <a:pt x="2065" y="1229"/>
                    <a:pt x="2745" y="979"/>
                    <a:pt x="3105" y="300"/>
                  </a:cubicBezTo>
                  <a:cubicBezTo>
                    <a:pt x="3105" y="300"/>
                    <a:pt x="2682" y="0"/>
                    <a:pt x="20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19"/>
            <p:cNvSpPr/>
            <p:nvPr/>
          </p:nvSpPr>
          <p:spPr>
            <a:xfrm>
              <a:off x="3732675" y="4954200"/>
              <a:ext cx="77050" cy="30725"/>
            </a:xfrm>
            <a:custGeom>
              <a:rect b="b" l="l" r="r" t="t"/>
              <a:pathLst>
                <a:path extrusionOk="0" h="1229" w="3082">
                  <a:moveTo>
                    <a:pt x="2003" y="0"/>
                  </a:moveTo>
                  <a:cubicBezTo>
                    <a:pt x="1460" y="0"/>
                    <a:pt x="756" y="207"/>
                    <a:pt x="0" y="962"/>
                  </a:cubicBezTo>
                  <a:cubicBezTo>
                    <a:pt x="413" y="1124"/>
                    <a:pt x="886" y="1229"/>
                    <a:pt x="1344" y="1229"/>
                  </a:cubicBezTo>
                  <a:cubicBezTo>
                    <a:pt x="2051" y="1229"/>
                    <a:pt x="2722" y="979"/>
                    <a:pt x="3082" y="300"/>
                  </a:cubicBezTo>
                  <a:cubicBezTo>
                    <a:pt x="3082" y="300"/>
                    <a:pt x="2659" y="0"/>
                    <a:pt x="20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19"/>
            <p:cNvSpPr/>
            <p:nvPr/>
          </p:nvSpPr>
          <p:spPr>
            <a:xfrm>
              <a:off x="3762350" y="5050625"/>
              <a:ext cx="77050" cy="31000"/>
            </a:xfrm>
            <a:custGeom>
              <a:rect b="b" l="l" r="r" t="t"/>
              <a:pathLst>
                <a:path extrusionOk="0" h="1240" w="3082">
                  <a:moveTo>
                    <a:pt x="2003" y="1"/>
                  </a:moveTo>
                  <a:cubicBezTo>
                    <a:pt x="1459" y="1"/>
                    <a:pt x="756" y="207"/>
                    <a:pt x="0" y="963"/>
                  </a:cubicBezTo>
                  <a:cubicBezTo>
                    <a:pt x="411" y="1132"/>
                    <a:pt x="882" y="1239"/>
                    <a:pt x="1338" y="1239"/>
                  </a:cubicBezTo>
                  <a:cubicBezTo>
                    <a:pt x="2047" y="1239"/>
                    <a:pt x="2720" y="981"/>
                    <a:pt x="3082" y="301"/>
                  </a:cubicBezTo>
                  <a:cubicBezTo>
                    <a:pt x="3082" y="301"/>
                    <a:pt x="2659" y="1"/>
                    <a:pt x="20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19"/>
            <p:cNvSpPr/>
            <p:nvPr/>
          </p:nvSpPr>
          <p:spPr>
            <a:xfrm>
              <a:off x="3743500" y="4928175"/>
              <a:ext cx="77650" cy="32200"/>
            </a:xfrm>
            <a:custGeom>
              <a:rect b="b" l="l" r="r" t="t"/>
              <a:pathLst>
                <a:path extrusionOk="0" h="1288" w="3106">
                  <a:moveTo>
                    <a:pt x="1207" y="1"/>
                  </a:moveTo>
                  <a:cubicBezTo>
                    <a:pt x="860" y="1"/>
                    <a:pt x="459" y="64"/>
                    <a:pt x="1" y="223"/>
                  </a:cubicBezTo>
                  <a:cubicBezTo>
                    <a:pt x="535" y="804"/>
                    <a:pt x="1317" y="1288"/>
                    <a:pt x="2088" y="1288"/>
                  </a:cubicBezTo>
                  <a:cubicBezTo>
                    <a:pt x="2438" y="1288"/>
                    <a:pt x="2785" y="1188"/>
                    <a:pt x="3105" y="953"/>
                  </a:cubicBezTo>
                  <a:cubicBezTo>
                    <a:pt x="3105" y="953"/>
                    <a:pt x="2557"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19"/>
            <p:cNvSpPr/>
            <p:nvPr/>
          </p:nvSpPr>
          <p:spPr>
            <a:xfrm>
              <a:off x="3741225" y="4997150"/>
              <a:ext cx="77050" cy="31975"/>
            </a:xfrm>
            <a:custGeom>
              <a:rect b="b" l="l" r="r" t="t"/>
              <a:pathLst>
                <a:path extrusionOk="0" h="1279" w="3082">
                  <a:moveTo>
                    <a:pt x="1208" y="1"/>
                  </a:moveTo>
                  <a:cubicBezTo>
                    <a:pt x="861" y="1"/>
                    <a:pt x="460" y="65"/>
                    <a:pt x="1" y="226"/>
                  </a:cubicBezTo>
                  <a:cubicBezTo>
                    <a:pt x="533" y="790"/>
                    <a:pt x="1303" y="1278"/>
                    <a:pt x="2065" y="1278"/>
                  </a:cubicBezTo>
                  <a:cubicBezTo>
                    <a:pt x="2413" y="1278"/>
                    <a:pt x="2760" y="1176"/>
                    <a:pt x="3082" y="933"/>
                  </a:cubicBezTo>
                  <a:cubicBezTo>
                    <a:pt x="3082" y="933"/>
                    <a:pt x="2537" y="1"/>
                    <a:pt x="1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19"/>
            <p:cNvSpPr/>
            <p:nvPr/>
          </p:nvSpPr>
          <p:spPr>
            <a:xfrm>
              <a:off x="3866775" y="5198500"/>
              <a:ext cx="57650" cy="58225"/>
            </a:xfrm>
            <a:custGeom>
              <a:rect b="b" l="l" r="r" t="t"/>
              <a:pathLst>
                <a:path extrusionOk="0" h="2329" w="2306">
                  <a:moveTo>
                    <a:pt x="2146" y="1"/>
                  </a:moveTo>
                  <a:cubicBezTo>
                    <a:pt x="2146" y="1"/>
                    <a:pt x="411" y="1"/>
                    <a:pt x="0" y="2329"/>
                  </a:cubicBezTo>
                  <a:cubicBezTo>
                    <a:pt x="1096" y="2055"/>
                    <a:pt x="2305" y="1256"/>
                    <a:pt x="21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19"/>
            <p:cNvSpPr/>
            <p:nvPr/>
          </p:nvSpPr>
          <p:spPr>
            <a:xfrm>
              <a:off x="3797725" y="5133175"/>
              <a:ext cx="62225" cy="48800"/>
            </a:xfrm>
            <a:custGeom>
              <a:rect b="b" l="l" r="r" t="t"/>
              <a:pathLst>
                <a:path extrusionOk="0" h="1952" w="2489">
                  <a:moveTo>
                    <a:pt x="2307" y="1"/>
                  </a:moveTo>
                  <a:cubicBezTo>
                    <a:pt x="1846" y="1"/>
                    <a:pt x="622" y="177"/>
                    <a:pt x="0" y="1952"/>
                  </a:cubicBezTo>
                  <a:cubicBezTo>
                    <a:pt x="1119" y="1883"/>
                    <a:pt x="2443" y="1267"/>
                    <a:pt x="2488" y="12"/>
                  </a:cubicBezTo>
                  <a:cubicBezTo>
                    <a:pt x="2488" y="12"/>
                    <a:pt x="2421" y="1"/>
                    <a:pt x="230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19"/>
            <p:cNvSpPr/>
            <p:nvPr/>
          </p:nvSpPr>
          <p:spPr>
            <a:xfrm>
              <a:off x="3813125" y="5183025"/>
              <a:ext cx="77625" cy="30575"/>
            </a:xfrm>
            <a:custGeom>
              <a:rect b="b" l="l" r="r" t="t"/>
              <a:pathLst>
                <a:path extrusionOk="0" h="1223" w="3105">
                  <a:moveTo>
                    <a:pt x="2023" y="0"/>
                  </a:moveTo>
                  <a:cubicBezTo>
                    <a:pt x="1476" y="0"/>
                    <a:pt x="766" y="207"/>
                    <a:pt x="1" y="962"/>
                  </a:cubicBezTo>
                  <a:cubicBezTo>
                    <a:pt x="408" y="1121"/>
                    <a:pt x="877" y="1222"/>
                    <a:pt x="1333" y="1222"/>
                  </a:cubicBezTo>
                  <a:cubicBezTo>
                    <a:pt x="2053" y="1222"/>
                    <a:pt x="2741" y="971"/>
                    <a:pt x="3105" y="300"/>
                  </a:cubicBezTo>
                  <a:cubicBezTo>
                    <a:pt x="3105" y="300"/>
                    <a:pt x="2682" y="0"/>
                    <a:pt x="20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19"/>
            <p:cNvSpPr/>
            <p:nvPr/>
          </p:nvSpPr>
          <p:spPr>
            <a:xfrm>
              <a:off x="3784600" y="5111675"/>
              <a:ext cx="77050" cy="30750"/>
            </a:xfrm>
            <a:custGeom>
              <a:rect b="b" l="l" r="r" t="t"/>
              <a:pathLst>
                <a:path extrusionOk="0" h="1230" w="3082">
                  <a:moveTo>
                    <a:pt x="2003" y="1"/>
                  </a:moveTo>
                  <a:cubicBezTo>
                    <a:pt x="1460" y="1"/>
                    <a:pt x="756" y="207"/>
                    <a:pt x="0" y="963"/>
                  </a:cubicBezTo>
                  <a:cubicBezTo>
                    <a:pt x="413" y="1124"/>
                    <a:pt x="886" y="1230"/>
                    <a:pt x="1344" y="1230"/>
                  </a:cubicBezTo>
                  <a:cubicBezTo>
                    <a:pt x="2051" y="1230"/>
                    <a:pt x="2722" y="979"/>
                    <a:pt x="3082" y="301"/>
                  </a:cubicBezTo>
                  <a:cubicBezTo>
                    <a:pt x="3082" y="301"/>
                    <a:pt x="2659" y="1"/>
                    <a:pt x="20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19"/>
            <p:cNvSpPr/>
            <p:nvPr/>
          </p:nvSpPr>
          <p:spPr>
            <a:xfrm>
              <a:off x="3818250" y="5197600"/>
              <a:ext cx="77650" cy="30800"/>
            </a:xfrm>
            <a:custGeom>
              <a:rect b="b" l="l" r="r" t="t"/>
              <a:pathLst>
                <a:path extrusionOk="0" h="1232" w="3106">
                  <a:moveTo>
                    <a:pt x="2044" y="1"/>
                  </a:moveTo>
                  <a:cubicBezTo>
                    <a:pt x="1494" y="1"/>
                    <a:pt x="776" y="207"/>
                    <a:pt x="1" y="972"/>
                  </a:cubicBezTo>
                  <a:cubicBezTo>
                    <a:pt x="406" y="1131"/>
                    <a:pt x="868" y="1231"/>
                    <a:pt x="1318" y="1231"/>
                  </a:cubicBezTo>
                  <a:cubicBezTo>
                    <a:pt x="2037" y="1231"/>
                    <a:pt x="2726" y="975"/>
                    <a:pt x="3105" y="288"/>
                  </a:cubicBezTo>
                  <a:cubicBezTo>
                    <a:pt x="3105" y="288"/>
                    <a:pt x="2691" y="1"/>
                    <a:pt x="20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19"/>
            <p:cNvSpPr/>
            <p:nvPr/>
          </p:nvSpPr>
          <p:spPr>
            <a:xfrm>
              <a:off x="3795425" y="5085675"/>
              <a:ext cx="77075" cy="32075"/>
            </a:xfrm>
            <a:custGeom>
              <a:rect b="b" l="l" r="r" t="t"/>
              <a:pathLst>
                <a:path extrusionOk="0" h="1283" w="3083">
                  <a:moveTo>
                    <a:pt x="1205" y="0"/>
                  </a:moveTo>
                  <a:cubicBezTo>
                    <a:pt x="859" y="0"/>
                    <a:pt x="459" y="64"/>
                    <a:pt x="1" y="222"/>
                  </a:cubicBezTo>
                  <a:cubicBezTo>
                    <a:pt x="538" y="791"/>
                    <a:pt x="1326" y="1283"/>
                    <a:pt x="2093" y="1283"/>
                  </a:cubicBezTo>
                  <a:cubicBezTo>
                    <a:pt x="2435" y="1283"/>
                    <a:pt x="2773" y="1185"/>
                    <a:pt x="3082" y="953"/>
                  </a:cubicBezTo>
                  <a:cubicBezTo>
                    <a:pt x="3082" y="953"/>
                    <a:pt x="2548" y="0"/>
                    <a:pt x="12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19"/>
            <p:cNvSpPr/>
            <p:nvPr/>
          </p:nvSpPr>
          <p:spPr>
            <a:xfrm>
              <a:off x="3793150" y="5154425"/>
              <a:ext cx="77075" cy="31950"/>
            </a:xfrm>
            <a:custGeom>
              <a:rect b="b" l="l" r="r" t="t"/>
              <a:pathLst>
                <a:path extrusionOk="0" h="1278" w="3083">
                  <a:moveTo>
                    <a:pt x="1220" y="1"/>
                  </a:moveTo>
                  <a:cubicBezTo>
                    <a:pt x="870" y="1"/>
                    <a:pt x="465" y="67"/>
                    <a:pt x="1" y="234"/>
                  </a:cubicBezTo>
                  <a:cubicBezTo>
                    <a:pt x="534" y="799"/>
                    <a:pt x="1304" y="1277"/>
                    <a:pt x="2067" y="1277"/>
                  </a:cubicBezTo>
                  <a:cubicBezTo>
                    <a:pt x="2414" y="1277"/>
                    <a:pt x="2761" y="1178"/>
                    <a:pt x="3082" y="942"/>
                  </a:cubicBezTo>
                  <a:cubicBezTo>
                    <a:pt x="3082" y="942"/>
                    <a:pt x="2540" y="1"/>
                    <a:pt x="12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19"/>
            <p:cNvSpPr/>
            <p:nvPr/>
          </p:nvSpPr>
          <p:spPr>
            <a:xfrm>
              <a:off x="3990600" y="5195075"/>
              <a:ext cx="55375" cy="78775"/>
            </a:xfrm>
            <a:custGeom>
              <a:rect b="b" l="l" r="r" t="t"/>
              <a:pathLst>
                <a:path extrusionOk="0" h="3151" w="2215">
                  <a:moveTo>
                    <a:pt x="1210" y="1"/>
                  </a:moveTo>
                  <a:lnTo>
                    <a:pt x="1210" y="1"/>
                  </a:lnTo>
                  <a:cubicBezTo>
                    <a:pt x="1210" y="1"/>
                    <a:pt x="0" y="1233"/>
                    <a:pt x="1370" y="3151"/>
                  </a:cubicBezTo>
                  <a:cubicBezTo>
                    <a:pt x="1963" y="2169"/>
                    <a:pt x="2214" y="754"/>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19"/>
            <p:cNvSpPr/>
            <p:nvPr/>
          </p:nvSpPr>
          <p:spPr>
            <a:xfrm>
              <a:off x="3892450" y="5170550"/>
              <a:ext cx="56500" cy="78775"/>
            </a:xfrm>
            <a:custGeom>
              <a:rect b="b" l="l" r="r" t="t"/>
              <a:pathLst>
                <a:path extrusionOk="0" h="3151" w="2260">
                  <a:moveTo>
                    <a:pt x="1393" y="0"/>
                  </a:moveTo>
                  <a:cubicBezTo>
                    <a:pt x="1392" y="0"/>
                    <a:pt x="0" y="1027"/>
                    <a:pt x="1050" y="3150"/>
                  </a:cubicBezTo>
                  <a:cubicBezTo>
                    <a:pt x="1758" y="2283"/>
                    <a:pt x="2260" y="913"/>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19"/>
            <p:cNvSpPr/>
            <p:nvPr/>
          </p:nvSpPr>
          <p:spPr>
            <a:xfrm>
              <a:off x="3946650" y="5188225"/>
              <a:ext cx="51950" cy="66800"/>
            </a:xfrm>
            <a:custGeom>
              <a:rect b="b" l="l" r="r" t="t"/>
              <a:pathLst>
                <a:path extrusionOk="0" h="2672" w="2078">
                  <a:moveTo>
                    <a:pt x="1713" y="1"/>
                  </a:moveTo>
                  <a:cubicBezTo>
                    <a:pt x="1712" y="1"/>
                    <a:pt x="1" y="320"/>
                    <a:pt x="23" y="2671"/>
                  </a:cubicBezTo>
                  <a:cubicBezTo>
                    <a:pt x="1051" y="2215"/>
                    <a:pt x="2078" y="121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19"/>
            <p:cNvSpPr/>
            <p:nvPr/>
          </p:nvSpPr>
          <p:spPr>
            <a:xfrm>
              <a:off x="3875325" y="5159125"/>
              <a:ext cx="52525" cy="67375"/>
            </a:xfrm>
            <a:custGeom>
              <a:rect b="b" l="l" r="r" t="t"/>
              <a:pathLst>
                <a:path extrusionOk="0" h="2695" w="2101">
                  <a:moveTo>
                    <a:pt x="1712" y="1"/>
                  </a:moveTo>
                  <a:cubicBezTo>
                    <a:pt x="1712" y="1"/>
                    <a:pt x="1" y="320"/>
                    <a:pt x="23" y="2694"/>
                  </a:cubicBezTo>
                  <a:cubicBezTo>
                    <a:pt x="1050" y="2238"/>
                    <a:pt x="2100" y="1210"/>
                    <a:pt x="17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19"/>
            <p:cNvSpPr/>
            <p:nvPr/>
          </p:nvSpPr>
          <p:spPr>
            <a:xfrm>
              <a:off x="3965475" y="5205350"/>
              <a:ext cx="51950" cy="66800"/>
            </a:xfrm>
            <a:custGeom>
              <a:rect b="b" l="l" r="r" t="t"/>
              <a:pathLst>
                <a:path extrusionOk="0" h="2672" w="2078">
                  <a:moveTo>
                    <a:pt x="1690" y="1"/>
                  </a:moveTo>
                  <a:cubicBezTo>
                    <a:pt x="1690" y="1"/>
                    <a:pt x="1" y="320"/>
                    <a:pt x="24" y="2671"/>
                  </a:cubicBezTo>
                  <a:cubicBezTo>
                    <a:pt x="1051" y="2215"/>
                    <a:pt x="2078" y="1187"/>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19"/>
            <p:cNvSpPr/>
            <p:nvPr/>
          </p:nvSpPr>
          <p:spPr>
            <a:xfrm>
              <a:off x="3851925" y="5143500"/>
              <a:ext cx="66800" cy="44200"/>
            </a:xfrm>
            <a:custGeom>
              <a:rect b="b" l="l" r="r" t="t"/>
              <a:pathLst>
                <a:path extrusionOk="0" h="1768" w="2672">
                  <a:moveTo>
                    <a:pt x="2334" y="1"/>
                  </a:moveTo>
                  <a:cubicBezTo>
                    <a:pt x="1790" y="1"/>
                    <a:pt x="710" y="216"/>
                    <a:pt x="1" y="1767"/>
                  </a:cubicBezTo>
                  <a:cubicBezTo>
                    <a:pt x="26" y="1767"/>
                    <a:pt x="52" y="1768"/>
                    <a:pt x="78" y="1768"/>
                  </a:cubicBezTo>
                  <a:cubicBezTo>
                    <a:pt x="1202" y="1768"/>
                    <a:pt x="2493" y="1282"/>
                    <a:pt x="2671" y="32"/>
                  </a:cubicBezTo>
                  <a:cubicBezTo>
                    <a:pt x="2671" y="32"/>
                    <a:pt x="2542" y="1"/>
                    <a:pt x="23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19"/>
            <p:cNvSpPr/>
            <p:nvPr/>
          </p:nvSpPr>
          <p:spPr>
            <a:xfrm>
              <a:off x="3899850" y="5193600"/>
              <a:ext cx="66225" cy="43750"/>
            </a:xfrm>
            <a:custGeom>
              <a:rect b="b" l="l" r="r" t="t"/>
              <a:pathLst>
                <a:path extrusionOk="0" h="1750" w="2649">
                  <a:moveTo>
                    <a:pt x="2291" y="1"/>
                  </a:moveTo>
                  <a:cubicBezTo>
                    <a:pt x="1746" y="1"/>
                    <a:pt x="700" y="221"/>
                    <a:pt x="1" y="1749"/>
                  </a:cubicBezTo>
                  <a:cubicBezTo>
                    <a:pt x="26" y="1749"/>
                    <a:pt x="52" y="1750"/>
                    <a:pt x="77" y="1750"/>
                  </a:cubicBezTo>
                  <a:cubicBezTo>
                    <a:pt x="1181" y="1750"/>
                    <a:pt x="2493" y="1264"/>
                    <a:pt x="2649" y="37"/>
                  </a:cubicBezTo>
                  <a:cubicBezTo>
                    <a:pt x="2649" y="37"/>
                    <a:pt x="2511" y="1"/>
                    <a:pt x="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19"/>
            <p:cNvSpPr/>
            <p:nvPr/>
          </p:nvSpPr>
          <p:spPr>
            <a:xfrm>
              <a:off x="4008275" y="5221575"/>
              <a:ext cx="66225" cy="43725"/>
            </a:xfrm>
            <a:custGeom>
              <a:rect b="b" l="l" r="r" t="t"/>
              <a:pathLst>
                <a:path extrusionOk="0" h="1749" w="2649">
                  <a:moveTo>
                    <a:pt x="2286" y="0"/>
                  </a:moveTo>
                  <a:cubicBezTo>
                    <a:pt x="1737" y="0"/>
                    <a:pt x="683" y="220"/>
                    <a:pt x="1" y="1748"/>
                  </a:cubicBezTo>
                  <a:cubicBezTo>
                    <a:pt x="26" y="1749"/>
                    <a:pt x="51" y="1749"/>
                    <a:pt x="77" y="1749"/>
                  </a:cubicBezTo>
                  <a:cubicBezTo>
                    <a:pt x="1180" y="1749"/>
                    <a:pt x="2492" y="1263"/>
                    <a:pt x="2649" y="36"/>
                  </a:cubicBezTo>
                  <a:cubicBezTo>
                    <a:pt x="2649" y="36"/>
                    <a:pt x="2509" y="0"/>
                    <a:pt x="2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19"/>
            <p:cNvSpPr/>
            <p:nvPr/>
          </p:nvSpPr>
          <p:spPr>
            <a:xfrm>
              <a:off x="4075625" y="4603900"/>
              <a:ext cx="54225" cy="66800"/>
            </a:xfrm>
            <a:custGeom>
              <a:rect b="b" l="l" r="r" t="t"/>
              <a:pathLst>
                <a:path extrusionOk="0" h="2672" w="2169">
                  <a:moveTo>
                    <a:pt x="46" y="1"/>
                  </a:moveTo>
                  <a:lnTo>
                    <a:pt x="46" y="1"/>
                  </a:lnTo>
                  <a:cubicBezTo>
                    <a:pt x="0" y="1119"/>
                    <a:pt x="457" y="2489"/>
                    <a:pt x="1712" y="2671"/>
                  </a:cubicBezTo>
                  <a:cubicBezTo>
                    <a:pt x="1712" y="2671"/>
                    <a:pt x="2169" y="1005"/>
                    <a:pt x="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19"/>
            <p:cNvSpPr/>
            <p:nvPr/>
          </p:nvSpPr>
          <p:spPr>
            <a:xfrm>
              <a:off x="4176625" y="4574225"/>
              <a:ext cx="53650" cy="73075"/>
            </a:xfrm>
            <a:custGeom>
              <a:rect b="b" l="l" r="r" t="t"/>
              <a:pathLst>
                <a:path extrusionOk="0" h="2923" w="2146">
                  <a:moveTo>
                    <a:pt x="206" y="1"/>
                  </a:moveTo>
                  <a:cubicBezTo>
                    <a:pt x="0" y="1096"/>
                    <a:pt x="229" y="2534"/>
                    <a:pt x="1438" y="2922"/>
                  </a:cubicBezTo>
                  <a:cubicBezTo>
                    <a:pt x="1438" y="2922"/>
                    <a:pt x="2146" y="1347"/>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19"/>
            <p:cNvSpPr/>
            <p:nvPr/>
          </p:nvSpPr>
          <p:spPr>
            <a:xfrm>
              <a:off x="4269625" y="4635300"/>
              <a:ext cx="53675" cy="73050"/>
            </a:xfrm>
            <a:custGeom>
              <a:rect b="b" l="l" r="r" t="t"/>
              <a:pathLst>
                <a:path extrusionOk="0" h="2922" w="2147">
                  <a:moveTo>
                    <a:pt x="206" y="0"/>
                  </a:moveTo>
                  <a:cubicBezTo>
                    <a:pt x="1" y="1096"/>
                    <a:pt x="229" y="2534"/>
                    <a:pt x="1439" y="2922"/>
                  </a:cubicBezTo>
                  <a:cubicBezTo>
                    <a:pt x="1439" y="2922"/>
                    <a:pt x="2146" y="1347"/>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19"/>
            <p:cNvSpPr/>
            <p:nvPr/>
          </p:nvSpPr>
          <p:spPr>
            <a:xfrm>
              <a:off x="4126400" y="4582800"/>
              <a:ext cx="56525" cy="78775"/>
            </a:xfrm>
            <a:custGeom>
              <a:rect b="b" l="l" r="r" t="t"/>
              <a:pathLst>
                <a:path extrusionOk="0" h="3151" w="2261">
                  <a:moveTo>
                    <a:pt x="1096" y="0"/>
                  </a:moveTo>
                  <a:lnTo>
                    <a:pt x="1096" y="0"/>
                  </a:lnTo>
                  <a:cubicBezTo>
                    <a:pt x="411" y="890"/>
                    <a:pt x="1" y="2283"/>
                    <a:pt x="914" y="3150"/>
                  </a:cubicBezTo>
                  <a:cubicBezTo>
                    <a:pt x="914" y="3150"/>
                    <a:pt x="2260" y="2054"/>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19"/>
            <p:cNvSpPr/>
            <p:nvPr/>
          </p:nvSpPr>
          <p:spPr>
            <a:xfrm>
              <a:off x="4202875" y="4573650"/>
              <a:ext cx="56500" cy="79350"/>
            </a:xfrm>
            <a:custGeom>
              <a:rect b="b" l="l" r="r" t="t"/>
              <a:pathLst>
                <a:path extrusionOk="0" h="3174" w="2260">
                  <a:moveTo>
                    <a:pt x="1096" y="1"/>
                  </a:moveTo>
                  <a:cubicBezTo>
                    <a:pt x="411" y="914"/>
                    <a:pt x="0" y="2284"/>
                    <a:pt x="913" y="3174"/>
                  </a:cubicBezTo>
                  <a:cubicBezTo>
                    <a:pt x="913" y="3174"/>
                    <a:pt x="2260" y="2055"/>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19"/>
            <p:cNvSpPr/>
            <p:nvPr/>
          </p:nvSpPr>
          <p:spPr>
            <a:xfrm>
              <a:off x="4101875" y="4576525"/>
              <a:ext cx="56500" cy="79325"/>
            </a:xfrm>
            <a:custGeom>
              <a:rect b="b" l="l" r="r" t="t"/>
              <a:pathLst>
                <a:path extrusionOk="0" h="3173" w="2260">
                  <a:moveTo>
                    <a:pt x="1096" y="0"/>
                  </a:moveTo>
                  <a:lnTo>
                    <a:pt x="1096" y="0"/>
                  </a:lnTo>
                  <a:cubicBezTo>
                    <a:pt x="411" y="913"/>
                    <a:pt x="0" y="2305"/>
                    <a:pt x="913" y="3173"/>
                  </a:cubicBezTo>
                  <a:cubicBezTo>
                    <a:pt x="913" y="3173"/>
                    <a:pt x="2260" y="2077"/>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19"/>
            <p:cNvSpPr/>
            <p:nvPr/>
          </p:nvSpPr>
          <p:spPr>
            <a:xfrm>
              <a:off x="4221125" y="4596475"/>
              <a:ext cx="53100" cy="69650"/>
            </a:xfrm>
            <a:custGeom>
              <a:rect b="b" l="l" r="r" t="t"/>
              <a:pathLst>
                <a:path extrusionOk="0" h="2786" w="2124">
                  <a:moveTo>
                    <a:pt x="1964" y="1"/>
                  </a:moveTo>
                  <a:lnTo>
                    <a:pt x="1964" y="1"/>
                  </a:lnTo>
                  <a:cubicBezTo>
                    <a:pt x="959" y="526"/>
                    <a:pt x="1" y="1599"/>
                    <a:pt x="457" y="2786"/>
                  </a:cubicBezTo>
                  <a:cubicBezTo>
                    <a:pt x="457" y="2786"/>
                    <a:pt x="2123" y="2352"/>
                    <a:pt x="19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19"/>
            <p:cNvSpPr/>
            <p:nvPr/>
          </p:nvSpPr>
          <p:spPr>
            <a:xfrm>
              <a:off x="4233675" y="4621600"/>
              <a:ext cx="53100" cy="69625"/>
            </a:xfrm>
            <a:custGeom>
              <a:rect b="b" l="l" r="r" t="t"/>
              <a:pathLst>
                <a:path extrusionOk="0" h="2785" w="2124">
                  <a:moveTo>
                    <a:pt x="1964" y="0"/>
                  </a:moveTo>
                  <a:lnTo>
                    <a:pt x="1964" y="0"/>
                  </a:lnTo>
                  <a:cubicBezTo>
                    <a:pt x="959" y="525"/>
                    <a:pt x="1" y="1621"/>
                    <a:pt x="457" y="2785"/>
                  </a:cubicBezTo>
                  <a:cubicBezTo>
                    <a:pt x="457" y="2785"/>
                    <a:pt x="2124" y="2374"/>
                    <a:pt x="19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19"/>
            <p:cNvSpPr/>
            <p:nvPr/>
          </p:nvSpPr>
          <p:spPr>
            <a:xfrm>
              <a:off x="4154925" y="4575375"/>
              <a:ext cx="53675" cy="69650"/>
            </a:xfrm>
            <a:custGeom>
              <a:rect b="b" l="l" r="r" t="t"/>
              <a:pathLst>
                <a:path extrusionOk="0" h="2786" w="2147">
                  <a:moveTo>
                    <a:pt x="1964" y="0"/>
                  </a:moveTo>
                  <a:cubicBezTo>
                    <a:pt x="982" y="525"/>
                    <a:pt x="1" y="1621"/>
                    <a:pt x="457" y="2785"/>
                  </a:cubicBezTo>
                  <a:cubicBezTo>
                    <a:pt x="457" y="2785"/>
                    <a:pt x="2146" y="2374"/>
                    <a:pt x="19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19"/>
            <p:cNvSpPr/>
            <p:nvPr/>
          </p:nvSpPr>
          <p:spPr>
            <a:xfrm>
              <a:off x="4259925" y="4670675"/>
              <a:ext cx="63375" cy="48450"/>
            </a:xfrm>
            <a:custGeom>
              <a:rect b="b" l="l" r="r" t="t"/>
              <a:pathLst>
                <a:path extrusionOk="0" h="1938" w="2535">
                  <a:moveTo>
                    <a:pt x="1" y="0"/>
                  </a:moveTo>
                  <a:lnTo>
                    <a:pt x="1" y="0"/>
                  </a:lnTo>
                  <a:cubicBezTo>
                    <a:pt x="348" y="960"/>
                    <a:pt x="1115" y="1937"/>
                    <a:pt x="2155" y="1937"/>
                  </a:cubicBezTo>
                  <a:cubicBezTo>
                    <a:pt x="2277" y="1937"/>
                    <a:pt x="2404" y="1924"/>
                    <a:pt x="2534" y="1895"/>
                  </a:cubicBezTo>
                  <a:cubicBezTo>
                    <a:pt x="2534" y="1895"/>
                    <a:pt x="2352" y="16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19"/>
            <p:cNvSpPr/>
            <p:nvPr/>
          </p:nvSpPr>
          <p:spPr>
            <a:xfrm>
              <a:off x="4347250" y="4604475"/>
              <a:ext cx="57650" cy="57200"/>
            </a:xfrm>
            <a:custGeom>
              <a:rect b="b" l="l" r="r" t="t"/>
              <a:pathLst>
                <a:path extrusionOk="0" h="2288" w="2306">
                  <a:moveTo>
                    <a:pt x="0" y="1"/>
                  </a:moveTo>
                  <a:cubicBezTo>
                    <a:pt x="198" y="1080"/>
                    <a:pt x="886" y="2288"/>
                    <a:pt x="2063" y="2288"/>
                  </a:cubicBezTo>
                  <a:cubicBezTo>
                    <a:pt x="2105" y="2288"/>
                    <a:pt x="2148" y="2286"/>
                    <a:pt x="2191" y="2283"/>
                  </a:cubicBezTo>
                  <a:cubicBezTo>
                    <a:pt x="2191" y="2283"/>
                    <a:pt x="2305" y="548"/>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19"/>
            <p:cNvSpPr/>
            <p:nvPr/>
          </p:nvSpPr>
          <p:spPr>
            <a:xfrm>
              <a:off x="4316425" y="4622725"/>
              <a:ext cx="53675" cy="75350"/>
            </a:xfrm>
            <a:custGeom>
              <a:rect b="b" l="l" r="r" t="t"/>
              <a:pathLst>
                <a:path extrusionOk="0" h="3014" w="2147">
                  <a:moveTo>
                    <a:pt x="297" y="1"/>
                  </a:moveTo>
                  <a:lnTo>
                    <a:pt x="297" y="1"/>
                  </a:lnTo>
                  <a:cubicBezTo>
                    <a:pt x="0" y="1097"/>
                    <a:pt x="115" y="2535"/>
                    <a:pt x="1302" y="3014"/>
                  </a:cubicBezTo>
                  <a:cubicBezTo>
                    <a:pt x="1302" y="3014"/>
                    <a:pt x="2146" y="1507"/>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19"/>
            <p:cNvSpPr/>
            <p:nvPr/>
          </p:nvSpPr>
          <p:spPr>
            <a:xfrm>
              <a:off x="4384325" y="4586775"/>
              <a:ext cx="53100" cy="75350"/>
            </a:xfrm>
            <a:custGeom>
              <a:rect b="b" l="l" r="r" t="t"/>
              <a:pathLst>
                <a:path extrusionOk="0" h="3014" w="2124">
                  <a:moveTo>
                    <a:pt x="297" y="1"/>
                  </a:moveTo>
                  <a:cubicBezTo>
                    <a:pt x="1" y="1097"/>
                    <a:pt x="115" y="2535"/>
                    <a:pt x="1302" y="3014"/>
                  </a:cubicBezTo>
                  <a:cubicBezTo>
                    <a:pt x="1302" y="3014"/>
                    <a:pt x="2123" y="1485"/>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19"/>
            <p:cNvSpPr/>
            <p:nvPr/>
          </p:nvSpPr>
          <p:spPr>
            <a:xfrm>
              <a:off x="4291325" y="4626150"/>
              <a:ext cx="53650" cy="75350"/>
            </a:xfrm>
            <a:custGeom>
              <a:rect b="b" l="l" r="r" t="t"/>
              <a:pathLst>
                <a:path extrusionOk="0" h="3014" w="2146">
                  <a:moveTo>
                    <a:pt x="297" y="1"/>
                  </a:moveTo>
                  <a:lnTo>
                    <a:pt x="297" y="1"/>
                  </a:lnTo>
                  <a:cubicBezTo>
                    <a:pt x="0" y="1097"/>
                    <a:pt x="114" y="2535"/>
                    <a:pt x="1301" y="3014"/>
                  </a:cubicBezTo>
                  <a:cubicBezTo>
                    <a:pt x="1301" y="3014"/>
                    <a:pt x="2146" y="1507"/>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19"/>
            <p:cNvSpPr/>
            <p:nvPr/>
          </p:nvSpPr>
          <p:spPr>
            <a:xfrm>
              <a:off x="4406025" y="4593075"/>
              <a:ext cx="56500" cy="78750"/>
            </a:xfrm>
            <a:custGeom>
              <a:rect b="b" l="l" r="r" t="t"/>
              <a:pathLst>
                <a:path extrusionOk="0" h="3150" w="2260">
                  <a:moveTo>
                    <a:pt x="1255" y="0"/>
                  </a:moveTo>
                  <a:lnTo>
                    <a:pt x="1255" y="0"/>
                  </a:lnTo>
                  <a:cubicBezTo>
                    <a:pt x="502" y="867"/>
                    <a:pt x="0" y="2214"/>
                    <a:pt x="867" y="3150"/>
                  </a:cubicBezTo>
                  <a:cubicBezTo>
                    <a:pt x="867" y="3150"/>
                    <a:pt x="2260" y="2146"/>
                    <a:pt x="1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19"/>
            <p:cNvSpPr/>
            <p:nvPr/>
          </p:nvSpPr>
          <p:spPr>
            <a:xfrm>
              <a:off x="4333550" y="4605625"/>
              <a:ext cx="56500" cy="78775"/>
            </a:xfrm>
            <a:custGeom>
              <a:rect b="b" l="l" r="r" t="t"/>
              <a:pathLst>
                <a:path extrusionOk="0" h="3151" w="2260">
                  <a:moveTo>
                    <a:pt x="1233" y="0"/>
                  </a:moveTo>
                  <a:lnTo>
                    <a:pt x="1233" y="0"/>
                  </a:lnTo>
                  <a:cubicBezTo>
                    <a:pt x="502" y="868"/>
                    <a:pt x="0" y="2214"/>
                    <a:pt x="845" y="3150"/>
                  </a:cubicBezTo>
                  <a:cubicBezTo>
                    <a:pt x="845" y="3150"/>
                    <a:pt x="2260" y="2146"/>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19"/>
            <p:cNvSpPr/>
            <p:nvPr/>
          </p:nvSpPr>
          <p:spPr>
            <a:xfrm>
              <a:off x="4400875" y="4607325"/>
              <a:ext cx="63375" cy="48450"/>
            </a:xfrm>
            <a:custGeom>
              <a:rect b="b" l="l" r="r" t="t"/>
              <a:pathLst>
                <a:path extrusionOk="0" h="1938" w="2535">
                  <a:moveTo>
                    <a:pt x="1" y="1"/>
                  </a:moveTo>
                  <a:lnTo>
                    <a:pt x="1" y="1"/>
                  </a:lnTo>
                  <a:cubicBezTo>
                    <a:pt x="348" y="941"/>
                    <a:pt x="1117" y="1937"/>
                    <a:pt x="2160" y="1937"/>
                  </a:cubicBezTo>
                  <a:cubicBezTo>
                    <a:pt x="2281" y="1937"/>
                    <a:pt x="2406" y="1924"/>
                    <a:pt x="2534" y="1895"/>
                  </a:cubicBezTo>
                  <a:cubicBezTo>
                    <a:pt x="2534" y="1895"/>
                    <a:pt x="2352" y="16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19"/>
            <p:cNvSpPr/>
            <p:nvPr/>
          </p:nvSpPr>
          <p:spPr>
            <a:xfrm>
              <a:off x="4488175" y="4541125"/>
              <a:ext cx="57675" cy="57175"/>
            </a:xfrm>
            <a:custGeom>
              <a:rect b="b" l="l" r="r" t="t"/>
              <a:pathLst>
                <a:path extrusionOk="0" h="2287" w="2307">
                  <a:moveTo>
                    <a:pt x="1" y="1"/>
                  </a:moveTo>
                  <a:lnTo>
                    <a:pt x="1" y="1"/>
                  </a:lnTo>
                  <a:cubicBezTo>
                    <a:pt x="201" y="1090"/>
                    <a:pt x="898" y="2286"/>
                    <a:pt x="2093" y="2286"/>
                  </a:cubicBezTo>
                  <a:cubicBezTo>
                    <a:pt x="2125" y="2286"/>
                    <a:pt x="2159" y="2285"/>
                    <a:pt x="2192" y="2283"/>
                  </a:cubicBezTo>
                  <a:cubicBezTo>
                    <a:pt x="2192" y="2283"/>
                    <a:pt x="2306" y="549"/>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19"/>
            <p:cNvSpPr/>
            <p:nvPr/>
          </p:nvSpPr>
          <p:spPr>
            <a:xfrm>
              <a:off x="4457375" y="4559400"/>
              <a:ext cx="53650" cy="75350"/>
            </a:xfrm>
            <a:custGeom>
              <a:rect b="b" l="l" r="r" t="t"/>
              <a:pathLst>
                <a:path extrusionOk="0" h="3014" w="2146">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19"/>
            <p:cNvSpPr/>
            <p:nvPr/>
          </p:nvSpPr>
          <p:spPr>
            <a:xfrm>
              <a:off x="4525275" y="4523450"/>
              <a:ext cx="53675" cy="75350"/>
            </a:xfrm>
            <a:custGeom>
              <a:rect b="b" l="l" r="r" t="t"/>
              <a:pathLst>
                <a:path extrusionOk="0" h="3014" w="2147">
                  <a:moveTo>
                    <a:pt x="297" y="0"/>
                  </a:moveTo>
                  <a:lnTo>
                    <a:pt x="297" y="0"/>
                  </a:lnTo>
                  <a:cubicBezTo>
                    <a:pt x="1" y="1073"/>
                    <a:pt x="115" y="2511"/>
                    <a:pt x="1302" y="3013"/>
                  </a:cubicBezTo>
                  <a:cubicBezTo>
                    <a:pt x="1302" y="3013"/>
                    <a:pt x="2146" y="1484"/>
                    <a:pt x="2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19"/>
            <p:cNvSpPr/>
            <p:nvPr/>
          </p:nvSpPr>
          <p:spPr>
            <a:xfrm>
              <a:off x="4432275" y="4562825"/>
              <a:ext cx="53650" cy="75350"/>
            </a:xfrm>
            <a:custGeom>
              <a:rect b="b" l="l" r="r" t="t"/>
              <a:pathLst>
                <a:path extrusionOk="0" h="3014" w="2146">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19"/>
            <p:cNvSpPr/>
            <p:nvPr/>
          </p:nvSpPr>
          <p:spPr>
            <a:xfrm>
              <a:off x="4546950" y="4529725"/>
              <a:ext cx="56525" cy="78775"/>
            </a:xfrm>
            <a:custGeom>
              <a:rect b="b" l="l" r="r" t="t"/>
              <a:pathLst>
                <a:path extrusionOk="0" h="3151" w="2261">
                  <a:moveTo>
                    <a:pt x="1256" y="0"/>
                  </a:moveTo>
                  <a:lnTo>
                    <a:pt x="1256" y="0"/>
                  </a:lnTo>
                  <a:cubicBezTo>
                    <a:pt x="503" y="868"/>
                    <a:pt x="1" y="2214"/>
                    <a:pt x="868" y="3150"/>
                  </a:cubicBezTo>
                  <a:cubicBezTo>
                    <a:pt x="868" y="3150"/>
                    <a:pt x="2261" y="2123"/>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19"/>
            <p:cNvSpPr/>
            <p:nvPr/>
          </p:nvSpPr>
          <p:spPr>
            <a:xfrm>
              <a:off x="4546950" y="4498900"/>
              <a:ext cx="56525" cy="78775"/>
            </a:xfrm>
            <a:custGeom>
              <a:rect b="b" l="l" r="r" t="t"/>
              <a:pathLst>
                <a:path extrusionOk="0" h="3151" w="2261">
                  <a:moveTo>
                    <a:pt x="1233" y="1"/>
                  </a:moveTo>
                  <a:cubicBezTo>
                    <a:pt x="503" y="868"/>
                    <a:pt x="1" y="2215"/>
                    <a:pt x="845" y="3151"/>
                  </a:cubicBezTo>
                  <a:cubicBezTo>
                    <a:pt x="845" y="3151"/>
                    <a:pt x="2261" y="2146"/>
                    <a:pt x="12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19"/>
            <p:cNvSpPr/>
            <p:nvPr/>
          </p:nvSpPr>
          <p:spPr>
            <a:xfrm>
              <a:off x="4478475" y="4534300"/>
              <a:ext cx="56525" cy="78750"/>
            </a:xfrm>
            <a:custGeom>
              <a:rect b="b" l="l" r="r" t="t"/>
              <a:pathLst>
                <a:path extrusionOk="0" h="3150" w="2261">
                  <a:moveTo>
                    <a:pt x="1233" y="0"/>
                  </a:moveTo>
                  <a:lnTo>
                    <a:pt x="1233" y="0"/>
                  </a:lnTo>
                  <a:cubicBezTo>
                    <a:pt x="503" y="867"/>
                    <a:pt x="1" y="2214"/>
                    <a:pt x="845" y="3150"/>
                  </a:cubicBezTo>
                  <a:cubicBezTo>
                    <a:pt x="845" y="3150"/>
                    <a:pt x="2261" y="2146"/>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19"/>
            <p:cNvSpPr/>
            <p:nvPr/>
          </p:nvSpPr>
          <p:spPr>
            <a:xfrm>
              <a:off x="4533825" y="4484650"/>
              <a:ext cx="63375" cy="48600"/>
            </a:xfrm>
            <a:custGeom>
              <a:rect b="b" l="l" r="r" t="t"/>
              <a:pathLst>
                <a:path extrusionOk="0" h="1944" w="2535">
                  <a:moveTo>
                    <a:pt x="1" y="0"/>
                  </a:moveTo>
                  <a:cubicBezTo>
                    <a:pt x="346" y="954"/>
                    <a:pt x="1105" y="1943"/>
                    <a:pt x="2135" y="1943"/>
                  </a:cubicBezTo>
                  <a:cubicBezTo>
                    <a:pt x="2264" y="1943"/>
                    <a:pt x="2397" y="1928"/>
                    <a:pt x="2535" y="1895"/>
                  </a:cubicBezTo>
                  <a:cubicBezTo>
                    <a:pt x="2535" y="1895"/>
                    <a:pt x="2352" y="18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19"/>
            <p:cNvSpPr/>
            <p:nvPr/>
          </p:nvSpPr>
          <p:spPr>
            <a:xfrm>
              <a:off x="4621150" y="4419025"/>
              <a:ext cx="57075" cy="57150"/>
            </a:xfrm>
            <a:custGeom>
              <a:rect b="b" l="l" r="r" t="t"/>
              <a:pathLst>
                <a:path extrusionOk="0" h="2286" w="2283">
                  <a:moveTo>
                    <a:pt x="0" y="0"/>
                  </a:moveTo>
                  <a:lnTo>
                    <a:pt x="0" y="0"/>
                  </a:lnTo>
                  <a:cubicBezTo>
                    <a:pt x="200" y="1089"/>
                    <a:pt x="897" y="2286"/>
                    <a:pt x="2092" y="2286"/>
                  </a:cubicBezTo>
                  <a:cubicBezTo>
                    <a:pt x="2125" y="2286"/>
                    <a:pt x="2158" y="2285"/>
                    <a:pt x="2191" y="2283"/>
                  </a:cubicBezTo>
                  <a:cubicBezTo>
                    <a:pt x="2191" y="2283"/>
                    <a:pt x="2283" y="54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19"/>
            <p:cNvSpPr/>
            <p:nvPr/>
          </p:nvSpPr>
          <p:spPr>
            <a:xfrm>
              <a:off x="4590325" y="4437275"/>
              <a:ext cx="53675" cy="75350"/>
            </a:xfrm>
            <a:custGeom>
              <a:rect b="b" l="l" r="r" t="t"/>
              <a:pathLst>
                <a:path extrusionOk="0" h="3014" w="2147">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19"/>
            <p:cNvSpPr/>
            <p:nvPr/>
          </p:nvSpPr>
          <p:spPr>
            <a:xfrm>
              <a:off x="4658225" y="4400750"/>
              <a:ext cx="53100" cy="75350"/>
            </a:xfrm>
            <a:custGeom>
              <a:rect b="b" l="l" r="r" t="t"/>
              <a:pathLst>
                <a:path extrusionOk="0" h="3014" w="2124">
                  <a:moveTo>
                    <a:pt x="298" y="1"/>
                  </a:moveTo>
                  <a:cubicBezTo>
                    <a:pt x="1" y="1097"/>
                    <a:pt x="115" y="2535"/>
                    <a:pt x="1302" y="3014"/>
                  </a:cubicBezTo>
                  <a:cubicBezTo>
                    <a:pt x="1302" y="3014"/>
                    <a:pt x="2124" y="1507"/>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19"/>
            <p:cNvSpPr/>
            <p:nvPr/>
          </p:nvSpPr>
          <p:spPr>
            <a:xfrm>
              <a:off x="4565225" y="4440700"/>
              <a:ext cx="53650" cy="75350"/>
            </a:xfrm>
            <a:custGeom>
              <a:rect b="b" l="l" r="r" t="t"/>
              <a:pathLst>
                <a:path extrusionOk="0" h="3014" w="2146">
                  <a:moveTo>
                    <a:pt x="297" y="1"/>
                  </a:moveTo>
                  <a:lnTo>
                    <a:pt x="297" y="1"/>
                  </a:lnTo>
                  <a:cubicBezTo>
                    <a:pt x="0" y="1096"/>
                    <a:pt x="114" y="2534"/>
                    <a:pt x="1301" y="3014"/>
                  </a:cubicBezTo>
                  <a:cubicBezTo>
                    <a:pt x="1301" y="3014"/>
                    <a:pt x="2146" y="1484"/>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19"/>
            <p:cNvSpPr/>
            <p:nvPr/>
          </p:nvSpPr>
          <p:spPr>
            <a:xfrm>
              <a:off x="4679925" y="4407600"/>
              <a:ext cx="56500" cy="78200"/>
            </a:xfrm>
            <a:custGeom>
              <a:rect b="b" l="l" r="r" t="t"/>
              <a:pathLst>
                <a:path extrusionOk="0" h="3128" w="2260">
                  <a:moveTo>
                    <a:pt x="1256" y="1"/>
                  </a:moveTo>
                  <a:lnTo>
                    <a:pt x="1256" y="1"/>
                  </a:lnTo>
                  <a:cubicBezTo>
                    <a:pt x="502" y="845"/>
                    <a:pt x="0" y="2215"/>
                    <a:pt x="868" y="3128"/>
                  </a:cubicBezTo>
                  <a:cubicBezTo>
                    <a:pt x="868" y="3128"/>
                    <a:pt x="2260" y="2124"/>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19"/>
            <p:cNvSpPr/>
            <p:nvPr/>
          </p:nvSpPr>
          <p:spPr>
            <a:xfrm>
              <a:off x="4611450" y="4412175"/>
              <a:ext cx="56500" cy="78775"/>
            </a:xfrm>
            <a:custGeom>
              <a:rect b="b" l="l" r="r" t="t"/>
              <a:pathLst>
                <a:path extrusionOk="0" h="3151" w="2260">
                  <a:moveTo>
                    <a:pt x="1233" y="0"/>
                  </a:moveTo>
                  <a:lnTo>
                    <a:pt x="1233" y="0"/>
                  </a:lnTo>
                  <a:cubicBezTo>
                    <a:pt x="502" y="845"/>
                    <a:pt x="0" y="2214"/>
                    <a:pt x="845" y="3150"/>
                  </a:cubicBezTo>
                  <a:cubicBezTo>
                    <a:pt x="845" y="3150"/>
                    <a:pt x="2260"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19"/>
            <p:cNvSpPr/>
            <p:nvPr/>
          </p:nvSpPr>
          <p:spPr>
            <a:xfrm>
              <a:off x="4660525" y="4446400"/>
              <a:ext cx="63350" cy="48050"/>
            </a:xfrm>
            <a:custGeom>
              <a:rect b="b" l="l" r="r" t="t"/>
              <a:pathLst>
                <a:path extrusionOk="0" h="1922" w="2534">
                  <a:moveTo>
                    <a:pt x="0" y="1"/>
                  </a:moveTo>
                  <a:lnTo>
                    <a:pt x="0" y="1"/>
                  </a:lnTo>
                  <a:cubicBezTo>
                    <a:pt x="345" y="934"/>
                    <a:pt x="1104" y="1921"/>
                    <a:pt x="2134" y="1921"/>
                  </a:cubicBezTo>
                  <a:cubicBezTo>
                    <a:pt x="2263" y="1921"/>
                    <a:pt x="2397" y="1906"/>
                    <a:pt x="2534" y="1873"/>
                  </a:cubicBezTo>
                  <a:cubicBezTo>
                    <a:pt x="2534" y="1873"/>
                    <a:pt x="2351" y="16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19"/>
            <p:cNvSpPr/>
            <p:nvPr/>
          </p:nvSpPr>
          <p:spPr>
            <a:xfrm>
              <a:off x="4747825" y="4380225"/>
              <a:ext cx="57075" cy="57150"/>
            </a:xfrm>
            <a:custGeom>
              <a:rect b="b" l="l" r="r" t="t"/>
              <a:pathLst>
                <a:path extrusionOk="0" h="2286" w="2283">
                  <a:moveTo>
                    <a:pt x="0" y="0"/>
                  </a:moveTo>
                  <a:lnTo>
                    <a:pt x="0" y="0"/>
                  </a:lnTo>
                  <a:cubicBezTo>
                    <a:pt x="200" y="1089"/>
                    <a:pt x="898" y="2285"/>
                    <a:pt x="2092" y="2285"/>
                  </a:cubicBezTo>
                  <a:cubicBezTo>
                    <a:pt x="2125" y="2285"/>
                    <a:pt x="2158" y="2285"/>
                    <a:pt x="2192" y="2283"/>
                  </a:cubicBezTo>
                  <a:cubicBezTo>
                    <a:pt x="2192" y="2283"/>
                    <a:pt x="2283" y="54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19"/>
            <p:cNvSpPr/>
            <p:nvPr/>
          </p:nvSpPr>
          <p:spPr>
            <a:xfrm>
              <a:off x="4717000" y="4398475"/>
              <a:ext cx="53675" cy="75350"/>
            </a:xfrm>
            <a:custGeom>
              <a:rect b="b" l="l" r="r" t="t"/>
              <a:pathLst>
                <a:path extrusionOk="0" h="3014" w="2147">
                  <a:moveTo>
                    <a:pt x="298" y="1"/>
                  </a:moveTo>
                  <a:cubicBezTo>
                    <a:pt x="1" y="1096"/>
                    <a:pt x="115" y="2534"/>
                    <a:pt x="1302" y="3014"/>
                  </a:cubicBezTo>
                  <a:cubicBezTo>
                    <a:pt x="1302" y="3014"/>
                    <a:pt x="2146" y="1484"/>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19"/>
            <p:cNvSpPr/>
            <p:nvPr/>
          </p:nvSpPr>
          <p:spPr>
            <a:xfrm>
              <a:off x="4784925" y="4361950"/>
              <a:ext cx="53075" cy="75350"/>
            </a:xfrm>
            <a:custGeom>
              <a:rect b="b" l="l" r="r" t="t"/>
              <a:pathLst>
                <a:path extrusionOk="0" h="3014" w="2123">
                  <a:moveTo>
                    <a:pt x="297" y="1"/>
                  </a:moveTo>
                  <a:cubicBezTo>
                    <a:pt x="0" y="1096"/>
                    <a:pt x="114" y="2534"/>
                    <a:pt x="1301" y="3014"/>
                  </a:cubicBezTo>
                  <a:cubicBezTo>
                    <a:pt x="1301" y="3014"/>
                    <a:pt x="2123" y="1507"/>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19"/>
            <p:cNvSpPr/>
            <p:nvPr/>
          </p:nvSpPr>
          <p:spPr>
            <a:xfrm>
              <a:off x="4691900" y="4401900"/>
              <a:ext cx="53675" cy="75350"/>
            </a:xfrm>
            <a:custGeom>
              <a:rect b="b" l="l" r="r" t="t"/>
              <a:pathLst>
                <a:path extrusionOk="0" h="3014" w="2147">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19"/>
            <p:cNvSpPr/>
            <p:nvPr/>
          </p:nvSpPr>
          <p:spPr>
            <a:xfrm>
              <a:off x="4806600" y="4368800"/>
              <a:ext cx="56525" cy="78775"/>
            </a:xfrm>
            <a:custGeom>
              <a:rect b="b" l="l" r="r" t="t"/>
              <a:pathLst>
                <a:path extrusionOk="0" h="3151" w="2261">
                  <a:moveTo>
                    <a:pt x="1256" y="1"/>
                  </a:moveTo>
                  <a:lnTo>
                    <a:pt x="1256" y="1"/>
                  </a:lnTo>
                  <a:cubicBezTo>
                    <a:pt x="503" y="845"/>
                    <a:pt x="0" y="2215"/>
                    <a:pt x="868" y="3151"/>
                  </a:cubicBezTo>
                  <a:cubicBezTo>
                    <a:pt x="868" y="3151"/>
                    <a:pt x="2260" y="2123"/>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19"/>
            <p:cNvSpPr/>
            <p:nvPr/>
          </p:nvSpPr>
          <p:spPr>
            <a:xfrm>
              <a:off x="4738125" y="4373375"/>
              <a:ext cx="56525" cy="78775"/>
            </a:xfrm>
            <a:custGeom>
              <a:rect b="b" l="l" r="r" t="t"/>
              <a:pathLst>
                <a:path extrusionOk="0" h="3151" w="2261">
                  <a:moveTo>
                    <a:pt x="1233" y="0"/>
                  </a:moveTo>
                  <a:cubicBezTo>
                    <a:pt x="503" y="845"/>
                    <a:pt x="0" y="2214"/>
                    <a:pt x="845" y="3150"/>
                  </a:cubicBezTo>
                  <a:cubicBezTo>
                    <a:pt x="845" y="3150"/>
                    <a:pt x="2260"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19"/>
            <p:cNvSpPr/>
            <p:nvPr/>
          </p:nvSpPr>
          <p:spPr>
            <a:xfrm>
              <a:off x="4814025" y="4388200"/>
              <a:ext cx="55925" cy="63375"/>
            </a:xfrm>
            <a:custGeom>
              <a:rect b="b" l="l" r="r" t="t"/>
              <a:pathLst>
                <a:path extrusionOk="0" h="2535" w="2237">
                  <a:moveTo>
                    <a:pt x="0" y="1"/>
                  </a:moveTo>
                  <a:lnTo>
                    <a:pt x="0" y="1"/>
                  </a:lnTo>
                  <a:cubicBezTo>
                    <a:pt x="69" y="1119"/>
                    <a:pt x="662" y="2443"/>
                    <a:pt x="1917" y="2534"/>
                  </a:cubicBezTo>
                  <a:cubicBezTo>
                    <a:pt x="1917" y="2534"/>
                    <a:pt x="2237" y="82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19"/>
            <p:cNvSpPr/>
            <p:nvPr/>
          </p:nvSpPr>
          <p:spPr>
            <a:xfrm>
              <a:off x="4913300" y="4349400"/>
              <a:ext cx="54800" cy="70225"/>
            </a:xfrm>
            <a:custGeom>
              <a:rect b="b" l="l" r="r" t="t"/>
              <a:pathLst>
                <a:path extrusionOk="0" h="2809" w="2192">
                  <a:moveTo>
                    <a:pt x="138" y="1"/>
                  </a:moveTo>
                  <a:lnTo>
                    <a:pt x="138" y="1"/>
                  </a:lnTo>
                  <a:cubicBezTo>
                    <a:pt x="1" y="1119"/>
                    <a:pt x="366" y="2511"/>
                    <a:pt x="1599" y="2808"/>
                  </a:cubicBezTo>
                  <a:cubicBezTo>
                    <a:pt x="1599" y="2808"/>
                    <a:pt x="2192" y="1165"/>
                    <a:pt x="1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19"/>
            <p:cNvSpPr/>
            <p:nvPr/>
          </p:nvSpPr>
          <p:spPr>
            <a:xfrm>
              <a:off x="4867075" y="4360250"/>
              <a:ext cx="55950" cy="79350"/>
            </a:xfrm>
            <a:custGeom>
              <a:rect b="b" l="l" r="r" t="t"/>
              <a:pathLst>
                <a:path extrusionOk="0" h="3174" w="2238">
                  <a:moveTo>
                    <a:pt x="891" y="0"/>
                  </a:moveTo>
                  <a:cubicBezTo>
                    <a:pt x="298" y="959"/>
                    <a:pt x="1" y="2374"/>
                    <a:pt x="1005" y="3173"/>
                  </a:cubicBezTo>
                  <a:cubicBezTo>
                    <a:pt x="1005" y="3173"/>
                    <a:pt x="2238" y="1940"/>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19"/>
            <p:cNvSpPr/>
            <p:nvPr/>
          </p:nvSpPr>
          <p:spPr>
            <a:xfrm>
              <a:off x="4942400" y="4344275"/>
              <a:ext cx="55375" cy="79325"/>
            </a:xfrm>
            <a:custGeom>
              <a:rect b="b" l="l" r="r" t="t"/>
              <a:pathLst>
                <a:path extrusionOk="0" h="3173" w="2215">
                  <a:moveTo>
                    <a:pt x="891" y="0"/>
                  </a:moveTo>
                  <a:cubicBezTo>
                    <a:pt x="298" y="982"/>
                    <a:pt x="1" y="2397"/>
                    <a:pt x="982" y="3173"/>
                  </a:cubicBezTo>
                  <a:cubicBezTo>
                    <a:pt x="982" y="3173"/>
                    <a:pt x="2215" y="1963"/>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19"/>
            <p:cNvSpPr/>
            <p:nvPr/>
          </p:nvSpPr>
          <p:spPr>
            <a:xfrm>
              <a:off x="4845400" y="4364250"/>
              <a:ext cx="55950" cy="79325"/>
            </a:xfrm>
            <a:custGeom>
              <a:rect b="b" l="l" r="r" t="t"/>
              <a:pathLst>
                <a:path extrusionOk="0" h="3173" w="2238">
                  <a:moveTo>
                    <a:pt x="891" y="0"/>
                  </a:moveTo>
                  <a:lnTo>
                    <a:pt x="891" y="0"/>
                  </a:lnTo>
                  <a:cubicBezTo>
                    <a:pt x="297" y="982"/>
                    <a:pt x="1" y="2397"/>
                    <a:pt x="1005" y="3173"/>
                  </a:cubicBezTo>
                  <a:cubicBezTo>
                    <a:pt x="1005" y="3173"/>
                    <a:pt x="2237" y="1963"/>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19"/>
            <p:cNvSpPr/>
            <p:nvPr/>
          </p:nvSpPr>
          <p:spPr>
            <a:xfrm>
              <a:off x="4960675" y="4363675"/>
              <a:ext cx="54800" cy="72500"/>
            </a:xfrm>
            <a:custGeom>
              <a:rect b="b" l="l" r="r" t="t"/>
              <a:pathLst>
                <a:path extrusionOk="0" h="2900" w="2192">
                  <a:moveTo>
                    <a:pt x="1826" y="0"/>
                  </a:moveTo>
                  <a:lnTo>
                    <a:pt x="1826" y="0"/>
                  </a:lnTo>
                  <a:cubicBezTo>
                    <a:pt x="868" y="617"/>
                    <a:pt x="0" y="1758"/>
                    <a:pt x="571" y="2899"/>
                  </a:cubicBezTo>
                  <a:cubicBezTo>
                    <a:pt x="571" y="2899"/>
                    <a:pt x="2191" y="2328"/>
                    <a:pt x="18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19"/>
            <p:cNvSpPr/>
            <p:nvPr/>
          </p:nvSpPr>
          <p:spPr>
            <a:xfrm>
              <a:off x="4893325" y="4348825"/>
              <a:ext cx="54825" cy="72500"/>
            </a:xfrm>
            <a:custGeom>
              <a:rect b="b" l="l" r="r" t="t"/>
              <a:pathLst>
                <a:path extrusionOk="0" h="2900" w="2193">
                  <a:moveTo>
                    <a:pt x="1827" y="1"/>
                  </a:moveTo>
                  <a:lnTo>
                    <a:pt x="1827" y="1"/>
                  </a:lnTo>
                  <a:cubicBezTo>
                    <a:pt x="868" y="617"/>
                    <a:pt x="1" y="1758"/>
                    <a:pt x="571" y="2900"/>
                  </a:cubicBezTo>
                  <a:cubicBezTo>
                    <a:pt x="571" y="2900"/>
                    <a:pt x="2192" y="2329"/>
                    <a:pt x="18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19"/>
            <p:cNvSpPr/>
            <p:nvPr/>
          </p:nvSpPr>
          <p:spPr>
            <a:xfrm>
              <a:off x="5040550" y="4308325"/>
              <a:ext cx="55375" cy="63350"/>
            </a:xfrm>
            <a:custGeom>
              <a:rect b="b" l="l" r="r" t="t"/>
              <a:pathLst>
                <a:path extrusionOk="0" h="2534" w="2215">
                  <a:moveTo>
                    <a:pt x="1" y="0"/>
                  </a:moveTo>
                  <a:cubicBezTo>
                    <a:pt x="69" y="1119"/>
                    <a:pt x="640" y="2443"/>
                    <a:pt x="1918" y="2534"/>
                  </a:cubicBezTo>
                  <a:cubicBezTo>
                    <a:pt x="1918" y="2534"/>
                    <a:pt x="2215" y="822"/>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19"/>
            <p:cNvSpPr/>
            <p:nvPr/>
          </p:nvSpPr>
          <p:spPr>
            <a:xfrm>
              <a:off x="5139850" y="4269525"/>
              <a:ext cx="54225" cy="70200"/>
            </a:xfrm>
            <a:custGeom>
              <a:rect b="b" l="l" r="r" t="t"/>
              <a:pathLst>
                <a:path extrusionOk="0" h="2808" w="2169">
                  <a:moveTo>
                    <a:pt x="115" y="0"/>
                  </a:moveTo>
                  <a:lnTo>
                    <a:pt x="115" y="0"/>
                  </a:lnTo>
                  <a:cubicBezTo>
                    <a:pt x="0" y="1119"/>
                    <a:pt x="343" y="2511"/>
                    <a:pt x="1598" y="2808"/>
                  </a:cubicBezTo>
                  <a:cubicBezTo>
                    <a:pt x="1598" y="2808"/>
                    <a:pt x="2169" y="1164"/>
                    <a:pt x="1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19"/>
            <p:cNvSpPr/>
            <p:nvPr/>
          </p:nvSpPr>
          <p:spPr>
            <a:xfrm>
              <a:off x="5093625" y="4280350"/>
              <a:ext cx="55375" cy="79350"/>
            </a:xfrm>
            <a:custGeom>
              <a:rect b="b" l="l" r="r" t="t"/>
              <a:pathLst>
                <a:path extrusionOk="0" h="3174" w="2215">
                  <a:moveTo>
                    <a:pt x="868" y="1"/>
                  </a:moveTo>
                  <a:lnTo>
                    <a:pt x="868" y="1"/>
                  </a:lnTo>
                  <a:cubicBezTo>
                    <a:pt x="274" y="959"/>
                    <a:pt x="1" y="2375"/>
                    <a:pt x="982" y="3174"/>
                  </a:cubicBezTo>
                  <a:cubicBezTo>
                    <a:pt x="982" y="3174"/>
                    <a:pt x="2215" y="1941"/>
                    <a:pt x="8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19"/>
            <p:cNvSpPr/>
            <p:nvPr/>
          </p:nvSpPr>
          <p:spPr>
            <a:xfrm>
              <a:off x="5168375" y="4264950"/>
              <a:ext cx="55950" cy="78775"/>
            </a:xfrm>
            <a:custGeom>
              <a:rect b="b" l="l" r="r" t="t"/>
              <a:pathLst>
                <a:path extrusionOk="0" h="3151" w="2238">
                  <a:moveTo>
                    <a:pt x="891" y="1"/>
                  </a:moveTo>
                  <a:cubicBezTo>
                    <a:pt x="297" y="959"/>
                    <a:pt x="1" y="2374"/>
                    <a:pt x="1005" y="3150"/>
                  </a:cubicBezTo>
                  <a:cubicBezTo>
                    <a:pt x="1005" y="3150"/>
                    <a:pt x="2238" y="1941"/>
                    <a:pt x="8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19"/>
            <p:cNvSpPr/>
            <p:nvPr/>
          </p:nvSpPr>
          <p:spPr>
            <a:xfrm>
              <a:off x="5068525" y="4276925"/>
              <a:ext cx="55375" cy="78775"/>
            </a:xfrm>
            <a:custGeom>
              <a:rect b="b" l="l" r="r" t="t"/>
              <a:pathLst>
                <a:path extrusionOk="0" h="3151" w="2215">
                  <a:moveTo>
                    <a:pt x="868" y="1"/>
                  </a:moveTo>
                  <a:cubicBezTo>
                    <a:pt x="274" y="960"/>
                    <a:pt x="0" y="2375"/>
                    <a:pt x="982" y="3151"/>
                  </a:cubicBezTo>
                  <a:cubicBezTo>
                    <a:pt x="982" y="3151"/>
                    <a:pt x="2214" y="1941"/>
                    <a:pt x="8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19"/>
            <p:cNvSpPr/>
            <p:nvPr/>
          </p:nvSpPr>
          <p:spPr>
            <a:xfrm>
              <a:off x="5187200" y="4283775"/>
              <a:ext cx="54825" cy="72500"/>
            </a:xfrm>
            <a:custGeom>
              <a:rect b="b" l="l" r="r" t="t"/>
              <a:pathLst>
                <a:path extrusionOk="0" h="2900" w="2193">
                  <a:moveTo>
                    <a:pt x="1804" y="1"/>
                  </a:moveTo>
                  <a:cubicBezTo>
                    <a:pt x="868" y="617"/>
                    <a:pt x="1" y="1758"/>
                    <a:pt x="549" y="2900"/>
                  </a:cubicBezTo>
                  <a:cubicBezTo>
                    <a:pt x="549" y="2900"/>
                    <a:pt x="2192" y="2329"/>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19"/>
            <p:cNvSpPr/>
            <p:nvPr/>
          </p:nvSpPr>
          <p:spPr>
            <a:xfrm>
              <a:off x="5119875" y="4268950"/>
              <a:ext cx="54800" cy="72500"/>
            </a:xfrm>
            <a:custGeom>
              <a:rect b="b" l="l" r="r" t="t"/>
              <a:pathLst>
                <a:path extrusionOk="0" h="2900" w="2192">
                  <a:moveTo>
                    <a:pt x="1804" y="0"/>
                  </a:moveTo>
                  <a:cubicBezTo>
                    <a:pt x="868" y="617"/>
                    <a:pt x="0" y="1758"/>
                    <a:pt x="548" y="2899"/>
                  </a:cubicBezTo>
                  <a:cubicBezTo>
                    <a:pt x="548" y="2899"/>
                    <a:pt x="2192" y="2328"/>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19"/>
            <p:cNvSpPr/>
            <p:nvPr/>
          </p:nvSpPr>
          <p:spPr>
            <a:xfrm>
              <a:off x="5196350" y="4288350"/>
              <a:ext cx="57075" cy="78200"/>
            </a:xfrm>
            <a:custGeom>
              <a:rect b="b" l="l" r="r" t="t"/>
              <a:pathLst>
                <a:path extrusionOk="0" h="3128" w="2283">
                  <a:moveTo>
                    <a:pt x="1278" y="0"/>
                  </a:moveTo>
                  <a:lnTo>
                    <a:pt x="1278" y="0"/>
                  </a:lnTo>
                  <a:cubicBezTo>
                    <a:pt x="525" y="845"/>
                    <a:pt x="0" y="2192"/>
                    <a:pt x="845" y="3127"/>
                  </a:cubicBezTo>
                  <a:cubicBezTo>
                    <a:pt x="845" y="3127"/>
                    <a:pt x="2283" y="2146"/>
                    <a:pt x="12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19"/>
            <p:cNvSpPr/>
            <p:nvPr/>
          </p:nvSpPr>
          <p:spPr>
            <a:xfrm>
              <a:off x="5288200" y="4332850"/>
              <a:ext cx="55950" cy="75350"/>
            </a:xfrm>
            <a:custGeom>
              <a:rect b="b" l="l" r="r" t="t"/>
              <a:pathLst>
                <a:path extrusionOk="0" h="3014" w="2238">
                  <a:moveTo>
                    <a:pt x="1599" y="1"/>
                  </a:moveTo>
                  <a:lnTo>
                    <a:pt x="1599" y="1"/>
                  </a:lnTo>
                  <a:cubicBezTo>
                    <a:pt x="731" y="708"/>
                    <a:pt x="1" y="1964"/>
                    <a:pt x="663" y="3014"/>
                  </a:cubicBezTo>
                  <a:cubicBezTo>
                    <a:pt x="663" y="3014"/>
                    <a:pt x="2238" y="2283"/>
                    <a:pt x="1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19"/>
            <p:cNvSpPr/>
            <p:nvPr/>
          </p:nvSpPr>
          <p:spPr>
            <a:xfrm>
              <a:off x="5243700" y="4321450"/>
              <a:ext cx="57650" cy="58225"/>
            </a:xfrm>
            <a:custGeom>
              <a:rect b="b" l="l" r="r" t="t"/>
              <a:pathLst>
                <a:path extrusionOk="0" h="2329" w="2306">
                  <a:moveTo>
                    <a:pt x="2306" y="0"/>
                  </a:moveTo>
                  <a:lnTo>
                    <a:pt x="2306" y="0"/>
                  </a:lnTo>
                  <a:cubicBezTo>
                    <a:pt x="1210" y="251"/>
                    <a:pt x="1" y="1050"/>
                    <a:pt x="138" y="2328"/>
                  </a:cubicBezTo>
                  <a:cubicBezTo>
                    <a:pt x="138" y="2328"/>
                    <a:pt x="1872"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19"/>
            <p:cNvSpPr/>
            <p:nvPr/>
          </p:nvSpPr>
          <p:spPr>
            <a:xfrm>
              <a:off x="5308175" y="4363100"/>
              <a:ext cx="57675" cy="58225"/>
            </a:xfrm>
            <a:custGeom>
              <a:rect b="b" l="l" r="r" t="t"/>
              <a:pathLst>
                <a:path extrusionOk="0" h="2329" w="2307">
                  <a:moveTo>
                    <a:pt x="2306" y="0"/>
                  </a:moveTo>
                  <a:lnTo>
                    <a:pt x="2306" y="0"/>
                  </a:lnTo>
                  <a:cubicBezTo>
                    <a:pt x="1211" y="274"/>
                    <a:pt x="1" y="1073"/>
                    <a:pt x="138" y="2329"/>
                  </a:cubicBezTo>
                  <a:cubicBezTo>
                    <a:pt x="138" y="2329"/>
                    <a:pt x="1873" y="2329"/>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19"/>
            <p:cNvSpPr/>
            <p:nvPr/>
          </p:nvSpPr>
          <p:spPr>
            <a:xfrm>
              <a:off x="5228300" y="4300900"/>
              <a:ext cx="57650" cy="58225"/>
            </a:xfrm>
            <a:custGeom>
              <a:rect b="b" l="l" r="r" t="t"/>
              <a:pathLst>
                <a:path extrusionOk="0" h="2329" w="2306">
                  <a:moveTo>
                    <a:pt x="2306" y="1"/>
                  </a:moveTo>
                  <a:cubicBezTo>
                    <a:pt x="1210" y="274"/>
                    <a:pt x="0" y="1073"/>
                    <a:pt x="160" y="2329"/>
                  </a:cubicBezTo>
                  <a:cubicBezTo>
                    <a:pt x="160" y="2329"/>
                    <a:pt x="1895" y="2329"/>
                    <a:pt x="23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19"/>
            <p:cNvSpPr/>
            <p:nvPr/>
          </p:nvSpPr>
          <p:spPr>
            <a:xfrm>
              <a:off x="5308175" y="4403850"/>
              <a:ext cx="73650" cy="35150"/>
            </a:xfrm>
            <a:custGeom>
              <a:rect b="b" l="l" r="r" t="t"/>
              <a:pathLst>
                <a:path extrusionOk="0" h="1406" w="2946">
                  <a:moveTo>
                    <a:pt x="2156" y="1"/>
                  </a:moveTo>
                  <a:cubicBezTo>
                    <a:pt x="1246" y="1"/>
                    <a:pt x="318" y="336"/>
                    <a:pt x="1" y="1269"/>
                  </a:cubicBezTo>
                  <a:cubicBezTo>
                    <a:pt x="1" y="1269"/>
                    <a:pt x="295" y="1406"/>
                    <a:pt x="740" y="1406"/>
                  </a:cubicBezTo>
                  <a:cubicBezTo>
                    <a:pt x="1325" y="1406"/>
                    <a:pt x="2168" y="1171"/>
                    <a:pt x="2945" y="82"/>
                  </a:cubicBezTo>
                  <a:cubicBezTo>
                    <a:pt x="2695" y="30"/>
                    <a:pt x="2426" y="1"/>
                    <a:pt x="2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19"/>
            <p:cNvSpPr/>
            <p:nvPr/>
          </p:nvSpPr>
          <p:spPr>
            <a:xfrm>
              <a:off x="5271100" y="4345975"/>
              <a:ext cx="73625" cy="35050"/>
            </a:xfrm>
            <a:custGeom>
              <a:rect b="b" l="l" r="r" t="t"/>
              <a:pathLst>
                <a:path extrusionOk="0" h="1402" w="2945">
                  <a:moveTo>
                    <a:pt x="2126" y="1"/>
                  </a:moveTo>
                  <a:cubicBezTo>
                    <a:pt x="1218" y="1"/>
                    <a:pt x="315" y="347"/>
                    <a:pt x="0" y="1256"/>
                  </a:cubicBezTo>
                  <a:cubicBezTo>
                    <a:pt x="0" y="1256"/>
                    <a:pt x="305" y="1402"/>
                    <a:pt x="763" y="1402"/>
                  </a:cubicBezTo>
                  <a:cubicBezTo>
                    <a:pt x="1346" y="1402"/>
                    <a:pt x="2178" y="1166"/>
                    <a:pt x="2945" y="92"/>
                  </a:cubicBezTo>
                  <a:cubicBezTo>
                    <a:pt x="2682" y="33"/>
                    <a:pt x="2404" y="1"/>
                    <a:pt x="2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19"/>
            <p:cNvSpPr/>
            <p:nvPr/>
          </p:nvSpPr>
          <p:spPr>
            <a:xfrm>
              <a:off x="5327575" y="4445275"/>
              <a:ext cx="56525" cy="78775"/>
            </a:xfrm>
            <a:custGeom>
              <a:rect b="b" l="l" r="r" t="t"/>
              <a:pathLst>
                <a:path extrusionOk="0" h="3151" w="2261">
                  <a:moveTo>
                    <a:pt x="1256" y="0"/>
                  </a:moveTo>
                  <a:cubicBezTo>
                    <a:pt x="526" y="845"/>
                    <a:pt x="1" y="2192"/>
                    <a:pt x="845" y="3150"/>
                  </a:cubicBezTo>
                  <a:cubicBezTo>
                    <a:pt x="845" y="3150"/>
                    <a:pt x="2261" y="2146"/>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19"/>
            <p:cNvSpPr/>
            <p:nvPr/>
          </p:nvSpPr>
          <p:spPr>
            <a:xfrm>
              <a:off x="5418875" y="4489775"/>
              <a:ext cx="55950" cy="75925"/>
            </a:xfrm>
            <a:custGeom>
              <a:rect b="b" l="l" r="r" t="t"/>
              <a:pathLst>
                <a:path extrusionOk="0" h="3037" w="2238">
                  <a:moveTo>
                    <a:pt x="1622" y="1"/>
                  </a:moveTo>
                  <a:lnTo>
                    <a:pt x="1622" y="1"/>
                  </a:lnTo>
                  <a:cubicBezTo>
                    <a:pt x="731" y="708"/>
                    <a:pt x="1" y="1964"/>
                    <a:pt x="686" y="3036"/>
                  </a:cubicBezTo>
                  <a:cubicBezTo>
                    <a:pt x="686" y="3036"/>
                    <a:pt x="2238" y="2283"/>
                    <a:pt x="16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19"/>
            <p:cNvSpPr/>
            <p:nvPr/>
          </p:nvSpPr>
          <p:spPr>
            <a:xfrm>
              <a:off x="5374375" y="4478375"/>
              <a:ext cx="57650" cy="58225"/>
            </a:xfrm>
            <a:custGeom>
              <a:rect b="b" l="l" r="r" t="t"/>
              <a:pathLst>
                <a:path extrusionOk="0" h="2329" w="2306">
                  <a:moveTo>
                    <a:pt x="2306" y="0"/>
                  </a:moveTo>
                  <a:lnTo>
                    <a:pt x="2306" y="0"/>
                  </a:lnTo>
                  <a:cubicBezTo>
                    <a:pt x="1210" y="274"/>
                    <a:pt x="1" y="1073"/>
                    <a:pt x="138" y="2328"/>
                  </a:cubicBezTo>
                  <a:cubicBezTo>
                    <a:pt x="138" y="2328"/>
                    <a:pt x="1872"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19"/>
            <p:cNvSpPr/>
            <p:nvPr/>
          </p:nvSpPr>
          <p:spPr>
            <a:xfrm>
              <a:off x="5438850" y="4520600"/>
              <a:ext cx="57675" cy="57650"/>
            </a:xfrm>
            <a:custGeom>
              <a:rect b="b" l="l" r="r" t="t"/>
              <a:pathLst>
                <a:path extrusionOk="0" h="2306" w="2307">
                  <a:moveTo>
                    <a:pt x="2306" y="0"/>
                  </a:moveTo>
                  <a:lnTo>
                    <a:pt x="2306" y="0"/>
                  </a:lnTo>
                  <a:cubicBezTo>
                    <a:pt x="1211" y="251"/>
                    <a:pt x="1" y="1050"/>
                    <a:pt x="138" y="2306"/>
                  </a:cubicBezTo>
                  <a:cubicBezTo>
                    <a:pt x="138" y="2306"/>
                    <a:pt x="1873" y="2306"/>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19"/>
            <p:cNvSpPr/>
            <p:nvPr/>
          </p:nvSpPr>
          <p:spPr>
            <a:xfrm>
              <a:off x="5359550" y="4458400"/>
              <a:ext cx="57650" cy="57650"/>
            </a:xfrm>
            <a:custGeom>
              <a:rect b="b" l="l" r="r" t="t"/>
              <a:pathLst>
                <a:path extrusionOk="0" h="2306" w="2306">
                  <a:moveTo>
                    <a:pt x="2305" y="0"/>
                  </a:moveTo>
                  <a:lnTo>
                    <a:pt x="2305" y="0"/>
                  </a:lnTo>
                  <a:cubicBezTo>
                    <a:pt x="1187" y="251"/>
                    <a:pt x="0" y="1050"/>
                    <a:pt x="137" y="2306"/>
                  </a:cubicBezTo>
                  <a:cubicBezTo>
                    <a:pt x="137" y="2306"/>
                    <a:pt x="1872" y="2306"/>
                    <a:pt x="2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19"/>
            <p:cNvSpPr/>
            <p:nvPr/>
          </p:nvSpPr>
          <p:spPr>
            <a:xfrm>
              <a:off x="5439425" y="4561100"/>
              <a:ext cx="73075" cy="35075"/>
            </a:xfrm>
            <a:custGeom>
              <a:rect b="b" l="l" r="r" t="t"/>
              <a:pathLst>
                <a:path extrusionOk="0" h="1403" w="2923">
                  <a:moveTo>
                    <a:pt x="2113" y="1"/>
                  </a:moveTo>
                  <a:cubicBezTo>
                    <a:pt x="1210" y="1"/>
                    <a:pt x="298" y="348"/>
                    <a:pt x="1" y="1256"/>
                  </a:cubicBezTo>
                  <a:cubicBezTo>
                    <a:pt x="1" y="1256"/>
                    <a:pt x="301" y="1402"/>
                    <a:pt x="754" y="1402"/>
                  </a:cubicBezTo>
                  <a:cubicBezTo>
                    <a:pt x="1331" y="1402"/>
                    <a:pt x="2155" y="1166"/>
                    <a:pt x="2922" y="92"/>
                  </a:cubicBezTo>
                  <a:cubicBezTo>
                    <a:pt x="2665" y="33"/>
                    <a:pt x="2390" y="1"/>
                    <a:pt x="2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19"/>
            <p:cNvSpPr/>
            <p:nvPr/>
          </p:nvSpPr>
          <p:spPr>
            <a:xfrm>
              <a:off x="5401775" y="4503150"/>
              <a:ext cx="73625" cy="35150"/>
            </a:xfrm>
            <a:custGeom>
              <a:rect b="b" l="l" r="r" t="t"/>
              <a:pathLst>
                <a:path extrusionOk="0" h="1406" w="2945">
                  <a:moveTo>
                    <a:pt x="2146" y="0"/>
                  </a:moveTo>
                  <a:cubicBezTo>
                    <a:pt x="1231" y="0"/>
                    <a:pt x="317" y="336"/>
                    <a:pt x="0" y="1269"/>
                  </a:cubicBezTo>
                  <a:cubicBezTo>
                    <a:pt x="0" y="1269"/>
                    <a:pt x="295" y="1405"/>
                    <a:pt x="740" y="1405"/>
                  </a:cubicBezTo>
                  <a:cubicBezTo>
                    <a:pt x="1324" y="1405"/>
                    <a:pt x="2167" y="1170"/>
                    <a:pt x="2945" y="82"/>
                  </a:cubicBezTo>
                  <a:cubicBezTo>
                    <a:pt x="2689" y="30"/>
                    <a:pt x="2417" y="0"/>
                    <a:pt x="2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19"/>
            <p:cNvSpPr/>
            <p:nvPr/>
          </p:nvSpPr>
          <p:spPr>
            <a:xfrm>
              <a:off x="5434875" y="4550275"/>
              <a:ext cx="57075" cy="78200"/>
            </a:xfrm>
            <a:custGeom>
              <a:rect b="b" l="l" r="r" t="t"/>
              <a:pathLst>
                <a:path extrusionOk="0" h="3128" w="2283">
                  <a:moveTo>
                    <a:pt x="1278" y="0"/>
                  </a:moveTo>
                  <a:lnTo>
                    <a:pt x="1278" y="0"/>
                  </a:lnTo>
                  <a:cubicBezTo>
                    <a:pt x="525" y="845"/>
                    <a:pt x="0" y="2191"/>
                    <a:pt x="845" y="3127"/>
                  </a:cubicBezTo>
                  <a:cubicBezTo>
                    <a:pt x="845" y="3127"/>
                    <a:pt x="2283" y="2146"/>
                    <a:pt x="12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19"/>
            <p:cNvSpPr/>
            <p:nvPr/>
          </p:nvSpPr>
          <p:spPr>
            <a:xfrm>
              <a:off x="5526725" y="4594775"/>
              <a:ext cx="55950" cy="75350"/>
            </a:xfrm>
            <a:custGeom>
              <a:rect b="b" l="l" r="r" t="t"/>
              <a:pathLst>
                <a:path extrusionOk="0" h="3014" w="2238">
                  <a:moveTo>
                    <a:pt x="1599" y="1"/>
                  </a:moveTo>
                  <a:cubicBezTo>
                    <a:pt x="731" y="708"/>
                    <a:pt x="1" y="1941"/>
                    <a:pt x="663" y="3013"/>
                  </a:cubicBezTo>
                  <a:cubicBezTo>
                    <a:pt x="663" y="3013"/>
                    <a:pt x="2238" y="2260"/>
                    <a:pt x="1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19"/>
            <p:cNvSpPr/>
            <p:nvPr/>
          </p:nvSpPr>
          <p:spPr>
            <a:xfrm>
              <a:off x="5482225" y="4583375"/>
              <a:ext cx="57650" cy="57650"/>
            </a:xfrm>
            <a:custGeom>
              <a:rect b="b" l="l" r="r" t="t"/>
              <a:pathLst>
                <a:path extrusionOk="0" h="2306" w="2306">
                  <a:moveTo>
                    <a:pt x="2306" y="0"/>
                  </a:moveTo>
                  <a:lnTo>
                    <a:pt x="2306" y="0"/>
                  </a:lnTo>
                  <a:cubicBezTo>
                    <a:pt x="1210" y="251"/>
                    <a:pt x="1" y="1050"/>
                    <a:pt x="138" y="2305"/>
                  </a:cubicBezTo>
                  <a:cubicBezTo>
                    <a:pt x="138" y="2305"/>
                    <a:pt x="138" y="2305"/>
                    <a:pt x="139" y="2305"/>
                  </a:cubicBezTo>
                  <a:cubicBezTo>
                    <a:pt x="204" y="2305"/>
                    <a:pt x="1881" y="2283"/>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19"/>
            <p:cNvSpPr/>
            <p:nvPr/>
          </p:nvSpPr>
          <p:spPr>
            <a:xfrm>
              <a:off x="5546700" y="4625025"/>
              <a:ext cx="57675" cy="58225"/>
            </a:xfrm>
            <a:custGeom>
              <a:rect b="b" l="l" r="r" t="t"/>
              <a:pathLst>
                <a:path extrusionOk="0" h="2329" w="2307">
                  <a:moveTo>
                    <a:pt x="2306" y="0"/>
                  </a:moveTo>
                  <a:cubicBezTo>
                    <a:pt x="1188" y="274"/>
                    <a:pt x="1" y="1073"/>
                    <a:pt x="138" y="2328"/>
                  </a:cubicBezTo>
                  <a:cubicBezTo>
                    <a:pt x="138" y="2328"/>
                    <a:pt x="1873"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19"/>
            <p:cNvSpPr/>
            <p:nvPr/>
          </p:nvSpPr>
          <p:spPr>
            <a:xfrm>
              <a:off x="5466825" y="4562825"/>
              <a:ext cx="57650" cy="58225"/>
            </a:xfrm>
            <a:custGeom>
              <a:rect b="b" l="l" r="r" t="t"/>
              <a:pathLst>
                <a:path extrusionOk="0" h="2329" w="2306">
                  <a:moveTo>
                    <a:pt x="2306" y="0"/>
                  </a:moveTo>
                  <a:cubicBezTo>
                    <a:pt x="1210" y="274"/>
                    <a:pt x="0" y="1073"/>
                    <a:pt x="160" y="2328"/>
                  </a:cubicBezTo>
                  <a:cubicBezTo>
                    <a:pt x="160" y="2328"/>
                    <a:pt x="1895"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19"/>
            <p:cNvSpPr/>
            <p:nvPr/>
          </p:nvSpPr>
          <p:spPr>
            <a:xfrm>
              <a:off x="5546700" y="4665775"/>
              <a:ext cx="73650" cy="35150"/>
            </a:xfrm>
            <a:custGeom>
              <a:rect b="b" l="l" r="r" t="t"/>
              <a:pathLst>
                <a:path extrusionOk="0" h="1406" w="2946">
                  <a:moveTo>
                    <a:pt x="2156" y="0"/>
                  </a:moveTo>
                  <a:cubicBezTo>
                    <a:pt x="1246" y="0"/>
                    <a:pt x="318" y="336"/>
                    <a:pt x="1" y="1269"/>
                  </a:cubicBezTo>
                  <a:cubicBezTo>
                    <a:pt x="1" y="1269"/>
                    <a:pt x="295" y="1406"/>
                    <a:pt x="740" y="1406"/>
                  </a:cubicBezTo>
                  <a:cubicBezTo>
                    <a:pt x="1325" y="1406"/>
                    <a:pt x="2168" y="1170"/>
                    <a:pt x="2945" y="82"/>
                  </a:cubicBezTo>
                  <a:cubicBezTo>
                    <a:pt x="2695" y="30"/>
                    <a:pt x="2426" y="0"/>
                    <a:pt x="21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19"/>
            <p:cNvSpPr/>
            <p:nvPr/>
          </p:nvSpPr>
          <p:spPr>
            <a:xfrm>
              <a:off x="5509625" y="4607625"/>
              <a:ext cx="73625" cy="35275"/>
            </a:xfrm>
            <a:custGeom>
              <a:rect b="b" l="l" r="r" t="t"/>
              <a:pathLst>
                <a:path extrusionOk="0" h="1411" w="2945">
                  <a:moveTo>
                    <a:pt x="2168" y="1"/>
                  </a:moveTo>
                  <a:cubicBezTo>
                    <a:pt x="1246" y="1"/>
                    <a:pt x="320" y="344"/>
                    <a:pt x="0" y="1267"/>
                  </a:cubicBezTo>
                  <a:cubicBezTo>
                    <a:pt x="0" y="1267"/>
                    <a:pt x="301" y="1411"/>
                    <a:pt x="754" y="1411"/>
                  </a:cubicBezTo>
                  <a:cubicBezTo>
                    <a:pt x="1338" y="1411"/>
                    <a:pt x="2174" y="1172"/>
                    <a:pt x="2945" y="80"/>
                  </a:cubicBezTo>
                  <a:cubicBezTo>
                    <a:pt x="2696" y="29"/>
                    <a:pt x="2432" y="1"/>
                    <a:pt x="2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19"/>
            <p:cNvSpPr/>
            <p:nvPr/>
          </p:nvSpPr>
          <p:spPr>
            <a:xfrm>
              <a:off x="5530150" y="4678650"/>
              <a:ext cx="64525" cy="46250"/>
            </a:xfrm>
            <a:custGeom>
              <a:rect b="b" l="l" r="r" t="t"/>
              <a:pathLst>
                <a:path extrusionOk="0" h="1850" w="2581">
                  <a:moveTo>
                    <a:pt x="2580" y="1"/>
                  </a:moveTo>
                  <a:lnTo>
                    <a:pt x="2580" y="1"/>
                  </a:lnTo>
                  <a:cubicBezTo>
                    <a:pt x="1462" y="24"/>
                    <a:pt x="115" y="571"/>
                    <a:pt x="1" y="1827"/>
                  </a:cubicBezTo>
                  <a:cubicBezTo>
                    <a:pt x="1" y="1827"/>
                    <a:pt x="106" y="1850"/>
                    <a:pt x="279" y="1850"/>
                  </a:cubicBezTo>
                  <a:cubicBezTo>
                    <a:pt x="795" y="1850"/>
                    <a:pt x="1913" y="1644"/>
                    <a:pt x="2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19"/>
            <p:cNvSpPr/>
            <p:nvPr/>
          </p:nvSpPr>
          <p:spPr>
            <a:xfrm>
              <a:off x="5547850" y="4789725"/>
              <a:ext cx="70775" cy="38000"/>
            </a:xfrm>
            <a:custGeom>
              <a:rect b="b" l="l" r="r" t="t"/>
              <a:pathLst>
                <a:path extrusionOk="0" h="1520" w="2831">
                  <a:moveTo>
                    <a:pt x="2329" y="1"/>
                  </a:moveTo>
                  <a:cubicBezTo>
                    <a:pt x="1330" y="1"/>
                    <a:pt x="273" y="371"/>
                    <a:pt x="0" y="1424"/>
                  </a:cubicBezTo>
                  <a:cubicBezTo>
                    <a:pt x="0" y="1424"/>
                    <a:pt x="239" y="1519"/>
                    <a:pt x="602" y="1519"/>
                  </a:cubicBezTo>
                  <a:cubicBezTo>
                    <a:pt x="1180" y="1519"/>
                    <a:pt x="2074" y="1278"/>
                    <a:pt x="2831" y="32"/>
                  </a:cubicBezTo>
                  <a:cubicBezTo>
                    <a:pt x="2668" y="12"/>
                    <a:pt x="2499" y="1"/>
                    <a:pt x="2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19"/>
            <p:cNvSpPr/>
            <p:nvPr/>
          </p:nvSpPr>
          <p:spPr>
            <a:xfrm>
              <a:off x="5539300" y="4735725"/>
              <a:ext cx="78750" cy="29200"/>
            </a:xfrm>
            <a:custGeom>
              <a:rect b="b" l="l" r="r" t="t"/>
              <a:pathLst>
                <a:path extrusionOk="0" h="1168" w="3150">
                  <a:moveTo>
                    <a:pt x="1368" y="0"/>
                  </a:moveTo>
                  <a:cubicBezTo>
                    <a:pt x="859" y="0"/>
                    <a:pt x="371" y="173"/>
                    <a:pt x="0" y="617"/>
                  </a:cubicBezTo>
                  <a:cubicBezTo>
                    <a:pt x="0" y="617"/>
                    <a:pt x="511" y="1168"/>
                    <a:pt x="1434" y="1168"/>
                  </a:cubicBezTo>
                  <a:cubicBezTo>
                    <a:pt x="1904" y="1168"/>
                    <a:pt x="2480" y="1025"/>
                    <a:pt x="3150" y="594"/>
                  </a:cubicBezTo>
                  <a:cubicBezTo>
                    <a:pt x="2637" y="256"/>
                    <a:pt x="1986" y="0"/>
                    <a:pt x="1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19"/>
            <p:cNvSpPr/>
            <p:nvPr/>
          </p:nvSpPr>
          <p:spPr>
            <a:xfrm>
              <a:off x="5554700" y="4815025"/>
              <a:ext cx="79350" cy="29225"/>
            </a:xfrm>
            <a:custGeom>
              <a:rect b="b" l="l" r="r" t="t"/>
              <a:pathLst>
                <a:path extrusionOk="0" h="1169" w="3174">
                  <a:moveTo>
                    <a:pt x="1370" y="1"/>
                  </a:moveTo>
                  <a:cubicBezTo>
                    <a:pt x="859" y="1"/>
                    <a:pt x="371" y="174"/>
                    <a:pt x="0" y="617"/>
                  </a:cubicBezTo>
                  <a:cubicBezTo>
                    <a:pt x="0" y="617"/>
                    <a:pt x="512" y="1169"/>
                    <a:pt x="1441" y="1169"/>
                  </a:cubicBezTo>
                  <a:cubicBezTo>
                    <a:pt x="1914" y="1169"/>
                    <a:pt x="2495" y="1026"/>
                    <a:pt x="3173" y="595"/>
                  </a:cubicBezTo>
                  <a:cubicBezTo>
                    <a:pt x="2647" y="257"/>
                    <a:pt x="1991" y="1"/>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19"/>
            <p:cNvSpPr/>
            <p:nvPr/>
          </p:nvSpPr>
          <p:spPr>
            <a:xfrm>
              <a:off x="5545575" y="4714500"/>
              <a:ext cx="79325" cy="29175"/>
            </a:xfrm>
            <a:custGeom>
              <a:rect b="b" l="l" r="r" t="t"/>
              <a:pathLst>
                <a:path extrusionOk="0" h="1167" w="3173">
                  <a:moveTo>
                    <a:pt x="1364" y="1"/>
                  </a:moveTo>
                  <a:cubicBezTo>
                    <a:pt x="854" y="1"/>
                    <a:pt x="368" y="169"/>
                    <a:pt x="0" y="598"/>
                  </a:cubicBezTo>
                  <a:cubicBezTo>
                    <a:pt x="0" y="598"/>
                    <a:pt x="528" y="1166"/>
                    <a:pt x="1468" y="1166"/>
                  </a:cubicBezTo>
                  <a:cubicBezTo>
                    <a:pt x="1938" y="1166"/>
                    <a:pt x="2511" y="1024"/>
                    <a:pt x="3173" y="598"/>
                  </a:cubicBezTo>
                  <a:cubicBezTo>
                    <a:pt x="2656" y="258"/>
                    <a:pt x="1992" y="1"/>
                    <a:pt x="13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19"/>
            <p:cNvSpPr/>
            <p:nvPr/>
          </p:nvSpPr>
          <p:spPr>
            <a:xfrm>
              <a:off x="5541575" y="4833750"/>
              <a:ext cx="71925" cy="38275"/>
            </a:xfrm>
            <a:custGeom>
              <a:rect b="b" l="l" r="r" t="t"/>
              <a:pathLst>
                <a:path extrusionOk="0" h="1531" w="2877">
                  <a:moveTo>
                    <a:pt x="721" y="0"/>
                  </a:moveTo>
                  <a:cubicBezTo>
                    <a:pt x="485" y="0"/>
                    <a:pt x="243" y="51"/>
                    <a:pt x="0" y="165"/>
                  </a:cubicBezTo>
                  <a:cubicBezTo>
                    <a:pt x="0" y="165"/>
                    <a:pt x="455" y="1530"/>
                    <a:pt x="2299" y="1530"/>
                  </a:cubicBezTo>
                  <a:cubicBezTo>
                    <a:pt x="2478" y="1530"/>
                    <a:pt x="2670" y="1517"/>
                    <a:pt x="2876" y="1489"/>
                  </a:cubicBezTo>
                  <a:cubicBezTo>
                    <a:pt x="2425" y="730"/>
                    <a:pt x="1616"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19"/>
            <p:cNvSpPr/>
            <p:nvPr/>
          </p:nvSpPr>
          <p:spPr>
            <a:xfrm>
              <a:off x="5538725" y="4779175"/>
              <a:ext cx="71925" cy="38500"/>
            </a:xfrm>
            <a:custGeom>
              <a:rect b="b" l="l" r="r" t="t"/>
              <a:pathLst>
                <a:path extrusionOk="0" h="1540" w="2877">
                  <a:moveTo>
                    <a:pt x="707" y="1"/>
                  </a:moveTo>
                  <a:cubicBezTo>
                    <a:pt x="476" y="1"/>
                    <a:pt x="239" y="49"/>
                    <a:pt x="0" y="157"/>
                  </a:cubicBezTo>
                  <a:cubicBezTo>
                    <a:pt x="0" y="157"/>
                    <a:pt x="442" y="1539"/>
                    <a:pt x="2329" y="1539"/>
                  </a:cubicBezTo>
                  <a:cubicBezTo>
                    <a:pt x="2499" y="1539"/>
                    <a:pt x="2682" y="1528"/>
                    <a:pt x="2876" y="1504"/>
                  </a:cubicBezTo>
                  <a:cubicBezTo>
                    <a:pt x="2405" y="723"/>
                    <a:pt x="1601" y="1"/>
                    <a:pt x="70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19"/>
            <p:cNvSpPr/>
            <p:nvPr/>
          </p:nvSpPr>
          <p:spPr>
            <a:xfrm>
              <a:off x="5534150" y="4755800"/>
              <a:ext cx="71925" cy="38475"/>
            </a:xfrm>
            <a:custGeom>
              <a:rect b="b" l="l" r="r" t="t"/>
              <a:pathLst>
                <a:path extrusionOk="0" h="1539" w="2877">
                  <a:moveTo>
                    <a:pt x="707" y="0"/>
                  </a:moveTo>
                  <a:cubicBezTo>
                    <a:pt x="476" y="0"/>
                    <a:pt x="240" y="48"/>
                    <a:pt x="1" y="156"/>
                  </a:cubicBezTo>
                  <a:cubicBezTo>
                    <a:pt x="1" y="156"/>
                    <a:pt x="442" y="1539"/>
                    <a:pt x="2329" y="1539"/>
                  </a:cubicBezTo>
                  <a:cubicBezTo>
                    <a:pt x="2500" y="1539"/>
                    <a:pt x="2682" y="1527"/>
                    <a:pt x="2877" y="1503"/>
                  </a:cubicBezTo>
                  <a:cubicBezTo>
                    <a:pt x="2405" y="723"/>
                    <a:pt x="1602"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19"/>
            <p:cNvSpPr/>
            <p:nvPr/>
          </p:nvSpPr>
          <p:spPr>
            <a:xfrm>
              <a:off x="5492500" y="4845525"/>
              <a:ext cx="77625" cy="30850"/>
            </a:xfrm>
            <a:custGeom>
              <a:rect b="b" l="l" r="r" t="t"/>
              <a:pathLst>
                <a:path extrusionOk="0" h="1234" w="3105">
                  <a:moveTo>
                    <a:pt x="1794" y="0"/>
                  </a:moveTo>
                  <a:cubicBezTo>
                    <a:pt x="1064" y="0"/>
                    <a:pt x="369" y="255"/>
                    <a:pt x="0" y="949"/>
                  </a:cubicBezTo>
                  <a:cubicBezTo>
                    <a:pt x="0" y="949"/>
                    <a:pt x="416" y="1233"/>
                    <a:pt x="1059" y="1233"/>
                  </a:cubicBezTo>
                  <a:cubicBezTo>
                    <a:pt x="1612" y="1233"/>
                    <a:pt x="2334" y="1023"/>
                    <a:pt x="3105" y="242"/>
                  </a:cubicBezTo>
                  <a:cubicBezTo>
                    <a:pt x="2698" y="95"/>
                    <a:pt x="2240" y="0"/>
                    <a:pt x="17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19"/>
            <p:cNvSpPr/>
            <p:nvPr/>
          </p:nvSpPr>
          <p:spPr>
            <a:xfrm>
              <a:off x="5484500" y="4948625"/>
              <a:ext cx="79350" cy="29275"/>
            </a:xfrm>
            <a:custGeom>
              <a:rect b="b" l="l" r="r" t="t"/>
              <a:pathLst>
                <a:path extrusionOk="0" h="1171" w="3174">
                  <a:moveTo>
                    <a:pt x="1473" y="1"/>
                  </a:moveTo>
                  <a:cubicBezTo>
                    <a:pt x="913" y="1"/>
                    <a:pt x="381" y="192"/>
                    <a:pt x="1" y="683"/>
                  </a:cubicBezTo>
                  <a:cubicBezTo>
                    <a:pt x="1" y="683"/>
                    <a:pt x="507" y="1170"/>
                    <a:pt x="1366" y="1170"/>
                  </a:cubicBezTo>
                  <a:cubicBezTo>
                    <a:pt x="1861" y="1170"/>
                    <a:pt x="2473" y="1009"/>
                    <a:pt x="3174" y="500"/>
                  </a:cubicBezTo>
                  <a:cubicBezTo>
                    <a:pt x="2672" y="209"/>
                    <a:pt x="2058" y="1"/>
                    <a:pt x="14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19"/>
            <p:cNvSpPr/>
            <p:nvPr/>
          </p:nvSpPr>
          <p:spPr>
            <a:xfrm>
              <a:off x="5491350" y="4896825"/>
              <a:ext cx="73075" cy="36500"/>
            </a:xfrm>
            <a:custGeom>
              <a:rect b="b" l="l" r="r" t="t"/>
              <a:pathLst>
                <a:path extrusionOk="0" h="1460" w="2923">
                  <a:moveTo>
                    <a:pt x="780" y="1"/>
                  </a:moveTo>
                  <a:cubicBezTo>
                    <a:pt x="522" y="1"/>
                    <a:pt x="260" y="61"/>
                    <a:pt x="1" y="199"/>
                  </a:cubicBezTo>
                  <a:cubicBezTo>
                    <a:pt x="1" y="199"/>
                    <a:pt x="480" y="1459"/>
                    <a:pt x="2175" y="1459"/>
                  </a:cubicBezTo>
                  <a:cubicBezTo>
                    <a:pt x="2402" y="1459"/>
                    <a:pt x="2650" y="1437"/>
                    <a:pt x="2922" y="1385"/>
                  </a:cubicBezTo>
                  <a:cubicBezTo>
                    <a:pt x="2449" y="666"/>
                    <a:pt x="1638"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19"/>
            <p:cNvSpPr/>
            <p:nvPr/>
          </p:nvSpPr>
          <p:spPr>
            <a:xfrm>
              <a:off x="5505050" y="4875450"/>
              <a:ext cx="73075" cy="36575"/>
            </a:xfrm>
            <a:custGeom>
              <a:rect b="b" l="l" r="r" t="t"/>
              <a:pathLst>
                <a:path extrusionOk="0" h="1463" w="2923">
                  <a:moveTo>
                    <a:pt x="760" y="1"/>
                  </a:moveTo>
                  <a:cubicBezTo>
                    <a:pt x="508" y="1"/>
                    <a:pt x="253" y="58"/>
                    <a:pt x="1" y="186"/>
                  </a:cubicBezTo>
                  <a:cubicBezTo>
                    <a:pt x="1" y="186"/>
                    <a:pt x="486" y="1463"/>
                    <a:pt x="2207" y="1463"/>
                  </a:cubicBezTo>
                  <a:cubicBezTo>
                    <a:pt x="2425" y="1463"/>
                    <a:pt x="2663" y="1442"/>
                    <a:pt x="2922" y="1396"/>
                  </a:cubicBezTo>
                  <a:cubicBezTo>
                    <a:pt x="2445" y="671"/>
                    <a:pt x="1625"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19"/>
            <p:cNvSpPr/>
            <p:nvPr/>
          </p:nvSpPr>
          <p:spPr>
            <a:xfrm>
              <a:off x="5498200" y="4923400"/>
              <a:ext cx="57100" cy="58300"/>
            </a:xfrm>
            <a:custGeom>
              <a:rect b="b" l="l" r="r" t="t"/>
              <a:pathLst>
                <a:path extrusionOk="0" h="2332" w="2284">
                  <a:moveTo>
                    <a:pt x="234" y="0"/>
                  </a:moveTo>
                  <a:cubicBezTo>
                    <a:pt x="202" y="0"/>
                    <a:pt x="170" y="1"/>
                    <a:pt x="138" y="3"/>
                  </a:cubicBezTo>
                  <a:cubicBezTo>
                    <a:pt x="138" y="3"/>
                    <a:pt x="1" y="1715"/>
                    <a:pt x="2283" y="2331"/>
                  </a:cubicBezTo>
                  <a:cubicBezTo>
                    <a:pt x="2105" y="1241"/>
                    <a:pt x="1429" y="0"/>
                    <a:pt x="2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19"/>
            <p:cNvSpPr/>
            <p:nvPr/>
          </p:nvSpPr>
          <p:spPr>
            <a:xfrm>
              <a:off x="3906150" y="4619875"/>
              <a:ext cx="86175" cy="60425"/>
            </a:xfrm>
            <a:custGeom>
              <a:rect b="b" l="l" r="r" t="t"/>
              <a:pathLst>
                <a:path extrusionOk="0" h="2417" w="3447">
                  <a:moveTo>
                    <a:pt x="0" y="1"/>
                  </a:moveTo>
                  <a:cubicBezTo>
                    <a:pt x="476" y="1191"/>
                    <a:pt x="1522" y="2416"/>
                    <a:pt x="2836" y="2416"/>
                  </a:cubicBezTo>
                  <a:cubicBezTo>
                    <a:pt x="3034" y="2416"/>
                    <a:pt x="3238" y="2389"/>
                    <a:pt x="3447" y="2329"/>
                  </a:cubicBezTo>
                  <a:cubicBezTo>
                    <a:pt x="3447" y="2329"/>
                    <a:pt x="3104" y="6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19"/>
            <p:cNvSpPr/>
            <p:nvPr/>
          </p:nvSpPr>
          <p:spPr>
            <a:xfrm>
              <a:off x="4046525" y="4534300"/>
              <a:ext cx="71925" cy="103300"/>
            </a:xfrm>
            <a:custGeom>
              <a:rect b="b" l="l" r="r" t="t"/>
              <a:pathLst>
                <a:path extrusionOk="0" h="4132" w="2877">
                  <a:moveTo>
                    <a:pt x="890" y="0"/>
                  </a:moveTo>
                  <a:lnTo>
                    <a:pt x="890" y="0"/>
                  </a:lnTo>
                  <a:cubicBezTo>
                    <a:pt x="228" y="1324"/>
                    <a:pt x="0" y="3218"/>
                    <a:pt x="1392" y="4131"/>
                  </a:cubicBezTo>
                  <a:cubicBezTo>
                    <a:pt x="1392" y="4131"/>
                    <a:pt x="2876" y="2397"/>
                    <a:pt x="8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19"/>
            <p:cNvSpPr/>
            <p:nvPr/>
          </p:nvSpPr>
          <p:spPr>
            <a:xfrm>
              <a:off x="3713275" y="4753400"/>
              <a:ext cx="85600" cy="61925"/>
            </a:xfrm>
            <a:custGeom>
              <a:rect b="b" l="l" r="r" t="t"/>
              <a:pathLst>
                <a:path extrusionOk="0" h="2477" w="3424">
                  <a:moveTo>
                    <a:pt x="0" y="1"/>
                  </a:moveTo>
                  <a:lnTo>
                    <a:pt x="0" y="1"/>
                  </a:lnTo>
                  <a:cubicBezTo>
                    <a:pt x="480" y="1221"/>
                    <a:pt x="1504" y="2476"/>
                    <a:pt x="2840" y="2476"/>
                  </a:cubicBezTo>
                  <a:cubicBezTo>
                    <a:pt x="3029" y="2476"/>
                    <a:pt x="3223" y="2451"/>
                    <a:pt x="3424" y="2398"/>
                  </a:cubicBezTo>
                  <a:cubicBezTo>
                    <a:pt x="3424" y="2398"/>
                    <a:pt x="3127" y="138"/>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19"/>
            <p:cNvSpPr/>
            <p:nvPr/>
          </p:nvSpPr>
          <p:spPr>
            <a:xfrm>
              <a:off x="3833675" y="4883525"/>
              <a:ext cx="71350" cy="90175"/>
            </a:xfrm>
            <a:custGeom>
              <a:rect b="b" l="l" r="r" t="t"/>
              <a:pathLst>
                <a:path extrusionOk="0" h="3607" w="2854">
                  <a:moveTo>
                    <a:pt x="92" y="0"/>
                  </a:moveTo>
                  <a:lnTo>
                    <a:pt x="92" y="0"/>
                  </a:lnTo>
                  <a:cubicBezTo>
                    <a:pt x="0" y="1507"/>
                    <a:pt x="548" y="3310"/>
                    <a:pt x="2191" y="3606"/>
                  </a:cubicBezTo>
                  <a:cubicBezTo>
                    <a:pt x="2191" y="3606"/>
                    <a:pt x="2853" y="1438"/>
                    <a:pt x="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19"/>
            <p:cNvSpPr/>
            <p:nvPr/>
          </p:nvSpPr>
          <p:spPr>
            <a:xfrm>
              <a:off x="3805700" y="4674675"/>
              <a:ext cx="86200" cy="60800"/>
            </a:xfrm>
            <a:custGeom>
              <a:rect b="b" l="l" r="r" t="t"/>
              <a:pathLst>
                <a:path extrusionOk="0" h="2432" w="3448">
                  <a:moveTo>
                    <a:pt x="1" y="0"/>
                  </a:moveTo>
                  <a:lnTo>
                    <a:pt x="1" y="0"/>
                  </a:lnTo>
                  <a:cubicBezTo>
                    <a:pt x="499" y="1216"/>
                    <a:pt x="1537" y="2432"/>
                    <a:pt x="2856" y="2432"/>
                  </a:cubicBezTo>
                  <a:cubicBezTo>
                    <a:pt x="3047" y="2432"/>
                    <a:pt x="3245" y="2406"/>
                    <a:pt x="3447" y="2351"/>
                  </a:cubicBezTo>
                  <a:cubicBezTo>
                    <a:pt x="3447" y="2351"/>
                    <a:pt x="3105" y="9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19"/>
            <p:cNvSpPr/>
            <p:nvPr/>
          </p:nvSpPr>
          <p:spPr>
            <a:xfrm>
              <a:off x="4105850" y="4700350"/>
              <a:ext cx="70800" cy="97600"/>
            </a:xfrm>
            <a:custGeom>
              <a:rect b="b" l="l" r="r" t="t"/>
              <a:pathLst>
                <a:path extrusionOk="0" h="3904" w="2832">
                  <a:moveTo>
                    <a:pt x="320" y="0"/>
                  </a:moveTo>
                  <a:lnTo>
                    <a:pt x="320" y="0"/>
                  </a:lnTo>
                  <a:cubicBezTo>
                    <a:pt x="1" y="1461"/>
                    <a:pt x="229" y="3355"/>
                    <a:pt x="1804" y="3903"/>
                  </a:cubicBezTo>
                  <a:cubicBezTo>
                    <a:pt x="1804" y="3903"/>
                    <a:pt x="2831" y="1872"/>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19"/>
            <p:cNvSpPr/>
            <p:nvPr/>
          </p:nvSpPr>
          <p:spPr>
            <a:xfrm>
              <a:off x="3955775" y="4790725"/>
              <a:ext cx="95900" cy="48625"/>
            </a:xfrm>
            <a:custGeom>
              <a:rect b="b" l="l" r="r" t="t"/>
              <a:pathLst>
                <a:path extrusionOk="0" h="1945" w="3836">
                  <a:moveTo>
                    <a:pt x="928" y="0"/>
                  </a:moveTo>
                  <a:cubicBezTo>
                    <a:pt x="645" y="0"/>
                    <a:pt x="337" y="26"/>
                    <a:pt x="1" y="83"/>
                  </a:cubicBezTo>
                  <a:cubicBezTo>
                    <a:pt x="640" y="1041"/>
                    <a:pt x="1707" y="1945"/>
                    <a:pt x="2848" y="1945"/>
                  </a:cubicBezTo>
                  <a:cubicBezTo>
                    <a:pt x="3174" y="1945"/>
                    <a:pt x="3506" y="1871"/>
                    <a:pt x="3836" y="1703"/>
                  </a:cubicBezTo>
                  <a:cubicBezTo>
                    <a:pt x="3836" y="1703"/>
                    <a:pt x="3238" y="0"/>
                    <a:pt x="9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19"/>
            <p:cNvSpPr/>
            <p:nvPr/>
          </p:nvSpPr>
          <p:spPr>
            <a:xfrm>
              <a:off x="3800000" y="4708325"/>
              <a:ext cx="69650" cy="101600"/>
            </a:xfrm>
            <a:custGeom>
              <a:rect b="b" l="l" r="r" t="t"/>
              <a:pathLst>
                <a:path extrusionOk="0" h="4064" w="2786">
                  <a:moveTo>
                    <a:pt x="571" y="1"/>
                  </a:moveTo>
                  <a:cubicBezTo>
                    <a:pt x="46" y="1370"/>
                    <a:pt x="1" y="3288"/>
                    <a:pt x="1484" y="4064"/>
                  </a:cubicBezTo>
                  <a:cubicBezTo>
                    <a:pt x="1484" y="4064"/>
                    <a:pt x="2785" y="2192"/>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19"/>
            <p:cNvSpPr/>
            <p:nvPr/>
          </p:nvSpPr>
          <p:spPr>
            <a:xfrm>
              <a:off x="3753200" y="4955975"/>
              <a:ext cx="76500" cy="71800"/>
            </a:xfrm>
            <a:custGeom>
              <a:rect b="b" l="l" r="r" t="t"/>
              <a:pathLst>
                <a:path extrusionOk="0" h="2872" w="3060">
                  <a:moveTo>
                    <a:pt x="1" y="1"/>
                  </a:moveTo>
                  <a:lnTo>
                    <a:pt x="1" y="1"/>
                  </a:lnTo>
                  <a:cubicBezTo>
                    <a:pt x="323" y="1376"/>
                    <a:pt x="1272" y="2872"/>
                    <a:pt x="2772" y="2872"/>
                  </a:cubicBezTo>
                  <a:cubicBezTo>
                    <a:pt x="2866" y="2872"/>
                    <a:pt x="2961" y="2866"/>
                    <a:pt x="3059" y="2854"/>
                  </a:cubicBezTo>
                  <a:cubicBezTo>
                    <a:pt x="3059" y="2854"/>
                    <a:pt x="3059" y="57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19"/>
            <p:cNvSpPr/>
            <p:nvPr/>
          </p:nvSpPr>
          <p:spPr>
            <a:xfrm>
              <a:off x="3867900" y="4762550"/>
              <a:ext cx="70225" cy="98175"/>
            </a:xfrm>
            <a:custGeom>
              <a:rect b="b" l="l" r="r" t="t"/>
              <a:pathLst>
                <a:path extrusionOk="0" h="3927" w="2809">
                  <a:moveTo>
                    <a:pt x="343" y="0"/>
                  </a:moveTo>
                  <a:lnTo>
                    <a:pt x="343" y="0"/>
                  </a:lnTo>
                  <a:cubicBezTo>
                    <a:pt x="1" y="1438"/>
                    <a:pt x="206" y="3333"/>
                    <a:pt x="1758" y="3926"/>
                  </a:cubicBezTo>
                  <a:cubicBezTo>
                    <a:pt x="1758" y="3926"/>
                    <a:pt x="2808" y="1895"/>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19"/>
            <p:cNvSpPr/>
            <p:nvPr/>
          </p:nvSpPr>
          <p:spPr>
            <a:xfrm>
              <a:off x="4797475" y="4320875"/>
              <a:ext cx="71925" cy="86175"/>
            </a:xfrm>
            <a:custGeom>
              <a:rect b="b" l="l" r="r" t="t"/>
              <a:pathLst>
                <a:path extrusionOk="0" h="3447" w="2877">
                  <a:moveTo>
                    <a:pt x="0" y="0"/>
                  </a:moveTo>
                  <a:lnTo>
                    <a:pt x="0" y="0"/>
                  </a:lnTo>
                  <a:cubicBezTo>
                    <a:pt x="23" y="1484"/>
                    <a:pt x="708" y="3264"/>
                    <a:pt x="2374" y="3447"/>
                  </a:cubicBezTo>
                  <a:cubicBezTo>
                    <a:pt x="2374" y="3447"/>
                    <a:pt x="2876" y="121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19"/>
            <p:cNvSpPr/>
            <p:nvPr/>
          </p:nvSpPr>
          <p:spPr>
            <a:xfrm>
              <a:off x="4930425" y="4301475"/>
              <a:ext cx="74200" cy="101025"/>
            </a:xfrm>
            <a:custGeom>
              <a:rect b="b" l="l" r="r" t="t"/>
              <a:pathLst>
                <a:path extrusionOk="0" h="4041" w="2968">
                  <a:moveTo>
                    <a:pt x="2009" y="0"/>
                  </a:moveTo>
                  <a:cubicBezTo>
                    <a:pt x="891" y="982"/>
                    <a:pt x="0" y="2671"/>
                    <a:pt x="959" y="4040"/>
                  </a:cubicBezTo>
                  <a:cubicBezTo>
                    <a:pt x="959" y="4040"/>
                    <a:pt x="2968" y="2968"/>
                    <a:pt x="20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19"/>
            <p:cNvSpPr/>
            <p:nvPr/>
          </p:nvSpPr>
          <p:spPr>
            <a:xfrm>
              <a:off x="4569225" y="4374500"/>
              <a:ext cx="71350" cy="87350"/>
            </a:xfrm>
            <a:custGeom>
              <a:rect b="b" l="l" r="r" t="t"/>
              <a:pathLst>
                <a:path extrusionOk="0" h="3494" w="2854">
                  <a:moveTo>
                    <a:pt x="0" y="1"/>
                  </a:moveTo>
                  <a:cubicBezTo>
                    <a:pt x="0" y="1485"/>
                    <a:pt x="662" y="3288"/>
                    <a:pt x="2305" y="3493"/>
                  </a:cubicBezTo>
                  <a:cubicBezTo>
                    <a:pt x="2305" y="3493"/>
                    <a:pt x="2853" y="1256"/>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19"/>
            <p:cNvSpPr/>
            <p:nvPr/>
          </p:nvSpPr>
          <p:spPr>
            <a:xfrm>
              <a:off x="4615425" y="4540575"/>
              <a:ext cx="71375" cy="103300"/>
            </a:xfrm>
            <a:custGeom>
              <a:rect b="b" l="l" r="r" t="t"/>
              <a:pathLst>
                <a:path extrusionOk="0" h="4132" w="2855">
                  <a:moveTo>
                    <a:pt x="800" y="0"/>
                  </a:moveTo>
                  <a:cubicBezTo>
                    <a:pt x="161" y="1347"/>
                    <a:pt x="1" y="3241"/>
                    <a:pt x="1416" y="4131"/>
                  </a:cubicBezTo>
                  <a:cubicBezTo>
                    <a:pt x="1416" y="4131"/>
                    <a:pt x="2854" y="2351"/>
                    <a:pt x="8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19"/>
            <p:cNvSpPr/>
            <p:nvPr/>
          </p:nvSpPr>
          <p:spPr>
            <a:xfrm>
              <a:off x="4683900" y="4335150"/>
              <a:ext cx="71925" cy="86175"/>
            </a:xfrm>
            <a:custGeom>
              <a:rect b="b" l="l" r="r" t="t"/>
              <a:pathLst>
                <a:path extrusionOk="0" h="3447" w="2877">
                  <a:moveTo>
                    <a:pt x="1" y="0"/>
                  </a:moveTo>
                  <a:lnTo>
                    <a:pt x="1" y="0"/>
                  </a:lnTo>
                  <a:cubicBezTo>
                    <a:pt x="24" y="1484"/>
                    <a:pt x="709" y="3264"/>
                    <a:pt x="2375" y="3447"/>
                  </a:cubicBezTo>
                  <a:cubicBezTo>
                    <a:pt x="2375" y="3447"/>
                    <a:pt x="2877" y="121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19"/>
            <p:cNvSpPr/>
            <p:nvPr/>
          </p:nvSpPr>
          <p:spPr>
            <a:xfrm>
              <a:off x="4928725" y="4472650"/>
              <a:ext cx="73625" cy="104450"/>
            </a:xfrm>
            <a:custGeom>
              <a:rect b="b" l="l" r="r" t="t"/>
              <a:pathLst>
                <a:path extrusionOk="0" h="4178" w="2945">
                  <a:moveTo>
                    <a:pt x="1301" y="1"/>
                  </a:moveTo>
                  <a:lnTo>
                    <a:pt x="1301" y="1"/>
                  </a:lnTo>
                  <a:cubicBezTo>
                    <a:pt x="457" y="1233"/>
                    <a:pt x="0" y="3082"/>
                    <a:pt x="1233" y="4178"/>
                  </a:cubicBezTo>
                  <a:cubicBezTo>
                    <a:pt x="1233" y="4178"/>
                    <a:pt x="2944" y="2649"/>
                    <a:pt x="13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19"/>
            <p:cNvSpPr/>
            <p:nvPr/>
          </p:nvSpPr>
          <p:spPr>
            <a:xfrm>
              <a:off x="4780350" y="4500050"/>
              <a:ext cx="76500" cy="73850"/>
            </a:xfrm>
            <a:custGeom>
              <a:rect b="b" l="l" r="r" t="t"/>
              <a:pathLst>
                <a:path extrusionOk="0" h="2954" w="3060">
                  <a:moveTo>
                    <a:pt x="0" y="1"/>
                  </a:moveTo>
                  <a:cubicBezTo>
                    <a:pt x="285" y="1403"/>
                    <a:pt x="1223" y="2953"/>
                    <a:pt x="2772" y="2953"/>
                  </a:cubicBezTo>
                  <a:cubicBezTo>
                    <a:pt x="2836" y="2953"/>
                    <a:pt x="2901" y="2950"/>
                    <a:pt x="2968" y="2945"/>
                  </a:cubicBezTo>
                  <a:cubicBezTo>
                    <a:pt x="2968" y="2945"/>
                    <a:pt x="3059" y="66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19"/>
            <p:cNvSpPr/>
            <p:nvPr/>
          </p:nvSpPr>
          <p:spPr>
            <a:xfrm>
              <a:off x="4636550" y="4369375"/>
              <a:ext cx="74200" cy="103300"/>
            </a:xfrm>
            <a:custGeom>
              <a:rect b="b" l="l" r="r" t="t"/>
              <a:pathLst>
                <a:path extrusionOk="0" h="4132" w="2968">
                  <a:moveTo>
                    <a:pt x="1735" y="1"/>
                  </a:moveTo>
                  <a:cubicBezTo>
                    <a:pt x="731" y="1096"/>
                    <a:pt x="0" y="2854"/>
                    <a:pt x="1073" y="4132"/>
                  </a:cubicBezTo>
                  <a:cubicBezTo>
                    <a:pt x="1073" y="4132"/>
                    <a:pt x="2968" y="2854"/>
                    <a:pt x="17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19"/>
            <p:cNvSpPr/>
            <p:nvPr/>
          </p:nvSpPr>
          <p:spPr>
            <a:xfrm>
              <a:off x="4526425" y="4577650"/>
              <a:ext cx="71350" cy="94175"/>
            </a:xfrm>
            <a:custGeom>
              <a:rect b="b" l="l" r="r" t="t"/>
              <a:pathLst>
                <a:path extrusionOk="0" h="3767" w="2854">
                  <a:moveTo>
                    <a:pt x="228" y="1"/>
                  </a:moveTo>
                  <a:lnTo>
                    <a:pt x="228" y="1"/>
                  </a:lnTo>
                  <a:cubicBezTo>
                    <a:pt x="0" y="1462"/>
                    <a:pt x="388" y="3333"/>
                    <a:pt x="2009" y="3767"/>
                  </a:cubicBezTo>
                  <a:cubicBezTo>
                    <a:pt x="2009" y="3767"/>
                    <a:pt x="2853" y="1644"/>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19"/>
            <p:cNvSpPr/>
            <p:nvPr/>
          </p:nvSpPr>
          <p:spPr>
            <a:xfrm>
              <a:off x="4683900" y="4442975"/>
              <a:ext cx="74225" cy="104475"/>
            </a:xfrm>
            <a:custGeom>
              <a:rect b="b" l="l" r="r" t="t"/>
              <a:pathLst>
                <a:path extrusionOk="0" h="4179" w="2969">
                  <a:moveTo>
                    <a:pt x="1370" y="1"/>
                  </a:moveTo>
                  <a:lnTo>
                    <a:pt x="1370" y="1"/>
                  </a:lnTo>
                  <a:cubicBezTo>
                    <a:pt x="503" y="1211"/>
                    <a:pt x="1" y="3037"/>
                    <a:pt x="1234" y="4178"/>
                  </a:cubicBezTo>
                  <a:cubicBezTo>
                    <a:pt x="1234" y="4178"/>
                    <a:pt x="2968" y="2672"/>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19"/>
            <p:cNvSpPr/>
            <p:nvPr/>
          </p:nvSpPr>
          <p:spPr>
            <a:xfrm>
              <a:off x="5150700" y="4258100"/>
              <a:ext cx="71925" cy="86200"/>
            </a:xfrm>
            <a:custGeom>
              <a:rect b="b" l="l" r="r" t="t"/>
              <a:pathLst>
                <a:path extrusionOk="0" h="3448" w="2877">
                  <a:moveTo>
                    <a:pt x="0" y="1"/>
                  </a:moveTo>
                  <a:cubicBezTo>
                    <a:pt x="23" y="1484"/>
                    <a:pt x="708" y="3265"/>
                    <a:pt x="2351" y="3447"/>
                  </a:cubicBezTo>
                  <a:cubicBezTo>
                    <a:pt x="2351" y="3447"/>
                    <a:pt x="2876" y="121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19"/>
            <p:cNvSpPr/>
            <p:nvPr/>
          </p:nvSpPr>
          <p:spPr>
            <a:xfrm>
              <a:off x="5283650" y="4238125"/>
              <a:ext cx="74200" cy="101025"/>
            </a:xfrm>
            <a:custGeom>
              <a:rect b="b" l="l" r="r" t="t"/>
              <a:pathLst>
                <a:path extrusionOk="0" h="4041" w="2968">
                  <a:moveTo>
                    <a:pt x="2009" y="1"/>
                  </a:moveTo>
                  <a:lnTo>
                    <a:pt x="2009" y="1"/>
                  </a:lnTo>
                  <a:cubicBezTo>
                    <a:pt x="891" y="1005"/>
                    <a:pt x="0" y="2671"/>
                    <a:pt x="959" y="4041"/>
                  </a:cubicBezTo>
                  <a:cubicBezTo>
                    <a:pt x="959" y="4041"/>
                    <a:pt x="2968" y="2968"/>
                    <a:pt x="20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19"/>
            <p:cNvSpPr/>
            <p:nvPr/>
          </p:nvSpPr>
          <p:spPr>
            <a:xfrm>
              <a:off x="4922425" y="4311750"/>
              <a:ext cx="71375" cy="86750"/>
            </a:xfrm>
            <a:custGeom>
              <a:rect b="b" l="l" r="r" t="t"/>
              <a:pathLst>
                <a:path extrusionOk="0" h="3470" w="2855">
                  <a:moveTo>
                    <a:pt x="1" y="0"/>
                  </a:moveTo>
                  <a:cubicBezTo>
                    <a:pt x="1" y="1484"/>
                    <a:pt x="663" y="3264"/>
                    <a:pt x="2306" y="3470"/>
                  </a:cubicBezTo>
                  <a:cubicBezTo>
                    <a:pt x="2306" y="3470"/>
                    <a:pt x="2854" y="125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19"/>
            <p:cNvSpPr/>
            <p:nvPr/>
          </p:nvSpPr>
          <p:spPr>
            <a:xfrm>
              <a:off x="4968650" y="4477800"/>
              <a:ext cx="71350" cy="103300"/>
            </a:xfrm>
            <a:custGeom>
              <a:rect b="b" l="l" r="r" t="t"/>
              <a:pathLst>
                <a:path extrusionOk="0" h="4132" w="2854">
                  <a:moveTo>
                    <a:pt x="800" y="0"/>
                  </a:moveTo>
                  <a:lnTo>
                    <a:pt x="800" y="0"/>
                  </a:lnTo>
                  <a:cubicBezTo>
                    <a:pt x="161" y="1347"/>
                    <a:pt x="1" y="3242"/>
                    <a:pt x="1416" y="4132"/>
                  </a:cubicBezTo>
                  <a:cubicBezTo>
                    <a:pt x="1416" y="4132"/>
                    <a:pt x="2854" y="2329"/>
                    <a:pt x="8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19"/>
            <p:cNvSpPr/>
            <p:nvPr/>
          </p:nvSpPr>
          <p:spPr>
            <a:xfrm>
              <a:off x="5037125" y="4272375"/>
              <a:ext cx="71925" cy="86175"/>
            </a:xfrm>
            <a:custGeom>
              <a:rect b="b" l="l" r="r" t="t"/>
              <a:pathLst>
                <a:path extrusionOk="0" h="3447" w="2877">
                  <a:moveTo>
                    <a:pt x="1" y="0"/>
                  </a:moveTo>
                  <a:cubicBezTo>
                    <a:pt x="24" y="1484"/>
                    <a:pt x="708" y="3264"/>
                    <a:pt x="2375" y="3447"/>
                  </a:cubicBezTo>
                  <a:cubicBezTo>
                    <a:pt x="2375" y="3447"/>
                    <a:pt x="2877" y="121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19"/>
            <p:cNvSpPr/>
            <p:nvPr/>
          </p:nvSpPr>
          <p:spPr>
            <a:xfrm>
              <a:off x="5281375" y="4409900"/>
              <a:ext cx="74200" cy="104450"/>
            </a:xfrm>
            <a:custGeom>
              <a:rect b="b" l="l" r="r" t="t"/>
              <a:pathLst>
                <a:path extrusionOk="0" h="4178" w="2968">
                  <a:moveTo>
                    <a:pt x="1324" y="0"/>
                  </a:moveTo>
                  <a:lnTo>
                    <a:pt x="1324" y="0"/>
                  </a:lnTo>
                  <a:cubicBezTo>
                    <a:pt x="479" y="1210"/>
                    <a:pt x="0" y="3059"/>
                    <a:pt x="1255" y="4177"/>
                  </a:cubicBezTo>
                  <a:cubicBezTo>
                    <a:pt x="1255" y="4177"/>
                    <a:pt x="2967" y="2648"/>
                    <a:pt x="13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19"/>
            <p:cNvSpPr/>
            <p:nvPr/>
          </p:nvSpPr>
          <p:spPr>
            <a:xfrm>
              <a:off x="5133575" y="4437275"/>
              <a:ext cx="76475" cy="73275"/>
            </a:xfrm>
            <a:custGeom>
              <a:rect b="b" l="l" r="r" t="t"/>
              <a:pathLst>
                <a:path extrusionOk="0" h="2931" w="3059">
                  <a:moveTo>
                    <a:pt x="0" y="1"/>
                  </a:moveTo>
                  <a:lnTo>
                    <a:pt x="0" y="1"/>
                  </a:lnTo>
                  <a:cubicBezTo>
                    <a:pt x="285" y="1403"/>
                    <a:pt x="1221" y="2931"/>
                    <a:pt x="2769" y="2931"/>
                  </a:cubicBezTo>
                  <a:cubicBezTo>
                    <a:pt x="2834" y="2931"/>
                    <a:pt x="2900" y="2928"/>
                    <a:pt x="2968" y="2922"/>
                  </a:cubicBezTo>
                  <a:cubicBezTo>
                    <a:pt x="2968" y="2922"/>
                    <a:pt x="3059" y="64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19"/>
            <p:cNvSpPr/>
            <p:nvPr/>
          </p:nvSpPr>
          <p:spPr>
            <a:xfrm>
              <a:off x="4989200" y="4306600"/>
              <a:ext cx="74775" cy="102750"/>
            </a:xfrm>
            <a:custGeom>
              <a:rect b="b" l="l" r="r" t="t"/>
              <a:pathLst>
                <a:path extrusionOk="0" h="4110" w="2991">
                  <a:moveTo>
                    <a:pt x="1758" y="1"/>
                  </a:moveTo>
                  <a:lnTo>
                    <a:pt x="1758" y="1"/>
                  </a:lnTo>
                  <a:cubicBezTo>
                    <a:pt x="754" y="1074"/>
                    <a:pt x="1" y="2831"/>
                    <a:pt x="1096" y="4109"/>
                  </a:cubicBezTo>
                  <a:cubicBezTo>
                    <a:pt x="1096" y="4109"/>
                    <a:pt x="2991" y="2854"/>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19"/>
            <p:cNvSpPr/>
            <p:nvPr/>
          </p:nvSpPr>
          <p:spPr>
            <a:xfrm>
              <a:off x="4879650" y="4514325"/>
              <a:ext cx="71350" cy="94750"/>
            </a:xfrm>
            <a:custGeom>
              <a:rect b="b" l="l" r="r" t="t"/>
              <a:pathLst>
                <a:path extrusionOk="0" h="3790" w="2854">
                  <a:moveTo>
                    <a:pt x="228" y="0"/>
                  </a:moveTo>
                  <a:lnTo>
                    <a:pt x="228" y="0"/>
                  </a:lnTo>
                  <a:cubicBezTo>
                    <a:pt x="0" y="1484"/>
                    <a:pt x="388" y="3355"/>
                    <a:pt x="2009" y="3789"/>
                  </a:cubicBezTo>
                  <a:cubicBezTo>
                    <a:pt x="2009" y="3789"/>
                    <a:pt x="2853" y="1666"/>
                    <a:pt x="2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19"/>
            <p:cNvSpPr/>
            <p:nvPr/>
          </p:nvSpPr>
          <p:spPr>
            <a:xfrm>
              <a:off x="5037125" y="4379650"/>
              <a:ext cx="73650" cy="104450"/>
            </a:xfrm>
            <a:custGeom>
              <a:rect b="b" l="l" r="r" t="t"/>
              <a:pathLst>
                <a:path extrusionOk="0" h="4178" w="2946">
                  <a:moveTo>
                    <a:pt x="1348" y="0"/>
                  </a:moveTo>
                  <a:lnTo>
                    <a:pt x="1348" y="0"/>
                  </a:lnTo>
                  <a:cubicBezTo>
                    <a:pt x="503" y="1233"/>
                    <a:pt x="1" y="3059"/>
                    <a:pt x="1233" y="4177"/>
                  </a:cubicBezTo>
                  <a:cubicBezTo>
                    <a:pt x="1233" y="4177"/>
                    <a:pt x="2945" y="2694"/>
                    <a:pt x="13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19"/>
            <p:cNvSpPr/>
            <p:nvPr/>
          </p:nvSpPr>
          <p:spPr>
            <a:xfrm>
              <a:off x="3906150" y="4928550"/>
              <a:ext cx="95875" cy="49175"/>
            </a:xfrm>
            <a:custGeom>
              <a:rect b="b" l="l" r="r" t="t"/>
              <a:pathLst>
                <a:path extrusionOk="0" h="1967" w="3835">
                  <a:moveTo>
                    <a:pt x="860" y="1"/>
                  </a:moveTo>
                  <a:cubicBezTo>
                    <a:pt x="596" y="1"/>
                    <a:pt x="310" y="23"/>
                    <a:pt x="0" y="71"/>
                  </a:cubicBezTo>
                  <a:cubicBezTo>
                    <a:pt x="625" y="1053"/>
                    <a:pt x="1698" y="1966"/>
                    <a:pt x="2857" y="1966"/>
                  </a:cubicBezTo>
                  <a:cubicBezTo>
                    <a:pt x="3179" y="1966"/>
                    <a:pt x="3507" y="1896"/>
                    <a:pt x="3835" y="1737"/>
                  </a:cubicBezTo>
                  <a:cubicBezTo>
                    <a:pt x="3835" y="1737"/>
                    <a:pt x="3225" y="1"/>
                    <a:pt x="8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19"/>
            <p:cNvSpPr/>
            <p:nvPr/>
          </p:nvSpPr>
          <p:spPr>
            <a:xfrm>
              <a:off x="4040250" y="4816750"/>
              <a:ext cx="70200" cy="99325"/>
            </a:xfrm>
            <a:custGeom>
              <a:rect b="b" l="l" r="r" t="t"/>
              <a:pathLst>
                <a:path extrusionOk="0" h="3973" w="2808">
                  <a:moveTo>
                    <a:pt x="434" y="1"/>
                  </a:moveTo>
                  <a:lnTo>
                    <a:pt x="434" y="1"/>
                  </a:lnTo>
                  <a:cubicBezTo>
                    <a:pt x="0" y="1416"/>
                    <a:pt x="137" y="3333"/>
                    <a:pt x="1666" y="3972"/>
                  </a:cubicBezTo>
                  <a:cubicBezTo>
                    <a:pt x="1666" y="3972"/>
                    <a:pt x="2808" y="2009"/>
                    <a:pt x="4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19"/>
            <p:cNvSpPr/>
            <p:nvPr/>
          </p:nvSpPr>
          <p:spPr>
            <a:xfrm>
              <a:off x="3741225" y="5095500"/>
              <a:ext cx="94750" cy="50125"/>
            </a:xfrm>
            <a:custGeom>
              <a:rect b="b" l="l" r="r" t="t"/>
              <a:pathLst>
                <a:path extrusionOk="0" h="2005" w="3790">
                  <a:moveTo>
                    <a:pt x="783" y="0"/>
                  </a:moveTo>
                  <a:cubicBezTo>
                    <a:pt x="541" y="0"/>
                    <a:pt x="281" y="18"/>
                    <a:pt x="1" y="58"/>
                  </a:cubicBezTo>
                  <a:cubicBezTo>
                    <a:pt x="616" y="1053"/>
                    <a:pt x="1689" y="2005"/>
                    <a:pt x="2858" y="2005"/>
                  </a:cubicBezTo>
                  <a:cubicBezTo>
                    <a:pt x="3164" y="2005"/>
                    <a:pt x="3477" y="1939"/>
                    <a:pt x="3790" y="1792"/>
                  </a:cubicBezTo>
                  <a:cubicBezTo>
                    <a:pt x="3790" y="1792"/>
                    <a:pt x="3205" y="0"/>
                    <a:pt x="7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19"/>
            <p:cNvSpPr/>
            <p:nvPr/>
          </p:nvSpPr>
          <p:spPr>
            <a:xfrm>
              <a:off x="3885025" y="5202500"/>
              <a:ext cx="74775" cy="79350"/>
            </a:xfrm>
            <a:custGeom>
              <a:rect b="b" l="l" r="r" t="t"/>
              <a:pathLst>
                <a:path extrusionOk="0" h="3174" w="2991">
                  <a:moveTo>
                    <a:pt x="1" y="0"/>
                  </a:moveTo>
                  <a:cubicBezTo>
                    <a:pt x="183" y="1484"/>
                    <a:pt x="1050" y="3173"/>
                    <a:pt x="2717" y="3173"/>
                  </a:cubicBezTo>
                  <a:cubicBezTo>
                    <a:pt x="2717" y="3173"/>
                    <a:pt x="2991" y="91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19"/>
            <p:cNvSpPr/>
            <p:nvPr/>
          </p:nvSpPr>
          <p:spPr>
            <a:xfrm>
              <a:off x="3817700" y="5001025"/>
              <a:ext cx="95300" cy="49150"/>
            </a:xfrm>
            <a:custGeom>
              <a:rect b="b" l="l" r="r" t="t"/>
              <a:pathLst>
                <a:path extrusionOk="0" h="1966" w="3812">
                  <a:moveTo>
                    <a:pt x="854" y="1"/>
                  </a:moveTo>
                  <a:cubicBezTo>
                    <a:pt x="592" y="1"/>
                    <a:pt x="307" y="22"/>
                    <a:pt x="0" y="71"/>
                  </a:cubicBezTo>
                  <a:cubicBezTo>
                    <a:pt x="625" y="1053"/>
                    <a:pt x="1698" y="1966"/>
                    <a:pt x="2846" y="1966"/>
                  </a:cubicBezTo>
                  <a:cubicBezTo>
                    <a:pt x="3165" y="1966"/>
                    <a:pt x="3490" y="1896"/>
                    <a:pt x="3812" y="1737"/>
                  </a:cubicBezTo>
                  <a:cubicBezTo>
                    <a:pt x="3812" y="1737"/>
                    <a:pt x="3203" y="1"/>
                    <a:pt x="8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19"/>
            <p:cNvSpPr/>
            <p:nvPr/>
          </p:nvSpPr>
          <p:spPr>
            <a:xfrm>
              <a:off x="4124125" y="4971975"/>
              <a:ext cx="71350" cy="89600"/>
            </a:xfrm>
            <a:custGeom>
              <a:rect b="b" l="l" r="r" t="t"/>
              <a:pathLst>
                <a:path extrusionOk="0" h="3584" w="2854">
                  <a:moveTo>
                    <a:pt x="69" y="0"/>
                  </a:moveTo>
                  <a:lnTo>
                    <a:pt x="69" y="0"/>
                  </a:lnTo>
                  <a:cubicBezTo>
                    <a:pt x="0" y="1484"/>
                    <a:pt x="571" y="3310"/>
                    <a:pt x="2214" y="3584"/>
                  </a:cubicBezTo>
                  <a:cubicBezTo>
                    <a:pt x="2214" y="3584"/>
                    <a:pt x="2854" y="1392"/>
                    <a:pt x="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19"/>
            <p:cNvSpPr/>
            <p:nvPr/>
          </p:nvSpPr>
          <p:spPr>
            <a:xfrm>
              <a:off x="3986600" y="5083500"/>
              <a:ext cx="102175" cy="41800"/>
            </a:xfrm>
            <a:custGeom>
              <a:rect b="b" l="l" r="r" t="t"/>
              <a:pathLst>
                <a:path extrusionOk="0" h="1672" w="4087">
                  <a:moveTo>
                    <a:pt x="1621" y="1"/>
                  </a:moveTo>
                  <a:cubicBezTo>
                    <a:pt x="1155" y="1"/>
                    <a:pt x="617" y="88"/>
                    <a:pt x="0" y="309"/>
                  </a:cubicBezTo>
                  <a:cubicBezTo>
                    <a:pt x="704" y="1044"/>
                    <a:pt x="1729" y="1672"/>
                    <a:pt x="2737" y="1672"/>
                  </a:cubicBezTo>
                  <a:cubicBezTo>
                    <a:pt x="3201" y="1672"/>
                    <a:pt x="3662" y="1539"/>
                    <a:pt x="4086" y="1222"/>
                  </a:cubicBezTo>
                  <a:cubicBezTo>
                    <a:pt x="4086" y="1222"/>
                    <a:pt x="3362" y="1"/>
                    <a:pt x="16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19"/>
            <p:cNvSpPr/>
            <p:nvPr/>
          </p:nvSpPr>
          <p:spPr>
            <a:xfrm>
              <a:off x="3825100" y="5034150"/>
              <a:ext cx="71375" cy="95900"/>
            </a:xfrm>
            <a:custGeom>
              <a:rect b="b" l="l" r="r" t="t"/>
              <a:pathLst>
                <a:path extrusionOk="0" h="3836" w="2855">
                  <a:moveTo>
                    <a:pt x="298" y="1"/>
                  </a:moveTo>
                  <a:cubicBezTo>
                    <a:pt x="1" y="1462"/>
                    <a:pt x="320" y="3333"/>
                    <a:pt x="1918" y="3836"/>
                  </a:cubicBezTo>
                  <a:cubicBezTo>
                    <a:pt x="1918" y="3836"/>
                    <a:pt x="2854" y="1759"/>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19"/>
            <p:cNvSpPr/>
            <p:nvPr/>
          </p:nvSpPr>
          <p:spPr>
            <a:xfrm>
              <a:off x="3901000" y="5075825"/>
              <a:ext cx="71350" cy="90175"/>
            </a:xfrm>
            <a:custGeom>
              <a:rect b="b" l="l" r="r" t="t"/>
              <a:pathLst>
                <a:path extrusionOk="0" h="3607" w="2854">
                  <a:moveTo>
                    <a:pt x="92" y="0"/>
                  </a:moveTo>
                  <a:cubicBezTo>
                    <a:pt x="1" y="1507"/>
                    <a:pt x="548" y="3333"/>
                    <a:pt x="2192" y="3607"/>
                  </a:cubicBezTo>
                  <a:cubicBezTo>
                    <a:pt x="2192" y="3607"/>
                    <a:pt x="2854" y="1438"/>
                    <a:pt x="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19"/>
            <p:cNvSpPr/>
            <p:nvPr/>
          </p:nvSpPr>
          <p:spPr>
            <a:xfrm>
              <a:off x="5568975" y="4626150"/>
              <a:ext cx="71900" cy="95325"/>
            </a:xfrm>
            <a:custGeom>
              <a:rect b="b" l="l" r="r" t="t"/>
              <a:pathLst>
                <a:path extrusionOk="0" h="3813" w="2876">
                  <a:moveTo>
                    <a:pt x="2397" y="1"/>
                  </a:moveTo>
                  <a:lnTo>
                    <a:pt x="2397" y="1"/>
                  </a:lnTo>
                  <a:cubicBezTo>
                    <a:pt x="1141" y="800"/>
                    <a:pt x="0" y="2306"/>
                    <a:pt x="708" y="3813"/>
                  </a:cubicBezTo>
                  <a:cubicBezTo>
                    <a:pt x="708" y="3813"/>
                    <a:pt x="2876" y="3082"/>
                    <a:pt x="2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19"/>
            <p:cNvSpPr/>
            <p:nvPr/>
          </p:nvSpPr>
          <p:spPr>
            <a:xfrm>
              <a:off x="5642575" y="4765750"/>
              <a:ext cx="99875" cy="43050"/>
            </a:xfrm>
            <a:custGeom>
              <a:rect b="b" l="l" r="r" t="t"/>
              <a:pathLst>
                <a:path extrusionOk="0" h="1722" w="3995">
                  <a:moveTo>
                    <a:pt x="2574" y="0"/>
                  </a:moveTo>
                  <a:cubicBezTo>
                    <a:pt x="1499" y="0"/>
                    <a:pt x="457" y="393"/>
                    <a:pt x="0" y="1447"/>
                  </a:cubicBezTo>
                  <a:cubicBezTo>
                    <a:pt x="0" y="1447"/>
                    <a:pt x="478" y="1721"/>
                    <a:pt x="1201" y="1721"/>
                  </a:cubicBezTo>
                  <a:cubicBezTo>
                    <a:pt x="1953" y="1721"/>
                    <a:pt x="2971" y="1425"/>
                    <a:pt x="3995" y="215"/>
                  </a:cubicBezTo>
                  <a:cubicBezTo>
                    <a:pt x="3548" y="80"/>
                    <a:pt x="3058" y="0"/>
                    <a:pt x="25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19"/>
            <p:cNvSpPr/>
            <p:nvPr/>
          </p:nvSpPr>
          <p:spPr>
            <a:xfrm>
              <a:off x="5401775" y="4460675"/>
              <a:ext cx="71925" cy="94750"/>
            </a:xfrm>
            <a:custGeom>
              <a:rect b="b" l="l" r="r" t="t"/>
              <a:pathLst>
                <a:path extrusionOk="0" h="3790" w="2877">
                  <a:moveTo>
                    <a:pt x="2443" y="1"/>
                  </a:moveTo>
                  <a:lnTo>
                    <a:pt x="2443" y="1"/>
                  </a:lnTo>
                  <a:cubicBezTo>
                    <a:pt x="1164" y="777"/>
                    <a:pt x="0" y="2283"/>
                    <a:pt x="708" y="3790"/>
                  </a:cubicBezTo>
                  <a:cubicBezTo>
                    <a:pt x="708" y="3790"/>
                    <a:pt x="2876" y="3082"/>
                    <a:pt x="2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19"/>
            <p:cNvSpPr/>
            <p:nvPr/>
          </p:nvSpPr>
          <p:spPr>
            <a:xfrm>
              <a:off x="5277375" y="4604475"/>
              <a:ext cx="79325" cy="67525"/>
            </a:xfrm>
            <a:custGeom>
              <a:rect b="b" l="l" r="r" t="t"/>
              <a:pathLst>
                <a:path extrusionOk="0" h="2701" w="3173">
                  <a:moveTo>
                    <a:pt x="3173" y="1"/>
                  </a:moveTo>
                  <a:lnTo>
                    <a:pt x="3173" y="1"/>
                  </a:lnTo>
                  <a:cubicBezTo>
                    <a:pt x="1689" y="160"/>
                    <a:pt x="0" y="1028"/>
                    <a:pt x="0" y="2694"/>
                  </a:cubicBezTo>
                  <a:cubicBezTo>
                    <a:pt x="0" y="2694"/>
                    <a:pt x="55" y="2701"/>
                    <a:pt x="151" y="2701"/>
                  </a:cubicBezTo>
                  <a:cubicBezTo>
                    <a:pt x="672" y="2701"/>
                    <a:pt x="2402" y="2505"/>
                    <a:pt x="31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19"/>
            <p:cNvSpPr/>
            <p:nvPr/>
          </p:nvSpPr>
          <p:spPr>
            <a:xfrm>
              <a:off x="5496500" y="4537150"/>
              <a:ext cx="72475" cy="95875"/>
            </a:xfrm>
            <a:custGeom>
              <a:rect b="b" l="l" r="r" t="t"/>
              <a:pathLst>
                <a:path extrusionOk="0" h="3835" w="2899">
                  <a:moveTo>
                    <a:pt x="2420" y="0"/>
                  </a:moveTo>
                  <a:cubicBezTo>
                    <a:pt x="1164" y="799"/>
                    <a:pt x="0" y="2328"/>
                    <a:pt x="731" y="3835"/>
                  </a:cubicBezTo>
                  <a:cubicBezTo>
                    <a:pt x="731" y="3835"/>
                    <a:pt x="2899" y="3082"/>
                    <a:pt x="24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19"/>
            <p:cNvSpPr/>
            <p:nvPr/>
          </p:nvSpPr>
          <p:spPr>
            <a:xfrm>
              <a:off x="5497075" y="4845150"/>
              <a:ext cx="89600" cy="55375"/>
            </a:xfrm>
            <a:custGeom>
              <a:rect b="b" l="l" r="r" t="t"/>
              <a:pathLst>
                <a:path extrusionOk="0" h="2215" w="3584">
                  <a:moveTo>
                    <a:pt x="3347" y="0"/>
                  </a:moveTo>
                  <a:cubicBezTo>
                    <a:pt x="1912" y="0"/>
                    <a:pt x="260" y="594"/>
                    <a:pt x="0" y="2151"/>
                  </a:cubicBezTo>
                  <a:cubicBezTo>
                    <a:pt x="0" y="2151"/>
                    <a:pt x="217" y="2215"/>
                    <a:pt x="558" y="2215"/>
                  </a:cubicBezTo>
                  <a:cubicBezTo>
                    <a:pt x="1300" y="2215"/>
                    <a:pt x="2629" y="1914"/>
                    <a:pt x="3584" y="6"/>
                  </a:cubicBezTo>
                  <a:cubicBezTo>
                    <a:pt x="3506" y="2"/>
                    <a:pt x="3426" y="0"/>
                    <a:pt x="33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19"/>
            <p:cNvSpPr/>
            <p:nvPr/>
          </p:nvSpPr>
          <p:spPr>
            <a:xfrm>
              <a:off x="5419450" y="4706050"/>
              <a:ext cx="74775" cy="101600"/>
            </a:xfrm>
            <a:custGeom>
              <a:rect b="b" l="l" r="r" t="t"/>
              <a:pathLst>
                <a:path extrusionOk="0" h="4064" w="2991">
                  <a:moveTo>
                    <a:pt x="1941" y="0"/>
                  </a:moveTo>
                  <a:lnTo>
                    <a:pt x="1941" y="0"/>
                  </a:lnTo>
                  <a:cubicBezTo>
                    <a:pt x="845" y="1028"/>
                    <a:pt x="1" y="2739"/>
                    <a:pt x="1005" y="4063"/>
                  </a:cubicBezTo>
                  <a:cubicBezTo>
                    <a:pt x="1005" y="4063"/>
                    <a:pt x="2991" y="2922"/>
                    <a:pt x="19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19"/>
            <p:cNvSpPr/>
            <p:nvPr/>
          </p:nvSpPr>
          <p:spPr>
            <a:xfrm>
              <a:off x="5429150" y="4549500"/>
              <a:ext cx="96475" cy="46850"/>
            </a:xfrm>
            <a:custGeom>
              <a:rect b="b" l="l" r="r" t="t"/>
              <a:pathLst>
                <a:path extrusionOk="0" h="1874" w="3859">
                  <a:moveTo>
                    <a:pt x="2870" y="0"/>
                  </a:moveTo>
                  <a:cubicBezTo>
                    <a:pt x="1650" y="0"/>
                    <a:pt x="412" y="463"/>
                    <a:pt x="1" y="1697"/>
                  </a:cubicBezTo>
                  <a:cubicBezTo>
                    <a:pt x="1" y="1697"/>
                    <a:pt x="382" y="1873"/>
                    <a:pt x="958" y="1873"/>
                  </a:cubicBezTo>
                  <a:cubicBezTo>
                    <a:pt x="1727" y="1873"/>
                    <a:pt x="2841" y="1560"/>
                    <a:pt x="3858" y="100"/>
                  </a:cubicBezTo>
                  <a:cubicBezTo>
                    <a:pt x="3542" y="35"/>
                    <a:pt x="3207" y="0"/>
                    <a:pt x="28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19"/>
            <p:cNvSpPr/>
            <p:nvPr/>
          </p:nvSpPr>
          <p:spPr>
            <a:xfrm>
              <a:off x="5202050" y="4536000"/>
              <a:ext cx="68500" cy="87900"/>
            </a:xfrm>
            <a:custGeom>
              <a:rect b="b" l="l" r="r" t="t"/>
              <a:pathLst>
                <a:path extrusionOk="0" h="3516" w="2740">
                  <a:moveTo>
                    <a:pt x="2739" y="1"/>
                  </a:moveTo>
                  <a:lnTo>
                    <a:pt x="2739" y="1"/>
                  </a:lnTo>
                  <a:cubicBezTo>
                    <a:pt x="1370" y="594"/>
                    <a:pt x="0" y="1918"/>
                    <a:pt x="480" y="3516"/>
                  </a:cubicBezTo>
                  <a:cubicBezTo>
                    <a:pt x="480" y="3516"/>
                    <a:pt x="2739" y="3128"/>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19"/>
            <p:cNvSpPr/>
            <p:nvPr/>
          </p:nvSpPr>
          <p:spPr>
            <a:xfrm>
              <a:off x="5393200" y="4622500"/>
              <a:ext cx="90200" cy="54500"/>
            </a:xfrm>
            <a:custGeom>
              <a:rect b="b" l="l" r="r" t="t"/>
              <a:pathLst>
                <a:path extrusionOk="0" h="2180" w="3608">
                  <a:moveTo>
                    <a:pt x="3293" y="0"/>
                  </a:moveTo>
                  <a:cubicBezTo>
                    <a:pt x="1876" y="0"/>
                    <a:pt x="277" y="581"/>
                    <a:pt x="1" y="2110"/>
                  </a:cubicBezTo>
                  <a:cubicBezTo>
                    <a:pt x="1" y="2110"/>
                    <a:pt x="228" y="2179"/>
                    <a:pt x="585" y="2179"/>
                  </a:cubicBezTo>
                  <a:cubicBezTo>
                    <a:pt x="1329" y="2179"/>
                    <a:pt x="2635" y="1877"/>
                    <a:pt x="3607" y="10"/>
                  </a:cubicBezTo>
                  <a:cubicBezTo>
                    <a:pt x="3504" y="4"/>
                    <a:pt x="3399" y="0"/>
                    <a:pt x="3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19"/>
            <p:cNvSpPr/>
            <p:nvPr/>
          </p:nvSpPr>
          <p:spPr>
            <a:xfrm>
              <a:off x="4298175" y="4516600"/>
              <a:ext cx="71925" cy="85625"/>
            </a:xfrm>
            <a:custGeom>
              <a:rect b="b" l="l" r="r" t="t"/>
              <a:pathLst>
                <a:path extrusionOk="0" h="3425" w="2877">
                  <a:moveTo>
                    <a:pt x="0" y="0"/>
                  </a:moveTo>
                  <a:cubicBezTo>
                    <a:pt x="23" y="1507"/>
                    <a:pt x="730" y="3264"/>
                    <a:pt x="2397" y="3424"/>
                  </a:cubicBezTo>
                  <a:cubicBezTo>
                    <a:pt x="2397" y="3424"/>
                    <a:pt x="2876" y="118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19"/>
            <p:cNvSpPr/>
            <p:nvPr/>
          </p:nvSpPr>
          <p:spPr>
            <a:xfrm>
              <a:off x="4431700" y="4494350"/>
              <a:ext cx="74200" cy="101600"/>
            </a:xfrm>
            <a:custGeom>
              <a:rect b="b" l="l" r="r" t="t"/>
              <a:pathLst>
                <a:path extrusionOk="0" h="4064" w="2968">
                  <a:moveTo>
                    <a:pt x="1963" y="0"/>
                  </a:moveTo>
                  <a:lnTo>
                    <a:pt x="1963" y="0"/>
                  </a:lnTo>
                  <a:cubicBezTo>
                    <a:pt x="868" y="1005"/>
                    <a:pt x="0" y="2694"/>
                    <a:pt x="959" y="4063"/>
                  </a:cubicBezTo>
                  <a:cubicBezTo>
                    <a:pt x="959" y="4063"/>
                    <a:pt x="2967" y="2945"/>
                    <a:pt x="19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19"/>
            <p:cNvSpPr/>
            <p:nvPr/>
          </p:nvSpPr>
          <p:spPr>
            <a:xfrm>
              <a:off x="4070475" y="4573650"/>
              <a:ext cx="71925" cy="86200"/>
            </a:xfrm>
            <a:custGeom>
              <a:rect b="b" l="l" r="r" t="t"/>
              <a:pathLst>
                <a:path extrusionOk="0" h="3448" w="2877">
                  <a:moveTo>
                    <a:pt x="1" y="1"/>
                  </a:moveTo>
                  <a:lnTo>
                    <a:pt x="1" y="1"/>
                  </a:lnTo>
                  <a:cubicBezTo>
                    <a:pt x="24" y="1507"/>
                    <a:pt x="708" y="3288"/>
                    <a:pt x="2352" y="3448"/>
                  </a:cubicBezTo>
                  <a:cubicBezTo>
                    <a:pt x="2352" y="3448"/>
                    <a:pt x="2877" y="123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19"/>
            <p:cNvSpPr/>
            <p:nvPr/>
          </p:nvSpPr>
          <p:spPr>
            <a:xfrm>
              <a:off x="4689050" y="4405900"/>
              <a:ext cx="70775" cy="102725"/>
            </a:xfrm>
            <a:custGeom>
              <a:rect b="b" l="l" r="r" t="t"/>
              <a:pathLst>
                <a:path extrusionOk="0" h="4109" w="2831">
                  <a:moveTo>
                    <a:pt x="754" y="0"/>
                  </a:moveTo>
                  <a:cubicBezTo>
                    <a:pt x="137" y="1347"/>
                    <a:pt x="0" y="3242"/>
                    <a:pt x="1438" y="4109"/>
                  </a:cubicBezTo>
                  <a:cubicBezTo>
                    <a:pt x="1438" y="4109"/>
                    <a:pt x="2831" y="2306"/>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19"/>
            <p:cNvSpPr/>
            <p:nvPr/>
          </p:nvSpPr>
          <p:spPr>
            <a:xfrm>
              <a:off x="4184600" y="4532575"/>
              <a:ext cx="72500" cy="85625"/>
            </a:xfrm>
            <a:custGeom>
              <a:rect b="b" l="l" r="r" t="t"/>
              <a:pathLst>
                <a:path extrusionOk="0" h="3425" w="2900">
                  <a:moveTo>
                    <a:pt x="1" y="1"/>
                  </a:moveTo>
                  <a:lnTo>
                    <a:pt x="1" y="1"/>
                  </a:lnTo>
                  <a:cubicBezTo>
                    <a:pt x="46" y="1507"/>
                    <a:pt x="754" y="3265"/>
                    <a:pt x="2420" y="3424"/>
                  </a:cubicBezTo>
                  <a:cubicBezTo>
                    <a:pt x="2420" y="3424"/>
                    <a:pt x="2900" y="118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19"/>
            <p:cNvSpPr/>
            <p:nvPr/>
          </p:nvSpPr>
          <p:spPr>
            <a:xfrm>
              <a:off x="4378625" y="4580500"/>
              <a:ext cx="73625" cy="104450"/>
            </a:xfrm>
            <a:custGeom>
              <a:rect b="b" l="l" r="r" t="t"/>
              <a:pathLst>
                <a:path extrusionOk="0" h="4178" w="2945">
                  <a:moveTo>
                    <a:pt x="1279" y="1"/>
                  </a:moveTo>
                  <a:lnTo>
                    <a:pt x="1279" y="1"/>
                  </a:lnTo>
                  <a:cubicBezTo>
                    <a:pt x="434" y="1233"/>
                    <a:pt x="0" y="3082"/>
                    <a:pt x="1256" y="4178"/>
                  </a:cubicBezTo>
                  <a:cubicBezTo>
                    <a:pt x="1256" y="4178"/>
                    <a:pt x="2945" y="2626"/>
                    <a:pt x="1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19"/>
            <p:cNvSpPr/>
            <p:nvPr/>
          </p:nvSpPr>
          <p:spPr>
            <a:xfrm>
              <a:off x="4321000" y="4702625"/>
              <a:ext cx="76475" cy="72275"/>
            </a:xfrm>
            <a:custGeom>
              <a:rect b="b" l="l" r="r" t="t"/>
              <a:pathLst>
                <a:path extrusionOk="0" h="2891" w="3059">
                  <a:moveTo>
                    <a:pt x="0" y="0"/>
                  </a:moveTo>
                  <a:cubicBezTo>
                    <a:pt x="303" y="1364"/>
                    <a:pt x="1242" y="2891"/>
                    <a:pt x="2758" y="2891"/>
                  </a:cubicBezTo>
                  <a:cubicBezTo>
                    <a:pt x="2841" y="2891"/>
                    <a:pt x="2926" y="2886"/>
                    <a:pt x="3013" y="2876"/>
                  </a:cubicBezTo>
                  <a:cubicBezTo>
                    <a:pt x="3013" y="2876"/>
                    <a:pt x="3059" y="59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19"/>
            <p:cNvSpPr/>
            <p:nvPr/>
          </p:nvSpPr>
          <p:spPr>
            <a:xfrm>
              <a:off x="4162925" y="4630150"/>
              <a:ext cx="74200" cy="103325"/>
            </a:xfrm>
            <a:custGeom>
              <a:rect b="b" l="l" r="r" t="t"/>
              <a:pathLst>
                <a:path extrusionOk="0" h="4133" w="2968">
                  <a:moveTo>
                    <a:pt x="1690" y="1"/>
                  </a:moveTo>
                  <a:lnTo>
                    <a:pt x="1690" y="1"/>
                  </a:lnTo>
                  <a:cubicBezTo>
                    <a:pt x="708" y="1096"/>
                    <a:pt x="0" y="2877"/>
                    <a:pt x="1096" y="4132"/>
                  </a:cubicBezTo>
                  <a:cubicBezTo>
                    <a:pt x="1096" y="4132"/>
                    <a:pt x="2968" y="2831"/>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19"/>
            <p:cNvSpPr/>
            <p:nvPr/>
          </p:nvSpPr>
          <p:spPr>
            <a:xfrm>
              <a:off x="4565800" y="4470950"/>
              <a:ext cx="71925" cy="93600"/>
            </a:xfrm>
            <a:custGeom>
              <a:rect b="b" l="l" r="r" t="t"/>
              <a:pathLst>
                <a:path extrusionOk="0" h="3744" w="2877">
                  <a:moveTo>
                    <a:pt x="206" y="0"/>
                  </a:moveTo>
                  <a:lnTo>
                    <a:pt x="206" y="0"/>
                  </a:lnTo>
                  <a:cubicBezTo>
                    <a:pt x="0" y="1484"/>
                    <a:pt x="434" y="3333"/>
                    <a:pt x="2054" y="3744"/>
                  </a:cubicBezTo>
                  <a:cubicBezTo>
                    <a:pt x="2054" y="3744"/>
                    <a:pt x="2876" y="1621"/>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19"/>
            <p:cNvSpPr/>
            <p:nvPr/>
          </p:nvSpPr>
          <p:spPr>
            <a:xfrm>
              <a:off x="4279325" y="4603900"/>
              <a:ext cx="74225" cy="104450"/>
            </a:xfrm>
            <a:custGeom>
              <a:rect b="b" l="l" r="r" t="t"/>
              <a:pathLst>
                <a:path extrusionOk="0" h="4178" w="2969">
                  <a:moveTo>
                    <a:pt x="1325" y="1"/>
                  </a:moveTo>
                  <a:lnTo>
                    <a:pt x="1325" y="1"/>
                  </a:lnTo>
                  <a:cubicBezTo>
                    <a:pt x="480" y="1233"/>
                    <a:pt x="1" y="3082"/>
                    <a:pt x="1256" y="4178"/>
                  </a:cubicBezTo>
                  <a:cubicBezTo>
                    <a:pt x="1256" y="4178"/>
                    <a:pt x="2968" y="2648"/>
                    <a:pt x="13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19"/>
            <p:cNvSpPr/>
            <p:nvPr/>
          </p:nvSpPr>
          <p:spPr>
            <a:xfrm>
              <a:off x="5361250" y="3954150"/>
              <a:ext cx="1815775" cy="1034900"/>
            </a:xfrm>
            <a:custGeom>
              <a:rect b="b" l="l" r="r" t="t"/>
              <a:pathLst>
                <a:path extrusionOk="0" h="41396" w="72631">
                  <a:moveTo>
                    <a:pt x="54220" y="1"/>
                  </a:moveTo>
                  <a:cubicBezTo>
                    <a:pt x="53432" y="1"/>
                    <a:pt x="52639" y="483"/>
                    <a:pt x="52339" y="1225"/>
                  </a:cubicBezTo>
                  <a:cubicBezTo>
                    <a:pt x="52179" y="1682"/>
                    <a:pt x="52134" y="2252"/>
                    <a:pt x="51700" y="2481"/>
                  </a:cubicBezTo>
                  <a:cubicBezTo>
                    <a:pt x="51572" y="2558"/>
                    <a:pt x="51440" y="2591"/>
                    <a:pt x="51305" y="2591"/>
                  </a:cubicBezTo>
                  <a:cubicBezTo>
                    <a:pt x="50565" y="2591"/>
                    <a:pt x="49743" y="1599"/>
                    <a:pt x="49044" y="1599"/>
                  </a:cubicBezTo>
                  <a:cubicBezTo>
                    <a:pt x="48896" y="1599"/>
                    <a:pt x="48754" y="1643"/>
                    <a:pt x="48619" y="1750"/>
                  </a:cubicBezTo>
                  <a:cubicBezTo>
                    <a:pt x="48322" y="2001"/>
                    <a:pt x="48276" y="2435"/>
                    <a:pt x="48048" y="2732"/>
                  </a:cubicBezTo>
                  <a:cubicBezTo>
                    <a:pt x="47846" y="2982"/>
                    <a:pt x="47591" y="3080"/>
                    <a:pt x="47309" y="3080"/>
                  </a:cubicBezTo>
                  <a:cubicBezTo>
                    <a:pt x="46664" y="3080"/>
                    <a:pt x="45875" y="2572"/>
                    <a:pt x="45240" y="2207"/>
                  </a:cubicBezTo>
                  <a:cubicBezTo>
                    <a:pt x="44608" y="1866"/>
                    <a:pt x="43895" y="1675"/>
                    <a:pt x="43174" y="1675"/>
                  </a:cubicBezTo>
                  <a:cubicBezTo>
                    <a:pt x="42881" y="1675"/>
                    <a:pt x="42587" y="1707"/>
                    <a:pt x="42296" y="1773"/>
                  </a:cubicBezTo>
                  <a:cubicBezTo>
                    <a:pt x="41999" y="1842"/>
                    <a:pt x="41680" y="1956"/>
                    <a:pt x="41474" y="2161"/>
                  </a:cubicBezTo>
                  <a:cubicBezTo>
                    <a:pt x="41246" y="2367"/>
                    <a:pt x="41132" y="2663"/>
                    <a:pt x="40949" y="2914"/>
                  </a:cubicBezTo>
                  <a:cubicBezTo>
                    <a:pt x="40581" y="3371"/>
                    <a:pt x="40071" y="3508"/>
                    <a:pt x="39495" y="3508"/>
                  </a:cubicBezTo>
                  <a:cubicBezTo>
                    <a:pt x="38628" y="3508"/>
                    <a:pt x="37613" y="3197"/>
                    <a:pt x="36714" y="3197"/>
                  </a:cubicBezTo>
                  <a:cubicBezTo>
                    <a:pt x="36210" y="3197"/>
                    <a:pt x="35742" y="3294"/>
                    <a:pt x="35357" y="3599"/>
                  </a:cubicBezTo>
                  <a:cubicBezTo>
                    <a:pt x="34444" y="4307"/>
                    <a:pt x="34512" y="5768"/>
                    <a:pt x="33691" y="6566"/>
                  </a:cubicBezTo>
                  <a:cubicBezTo>
                    <a:pt x="33189" y="7091"/>
                    <a:pt x="32435" y="7251"/>
                    <a:pt x="31728" y="7388"/>
                  </a:cubicBezTo>
                  <a:cubicBezTo>
                    <a:pt x="29993" y="7708"/>
                    <a:pt x="28258" y="8050"/>
                    <a:pt x="26546" y="8392"/>
                  </a:cubicBezTo>
                  <a:cubicBezTo>
                    <a:pt x="26158" y="8461"/>
                    <a:pt x="25748" y="8552"/>
                    <a:pt x="25474" y="8826"/>
                  </a:cubicBezTo>
                  <a:cubicBezTo>
                    <a:pt x="25223" y="9054"/>
                    <a:pt x="25086" y="9397"/>
                    <a:pt x="24857" y="9625"/>
                  </a:cubicBezTo>
                  <a:cubicBezTo>
                    <a:pt x="24563" y="9880"/>
                    <a:pt x="24151" y="9950"/>
                    <a:pt x="23751" y="9950"/>
                  </a:cubicBezTo>
                  <a:cubicBezTo>
                    <a:pt x="23685" y="9950"/>
                    <a:pt x="23620" y="9948"/>
                    <a:pt x="23556" y="9945"/>
                  </a:cubicBezTo>
                  <a:cubicBezTo>
                    <a:pt x="22004" y="9876"/>
                    <a:pt x="20521" y="9032"/>
                    <a:pt x="19630" y="7753"/>
                  </a:cubicBezTo>
                  <a:cubicBezTo>
                    <a:pt x="19448" y="7479"/>
                    <a:pt x="19265" y="7160"/>
                    <a:pt x="18968" y="7023"/>
                  </a:cubicBezTo>
                  <a:cubicBezTo>
                    <a:pt x="18798" y="6938"/>
                    <a:pt x="18619" y="6914"/>
                    <a:pt x="18442" y="6914"/>
                  </a:cubicBezTo>
                  <a:cubicBezTo>
                    <a:pt x="18334" y="6914"/>
                    <a:pt x="18227" y="6923"/>
                    <a:pt x="18124" y="6932"/>
                  </a:cubicBezTo>
                  <a:lnTo>
                    <a:pt x="14517" y="7160"/>
                  </a:lnTo>
                  <a:cubicBezTo>
                    <a:pt x="14388" y="7169"/>
                    <a:pt x="14259" y="7177"/>
                    <a:pt x="14131" y="7177"/>
                  </a:cubicBezTo>
                  <a:cubicBezTo>
                    <a:pt x="13920" y="7177"/>
                    <a:pt x="13712" y="7154"/>
                    <a:pt x="13513" y="7069"/>
                  </a:cubicBezTo>
                  <a:cubicBezTo>
                    <a:pt x="13171" y="6909"/>
                    <a:pt x="12965" y="6589"/>
                    <a:pt x="12691" y="6315"/>
                  </a:cubicBezTo>
                  <a:cubicBezTo>
                    <a:pt x="12130" y="5754"/>
                    <a:pt x="11341" y="5510"/>
                    <a:pt x="10536" y="5510"/>
                  </a:cubicBezTo>
                  <a:cubicBezTo>
                    <a:pt x="10066" y="5510"/>
                    <a:pt x="9591" y="5593"/>
                    <a:pt x="9154" y="5745"/>
                  </a:cubicBezTo>
                  <a:cubicBezTo>
                    <a:pt x="7967" y="6156"/>
                    <a:pt x="6985" y="7000"/>
                    <a:pt x="6072" y="7867"/>
                  </a:cubicBezTo>
                  <a:cubicBezTo>
                    <a:pt x="5616" y="8301"/>
                    <a:pt x="5136" y="8803"/>
                    <a:pt x="5022" y="9420"/>
                  </a:cubicBezTo>
                  <a:cubicBezTo>
                    <a:pt x="4908" y="10082"/>
                    <a:pt x="5228" y="10812"/>
                    <a:pt x="4977" y="11428"/>
                  </a:cubicBezTo>
                  <a:cubicBezTo>
                    <a:pt x="4817" y="11771"/>
                    <a:pt x="4520" y="11999"/>
                    <a:pt x="4246" y="12250"/>
                  </a:cubicBezTo>
                  <a:cubicBezTo>
                    <a:pt x="3150" y="13186"/>
                    <a:pt x="2146" y="14281"/>
                    <a:pt x="1302" y="15445"/>
                  </a:cubicBezTo>
                  <a:cubicBezTo>
                    <a:pt x="708" y="16267"/>
                    <a:pt x="160" y="17203"/>
                    <a:pt x="92" y="18230"/>
                  </a:cubicBezTo>
                  <a:cubicBezTo>
                    <a:pt x="1" y="20147"/>
                    <a:pt x="1621" y="21814"/>
                    <a:pt x="1621" y="23754"/>
                  </a:cubicBezTo>
                  <a:cubicBezTo>
                    <a:pt x="1644" y="25169"/>
                    <a:pt x="845" y="26881"/>
                    <a:pt x="1895" y="27862"/>
                  </a:cubicBezTo>
                  <a:cubicBezTo>
                    <a:pt x="2397" y="28342"/>
                    <a:pt x="3173" y="28387"/>
                    <a:pt x="3881" y="28479"/>
                  </a:cubicBezTo>
                  <a:cubicBezTo>
                    <a:pt x="5250" y="28616"/>
                    <a:pt x="6666" y="29004"/>
                    <a:pt x="7647" y="29962"/>
                  </a:cubicBezTo>
                  <a:cubicBezTo>
                    <a:pt x="8218" y="30533"/>
                    <a:pt x="8629" y="31263"/>
                    <a:pt x="9176" y="31880"/>
                  </a:cubicBezTo>
                  <a:cubicBezTo>
                    <a:pt x="11002" y="33957"/>
                    <a:pt x="14221" y="34322"/>
                    <a:pt x="16024" y="36422"/>
                  </a:cubicBezTo>
                  <a:cubicBezTo>
                    <a:pt x="16526" y="36992"/>
                    <a:pt x="16891" y="37700"/>
                    <a:pt x="17462" y="38225"/>
                  </a:cubicBezTo>
                  <a:cubicBezTo>
                    <a:pt x="19653" y="40393"/>
                    <a:pt x="23374" y="39138"/>
                    <a:pt x="26341" y="39960"/>
                  </a:cubicBezTo>
                  <a:cubicBezTo>
                    <a:pt x="27528" y="40302"/>
                    <a:pt x="28624" y="40987"/>
                    <a:pt x="29833" y="41261"/>
                  </a:cubicBezTo>
                  <a:cubicBezTo>
                    <a:pt x="30263" y="41356"/>
                    <a:pt x="30694" y="41396"/>
                    <a:pt x="31125" y="41396"/>
                  </a:cubicBezTo>
                  <a:cubicBezTo>
                    <a:pt x="33076" y="41396"/>
                    <a:pt x="35042" y="40585"/>
                    <a:pt x="37023" y="40416"/>
                  </a:cubicBezTo>
                  <a:cubicBezTo>
                    <a:pt x="37432" y="40385"/>
                    <a:pt x="37845" y="40381"/>
                    <a:pt x="38259" y="40381"/>
                  </a:cubicBezTo>
                  <a:cubicBezTo>
                    <a:pt x="38408" y="40381"/>
                    <a:pt x="38558" y="40382"/>
                    <a:pt x="38707" y="40382"/>
                  </a:cubicBezTo>
                  <a:cubicBezTo>
                    <a:pt x="39670" y="40382"/>
                    <a:pt x="40627" y="40360"/>
                    <a:pt x="41520" y="40028"/>
                  </a:cubicBezTo>
                  <a:cubicBezTo>
                    <a:pt x="43643" y="39207"/>
                    <a:pt x="44944" y="36764"/>
                    <a:pt x="47181" y="36308"/>
                  </a:cubicBezTo>
                  <a:cubicBezTo>
                    <a:pt x="47934" y="36148"/>
                    <a:pt x="48710" y="36239"/>
                    <a:pt x="49417" y="36011"/>
                  </a:cubicBezTo>
                  <a:cubicBezTo>
                    <a:pt x="49965" y="35851"/>
                    <a:pt x="50467" y="35509"/>
                    <a:pt x="51015" y="35281"/>
                  </a:cubicBezTo>
                  <a:cubicBezTo>
                    <a:pt x="51538" y="35072"/>
                    <a:pt x="52068" y="34988"/>
                    <a:pt x="52604" y="34988"/>
                  </a:cubicBezTo>
                  <a:cubicBezTo>
                    <a:pt x="54849" y="34988"/>
                    <a:pt x="57198" y="36465"/>
                    <a:pt x="59544" y="36465"/>
                  </a:cubicBezTo>
                  <a:cubicBezTo>
                    <a:pt x="59767" y="36465"/>
                    <a:pt x="59990" y="36451"/>
                    <a:pt x="60214" y="36422"/>
                  </a:cubicBezTo>
                  <a:cubicBezTo>
                    <a:pt x="61971" y="36171"/>
                    <a:pt x="63432" y="34984"/>
                    <a:pt x="64665" y="33706"/>
                  </a:cubicBezTo>
                  <a:cubicBezTo>
                    <a:pt x="66628" y="31651"/>
                    <a:pt x="68203" y="29209"/>
                    <a:pt x="69275" y="26561"/>
                  </a:cubicBezTo>
                  <a:cubicBezTo>
                    <a:pt x="69390" y="26265"/>
                    <a:pt x="69526" y="25968"/>
                    <a:pt x="69732" y="25740"/>
                  </a:cubicBezTo>
                  <a:cubicBezTo>
                    <a:pt x="69960" y="25511"/>
                    <a:pt x="70280" y="25420"/>
                    <a:pt x="70554" y="25215"/>
                  </a:cubicBezTo>
                  <a:cubicBezTo>
                    <a:pt x="72174" y="24051"/>
                    <a:pt x="70645" y="21220"/>
                    <a:pt x="71741" y="19531"/>
                  </a:cubicBezTo>
                  <a:cubicBezTo>
                    <a:pt x="71992" y="19143"/>
                    <a:pt x="72357" y="18846"/>
                    <a:pt x="72471" y="18413"/>
                  </a:cubicBezTo>
                  <a:cubicBezTo>
                    <a:pt x="72631" y="17888"/>
                    <a:pt x="72334" y="17340"/>
                    <a:pt x="72060" y="16861"/>
                  </a:cubicBezTo>
                  <a:cubicBezTo>
                    <a:pt x="70645" y="14395"/>
                    <a:pt x="69047" y="12022"/>
                    <a:pt x="67335" y="9739"/>
                  </a:cubicBezTo>
                  <a:cubicBezTo>
                    <a:pt x="67331" y="9772"/>
                    <a:pt x="67314" y="9787"/>
                    <a:pt x="67286" y="9787"/>
                  </a:cubicBezTo>
                  <a:cubicBezTo>
                    <a:pt x="67024" y="9787"/>
                    <a:pt x="65832" y="8362"/>
                    <a:pt x="66080" y="6544"/>
                  </a:cubicBezTo>
                  <a:cubicBezTo>
                    <a:pt x="66171" y="5904"/>
                    <a:pt x="66240" y="5197"/>
                    <a:pt x="65943" y="4603"/>
                  </a:cubicBezTo>
                  <a:cubicBezTo>
                    <a:pt x="65418" y="3622"/>
                    <a:pt x="64026" y="3348"/>
                    <a:pt x="63569" y="2367"/>
                  </a:cubicBezTo>
                  <a:cubicBezTo>
                    <a:pt x="63544" y="2704"/>
                    <a:pt x="63231" y="2864"/>
                    <a:pt x="62882" y="2864"/>
                  </a:cubicBezTo>
                  <a:cubicBezTo>
                    <a:pt x="62594" y="2864"/>
                    <a:pt x="62281" y="2755"/>
                    <a:pt x="62085" y="2549"/>
                  </a:cubicBezTo>
                  <a:cubicBezTo>
                    <a:pt x="61652" y="2093"/>
                    <a:pt x="61492" y="1431"/>
                    <a:pt x="61013" y="997"/>
                  </a:cubicBezTo>
                  <a:cubicBezTo>
                    <a:pt x="60644" y="662"/>
                    <a:pt x="60201" y="555"/>
                    <a:pt x="59719" y="555"/>
                  </a:cubicBezTo>
                  <a:cubicBezTo>
                    <a:pt x="58868" y="555"/>
                    <a:pt x="57897" y="888"/>
                    <a:pt x="57000" y="888"/>
                  </a:cubicBezTo>
                  <a:cubicBezTo>
                    <a:pt x="56674" y="888"/>
                    <a:pt x="56357" y="844"/>
                    <a:pt x="56060" y="723"/>
                  </a:cubicBezTo>
                  <a:cubicBezTo>
                    <a:pt x="55649" y="563"/>
                    <a:pt x="55306" y="289"/>
                    <a:pt x="54895" y="130"/>
                  </a:cubicBezTo>
                  <a:cubicBezTo>
                    <a:pt x="54679" y="42"/>
                    <a:pt x="54450" y="1"/>
                    <a:pt x="542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19"/>
            <p:cNvSpPr/>
            <p:nvPr/>
          </p:nvSpPr>
          <p:spPr>
            <a:xfrm>
              <a:off x="5534725" y="4060100"/>
              <a:ext cx="54225" cy="72500"/>
            </a:xfrm>
            <a:custGeom>
              <a:rect b="b" l="l" r="r" t="t"/>
              <a:pathLst>
                <a:path extrusionOk="0" h="2900" w="2169">
                  <a:moveTo>
                    <a:pt x="206" y="0"/>
                  </a:moveTo>
                  <a:lnTo>
                    <a:pt x="206" y="0"/>
                  </a:lnTo>
                  <a:cubicBezTo>
                    <a:pt x="0" y="1119"/>
                    <a:pt x="252" y="2534"/>
                    <a:pt x="1461" y="2899"/>
                  </a:cubicBezTo>
                  <a:cubicBezTo>
                    <a:pt x="1461" y="2899"/>
                    <a:pt x="2169" y="1324"/>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19"/>
            <p:cNvSpPr/>
            <p:nvPr/>
          </p:nvSpPr>
          <p:spPr>
            <a:xfrm>
              <a:off x="5638575" y="4046400"/>
              <a:ext cx="52525" cy="76500"/>
            </a:xfrm>
            <a:custGeom>
              <a:rect b="b" l="l" r="r" t="t"/>
              <a:pathLst>
                <a:path extrusionOk="0" h="3060" w="2101">
                  <a:moveTo>
                    <a:pt x="389" y="0"/>
                  </a:moveTo>
                  <a:lnTo>
                    <a:pt x="389" y="0"/>
                  </a:lnTo>
                  <a:cubicBezTo>
                    <a:pt x="1" y="1050"/>
                    <a:pt x="24" y="2511"/>
                    <a:pt x="1165" y="3059"/>
                  </a:cubicBezTo>
                  <a:cubicBezTo>
                    <a:pt x="1165" y="3059"/>
                    <a:pt x="2101" y="1621"/>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19"/>
            <p:cNvSpPr/>
            <p:nvPr/>
          </p:nvSpPr>
          <p:spPr>
            <a:xfrm>
              <a:off x="5583800" y="4050400"/>
              <a:ext cx="56525" cy="77625"/>
            </a:xfrm>
            <a:custGeom>
              <a:rect b="b" l="l" r="r" t="t"/>
              <a:pathLst>
                <a:path extrusionOk="0" h="3105" w="2261">
                  <a:moveTo>
                    <a:pt x="1416" y="0"/>
                  </a:moveTo>
                  <a:lnTo>
                    <a:pt x="1416" y="0"/>
                  </a:lnTo>
                  <a:cubicBezTo>
                    <a:pt x="617" y="799"/>
                    <a:pt x="0" y="2123"/>
                    <a:pt x="777" y="3104"/>
                  </a:cubicBezTo>
                  <a:cubicBezTo>
                    <a:pt x="777" y="3104"/>
                    <a:pt x="2260" y="2214"/>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19"/>
            <p:cNvSpPr/>
            <p:nvPr/>
          </p:nvSpPr>
          <p:spPr>
            <a:xfrm>
              <a:off x="5660275" y="4052675"/>
              <a:ext cx="57075" cy="77625"/>
            </a:xfrm>
            <a:custGeom>
              <a:rect b="b" l="l" r="r" t="t"/>
              <a:pathLst>
                <a:path extrusionOk="0" h="3105" w="2283">
                  <a:moveTo>
                    <a:pt x="1438" y="1"/>
                  </a:moveTo>
                  <a:lnTo>
                    <a:pt x="1438" y="1"/>
                  </a:lnTo>
                  <a:cubicBezTo>
                    <a:pt x="616" y="799"/>
                    <a:pt x="0" y="2100"/>
                    <a:pt x="799" y="3105"/>
                  </a:cubicBezTo>
                  <a:cubicBezTo>
                    <a:pt x="799" y="3105"/>
                    <a:pt x="2283" y="2215"/>
                    <a:pt x="14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19"/>
            <p:cNvSpPr/>
            <p:nvPr/>
          </p:nvSpPr>
          <p:spPr>
            <a:xfrm>
              <a:off x="5560400" y="4041275"/>
              <a:ext cx="56525" cy="77625"/>
            </a:xfrm>
            <a:custGeom>
              <a:rect b="b" l="l" r="r" t="t"/>
              <a:pathLst>
                <a:path extrusionOk="0" h="3105" w="2261">
                  <a:moveTo>
                    <a:pt x="1416" y="0"/>
                  </a:moveTo>
                  <a:lnTo>
                    <a:pt x="1416" y="0"/>
                  </a:lnTo>
                  <a:cubicBezTo>
                    <a:pt x="617" y="799"/>
                    <a:pt x="1" y="2100"/>
                    <a:pt x="777" y="3104"/>
                  </a:cubicBezTo>
                  <a:cubicBezTo>
                    <a:pt x="777" y="3104"/>
                    <a:pt x="2260" y="2191"/>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19"/>
            <p:cNvSpPr/>
            <p:nvPr/>
          </p:nvSpPr>
          <p:spPr>
            <a:xfrm>
              <a:off x="5677375" y="4081200"/>
              <a:ext cx="54825" cy="63375"/>
            </a:xfrm>
            <a:custGeom>
              <a:rect b="b" l="l" r="r" t="t"/>
              <a:pathLst>
                <a:path extrusionOk="0" h="2535" w="2193">
                  <a:moveTo>
                    <a:pt x="2192" y="1"/>
                  </a:moveTo>
                  <a:lnTo>
                    <a:pt x="2192" y="1"/>
                  </a:lnTo>
                  <a:cubicBezTo>
                    <a:pt x="1119" y="366"/>
                    <a:pt x="1" y="1302"/>
                    <a:pt x="298" y="2534"/>
                  </a:cubicBezTo>
                  <a:cubicBezTo>
                    <a:pt x="298" y="2534"/>
                    <a:pt x="2009" y="2352"/>
                    <a:pt x="21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19"/>
            <p:cNvSpPr/>
            <p:nvPr/>
          </p:nvSpPr>
          <p:spPr>
            <a:xfrm>
              <a:off x="5615750" y="4050975"/>
              <a:ext cx="54250" cy="63350"/>
            </a:xfrm>
            <a:custGeom>
              <a:rect b="b" l="l" r="r" t="t"/>
              <a:pathLst>
                <a:path extrusionOk="0" h="2534" w="2170">
                  <a:moveTo>
                    <a:pt x="2169" y="0"/>
                  </a:moveTo>
                  <a:cubicBezTo>
                    <a:pt x="1096" y="365"/>
                    <a:pt x="1" y="1301"/>
                    <a:pt x="275" y="2534"/>
                  </a:cubicBezTo>
                  <a:cubicBezTo>
                    <a:pt x="275" y="2534"/>
                    <a:pt x="2009" y="2351"/>
                    <a:pt x="2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19"/>
            <p:cNvSpPr/>
            <p:nvPr/>
          </p:nvSpPr>
          <p:spPr>
            <a:xfrm>
              <a:off x="5401200" y="4234450"/>
              <a:ext cx="78200" cy="30500"/>
            </a:xfrm>
            <a:custGeom>
              <a:rect b="b" l="l" r="r" t="t"/>
              <a:pathLst>
                <a:path extrusionOk="0" h="1220" w="3128">
                  <a:moveTo>
                    <a:pt x="1404" y="1"/>
                  </a:moveTo>
                  <a:cubicBezTo>
                    <a:pt x="1009" y="1"/>
                    <a:pt x="542" y="91"/>
                    <a:pt x="0" y="330"/>
                  </a:cubicBezTo>
                  <a:cubicBezTo>
                    <a:pt x="532" y="818"/>
                    <a:pt x="1284" y="1219"/>
                    <a:pt x="2008" y="1219"/>
                  </a:cubicBezTo>
                  <a:cubicBezTo>
                    <a:pt x="2402" y="1219"/>
                    <a:pt x="2789" y="1100"/>
                    <a:pt x="3127" y="810"/>
                  </a:cubicBezTo>
                  <a:cubicBezTo>
                    <a:pt x="3127" y="810"/>
                    <a:pt x="2588"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19"/>
            <p:cNvSpPr/>
            <p:nvPr/>
          </p:nvSpPr>
          <p:spPr>
            <a:xfrm>
              <a:off x="5448000" y="4140300"/>
              <a:ext cx="74775" cy="34425"/>
            </a:xfrm>
            <a:custGeom>
              <a:rect b="b" l="l" r="r" t="t"/>
              <a:pathLst>
                <a:path extrusionOk="0" h="1377" w="2991">
                  <a:moveTo>
                    <a:pt x="942" y="0"/>
                  </a:moveTo>
                  <a:cubicBezTo>
                    <a:pt x="663" y="0"/>
                    <a:pt x="350" y="37"/>
                    <a:pt x="0" y="125"/>
                  </a:cubicBezTo>
                  <a:cubicBezTo>
                    <a:pt x="506" y="782"/>
                    <a:pt x="1310" y="1377"/>
                    <a:pt x="2128" y="1377"/>
                  </a:cubicBezTo>
                  <a:cubicBezTo>
                    <a:pt x="2418" y="1377"/>
                    <a:pt x="2709" y="1302"/>
                    <a:pt x="2990" y="1129"/>
                  </a:cubicBezTo>
                  <a:cubicBezTo>
                    <a:pt x="2990" y="1129"/>
                    <a:pt x="2483"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19"/>
            <p:cNvSpPr/>
            <p:nvPr/>
          </p:nvSpPr>
          <p:spPr>
            <a:xfrm>
              <a:off x="5436000" y="4170225"/>
              <a:ext cx="57675" cy="55575"/>
            </a:xfrm>
            <a:custGeom>
              <a:rect b="b" l="l" r="r" t="t"/>
              <a:pathLst>
                <a:path extrusionOk="0" h="2223" w="2307">
                  <a:moveTo>
                    <a:pt x="1" y="1"/>
                  </a:moveTo>
                  <a:lnTo>
                    <a:pt x="1" y="1"/>
                  </a:lnTo>
                  <a:cubicBezTo>
                    <a:pt x="219" y="1070"/>
                    <a:pt x="938" y="2222"/>
                    <a:pt x="2097" y="2222"/>
                  </a:cubicBezTo>
                  <a:cubicBezTo>
                    <a:pt x="2151" y="2222"/>
                    <a:pt x="2205" y="2220"/>
                    <a:pt x="2260" y="2215"/>
                  </a:cubicBezTo>
                  <a:cubicBezTo>
                    <a:pt x="2260" y="2215"/>
                    <a:pt x="2306" y="48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19"/>
            <p:cNvSpPr/>
            <p:nvPr/>
          </p:nvSpPr>
          <p:spPr>
            <a:xfrm>
              <a:off x="5478800" y="4106875"/>
              <a:ext cx="58225" cy="55575"/>
            </a:xfrm>
            <a:custGeom>
              <a:rect b="b" l="l" r="r" t="t"/>
              <a:pathLst>
                <a:path extrusionOk="0" h="2223" w="2329">
                  <a:moveTo>
                    <a:pt x="1" y="1"/>
                  </a:moveTo>
                  <a:cubicBezTo>
                    <a:pt x="241" y="1049"/>
                    <a:pt x="961" y="2222"/>
                    <a:pt x="2122" y="2222"/>
                  </a:cubicBezTo>
                  <a:cubicBezTo>
                    <a:pt x="2175" y="2222"/>
                    <a:pt x="2229" y="2220"/>
                    <a:pt x="2283" y="2215"/>
                  </a:cubicBezTo>
                  <a:cubicBezTo>
                    <a:pt x="2283" y="2215"/>
                    <a:pt x="2329" y="48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19"/>
            <p:cNvSpPr/>
            <p:nvPr/>
          </p:nvSpPr>
          <p:spPr>
            <a:xfrm>
              <a:off x="5415475" y="4185050"/>
              <a:ext cx="57650" cy="55575"/>
            </a:xfrm>
            <a:custGeom>
              <a:rect b="b" l="l" r="r" t="t"/>
              <a:pathLst>
                <a:path extrusionOk="0" h="2223" w="2306">
                  <a:moveTo>
                    <a:pt x="0" y="1"/>
                  </a:moveTo>
                  <a:cubicBezTo>
                    <a:pt x="218" y="1070"/>
                    <a:pt x="937" y="2223"/>
                    <a:pt x="2096" y="2223"/>
                  </a:cubicBezTo>
                  <a:cubicBezTo>
                    <a:pt x="2150" y="2223"/>
                    <a:pt x="2204" y="2220"/>
                    <a:pt x="2260" y="2215"/>
                  </a:cubicBezTo>
                  <a:cubicBezTo>
                    <a:pt x="2260" y="2215"/>
                    <a:pt x="2305" y="48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19"/>
            <p:cNvSpPr/>
            <p:nvPr/>
          </p:nvSpPr>
          <p:spPr>
            <a:xfrm>
              <a:off x="5515900" y="4091475"/>
              <a:ext cx="53650" cy="74200"/>
            </a:xfrm>
            <a:custGeom>
              <a:rect b="b" l="l" r="r" t="t"/>
              <a:pathLst>
                <a:path extrusionOk="0" h="2968" w="2146">
                  <a:moveTo>
                    <a:pt x="251" y="1"/>
                  </a:moveTo>
                  <a:lnTo>
                    <a:pt x="251" y="1"/>
                  </a:lnTo>
                  <a:cubicBezTo>
                    <a:pt x="0" y="1096"/>
                    <a:pt x="183" y="2534"/>
                    <a:pt x="1370" y="2968"/>
                  </a:cubicBezTo>
                  <a:cubicBezTo>
                    <a:pt x="1370" y="2968"/>
                    <a:pt x="2146" y="1416"/>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19"/>
            <p:cNvSpPr/>
            <p:nvPr/>
          </p:nvSpPr>
          <p:spPr>
            <a:xfrm>
              <a:off x="5457125" y="4127425"/>
              <a:ext cx="53650" cy="74200"/>
            </a:xfrm>
            <a:custGeom>
              <a:rect b="b" l="l" r="r" t="t"/>
              <a:pathLst>
                <a:path extrusionOk="0" h="2968" w="2146">
                  <a:moveTo>
                    <a:pt x="251" y="1"/>
                  </a:moveTo>
                  <a:lnTo>
                    <a:pt x="251" y="1"/>
                  </a:lnTo>
                  <a:cubicBezTo>
                    <a:pt x="0" y="1119"/>
                    <a:pt x="183" y="2534"/>
                    <a:pt x="1370" y="2968"/>
                  </a:cubicBezTo>
                  <a:cubicBezTo>
                    <a:pt x="1370" y="2968"/>
                    <a:pt x="2146" y="1416"/>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19"/>
            <p:cNvSpPr/>
            <p:nvPr/>
          </p:nvSpPr>
          <p:spPr>
            <a:xfrm>
              <a:off x="5324150" y="4346175"/>
              <a:ext cx="74225" cy="35250"/>
            </a:xfrm>
            <a:custGeom>
              <a:rect b="b" l="l" r="r" t="t"/>
              <a:pathLst>
                <a:path extrusionOk="0" h="1410" w="2969">
                  <a:moveTo>
                    <a:pt x="881" y="1"/>
                  </a:moveTo>
                  <a:cubicBezTo>
                    <a:pt x="619" y="1"/>
                    <a:pt x="326" y="33"/>
                    <a:pt x="1" y="107"/>
                  </a:cubicBezTo>
                  <a:cubicBezTo>
                    <a:pt x="497" y="790"/>
                    <a:pt x="1286" y="1410"/>
                    <a:pt x="2122" y="1410"/>
                  </a:cubicBezTo>
                  <a:cubicBezTo>
                    <a:pt x="2402" y="1410"/>
                    <a:pt x="2687" y="1340"/>
                    <a:pt x="2968" y="1180"/>
                  </a:cubicBezTo>
                  <a:cubicBezTo>
                    <a:pt x="2968" y="1180"/>
                    <a:pt x="2480" y="1"/>
                    <a:pt x="8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19"/>
            <p:cNvSpPr/>
            <p:nvPr/>
          </p:nvSpPr>
          <p:spPr>
            <a:xfrm>
              <a:off x="5388650" y="4260250"/>
              <a:ext cx="69075" cy="41800"/>
            </a:xfrm>
            <a:custGeom>
              <a:rect b="b" l="l" r="r" t="t"/>
              <a:pathLst>
                <a:path extrusionOk="0" h="1672" w="2763">
                  <a:moveTo>
                    <a:pt x="227" y="0"/>
                  </a:moveTo>
                  <a:cubicBezTo>
                    <a:pt x="154" y="0"/>
                    <a:pt x="78" y="2"/>
                    <a:pt x="0" y="6"/>
                  </a:cubicBezTo>
                  <a:cubicBezTo>
                    <a:pt x="417" y="839"/>
                    <a:pt x="1225" y="1671"/>
                    <a:pt x="2166" y="1671"/>
                  </a:cubicBezTo>
                  <a:cubicBezTo>
                    <a:pt x="2360" y="1671"/>
                    <a:pt x="2559" y="1636"/>
                    <a:pt x="2762" y="1558"/>
                  </a:cubicBezTo>
                  <a:cubicBezTo>
                    <a:pt x="2762" y="1558"/>
                    <a:pt x="2378" y="0"/>
                    <a:pt x="2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19"/>
            <p:cNvSpPr/>
            <p:nvPr/>
          </p:nvSpPr>
          <p:spPr>
            <a:xfrm>
              <a:off x="5372100" y="4284350"/>
              <a:ext cx="54225" cy="65075"/>
            </a:xfrm>
            <a:custGeom>
              <a:rect b="b" l="l" r="r" t="t"/>
              <a:pathLst>
                <a:path extrusionOk="0" h="2603" w="2169">
                  <a:moveTo>
                    <a:pt x="0" y="1"/>
                  </a:moveTo>
                  <a:cubicBezTo>
                    <a:pt x="0" y="1142"/>
                    <a:pt x="525" y="2489"/>
                    <a:pt x="1803" y="2603"/>
                  </a:cubicBezTo>
                  <a:cubicBezTo>
                    <a:pt x="1803" y="2603"/>
                    <a:pt x="2169" y="914"/>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19"/>
            <p:cNvSpPr/>
            <p:nvPr/>
          </p:nvSpPr>
          <p:spPr>
            <a:xfrm>
              <a:off x="5426300" y="4230700"/>
              <a:ext cx="54800" cy="65100"/>
            </a:xfrm>
            <a:custGeom>
              <a:rect b="b" l="l" r="r" t="t"/>
              <a:pathLst>
                <a:path extrusionOk="0" h="2604" w="2192">
                  <a:moveTo>
                    <a:pt x="1" y="1"/>
                  </a:moveTo>
                  <a:cubicBezTo>
                    <a:pt x="24" y="1119"/>
                    <a:pt x="548" y="2466"/>
                    <a:pt x="1804" y="2603"/>
                  </a:cubicBezTo>
                  <a:cubicBezTo>
                    <a:pt x="1804" y="2603"/>
                    <a:pt x="2192" y="91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19"/>
            <p:cNvSpPr/>
            <p:nvPr/>
          </p:nvSpPr>
          <p:spPr>
            <a:xfrm>
              <a:off x="5348700" y="4295200"/>
              <a:ext cx="54800" cy="65075"/>
            </a:xfrm>
            <a:custGeom>
              <a:rect b="b" l="l" r="r" t="t"/>
              <a:pathLst>
                <a:path extrusionOk="0" h="2603" w="2192">
                  <a:moveTo>
                    <a:pt x="0" y="0"/>
                  </a:moveTo>
                  <a:lnTo>
                    <a:pt x="0" y="0"/>
                  </a:lnTo>
                  <a:cubicBezTo>
                    <a:pt x="23" y="1119"/>
                    <a:pt x="548" y="2465"/>
                    <a:pt x="1804" y="2602"/>
                  </a:cubicBezTo>
                  <a:cubicBezTo>
                    <a:pt x="1804" y="2602"/>
                    <a:pt x="2192" y="913"/>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19"/>
            <p:cNvSpPr/>
            <p:nvPr/>
          </p:nvSpPr>
          <p:spPr>
            <a:xfrm>
              <a:off x="5457700" y="4223875"/>
              <a:ext cx="53650" cy="78200"/>
            </a:xfrm>
            <a:custGeom>
              <a:rect b="b" l="l" r="r" t="t"/>
              <a:pathLst>
                <a:path extrusionOk="0" h="3128" w="2146">
                  <a:moveTo>
                    <a:pt x="571" y="0"/>
                  </a:moveTo>
                  <a:cubicBezTo>
                    <a:pt x="91" y="1027"/>
                    <a:pt x="0" y="2465"/>
                    <a:pt x="1096" y="3127"/>
                  </a:cubicBezTo>
                  <a:cubicBezTo>
                    <a:pt x="1096" y="3127"/>
                    <a:pt x="2146" y="1758"/>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19"/>
            <p:cNvSpPr/>
            <p:nvPr/>
          </p:nvSpPr>
          <p:spPr>
            <a:xfrm>
              <a:off x="5451400" y="4193625"/>
              <a:ext cx="53675" cy="78200"/>
            </a:xfrm>
            <a:custGeom>
              <a:rect b="b" l="l" r="r" t="t"/>
              <a:pathLst>
                <a:path extrusionOk="0" h="3128" w="2147">
                  <a:moveTo>
                    <a:pt x="549" y="0"/>
                  </a:moveTo>
                  <a:cubicBezTo>
                    <a:pt x="92" y="1027"/>
                    <a:pt x="1" y="2488"/>
                    <a:pt x="1074" y="3127"/>
                  </a:cubicBezTo>
                  <a:cubicBezTo>
                    <a:pt x="1074" y="3127"/>
                    <a:pt x="2147" y="1758"/>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19"/>
            <p:cNvSpPr/>
            <p:nvPr/>
          </p:nvSpPr>
          <p:spPr>
            <a:xfrm>
              <a:off x="5467400" y="4177650"/>
              <a:ext cx="53650" cy="78200"/>
            </a:xfrm>
            <a:custGeom>
              <a:rect b="b" l="l" r="r" t="t"/>
              <a:pathLst>
                <a:path extrusionOk="0" h="3128" w="2146">
                  <a:moveTo>
                    <a:pt x="571" y="0"/>
                  </a:moveTo>
                  <a:cubicBezTo>
                    <a:pt x="114" y="1027"/>
                    <a:pt x="0" y="2465"/>
                    <a:pt x="1096" y="3127"/>
                  </a:cubicBezTo>
                  <a:cubicBezTo>
                    <a:pt x="1096" y="3127"/>
                    <a:pt x="2146" y="1735"/>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19"/>
            <p:cNvSpPr/>
            <p:nvPr/>
          </p:nvSpPr>
          <p:spPr>
            <a:xfrm>
              <a:off x="5393200" y="4247825"/>
              <a:ext cx="53675" cy="78200"/>
            </a:xfrm>
            <a:custGeom>
              <a:rect b="b" l="l" r="r" t="t"/>
              <a:pathLst>
                <a:path extrusionOk="0" h="3128" w="2147">
                  <a:moveTo>
                    <a:pt x="549" y="1"/>
                  </a:moveTo>
                  <a:lnTo>
                    <a:pt x="549" y="1"/>
                  </a:lnTo>
                  <a:cubicBezTo>
                    <a:pt x="92" y="1028"/>
                    <a:pt x="1" y="2489"/>
                    <a:pt x="1074" y="3128"/>
                  </a:cubicBezTo>
                  <a:cubicBezTo>
                    <a:pt x="1074" y="3128"/>
                    <a:pt x="2146" y="1758"/>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19"/>
            <p:cNvSpPr/>
            <p:nvPr/>
          </p:nvSpPr>
          <p:spPr>
            <a:xfrm>
              <a:off x="5358975" y="4511250"/>
              <a:ext cx="61075" cy="49875"/>
            </a:xfrm>
            <a:custGeom>
              <a:rect b="b" l="l" r="r" t="t"/>
              <a:pathLst>
                <a:path extrusionOk="0" h="1995" w="2443">
                  <a:moveTo>
                    <a:pt x="2287" y="1"/>
                  </a:moveTo>
                  <a:cubicBezTo>
                    <a:pt x="1848" y="1"/>
                    <a:pt x="597" y="168"/>
                    <a:pt x="0" y="1995"/>
                  </a:cubicBezTo>
                  <a:cubicBezTo>
                    <a:pt x="1119" y="1904"/>
                    <a:pt x="2420" y="1264"/>
                    <a:pt x="2443" y="9"/>
                  </a:cubicBezTo>
                  <a:cubicBezTo>
                    <a:pt x="2443" y="9"/>
                    <a:pt x="2385" y="1"/>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19"/>
            <p:cNvSpPr/>
            <p:nvPr/>
          </p:nvSpPr>
          <p:spPr>
            <a:xfrm>
              <a:off x="5316750" y="4419825"/>
              <a:ext cx="68500" cy="40600"/>
            </a:xfrm>
            <a:custGeom>
              <a:rect b="b" l="l" r="r" t="t"/>
              <a:pathLst>
                <a:path extrusionOk="0" h="1624" w="2740">
                  <a:moveTo>
                    <a:pt x="2266" y="0"/>
                  </a:moveTo>
                  <a:cubicBezTo>
                    <a:pt x="1697" y="0"/>
                    <a:pt x="728" y="232"/>
                    <a:pt x="0" y="1612"/>
                  </a:cubicBezTo>
                  <a:cubicBezTo>
                    <a:pt x="99" y="1620"/>
                    <a:pt x="200" y="1624"/>
                    <a:pt x="302" y="1624"/>
                  </a:cubicBezTo>
                  <a:cubicBezTo>
                    <a:pt x="1356" y="1624"/>
                    <a:pt x="2531" y="1183"/>
                    <a:pt x="2739" y="60"/>
                  </a:cubicBezTo>
                  <a:cubicBezTo>
                    <a:pt x="2739" y="60"/>
                    <a:pt x="2554" y="0"/>
                    <a:pt x="22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19"/>
            <p:cNvSpPr/>
            <p:nvPr/>
          </p:nvSpPr>
          <p:spPr>
            <a:xfrm>
              <a:off x="5328725" y="4470000"/>
              <a:ext cx="78775" cy="29375"/>
            </a:xfrm>
            <a:custGeom>
              <a:rect b="b" l="l" r="r" t="t"/>
              <a:pathLst>
                <a:path extrusionOk="0" h="1175" w="3151">
                  <a:moveTo>
                    <a:pt x="1809" y="1"/>
                  </a:moveTo>
                  <a:cubicBezTo>
                    <a:pt x="1314" y="1"/>
                    <a:pt x="701" y="163"/>
                    <a:pt x="1" y="678"/>
                  </a:cubicBezTo>
                  <a:cubicBezTo>
                    <a:pt x="487" y="967"/>
                    <a:pt x="1096" y="1174"/>
                    <a:pt x="1677" y="1174"/>
                  </a:cubicBezTo>
                  <a:cubicBezTo>
                    <a:pt x="2242" y="1174"/>
                    <a:pt x="2779" y="978"/>
                    <a:pt x="3150" y="472"/>
                  </a:cubicBezTo>
                  <a:cubicBezTo>
                    <a:pt x="3150" y="472"/>
                    <a:pt x="2652" y="1"/>
                    <a:pt x="18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19"/>
            <p:cNvSpPr/>
            <p:nvPr/>
          </p:nvSpPr>
          <p:spPr>
            <a:xfrm>
              <a:off x="5310475" y="4395400"/>
              <a:ext cx="78775" cy="29275"/>
            </a:xfrm>
            <a:custGeom>
              <a:rect b="b" l="l" r="r" t="t"/>
              <a:pathLst>
                <a:path extrusionOk="0" h="1171" w="3151">
                  <a:moveTo>
                    <a:pt x="1823" y="0"/>
                  </a:moveTo>
                  <a:cubicBezTo>
                    <a:pt x="1326" y="0"/>
                    <a:pt x="708" y="166"/>
                    <a:pt x="0" y="694"/>
                  </a:cubicBezTo>
                  <a:cubicBezTo>
                    <a:pt x="494" y="970"/>
                    <a:pt x="1099" y="1171"/>
                    <a:pt x="1673" y="1171"/>
                  </a:cubicBezTo>
                  <a:cubicBezTo>
                    <a:pt x="2239" y="1171"/>
                    <a:pt x="2776" y="976"/>
                    <a:pt x="3150" y="466"/>
                  </a:cubicBezTo>
                  <a:cubicBezTo>
                    <a:pt x="3150" y="466"/>
                    <a:pt x="2657" y="0"/>
                    <a:pt x="18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19"/>
            <p:cNvSpPr/>
            <p:nvPr/>
          </p:nvSpPr>
          <p:spPr>
            <a:xfrm>
              <a:off x="5325300" y="4495100"/>
              <a:ext cx="79350" cy="29375"/>
            </a:xfrm>
            <a:custGeom>
              <a:rect b="b" l="l" r="r" t="t"/>
              <a:pathLst>
                <a:path extrusionOk="0" h="1175" w="3174">
                  <a:moveTo>
                    <a:pt x="1826" y="1"/>
                  </a:moveTo>
                  <a:cubicBezTo>
                    <a:pt x="1328" y="1"/>
                    <a:pt x="709" y="163"/>
                    <a:pt x="1" y="678"/>
                  </a:cubicBezTo>
                  <a:cubicBezTo>
                    <a:pt x="498" y="967"/>
                    <a:pt x="1113" y="1174"/>
                    <a:pt x="1697" y="1174"/>
                  </a:cubicBezTo>
                  <a:cubicBezTo>
                    <a:pt x="2264" y="1174"/>
                    <a:pt x="2802" y="979"/>
                    <a:pt x="3173" y="472"/>
                  </a:cubicBezTo>
                  <a:cubicBezTo>
                    <a:pt x="3173" y="472"/>
                    <a:pt x="2675" y="1"/>
                    <a:pt x="18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19"/>
            <p:cNvSpPr/>
            <p:nvPr/>
          </p:nvSpPr>
          <p:spPr>
            <a:xfrm>
              <a:off x="5327575" y="4367925"/>
              <a:ext cx="74225" cy="36175"/>
            </a:xfrm>
            <a:custGeom>
              <a:rect b="b" l="l" r="r" t="t"/>
              <a:pathLst>
                <a:path extrusionOk="0" h="1447" w="2969">
                  <a:moveTo>
                    <a:pt x="788" y="0"/>
                  </a:moveTo>
                  <a:cubicBezTo>
                    <a:pt x="550" y="0"/>
                    <a:pt x="288" y="25"/>
                    <a:pt x="1" y="81"/>
                  </a:cubicBezTo>
                  <a:cubicBezTo>
                    <a:pt x="507" y="797"/>
                    <a:pt x="1321" y="1446"/>
                    <a:pt x="2176" y="1446"/>
                  </a:cubicBezTo>
                  <a:cubicBezTo>
                    <a:pt x="2439" y="1446"/>
                    <a:pt x="2705" y="1385"/>
                    <a:pt x="2968" y="1245"/>
                  </a:cubicBezTo>
                  <a:cubicBezTo>
                    <a:pt x="2968" y="1245"/>
                    <a:pt x="2477" y="0"/>
                    <a:pt x="7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19"/>
            <p:cNvSpPr/>
            <p:nvPr/>
          </p:nvSpPr>
          <p:spPr>
            <a:xfrm>
              <a:off x="5315025" y="4435825"/>
              <a:ext cx="73650" cy="36175"/>
            </a:xfrm>
            <a:custGeom>
              <a:rect b="b" l="l" r="r" t="t"/>
              <a:pathLst>
                <a:path extrusionOk="0" h="1447" w="2946">
                  <a:moveTo>
                    <a:pt x="787" y="1"/>
                  </a:moveTo>
                  <a:cubicBezTo>
                    <a:pt x="550" y="1"/>
                    <a:pt x="288" y="25"/>
                    <a:pt x="1" y="82"/>
                  </a:cubicBezTo>
                  <a:cubicBezTo>
                    <a:pt x="507" y="797"/>
                    <a:pt x="1321" y="1446"/>
                    <a:pt x="2165" y="1446"/>
                  </a:cubicBezTo>
                  <a:cubicBezTo>
                    <a:pt x="2425" y="1446"/>
                    <a:pt x="2688" y="1385"/>
                    <a:pt x="2945" y="1246"/>
                  </a:cubicBezTo>
                  <a:cubicBezTo>
                    <a:pt x="2945" y="1246"/>
                    <a:pt x="2472" y="1"/>
                    <a:pt x="7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19"/>
            <p:cNvSpPr/>
            <p:nvPr/>
          </p:nvSpPr>
          <p:spPr>
            <a:xfrm>
              <a:off x="5402900" y="4657325"/>
              <a:ext cx="61100" cy="49900"/>
            </a:xfrm>
            <a:custGeom>
              <a:rect b="b" l="l" r="r" t="t"/>
              <a:pathLst>
                <a:path extrusionOk="0" h="1996" w="2444">
                  <a:moveTo>
                    <a:pt x="2287" y="1"/>
                  </a:moveTo>
                  <a:cubicBezTo>
                    <a:pt x="1848" y="1"/>
                    <a:pt x="597" y="168"/>
                    <a:pt x="1" y="1995"/>
                  </a:cubicBezTo>
                  <a:cubicBezTo>
                    <a:pt x="1119" y="1904"/>
                    <a:pt x="2420" y="1288"/>
                    <a:pt x="2443" y="9"/>
                  </a:cubicBezTo>
                  <a:cubicBezTo>
                    <a:pt x="2443" y="9"/>
                    <a:pt x="2386" y="1"/>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19"/>
            <p:cNvSpPr/>
            <p:nvPr/>
          </p:nvSpPr>
          <p:spPr>
            <a:xfrm>
              <a:off x="5344700" y="4583025"/>
              <a:ext cx="69075" cy="40600"/>
            </a:xfrm>
            <a:custGeom>
              <a:rect b="b" l="l" r="r" t="t"/>
              <a:pathLst>
                <a:path extrusionOk="0" h="1624" w="2763">
                  <a:moveTo>
                    <a:pt x="2289" y="0"/>
                  </a:moveTo>
                  <a:cubicBezTo>
                    <a:pt x="1718" y="0"/>
                    <a:pt x="744" y="232"/>
                    <a:pt x="1" y="1612"/>
                  </a:cubicBezTo>
                  <a:cubicBezTo>
                    <a:pt x="102" y="1620"/>
                    <a:pt x="204" y="1624"/>
                    <a:pt x="308" y="1624"/>
                  </a:cubicBezTo>
                  <a:cubicBezTo>
                    <a:pt x="1375" y="1624"/>
                    <a:pt x="2534" y="1183"/>
                    <a:pt x="2763" y="60"/>
                  </a:cubicBezTo>
                  <a:cubicBezTo>
                    <a:pt x="2763" y="60"/>
                    <a:pt x="2577" y="0"/>
                    <a:pt x="2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19"/>
            <p:cNvSpPr/>
            <p:nvPr/>
          </p:nvSpPr>
          <p:spPr>
            <a:xfrm>
              <a:off x="5356675" y="4633200"/>
              <a:ext cx="79350" cy="29375"/>
            </a:xfrm>
            <a:custGeom>
              <a:rect b="b" l="l" r="r" t="t"/>
              <a:pathLst>
                <a:path extrusionOk="0" h="1175" w="3174">
                  <a:moveTo>
                    <a:pt x="1826" y="1"/>
                  </a:moveTo>
                  <a:cubicBezTo>
                    <a:pt x="1328" y="1"/>
                    <a:pt x="710" y="163"/>
                    <a:pt x="1" y="678"/>
                  </a:cubicBezTo>
                  <a:cubicBezTo>
                    <a:pt x="499" y="967"/>
                    <a:pt x="1114" y="1174"/>
                    <a:pt x="1698" y="1174"/>
                  </a:cubicBezTo>
                  <a:cubicBezTo>
                    <a:pt x="2265" y="1174"/>
                    <a:pt x="2802" y="978"/>
                    <a:pt x="3174" y="472"/>
                  </a:cubicBezTo>
                  <a:cubicBezTo>
                    <a:pt x="3174" y="472"/>
                    <a:pt x="2675" y="1"/>
                    <a:pt x="18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19"/>
            <p:cNvSpPr/>
            <p:nvPr/>
          </p:nvSpPr>
          <p:spPr>
            <a:xfrm>
              <a:off x="5338425" y="4558600"/>
              <a:ext cx="79350" cy="29275"/>
            </a:xfrm>
            <a:custGeom>
              <a:rect b="b" l="l" r="r" t="t"/>
              <a:pathLst>
                <a:path extrusionOk="0" h="1171" w="3174">
                  <a:moveTo>
                    <a:pt x="1841" y="0"/>
                  </a:moveTo>
                  <a:cubicBezTo>
                    <a:pt x="1340" y="0"/>
                    <a:pt x="717" y="166"/>
                    <a:pt x="1" y="694"/>
                  </a:cubicBezTo>
                  <a:cubicBezTo>
                    <a:pt x="495" y="970"/>
                    <a:pt x="1105" y="1171"/>
                    <a:pt x="1685" y="1171"/>
                  </a:cubicBezTo>
                  <a:cubicBezTo>
                    <a:pt x="2257" y="1171"/>
                    <a:pt x="2799" y="976"/>
                    <a:pt x="3173" y="466"/>
                  </a:cubicBezTo>
                  <a:cubicBezTo>
                    <a:pt x="3173" y="466"/>
                    <a:pt x="2681" y="0"/>
                    <a:pt x="18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19"/>
            <p:cNvSpPr/>
            <p:nvPr/>
          </p:nvSpPr>
          <p:spPr>
            <a:xfrm>
              <a:off x="5359550" y="4648600"/>
              <a:ext cx="79325" cy="29375"/>
            </a:xfrm>
            <a:custGeom>
              <a:rect b="b" l="l" r="r" t="t"/>
              <a:pathLst>
                <a:path extrusionOk="0" h="1175" w="3173">
                  <a:moveTo>
                    <a:pt x="1825" y="1"/>
                  </a:moveTo>
                  <a:cubicBezTo>
                    <a:pt x="1327" y="1"/>
                    <a:pt x="709" y="163"/>
                    <a:pt x="0" y="678"/>
                  </a:cubicBezTo>
                  <a:cubicBezTo>
                    <a:pt x="498" y="967"/>
                    <a:pt x="1113" y="1174"/>
                    <a:pt x="1697" y="1174"/>
                  </a:cubicBezTo>
                  <a:cubicBezTo>
                    <a:pt x="2264" y="1174"/>
                    <a:pt x="2802" y="979"/>
                    <a:pt x="3173" y="472"/>
                  </a:cubicBezTo>
                  <a:cubicBezTo>
                    <a:pt x="3173" y="472"/>
                    <a:pt x="2674" y="1"/>
                    <a:pt x="18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19"/>
            <p:cNvSpPr/>
            <p:nvPr/>
          </p:nvSpPr>
          <p:spPr>
            <a:xfrm>
              <a:off x="5356125" y="4531500"/>
              <a:ext cx="73625" cy="35800"/>
            </a:xfrm>
            <a:custGeom>
              <a:rect b="b" l="l" r="r" t="t"/>
              <a:pathLst>
                <a:path extrusionOk="0" h="1432" w="2945">
                  <a:moveTo>
                    <a:pt x="817" y="1"/>
                  </a:moveTo>
                  <a:cubicBezTo>
                    <a:pt x="572" y="1"/>
                    <a:pt x="300" y="27"/>
                    <a:pt x="0" y="89"/>
                  </a:cubicBezTo>
                  <a:cubicBezTo>
                    <a:pt x="489" y="787"/>
                    <a:pt x="1297" y="1432"/>
                    <a:pt x="2151" y="1432"/>
                  </a:cubicBezTo>
                  <a:cubicBezTo>
                    <a:pt x="2414" y="1432"/>
                    <a:pt x="2681" y="1370"/>
                    <a:pt x="2945" y="1230"/>
                  </a:cubicBezTo>
                  <a:cubicBezTo>
                    <a:pt x="2945" y="1230"/>
                    <a:pt x="2477" y="1"/>
                    <a:pt x="8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19"/>
            <p:cNvSpPr/>
            <p:nvPr/>
          </p:nvSpPr>
          <p:spPr>
            <a:xfrm>
              <a:off x="5343575" y="4599025"/>
              <a:ext cx="73625" cy="36175"/>
            </a:xfrm>
            <a:custGeom>
              <a:rect b="b" l="l" r="r" t="t"/>
              <a:pathLst>
                <a:path extrusionOk="0" h="1447" w="2945">
                  <a:moveTo>
                    <a:pt x="780" y="1"/>
                  </a:moveTo>
                  <a:cubicBezTo>
                    <a:pt x="544" y="1"/>
                    <a:pt x="285" y="25"/>
                    <a:pt x="0" y="82"/>
                  </a:cubicBezTo>
                  <a:cubicBezTo>
                    <a:pt x="489" y="797"/>
                    <a:pt x="1298" y="1446"/>
                    <a:pt x="2152" y="1446"/>
                  </a:cubicBezTo>
                  <a:cubicBezTo>
                    <a:pt x="2415" y="1446"/>
                    <a:pt x="2682" y="1385"/>
                    <a:pt x="2944" y="1246"/>
                  </a:cubicBezTo>
                  <a:cubicBezTo>
                    <a:pt x="2944" y="1246"/>
                    <a:pt x="2453"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19"/>
            <p:cNvSpPr/>
            <p:nvPr/>
          </p:nvSpPr>
          <p:spPr>
            <a:xfrm>
              <a:off x="5529600" y="4668375"/>
              <a:ext cx="56500" cy="79350"/>
            </a:xfrm>
            <a:custGeom>
              <a:rect b="b" l="l" r="r" t="t"/>
              <a:pathLst>
                <a:path extrusionOk="0" h="3174" w="2260">
                  <a:moveTo>
                    <a:pt x="1370" y="1"/>
                  </a:moveTo>
                  <a:cubicBezTo>
                    <a:pt x="1369" y="1"/>
                    <a:pt x="0" y="1074"/>
                    <a:pt x="1073" y="3174"/>
                  </a:cubicBezTo>
                  <a:cubicBezTo>
                    <a:pt x="1780" y="2283"/>
                    <a:pt x="2260" y="914"/>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19"/>
            <p:cNvSpPr/>
            <p:nvPr/>
          </p:nvSpPr>
          <p:spPr>
            <a:xfrm>
              <a:off x="5436575" y="4630725"/>
              <a:ext cx="56525" cy="77050"/>
            </a:xfrm>
            <a:custGeom>
              <a:rect b="b" l="l" r="r" t="t"/>
              <a:pathLst>
                <a:path extrusionOk="0" h="3082" w="2261">
                  <a:moveTo>
                    <a:pt x="1530" y="1"/>
                  </a:moveTo>
                  <a:cubicBezTo>
                    <a:pt x="1530" y="1"/>
                    <a:pt x="1" y="822"/>
                    <a:pt x="731" y="3082"/>
                  </a:cubicBezTo>
                  <a:cubicBezTo>
                    <a:pt x="1575" y="2329"/>
                    <a:pt x="2260" y="1050"/>
                    <a:pt x="15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19"/>
            <p:cNvSpPr/>
            <p:nvPr/>
          </p:nvSpPr>
          <p:spPr>
            <a:xfrm>
              <a:off x="5482225" y="4657550"/>
              <a:ext cx="56525" cy="59925"/>
            </a:xfrm>
            <a:custGeom>
              <a:rect b="b" l="l" r="r" t="t"/>
              <a:pathLst>
                <a:path extrusionOk="0" h="2397" w="2261">
                  <a:moveTo>
                    <a:pt x="2055" y="0"/>
                  </a:moveTo>
                  <a:cubicBezTo>
                    <a:pt x="2055" y="0"/>
                    <a:pt x="320" y="69"/>
                    <a:pt x="1" y="2397"/>
                  </a:cubicBezTo>
                  <a:cubicBezTo>
                    <a:pt x="1096" y="2100"/>
                    <a:pt x="2260" y="1233"/>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19"/>
            <p:cNvSpPr/>
            <p:nvPr/>
          </p:nvSpPr>
          <p:spPr>
            <a:xfrm>
              <a:off x="5416025" y="4618175"/>
              <a:ext cx="56525" cy="60500"/>
            </a:xfrm>
            <a:custGeom>
              <a:rect b="b" l="l" r="r" t="t"/>
              <a:pathLst>
                <a:path extrusionOk="0" h="2420" w="2261">
                  <a:moveTo>
                    <a:pt x="2055" y="0"/>
                  </a:moveTo>
                  <a:lnTo>
                    <a:pt x="2055" y="0"/>
                  </a:lnTo>
                  <a:cubicBezTo>
                    <a:pt x="2055" y="0"/>
                    <a:pt x="320" y="92"/>
                    <a:pt x="1" y="2420"/>
                  </a:cubicBezTo>
                  <a:cubicBezTo>
                    <a:pt x="1096" y="2123"/>
                    <a:pt x="2261" y="1256"/>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19"/>
            <p:cNvSpPr/>
            <p:nvPr/>
          </p:nvSpPr>
          <p:spPr>
            <a:xfrm>
              <a:off x="5498200" y="4676950"/>
              <a:ext cx="56525" cy="60500"/>
            </a:xfrm>
            <a:custGeom>
              <a:rect b="b" l="l" r="r" t="t"/>
              <a:pathLst>
                <a:path extrusionOk="0" h="2420" w="2261">
                  <a:moveTo>
                    <a:pt x="2055" y="0"/>
                  </a:moveTo>
                  <a:lnTo>
                    <a:pt x="2055" y="0"/>
                  </a:lnTo>
                  <a:cubicBezTo>
                    <a:pt x="2055" y="0"/>
                    <a:pt x="320" y="69"/>
                    <a:pt x="1" y="2420"/>
                  </a:cubicBezTo>
                  <a:cubicBezTo>
                    <a:pt x="1096" y="2100"/>
                    <a:pt x="2260" y="1256"/>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19"/>
            <p:cNvSpPr/>
            <p:nvPr/>
          </p:nvSpPr>
          <p:spPr>
            <a:xfrm>
              <a:off x="5397775" y="4601250"/>
              <a:ext cx="72500" cy="37050"/>
            </a:xfrm>
            <a:custGeom>
              <a:rect b="b" l="l" r="r" t="t"/>
              <a:pathLst>
                <a:path extrusionOk="0" h="1482" w="2900">
                  <a:moveTo>
                    <a:pt x="2254" y="1"/>
                  </a:moveTo>
                  <a:cubicBezTo>
                    <a:pt x="1668" y="1"/>
                    <a:pt x="781" y="239"/>
                    <a:pt x="0" y="1431"/>
                  </a:cubicBezTo>
                  <a:cubicBezTo>
                    <a:pt x="204" y="1464"/>
                    <a:pt x="417" y="1482"/>
                    <a:pt x="632" y="1482"/>
                  </a:cubicBezTo>
                  <a:cubicBezTo>
                    <a:pt x="1599" y="1482"/>
                    <a:pt x="2600" y="1115"/>
                    <a:pt x="2899" y="107"/>
                  </a:cubicBezTo>
                  <a:cubicBezTo>
                    <a:pt x="2899" y="107"/>
                    <a:pt x="2644" y="1"/>
                    <a:pt x="22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19"/>
            <p:cNvSpPr/>
            <p:nvPr/>
          </p:nvSpPr>
          <p:spPr>
            <a:xfrm>
              <a:off x="5437725" y="4657550"/>
              <a:ext cx="72475" cy="36675"/>
            </a:xfrm>
            <a:custGeom>
              <a:rect b="b" l="l" r="r" t="t"/>
              <a:pathLst>
                <a:path extrusionOk="0" h="1467" w="2899">
                  <a:moveTo>
                    <a:pt x="2229" y="0"/>
                  </a:moveTo>
                  <a:cubicBezTo>
                    <a:pt x="1644" y="0"/>
                    <a:pt x="770" y="240"/>
                    <a:pt x="0" y="1415"/>
                  </a:cubicBezTo>
                  <a:cubicBezTo>
                    <a:pt x="204" y="1449"/>
                    <a:pt x="418" y="1467"/>
                    <a:pt x="634" y="1467"/>
                  </a:cubicBezTo>
                  <a:cubicBezTo>
                    <a:pt x="1600" y="1467"/>
                    <a:pt x="2600" y="1103"/>
                    <a:pt x="2899" y="114"/>
                  </a:cubicBezTo>
                  <a:cubicBezTo>
                    <a:pt x="2899" y="114"/>
                    <a:pt x="2633" y="0"/>
                    <a:pt x="22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19"/>
            <p:cNvSpPr/>
            <p:nvPr/>
          </p:nvSpPr>
          <p:spPr>
            <a:xfrm>
              <a:off x="5672250" y="4768250"/>
              <a:ext cx="56525" cy="79350"/>
            </a:xfrm>
            <a:custGeom>
              <a:rect b="b" l="l" r="r" t="t"/>
              <a:pathLst>
                <a:path extrusionOk="0" h="3174" w="2261">
                  <a:moveTo>
                    <a:pt x="1370" y="0"/>
                  </a:moveTo>
                  <a:cubicBezTo>
                    <a:pt x="1370" y="1"/>
                    <a:pt x="0" y="1073"/>
                    <a:pt x="1096" y="3173"/>
                  </a:cubicBezTo>
                  <a:cubicBezTo>
                    <a:pt x="1804" y="2283"/>
                    <a:pt x="2260" y="913"/>
                    <a:pt x="13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19"/>
            <p:cNvSpPr/>
            <p:nvPr/>
          </p:nvSpPr>
          <p:spPr>
            <a:xfrm>
              <a:off x="5579225" y="4730575"/>
              <a:ext cx="56525" cy="77075"/>
            </a:xfrm>
            <a:custGeom>
              <a:rect b="b" l="l" r="r" t="t"/>
              <a:pathLst>
                <a:path extrusionOk="0" h="3083" w="2261">
                  <a:moveTo>
                    <a:pt x="1530" y="1"/>
                  </a:moveTo>
                  <a:lnTo>
                    <a:pt x="1530" y="1"/>
                  </a:lnTo>
                  <a:cubicBezTo>
                    <a:pt x="1530" y="1"/>
                    <a:pt x="1" y="823"/>
                    <a:pt x="731" y="3082"/>
                  </a:cubicBezTo>
                  <a:cubicBezTo>
                    <a:pt x="1576" y="2329"/>
                    <a:pt x="2261" y="1051"/>
                    <a:pt x="15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19"/>
            <p:cNvSpPr/>
            <p:nvPr/>
          </p:nvSpPr>
          <p:spPr>
            <a:xfrm>
              <a:off x="5625450" y="4756825"/>
              <a:ext cx="56525" cy="60525"/>
            </a:xfrm>
            <a:custGeom>
              <a:rect b="b" l="l" r="r" t="t"/>
              <a:pathLst>
                <a:path extrusionOk="0" h="2421" w="2261">
                  <a:moveTo>
                    <a:pt x="2055" y="1"/>
                  </a:moveTo>
                  <a:cubicBezTo>
                    <a:pt x="2055" y="1"/>
                    <a:pt x="320" y="92"/>
                    <a:pt x="1" y="2420"/>
                  </a:cubicBezTo>
                  <a:cubicBezTo>
                    <a:pt x="1096" y="2124"/>
                    <a:pt x="2260" y="1256"/>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19"/>
            <p:cNvSpPr/>
            <p:nvPr/>
          </p:nvSpPr>
          <p:spPr>
            <a:xfrm>
              <a:off x="5559250" y="4718025"/>
              <a:ext cx="55950" cy="60525"/>
            </a:xfrm>
            <a:custGeom>
              <a:rect b="b" l="l" r="r" t="t"/>
              <a:pathLst>
                <a:path extrusionOk="0" h="2421" w="2238">
                  <a:moveTo>
                    <a:pt x="2055" y="1"/>
                  </a:moveTo>
                  <a:cubicBezTo>
                    <a:pt x="2055" y="1"/>
                    <a:pt x="321" y="92"/>
                    <a:pt x="1" y="2420"/>
                  </a:cubicBezTo>
                  <a:cubicBezTo>
                    <a:pt x="1074" y="2124"/>
                    <a:pt x="2238" y="1256"/>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19"/>
            <p:cNvSpPr/>
            <p:nvPr/>
          </p:nvSpPr>
          <p:spPr>
            <a:xfrm>
              <a:off x="5641425" y="4776800"/>
              <a:ext cx="56525" cy="60525"/>
            </a:xfrm>
            <a:custGeom>
              <a:rect b="b" l="l" r="r" t="t"/>
              <a:pathLst>
                <a:path extrusionOk="0" h="2421" w="2261">
                  <a:moveTo>
                    <a:pt x="2055" y="1"/>
                  </a:moveTo>
                  <a:lnTo>
                    <a:pt x="2055" y="1"/>
                  </a:lnTo>
                  <a:cubicBezTo>
                    <a:pt x="2055" y="1"/>
                    <a:pt x="320" y="69"/>
                    <a:pt x="1" y="2420"/>
                  </a:cubicBezTo>
                  <a:cubicBezTo>
                    <a:pt x="1096" y="2101"/>
                    <a:pt x="2261" y="1256"/>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19"/>
            <p:cNvSpPr/>
            <p:nvPr/>
          </p:nvSpPr>
          <p:spPr>
            <a:xfrm>
              <a:off x="5541000" y="4701125"/>
              <a:ext cx="71925" cy="37000"/>
            </a:xfrm>
            <a:custGeom>
              <a:rect b="b" l="l" r="r" t="t"/>
              <a:pathLst>
                <a:path extrusionOk="0" h="1480" w="2877">
                  <a:moveTo>
                    <a:pt x="2232" y="0"/>
                  </a:moveTo>
                  <a:cubicBezTo>
                    <a:pt x="1649" y="0"/>
                    <a:pt x="768" y="239"/>
                    <a:pt x="1" y="1430"/>
                  </a:cubicBezTo>
                  <a:cubicBezTo>
                    <a:pt x="198" y="1462"/>
                    <a:pt x="404" y="1480"/>
                    <a:pt x="613" y="1480"/>
                  </a:cubicBezTo>
                  <a:cubicBezTo>
                    <a:pt x="1585" y="1480"/>
                    <a:pt x="2595" y="1102"/>
                    <a:pt x="2877" y="106"/>
                  </a:cubicBezTo>
                  <a:cubicBezTo>
                    <a:pt x="2877" y="106"/>
                    <a:pt x="2621" y="0"/>
                    <a:pt x="22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19"/>
            <p:cNvSpPr/>
            <p:nvPr/>
          </p:nvSpPr>
          <p:spPr>
            <a:xfrm>
              <a:off x="5580950" y="4757400"/>
              <a:ext cx="71925" cy="36700"/>
            </a:xfrm>
            <a:custGeom>
              <a:rect b="b" l="l" r="r" t="t"/>
              <a:pathLst>
                <a:path extrusionOk="0" h="1468" w="2877">
                  <a:moveTo>
                    <a:pt x="2208" y="1"/>
                  </a:moveTo>
                  <a:cubicBezTo>
                    <a:pt x="1625" y="1"/>
                    <a:pt x="757" y="241"/>
                    <a:pt x="0" y="1416"/>
                  </a:cubicBezTo>
                  <a:cubicBezTo>
                    <a:pt x="204" y="1449"/>
                    <a:pt x="418" y="1467"/>
                    <a:pt x="634" y="1467"/>
                  </a:cubicBezTo>
                  <a:cubicBezTo>
                    <a:pt x="1600" y="1467"/>
                    <a:pt x="2596" y="1104"/>
                    <a:pt x="2876" y="115"/>
                  </a:cubicBezTo>
                  <a:cubicBezTo>
                    <a:pt x="2876" y="115"/>
                    <a:pt x="2610" y="1"/>
                    <a:pt x="2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19"/>
            <p:cNvSpPr/>
            <p:nvPr/>
          </p:nvSpPr>
          <p:spPr>
            <a:xfrm>
              <a:off x="5815475" y="4872100"/>
              <a:ext cx="56525" cy="78775"/>
            </a:xfrm>
            <a:custGeom>
              <a:rect b="b" l="l" r="r" t="t"/>
              <a:pathLst>
                <a:path extrusionOk="0" h="3151" w="2261">
                  <a:moveTo>
                    <a:pt x="1370" y="1"/>
                  </a:moveTo>
                  <a:cubicBezTo>
                    <a:pt x="1370" y="1"/>
                    <a:pt x="1" y="1051"/>
                    <a:pt x="1096" y="3150"/>
                  </a:cubicBezTo>
                  <a:cubicBezTo>
                    <a:pt x="1804" y="2283"/>
                    <a:pt x="2260" y="914"/>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19"/>
            <p:cNvSpPr/>
            <p:nvPr/>
          </p:nvSpPr>
          <p:spPr>
            <a:xfrm>
              <a:off x="5722475" y="4834450"/>
              <a:ext cx="56500" cy="76475"/>
            </a:xfrm>
            <a:custGeom>
              <a:rect b="b" l="l" r="r" t="t"/>
              <a:pathLst>
                <a:path extrusionOk="0" h="3059" w="2260">
                  <a:moveTo>
                    <a:pt x="1529" y="0"/>
                  </a:moveTo>
                  <a:cubicBezTo>
                    <a:pt x="1529" y="0"/>
                    <a:pt x="0" y="822"/>
                    <a:pt x="730" y="3059"/>
                  </a:cubicBezTo>
                  <a:cubicBezTo>
                    <a:pt x="1575" y="2328"/>
                    <a:pt x="2260" y="1050"/>
                    <a:pt x="15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19"/>
            <p:cNvSpPr/>
            <p:nvPr/>
          </p:nvSpPr>
          <p:spPr>
            <a:xfrm>
              <a:off x="5768675" y="4860700"/>
              <a:ext cx="56525" cy="60500"/>
            </a:xfrm>
            <a:custGeom>
              <a:rect b="b" l="l" r="r" t="t"/>
              <a:pathLst>
                <a:path extrusionOk="0" h="2420" w="2261">
                  <a:moveTo>
                    <a:pt x="2055" y="0"/>
                  </a:moveTo>
                  <a:cubicBezTo>
                    <a:pt x="2055" y="0"/>
                    <a:pt x="320" y="92"/>
                    <a:pt x="1" y="2420"/>
                  </a:cubicBezTo>
                  <a:cubicBezTo>
                    <a:pt x="1074" y="2123"/>
                    <a:pt x="2261" y="1255"/>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19"/>
            <p:cNvSpPr/>
            <p:nvPr/>
          </p:nvSpPr>
          <p:spPr>
            <a:xfrm>
              <a:off x="5702500" y="4821875"/>
              <a:ext cx="55925" cy="60525"/>
            </a:xfrm>
            <a:custGeom>
              <a:rect b="b" l="l" r="r" t="t"/>
              <a:pathLst>
                <a:path extrusionOk="0" h="2421" w="2237">
                  <a:moveTo>
                    <a:pt x="2032" y="1"/>
                  </a:moveTo>
                  <a:cubicBezTo>
                    <a:pt x="2031" y="1"/>
                    <a:pt x="320" y="70"/>
                    <a:pt x="0" y="2420"/>
                  </a:cubicBezTo>
                  <a:cubicBezTo>
                    <a:pt x="1073" y="2101"/>
                    <a:pt x="2237" y="1256"/>
                    <a:pt x="20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19"/>
            <p:cNvSpPr/>
            <p:nvPr/>
          </p:nvSpPr>
          <p:spPr>
            <a:xfrm>
              <a:off x="5784650" y="4880650"/>
              <a:ext cx="56525" cy="60525"/>
            </a:xfrm>
            <a:custGeom>
              <a:rect b="b" l="l" r="r" t="t"/>
              <a:pathLst>
                <a:path extrusionOk="0" h="2421" w="2261">
                  <a:moveTo>
                    <a:pt x="2055" y="1"/>
                  </a:moveTo>
                  <a:cubicBezTo>
                    <a:pt x="2055" y="1"/>
                    <a:pt x="321" y="70"/>
                    <a:pt x="1" y="2420"/>
                  </a:cubicBezTo>
                  <a:cubicBezTo>
                    <a:pt x="1097" y="2101"/>
                    <a:pt x="2261" y="1234"/>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19"/>
            <p:cNvSpPr/>
            <p:nvPr/>
          </p:nvSpPr>
          <p:spPr>
            <a:xfrm>
              <a:off x="5684225" y="4804925"/>
              <a:ext cx="71925" cy="36525"/>
            </a:xfrm>
            <a:custGeom>
              <a:rect b="b" l="l" r="r" t="t"/>
              <a:pathLst>
                <a:path extrusionOk="0" h="1461" w="2877">
                  <a:moveTo>
                    <a:pt x="2224" y="1"/>
                  </a:moveTo>
                  <a:cubicBezTo>
                    <a:pt x="1641" y="1"/>
                    <a:pt x="764" y="237"/>
                    <a:pt x="1" y="1409"/>
                  </a:cubicBezTo>
                  <a:cubicBezTo>
                    <a:pt x="205" y="1443"/>
                    <a:pt x="419" y="1461"/>
                    <a:pt x="634" y="1461"/>
                  </a:cubicBezTo>
                  <a:cubicBezTo>
                    <a:pt x="1600" y="1461"/>
                    <a:pt x="2597" y="1097"/>
                    <a:pt x="2877" y="108"/>
                  </a:cubicBezTo>
                  <a:cubicBezTo>
                    <a:pt x="2877" y="108"/>
                    <a:pt x="2618" y="1"/>
                    <a:pt x="2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19"/>
            <p:cNvSpPr/>
            <p:nvPr/>
          </p:nvSpPr>
          <p:spPr>
            <a:xfrm>
              <a:off x="5724175" y="4860900"/>
              <a:ext cx="71925" cy="37050"/>
            </a:xfrm>
            <a:custGeom>
              <a:rect b="b" l="l" r="r" t="t"/>
              <a:pathLst>
                <a:path extrusionOk="0" h="1482" w="2877">
                  <a:moveTo>
                    <a:pt x="2232" y="0"/>
                  </a:moveTo>
                  <a:cubicBezTo>
                    <a:pt x="1649" y="0"/>
                    <a:pt x="767" y="239"/>
                    <a:pt x="0" y="1430"/>
                  </a:cubicBezTo>
                  <a:cubicBezTo>
                    <a:pt x="204" y="1463"/>
                    <a:pt x="417" y="1481"/>
                    <a:pt x="632" y="1481"/>
                  </a:cubicBezTo>
                  <a:cubicBezTo>
                    <a:pt x="1598" y="1481"/>
                    <a:pt x="2596" y="1115"/>
                    <a:pt x="2876" y="106"/>
                  </a:cubicBezTo>
                  <a:cubicBezTo>
                    <a:pt x="2876" y="106"/>
                    <a:pt x="2621" y="0"/>
                    <a:pt x="22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19"/>
            <p:cNvSpPr/>
            <p:nvPr/>
          </p:nvSpPr>
          <p:spPr>
            <a:xfrm>
              <a:off x="5700200" y="4092050"/>
              <a:ext cx="54250" cy="72500"/>
            </a:xfrm>
            <a:custGeom>
              <a:rect b="b" l="l" r="r" t="t"/>
              <a:pathLst>
                <a:path extrusionOk="0" h="2900" w="2170">
                  <a:moveTo>
                    <a:pt x="206" y="0"/>
                  </a:moveTo>
                  <a:cubicBezTo>
                    <a:pt x="1" y="1119"/>
                    <a:pt x="252" y="2534"/>
                    <a:pt x="1462" y="2899"/>
                  </a:cubicBezTo>
                  <a:cubicBezTo>
                    <a:pt x="1462" y="2899"/>
                    <a:pt x="2169" y="1324"/>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19"/>
            <p:cNvSpPr/>
            <p:nvPr/>
          </p:nvSpPr>
          <p:spPr>
            <a:xfrm>
              <a:off x="5804625" y="4077775"/>
              <a:ext cx="52525" cy="77075"/>
            </a:xfrm>
            <a:custGeom>
              <a:rect b="b" l="l" r="r" t="t"/>
              <a:pathLst>
                <a:path extrusionOk="0" h="3083" w="2101">
                  <a:moveTo>
                    <a:pt x="366" y="1"/>
                  </a:moveTo>
                  <a:cubicBezTo>
                    <a:pt x="1" y="1074"/>
                    <a:pt x="1" y="2512"/>
                    <a:pt x="1142" y="3082"/>
                  </a:cubicBezTo>
                  <a:cubicBezTo>
                    <a:pt x="1142" y="3082"/>
                    <a:pt x="2101" y="1621"/>
                    <a:pt x="3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19"/>
            <p:cNvSpPr/>
            <p:nvPr/>
          </p:nvSpPr>
          <p:spPr>
            <a:xfrm>
              <a:off x="5887375" y="4151975"/>
              <a:ext cx="52525" cy="76475"/>
            </a:xfrm>
            <a:custGeom>
              <a:rect b="b" l="l" r="r" t="t"/>
              <a:pathLst>
                <a:path extrusionOk="0" h="3059" w="2101">
                  <a:moveTo>
                    <a:pt x="389" y="0"/>
                  </a:moveTo>
                  <a:lnTo>
                    <a:pt x="389" y="0"/>
                  </a:lnTo>
                  <a:cubicBezTo>
                    <a:pt x="1" y="1050"/>
                    <a:pt x="23" y="2511"/>
                    <a:pt x="1165" y="3059"/>
                  </a:cubicBezTo>
                  <a:cubicBezTo>
                    <a:pt x="1165" y="3059"/>
                    <a:pt x="2100" y="1621"/>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19"/>
            <p:cNvSpPr/>
            <p:nvPr/>
          </p:nvSpPr>
          <p:spPr>
            <a:xfrm>
              <a:off x="5749275" y="4082350"/>
              <a:ext cx="56525" cy="77625"/>
            </a:xfrm>
            <a:custGeom>
              <a:rect b="b" l="l" r="r" t="t"/>
              <a:pathLst>
                <a:path extrusionOk="0" h="3105" w="2261">
                  <a:moveTo>
                    <a:pt x="1416" y="0"/>
                  </a:moveTo>
                  <a:lnTo>
                    <a:pt x="1416" y="0"/>
                  </a:lnTo>
                  <a:cubicBezTo>
                    <a:pt x="617" y="799"/>
                    <a:pt x="1" y="2100"/>
                    <a:pt x="777" y="3105"/>
                  </a:cubicBezTo>
                  <a:cubicBezTo>
                    <a:pt x="777" y="3105"/>
                    <a:pt x="2261" y="2214"/>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19"/>
            <p:cNvSpPr/>
            <p:nvPr/>
          </p:nvSpPr>
          <p:spPr>
            <a:xfrm>
              <a:off x="5826325" y="4084625"/>
              <a:ext cx="56500" cy="77625"/>
            </a:xfrm>
            <a:custGeom>
              <a:rect b="b" l="l" r="r" t="t"/>
              <a:pathLst>
                <a:path extrusionOk="0" h="3105" w="2260">
                  <a:moveTo>
                    <a:pt x="1415" y="1"/>
                  </a:moveTo>
                  <a:lnTo>
                    <a:pt x="1415" y="1"/>
                  </a:lnTo>
                  <a:cubicBezTo>
                    <a:pt x="617" y="800"/>
                    <a:pt x="0" y="2101"/>
                    <a:pt x="776" y="3105"/>
                  </a:cubicBezTo>
                  <a:cubicBezTo>
                    <a:pt x="776" y="3105"/>
                    <a:pt x="2260" y="2215"/>
                    <a:pt x="141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19"/>
            <p:cNvSpPr/>
            <p:nvPr/>
          </p:nvSpPr>
          <p:spPr>
            <a:xfrm>
              <a:off x="5725875" y="4073225"/>
              <a:ext cx="56525" cy="77050"/>
            </a:xfrm>
            <a:custGeom>
              <a:rect b="b" l="l" r="r" t="t"/>
              <a:pathLst>
                <a:path extrusionOk="0" h="3082" w="2261">
                  <a:moveTo>
                    <a:pt x="1416" y="0"/>
                  </a:moveTo>
                  <a:lnTo>
                    <a:pt x="1416" y="0"/>
                  </a:lnTo>
                  <a:cubicBezTo>
                    <a:pt x="617" y="776"/>
                    <a:pt x="1" y="2100"/>
                    <a:pt x="777" y="3082"/>
                  </a:cubicBezTo>
                  <a:cubicBezTo>
                    <a:pt x="777" y="3082"/>
                    <a:pt x="2261" y="2191"/>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19"/>
            <p:cNvSpPr/>
            <p:nvPr/>
          </p:nvSpPr>
          <p:spPr>
            <a:xfrm>
              <a:off x="5843425" y="4112600"/>
              <a:ext cx="54250" cy="63925"/>
            </a:xfrm>
            <a:custGeom>
              <a:rect b="b" l="l" r="r" t="t"/>
              <a:pathLst>
                <a:path extrusionOk="0" h="2557" w="2170">
                  <a:moveTo>
                    <a:pt x="2169" y="0"/>
                  </a:moveTo>
                  <a:lnTo>
                    <a:pt x="2169" y="0"/>
                  </a:lnTo>
                  <a:cubicBezTo>
                    <a:pt x="1097" y="388"/>
                    <a:pt x="1" y="1301"/>
                    <a:pt x="275" y="2557"/>
                  </a:cubicBezTo>
                  <a:cubicBezTo>
                    <a:pt x="275" y="2557"/>
                    <a:pt x="1987" y="2374"/>
                    <a:pt x="2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19"/>
            <p:cNvSpPr/>
            <p:nvPr/>
          </p:nvSpPr>
          <p:spPr>
            <a:xfrm>
              <a:off x="5852000" y="4139975"/>
              <a:ext cx="54225" cy="63375"/>
            </a:xfrm>
            <a:custGeom>
              <a:rect b="b" l="l" r="r" t="t"/>
              <a:pathLst>
                <a:path extrusionOk="0" h="2535" w="2169">
                  <a:moveTo>
                    <a:pt x="2169" y="1"/>
                  </a:moveTo>
                  <a:lnTo>
                    <a:pt x="2169" y="1"/>
                  </a:lnTo>
                  <a:cubicBezTo>
                    <a:pt x="1119" y="366"/>
                    <a:pt x="0" y="1302"/>
                    <a:pt x="274" y="2534"/>
                  </a:cubicBezTo>
                  <a:cubicBezTo>
                    <a:pt x="274" y="2534"/>
                    <a:pt x="2009" y="2352"/>
                    <a:pt x="21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19"/>
            <p:cNvSpPr/>
            <p:nvPr/>
          </p:nvSpPr>
          <p:spPr>
            <a:xfrm>
              <a:off x="5781250" y="4082925"/>
              <a:ext cx="54225" cy="63350"/>
            </a:xfrm>
            <a:custGeom>
              <a:rect b="b" l="l" r="r" t="t"/>
              <a:pathLst>
                <a:path extrusionOk="0" h="2534" w="2169">
                  <a:moveTo>
                    <a:pt x="2168" y="0"/>
                  </a:moveTo>
                  <a:lnTo>
                    <a:pt x="2168" y="0"/>
                  </a:lnTo>
                  <a:cubicBezTo>
                    <a:pt x="1118" y="365"/>
                    <a:pt x="0" y="1301"/>
                    <a:pt x="274" y="2534"/>
                  </a:cubicBezTo>
                  <a:cubicBezTo>
                    <a:pt x="274" y="2534"/>
                    <a:pt x="2009" y="2351"/>
                    <a:pt x="21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19"/>
            <p:cNvSpPr/>
            <p:nvPr/>
          </p:nvSpPr>
          <p:spPr>
            <a:xfrm>
              <a:off x="5877100" y="4185050"/>
              <a:ext cx="57675" cy="56075"/>
            </a:xfrm>
            <a:custGeom>
              <a:rect b="b" l="l" r="r" t="t"/>
              <a:pathLst>
                <a:path extrusionOk="0" h="2243" w="2307">
                  <a:moveTo>
                    <a:pt x="1" y="1"/>
                  </a:moveTo>
                  <a:lnTo>
                    <a:pt x="1" y="1"/>
                  </a:lnTo>
                  <a:cubicBezTo>
                    <a:pt x="199" y="1058"/>
                    <a:pt x="907" y="2243"/>
                    <a:pt x="2105" y="2243"/>
                  </a:cubicBezTo>
                  <a:cubicBezTo>
                    <a:pt x="2148" y="2243"/>
                    <a:pt x="2193" y="2241"/>
                    <a:pt x="2238" y="2238"/>
                  </a:cubicBezTo>
                  <a:cubicBezTo>
                    <a:pt x="2238" y="2238"/>
                    <a:pt x="2306" y="50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19"/>
            <p:cNvSpPr/>
            <p:nvPr/>
          </p:nvSpPr>
          <p:spPr>
            <a:xfrm>
              <a:off x="5972975" y="4132575"/>
              <a:ext cx="54800" cy="63925"/>
            </a:xfrm>
            <a:custGeom>
              <a:rect b="b" l="l" r="r" t="t"/>
              <a:pathLst>
                <a:path extrusionOk="0" h="2557" w="2192">
                  <a:moveTo>
                    <a:pt x="0" y="0"/>
                  </a:moveTo>
                  <a:lnTo>
                    <a:pt x="0" y="0"/>
                  </a:lnTo>
                  <a:cubicBezTo>
                    <a:pt x="23" y="1118"/>
                    <a:pt x="571" y="2465"/>
                    <a:pt x="1826" y="2556"/>
                  </a:cubicBezTo>
                  <a:cubicBezTo>
                    <a:pt x="1826" y="2556"/>
                    <a:pt x="2192" y="8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19"/>
            <p:cNvSpPr/>
            <p:nvPr/>
          </p:nvSpPr>
          <p:spPr>
            <a:xfrm>
              <a:off x="5933600" y="4146825"/>
              <a:ext cx="53650" cy="78200"/>
            </a:xfrm>
            <a:custGeom>
              <a:rect b="b" l="l" r="r" t="t"/>
              <a:pathLst>
                <a:path extrusionOk="0" h="3128" w="2146">
                  <a:moveTo>
                    <a:pt x="548" y="1"/>
                  </a:moveTo>
                  <a:cubicBezTo>
                    <a:pt x="92" y="1051"/>
                    <a:pt x="0" y="2489"/>
                    <a:pt x="1096" y="3128"/>
                  </a:cubicBezTo>
                  <a:cubicBezTo>
                    <a:pt x="1096" y="3128"/>
                    <a:pt x="2146" y="1758"/>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19"/>
            <p:cNvSpPr/>
            <p:nvPr/>
          </p:nvSpPr>
          <p:spPr>
            <a:xfrm>
              <a:off x="6006075" y="4121150"/>
              <a:ext cx="53650" cy="78200"/>
            </a:xfrm>
            <a:custGeom>
              <a:rect b="b" l="l" r="r" t="t"/>
              <a:pathLst>
                <a:path extrusionOk="0" h="3128" w="2146">
                  <a:moveTo>
                    <a:pt x="548" y="1"/>
                  </a:moveTo>
                  <a:lnTo>
                    <a:pt x="548" y="1"/>
                  </a:lnTo>
                  <a:cubicBezTo>
                    <a:pt x="91" y="1028"/>
                    <a:pt x="0" y="2466"/>
                    <a:pt x="1073" y="3128"/>
                  </a:cubicBezTo>
                  <a:cubicBezTo>
                    <a:pt x="1073" y="3128"/>
                    <a:pt x="2146"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19"/>
            <p:cNvSpPr/>
            <p:nvPr/>
          </p:nvSpPr>
          <p:spPr>
            <a:xfrm>
              <a:off x="5908500" y="4146825"/>
              <a:ext cx="53075" cy="78200"/>
            </a:xfrm>
            <a:custGeom>
              <a:rect b="b" l="l" r="r" t="t"/>
              <a:pathLst>
                <a:path extrusionOk="0" h="3128" w="2123">
                  <a:moveTo>
                    <a:pt x="548" y="1"/>
                  </a:moveTo>
                  <a:lnTo>
                    <a:pt x="548" y="1"/>
                  </a:lnTo>
                  <a:cubicBezTo>
                    <a:pt x="91" y="1028"/>
                    <a:pt x="0" y="2466"/>
                    <a:pt x="1073" y="3128"/>
                  </a:cubicBezTo>
                  <a:cubicBezTo>
                    <a:pt x="1073" y="3128"/>
                    <a:pt x="2123"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19"/>
            <p:cNvSpPr/>
            <p:nvPr/>
          </p:nvSpPr>
          <p:spPr>
            <a:xfrm>
              <a:off x="6024900" y="4134275"/>
              <a:ext cx="55950" cy="75925"/>
            </a:xfrm>
            <a:custGeom>
              <a:rect b="b" l="l" r="r" t="t"/>
              <a:pathLst>
                <a:path extrusionOk="0" h="3037" w="2238">
                  <a:moveTo>
                    <a:pt x="1553" y="1"/>
                  </a:moveTo>
                  <a:lnTo>
                    <a:pt x="1553" y="1"/>
                  </a:lnTo>
                  <a:cubicBezTo>
                    <a:pt x="685" y="731"/>
                    <a:pt x="0" y="2009"/>
                    <a:pt x="708" y="3036"/>
                  </a:cubicBezTo>
                  <a:cubicBezTo>
                    <a:pt x="708" y="3036"/>
                    <a:pt x="2237" y="2260"/>
                    <a:pt x="1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19"/>
            <p:cNvSpPr/>
            <p:nvPr/>
          </p:nvSpPr>
          <p:spPr>
            <a:xfrm>
              <a:off x="5950725" y="4136000"/>
              <a:ext cx="56500" cy="76475"/>
            </a:xfrm>
            <a:custGeom>
              <a:rect b="b" l="l" r="r" t="t"/>
              <a:pathLst>
                <a:path extrusionOk="0" h="3059" w="2260">
                  <a:moveTo>
                    <a:pt x="1552" y="0"/>
                  </a:moveTo>
                  <a:lnTo>
                    <a:pt x="1552" y="0"/>
                  </a:lnTo>
                  <a:cubicBezTo>
                    <a:pt x="708" y="730"/>
                    <a:pt x="0" y="2009"/>
                    <a:pt x="731" y="3059"/>
                  </a:cubicBezTo>
                  <a:cubicBezTo>
                    <a:pt x="731" y="3059"/>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19"/>
            <p:cNvSpPr/>
            <p:nvPr/>
          </p:nvSpPr>
          <p:spPr>
            <a:xfrm>
              <a:off x="6025475" y="4142825"/>
              <a:ext cx="57650" cy="56075"/>
            </a:xfrm>
            <a:custGeom>
              <a:rect b="b" l="l" r="r" t="t"/>
              <a:pathLst>
                <a:path extrusionOk="0" h="2243" w="2306">
                  <a:moveTo>
                    <a:pt x="0" y="1"/>
                  </a:moveTo>
                  <a:lnTo>
                    <a:pt x="0" y="1"/>
                  </a:lnTo>
                  <a:cubicBezTo>
                    <a:pt x="220" y="1058"/>
                    <a:pt x="929" y="2243"/>
                    <a:pt x="2107" y="2243"/>
                  </a:cubicBezTo>
                  <a:cubicBezTo>
                    <a:pt x="2149" y="2243"/>
                    <a:pt x="2193" y="2241"/>
                    <a:pt x="2237" y="2238"/>
                  </a:cubicBezTo>
                  <a:cubicBezTo>
                    <a:pt x="2237" y="2238"/>
                    <a:pt x="2306" y="50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19"/>
            <p:cNvSpPr/>
            <p:nvPr/>
          </p:nvSpPr>
          <p:spPr>
            <a:xfrm>
              <a:off x="6121325" y="4090325"/>
              <a:ext cx="54825" cy="63950"/>
            </a:xfrm>
            <a:custGeom>
              <a:rect b="b" l="l" r="r" t="t"/>
              <a:pathLst>
                <a:path extrusionOk="0" h="2558" w="2193">
                  <a:moveTo>
                    <a:pt x="1" y="1"/>
                  </a:moveTo>
                  <a:lnTo>
                    <a:pt x="1" y="1"/>
                  </a:lnTo>
                  <a:cubicBezTo>
                    <a:pt x="47" y="1119"/>
                    <a:pt x="594" y="2466"/>
                    <a:pt x="1850" y="2557"/>
                  </a:cubicBezTo>
                  <a:cubicBezTo>
                    <a:pt x="1850" y="2557"/>
                    <a:pt x="2192" y="86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19"/>
            <p:cNvSpPr/>
            <p:nvPr/>
          </p:nvSpPr>
          <p:spPr>
            <a:xfrm>
              <a:off x="6082525" y="4104600"/>
              <a:ext cx="53675" cy="78200"/>
            </a:xfrm>
            <a:custGeom>
              <a:rect b="b" l="l" r="r" t="t"/>
              <a:pathLst>
                <a:path extrusionOk="0" h="3128" w="2147">
                  <a:moveTo>
                    <a:pt x="549" y="1"/>
                  </a:moveTo>
                  <a:lnTo>
                    <a:pt x="549" y="1"/>
                  </a:lnTo>
                  <a:cubicBezTo>
                    <a:pt x="92" y="1051"/>
                    <a:pt x="1" y="2489"/>
                    <a:pt x="1074" y="3128"/>
                  </a:cubicBezTo>
                  <a:cubicBezTo>
                    <a:pt x="1074" y="3128"/>
                    <a:pt x="2146" y="1758"/>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19"/>
            <p:cNvSpPr/>
            <p:nvPr/>
          </p:nvSpPr>
          <p:spPr>
            <a:xfrm>
              <a:off x="6154425" y="4078925"/>
              <a:ext cx="53675" cy="78200"/>
            </a:xfrm>
            <a:custGeom>
              <a:rect b="b" l="l" r="r" t="t"/>
              <a:pathLst>
                <a:path extrusionOk="0" h="3128" w="2147">
                  <a:moveTo>
                    <a:pt x="549" y="0"/>
                  </a:moveTo>
                  <a:cubicBezTo>
                    <a:pt x="92" y="1028"/>
                    <a:pt x="1" y="2466"/>
                    <a:pt x="1096" y="3128"/>
                  </a:cubicBezTo>
                  <a:cubicBezTo>
                    <a:pt x="1096" y="3128"/>
                    <a:pt x="2146" y="1735"/>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19"/>
            <p:cNvSpPr/>
            <p:nvPr/>
          </p:nvSpPr>
          <p:spPr>
            <a:xfrm>
              <a:off x="6056850" y="4104600"/>
              <a:ext cx="53675" cy="78200"/>
            </a:xfrm>
            <a:custGeom>
              <a:rect b="b" l="l" r="r" t="t"/>
              <a:pathLst>
                <a:path extrusionOk="0" h="3128" w="2147">
                  <a:moveTo>
                    <a:pt x="548" y="1"/>
                  </a:moveTo>
                  <a:lnTo>
                    <a:pt x="548" y="1"/>
                  </a:lnTo>
                  <a:cubicBezTo>
                    <a:pt x="92" y="1028"/>
                    <a:pt x="1" y="2466"/>
                    <a:pt x="1096" y="3128"/>
                  </a:cubicBezTo>
                  <a:cubicBezTo>
                    <a:pt x="1096" y="3128"/>
                    <a:pt x="2146"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19"/>
            <p:cNvSpPr/>
            <p:nvPr/>
          </p:nvSpPr>
          <p:spPr>
            <a:xfrm>
              <a:off x="6173275" y="4092050"/>
              <a:ext cx="56500" cy="75925"/>
            </a:xfrm>
            <a:custGeom>
              <a:rect b="b" l="l" r="r" t="t"/>
              <a:pathLst>
                <a:path extrusionOk="0" h="3037" w="2260">
                  <a:moveTo>
                    <a:pt x="1552" y="0"/>
                  </a:moveTo>
                  <a:lnTo>
                    <a:pt x="1552" y="0"/>
                  </a:lnTo>
                  <a:cubicBezTo>
                    <a:pt x="708" y="731"/>
                    <a:pt x="0" y="2009"/>
                    <a:pt x="730" y="3036"/>
                  </a:cubicBezTo>
                  <a:cubicBezTo>
                    <a:pt x="730" y="3036"/>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19"/>
            <p:cNvSpPr/>
            <p:nvPr/>
          </p:nvSpPr>
          <p:spPr>
            <a:xfrm>
              <a:off x="6177250" y="4061800"/>
              <a:ext cx="56525" cy="75925"/>
            </a:xfrm>
            <a:custGeom>
              <a:rect b="b" l="l" r="r" t="t"/>
              <a:pathLst>
                <a:path extrusionOk="0" h="3037" w="2261">
                  <a:moveTo>
                    <a:pt x="1553" y="1"/>
                  </a:moveTo>
                  <a:lnTo>
                    <a:pt x="1553" y="1"/>
                  </a:lnTo>
                  <a:cubicBezTo>
                    <a:pt x="708" y="731"/>
                    <a:pt x="1" y="1987"/>
                    <a:pt x="731" y="3036"/>
                  </a:cubicBezTo>
                  <a:cubicBezTo>
                    <a:pt x="731" y="3036"/>
                    <a:pt x="2260" y="2238"/>
                    <a:pt x="1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19"/>
            <p:cNvSpPr/>
            <p:nvPr/>
          </p:nvSpPr>
          <p:spPr>
            <a:xfrm>
              <a:off x="6104775" y="4086350"/>
              <a:ext cx="56525" cy="76475"/>
            </a:xfrm>
            <a:custGeom>
              <a:rect b="b" l="l" r="r" t="t"/>
              <a:pathLst>
                <a:path extrusionOk="0" h="3059" w="2261">
                  <a:moveTo>
                    <a:pt x="1553" y="0"/>
                  </a:moveTo>
                  <a:cubicBezTo>
                    <a:pt x="686" y="753"/>
                    <a:pt x="1" y="2009"/>
                    <a:pt x="709" y="3059"/>
                  </a:cubicBezTo>
                  <a:cubicBezTo>
                    <a:pt x="709" y="3059"/>
                    <a:pt x="2261" y="2260"/>
                    <a:pt x="1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19"/>
            <p:cNvSpPr/>
            <p:nvPr/>
          </p:nvSpPr>
          <p:spPr>
            <a:xfrm>
              <a:off x="6174975" y="4041275"/>
              <a:ext cx="57650" cy="56050"/>
            </a:xfrm>
            <a:custGeom>
              <a:rect b="b" l="l" r="r" t="t"/>
              <a:pathLst>
                <a:path extrusionOk="0" h="2242" w="2306">
                  <a:moveTo>
                    <a:pt x="0" y="0"/>
                  </a:moveTo>
                  <a:cubicBezTo>
                    <a:pt x="199" y="1057"/>
                    <a:pt x="928"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19"/>
            <p:cNvSpPr/>
            <p:nvPr/>
          </p:nvSpPr>
          <p:spPr>
            <a:xfrm>
              <a:off x="6270850" y="3988200"/>
              <a:ext cx="54800" cy="64500"/>
            </a:xfrm>
            <a:custGeom>
              <a:rect b="b" l="l" r="r" t="t"/>
              <a:pathLst>
                <a:path extrusionOk="0" h="2580" w="2192">
                  <a:moveTo>
                    <a:pt x="0" y="0"/>
                  </a:moveTo>
                  <a:lnTo>
                    <a:pt x="0" y="0"/>
                  </a:lnTo>
                  <a:cubicBezTo>
                    <a:pt x="46" y="1142"/>
                    <a:pt x="571" y="2488"/>
                    <a:pt x="1849" y="2580"/>
                  </a:cubicBezTo>
                  <a:cubicBezTo>
                    <a:pt x="1849" y="2580"/>
                    <a:pt x="2191" y="89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19"/>
            <p:cNvSpPr/>
            <p:nvPr/>
          </p:nvSpPr>
          <p:spPr>
            <a:xfrm>
              <a:off x="6231475" y="4003025"/>
              <a:ext cx="53650" cy="78200"/>
            </a:xfrm>
            <a:custGeom>
              <a:rect b="b" l="l" r="r" t="t"/>
              <a:pathLst>
                <a:path extrusionOk="0" h="3128" w="2146">
                  <a:moveTo>
                    <a:pt x="548" y="1"/>
                  </a:moveTo>
                  <a:cubicBezTo>
                    <a:pt x="91" y="1051"/>
                    <a:pt x="0" y="2489"/>
                    <a:pt x="1096" y="3128"/>
                  </a:cubicBezTo>
                  <a:cubicBezTo>
                    <a:pt x="1096" y="3128"/>
                    <a:pt x="2146" y="1758"/>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19"/>
            <p:cNvSpPr/>
            <p:nvPr/>
          </p:nvSpPr>
          <p:spPr>
            <a:xfrm>
              <a:off x="6303950" y="3977350"/>
              <a:ext cx="53650" cy="78200"/>
            </a:xfrm>
            <a:custGeom>
              <a:rect b="b" l="l" r="r" t="t"/>
              <a:pathLst>
                <a:path extrusionOk="0" h="3128" w="2146">
                  <a:moveTo>
                    <a:pt x="548" y="1"/>
                  </a:moveTo>
                  <a:lnTo>
                    <a:pt x="548" y="1"/>
                  </a:lnTo>
                  <a:cubicBezTo>
                    <a:pt x="91" y="1028"/>
                    <a:pt x="0" y="2466"/>
                    <a:pt x="1096" y="3128"/>
                  </a:cubicBezTo>
                  <a:cubicBezTo>
                    <a:pt x="1096" y="3128"/>
                    <a:pt x="2146"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19"/>
            <p:cNvSpPr/>
            <p:nvPr/>
          </p:nvSpPr>
          <p:spPr>
            <a:xfrm>
              <a:off x="6206350" y="4003025"/>
              <a:ext cx="53675" cy="78200"/>
            </a:xfrm>
            <a:custGeom>
              <a:rect b="b" l="l" r="r" t="t"/>
              <a:pathLst>
                <a:path extrusionOk="0" h="3128" w="2147">
                  <a:moveTo>
                    <a:pt x="549" y="1"/>
                  </a:moveTo>
                  <a:cubicBezTo>
                    <a:pt x="92" y="1028"/>
                    <a:pt x="1" y="2466"/>
                    <a:pt x="1096" y="3128"/>
                  </a:cubicBezTo>
                  <a:cubicBezTo>
                    <a:pt x="1096" y="3128"/>
                    <a:pt x="2146" y="1735"/>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19"/>
            <p:cNvSpPr/>
            <p:nvPr/>
          </p:nvSpPr>
          <p:spPr>
            <a:xfrm>
              <a:off x="6322775" y="3990475"/>
              <a:ext cx="56500" cy="75925"/>
            </a:xfrm>
            <a:custGeom>
              <a:rect b="b" l="l" r="r" t="t"/>
              <a:pathLst>
                <a:path extrusionOk="0" h="3037" w="2260">
                  <a:moveTo>
                    <a:pt x="1552" y="1"/>
                  </a:moveTo>
                  <a:lnTo>
                    <a:pt x="1552" y="1"/>
                  </a:lnTo>
                  <a:cubicBezTo>
                    <a:pt x="708" y="731"/>
                    <a:pt x="0" y="1986"/>
                    <a:pt x="708" y="3036"/>
                  </a:cubicBezTo>
                  <a:cubicBezTo>
                    <a:pt x="708" y="3036"/>
                    <a:pt x="2260" y="2237"/>
                    <a:pt x="15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19"/>
            <p:cNvSpPr/>
            <p:nvPr/>
          </p:nvSpPr>
          <p:spPr>
            <a:xfrm>
              <a:off x="6253725" y="3984775"/>
              <a:ext cx="56525" cy="76475"/>
            </a:xfrm>
            <a:custGeom>
              <a:rect b="b" l="l" r="r" t="t"/>
              <a:pathLst>
                <a:path extrusionOk="0" h="3059" w="2261">
                  <a:moveTo>
                    <a:pt x="1552" y="0"/>
                  </a:moveTo>
                  <a:lnTo>
                    <a:pt x="1552" y="0"/>
                  </a:lnTo>
                  <a:cubicBezTo>
                    <a:pt x="708" y="754"/>
                    <a:pt x="0" y="2009"/>
                    <a:pt x="731" y="3059"/>
                  </a:cubicBezTo>
                  <a:cubicBezTo>
                    <a:pt x="731" y="3059"/>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19"/>
            <p:cNvSpPr/>
            <p:nvPr/>
          </p:nvSpPr>
          <p:spPr>
            <a:xfrm>
              <a:off x="6305650" y="4021300"/>
              <a:ext cx="57650" cy="56050"/>
            </a:xfrm>
            <a:custGeom>
              <a:rect b="b" l="l" r="r" t="t"/>
              <a:pathLst>
                <a:path extrusionOk="0" h="2242" w="2306">
                  <a:moveTo>
                    <a:pt x="0" y="0"/>
                  </a:moveTo>
                  <a:lnTo>
                    <a:pt x="0" y="0"/>
                  </a:lnTo>
                  <a:cubicBezTo>
                    <a:pt x="221" y="1057"/>
                    <a:pt x="930"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19"/>
            <p:cNvSpPr/>
            <p:nvPr/>
          </p:nvSpPr>
          <p:spPr>
            <a:xfrm>
              <a:off x="6401525" y="3968800"/>
              <a:ext cx="55375" cy="63925"/>
            </a:xfrm>
            <a:custGeom>
              <a:rect b="b" l="l" r="r" t="t"/>
              <a:pathLst>
                <a:path extrusionOk="0" h="2557" w="2215">
                  <a:moveTo>
                    <a:pt x="0" y="0"/>
                  </a:moveTo>
                  <a:lnTo>
                    <a:pt x="0" y="0"/>
                  </a:lnTo>
                  <a:cubicBezTo>
                    <a:pt x="46" y="1119"/>
                    <a:pt x="594" y="2465"/>
                    <a:pt x="1849" y="2557"/>
                  </a:cubicBezTo>
                  <a:cubicBezTo>
                    <a:pt x="1849" y="2557"/>
                    <a:pt x="2214" y="86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19"/>
            <p:cNvSpPr/>
            <p:nvPr/>
          </p:nvSpPr>
          <p:spPr>
            <a:xfrm>
              <a:off x="6362725" y="3983050"/>
              <a:ext cx="53650" cy="78200"/>
            </a:xfrm>
            <a:custGeom>
              <a:rect b="b" l="l" r="r" t="t"/>
              <a:pathLst>
                <a:path extrusionOk="0" h="3128" w="2146">
                  <a:moveTo>
                    <a:pt x="548" y="1"/>
                  </a:moveTo>
                  <a:lnTo>
                    <a:pt x="548" y="1"/>
                  </a:lnTo>
                  <a:cubicBezTo>
                    <a:pt x="91" y="1051"/>
                    <a:pt x="0" y="2489"/>
                    <a:pt x="1096" y="3128"/>
                  </a:cubicBezTo>
                  <a:cubicBezTo>
                    <a:pt x="1096" y="3128"/>
                    <a:pt x="2146" y="1758"/>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19"/>
            <p:cNvSpPr/>
            <p:nvPr/>
          </p:nvSpPr>
          <p:spPr>
            <a:xfrm>
              <a:off x="6434625" y="3957375"/>
              <a:ext cx="53650" cy="78200"/>
            </a:xfrm>
            <a:custGeom>
              <a:rect b="b" l="l" r="r" t="t"/>
              <a:pathLst>
                <a:path extrusionOk="0" h="3128" w="2146">
                  <a:moveTo>
                    <a:pt x="571" y="1"/>
                  </a:moveTo>
                  <a:lnTo>
                    <a:pt x="571" y="1"/>
                  </a:lnTo>
                  <a:cubicBezTo>
                    <a:pt x="91" y="1028"/>
                    <a:pt x="0" y="2466"/>
                    <a:pt x="1096" y="3128"/>
                  </a:cubicBezTo>
                  <a:cubicBezTo>
                    <a:pt x="1096" y="3128"/>
                    <a:pt x="2146" y="1735"/>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19"/>
            <p:cNvSpPr/>
            <p:nvPr/>
          </p:nvSpPr>
          <p:spPr>
            <a:xfrm>
              <a:off x="6337025" y="3983050"/>
              <a:ext cx="53675" cy="78200"/>
            </a:xfrm>
            <a:custGeom>
              <a:rect b="b" l="l" r="r" t="t"/>
              <a:pathLst>
                <a:path extrusionOk="0" h="3128" w="2147">
                  <a:moveTo>
                    <a:pt x="549" y="1"/>
                  </a:moveTo>
                  <a:lnTo>
                    <a:pt x="549" y="1"/>
                  </a:lnTo>
                  <a:cubicBezTo>
                    <a:pt x="92" y="1028"/>
                    <a:pt x="1" y="2466"/>
                    <a:pt x="1096" y="3128"/>
                  </a:cubicBezTo>
                  <a:cubicBezTo>
                    <a:pt x="1096" y="3128"/>
                    <a:pt x="2146" y="1736"/>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19"/>
            <p:cNvSpPr/>
            <p:nvPr/>
          </p:nvSpPr>
          <p:spPr>
            <a:xfrm>
              <a:off x="6453450" y="3970500"/>
              <a:ext cx="56500" cy="76500"/>
            </a:xfrm>
            <a:custGeom>
              <a:rect b="b" l="l" r="r" t="t"/>
              <a:pathLst>
                <a:path extrusionOk="0" h="3060" w="2260">
                  <a:moveTo>
                    <a:pt x="1552" y="1"/>
                  </a:moveTo>
                  <a:cubicBezTo>
                    <a:pt x="708" y="731"/>
                    <a:pt x="0" y="2009"/>
                    <a:pt x="731" y="3059"/>
                  </a:cubicBezTo>
                  <a:cubicBezTo>
                    <a:pt x="731" y="3059"/>
                    <a:pt x="2260" y="2260"/>
                    <a:pt x="15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19"/>
            <p:cNvSpPr/>
            <p:nvPr/>
          </p:nvSpPr>
          <p:spPr>
            <a:xfrm>
              <a:off x="6384975" y="3964800"/>
              <a:ext cx="56500" cy="76475"/>
            </a:xfrm>
            <a:custGeom>
              <a:rect b="b" l="l" r="r" t="t"/>
              <a:pathLst>
                <a:path extrusionOk="0" h="3059" w="2260">
                  <a:moveTo>
                    <a:pt x="1552" y="0"/>
                  </a:moveTo>
                  <a:cubicBezTo>
                    <a:pt x="708" y="754"/>
                    <a:pt x="0" y="2009"/>
                    <a:pt x="708" y="3059"/>
                  </a:cubicBezTo>
                  <a:cubicBezTo>
                    <a:pt x="708" y="3059"/>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19"/>
            <p:cNvSpPr/>
            <p:nvPr/>
          </p:nvSpPr>
          <p:spPr>
            <a:xfrm>
              <a:off x="6463725" y="3985900"/>
              <a:ext cx="54800" cy="69650"/>
            </a:xfrm>
            <a:custGeom>
              <a:rect b="b" l="l" r="r" t="t"/>
              <a:pathLst>
                <a:path extrusionOk="0" h="2786" w="2192">
                  <a:moveTo>
                    <a:pt x="114" y="1"/>
                  </a:moveTo>
                  <a:lnTo>
                    <a:pt x="114" y="1"/>
                  </a:lnTo>
                  <a:cubicBezTo>
                    <a:pt x="0" y="1142"/>
                    <a:pt x="388" y="2535"/>
                    <a:pt x="1621" y="2786"/>
                  </a:cubicBezTo>
                  <a:cubicBezTo>
                    <a:pt x="1621" y="2786"/>
                    <a:pt x="2191" y="1142"/>
                    <a:pt x="1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19"/>
            <p:cNvSpPr/>
            <p:nvPr/>
          </p:nvSpPr>
          <p:spPr>
            <a:xfrm>
              <a:off x="6566425" y="3962525"/>
              <a:ext cx="53100" cy="74775"/>
            </a:xfrm>
            <a:custGeom>
              <a:rect b="b" l="l" r="r" t="t"/>
              <a:pathLst>
                <a:path extrusionOk="0" h="2991" w="2124">
                  <a:moveTo>
                    <a:pt x="275" y="0"/>
                  </a:moveTo>
                  <a:lnTo>
                    <a:pt x="275" y="0"/>
                  </a:lnTo>
                  <a:cubicBezTo>
                    <a:pt x="1" y="1096"/>
                    <a:pt x="138" y="2534"/>
                    <a:pt x="1325" y="2990"/>
                  </a:cubicBezTo>
                  <a:cubicBezTo>
                    <a:pt x="1325" y="2990"/>
                    <a:pt x="2123" y="1461"/>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19"/>
            <p:cNvSpPr/>
            <p:nvPr/>
          </p:nvSpPr>
          <p:spPr>
            <a:xfrm>
              <a:off x="6513925" y="3969375"/>
              <a:ext cx="57100" cy="78750"/>
            </a:xfrm>
            <a:custGeom>
              <a:rect b="b" l="l" r="r" t="t"/>
              <a:pathLst>
                <a:path extrusionOk="0" h="3150" w="2284">
                  <a:moveTo>
                    <a:pt x="1233" y="0"/>
                  </a:moveTo>
                  <a:lnTo>
                    <a:pt x="1233" y="0"/>
                  </a:lnTo>
                  <a:cubicBezTo>
                    <a:pt x="503" y="867"/>
                    <a:pt x="1" y="2237"/>
                    <a:pt x="868" y="3150"/>
                  </a:cubicBezTo>
                  <a:cubicBezTo>
                    <a:pt x="868" y="3150"/>
                    <a:pt x="2283"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19"/>
            <p:cNvSpPr/>
            <p:nvPr/>
          </p:nvSpPr>
          <p:spPr>
            <a:xfrm>
              <a:off x="6590975" y="3964800"/>
              <a:ext cx="56500" cy="78775"/>
            </a:xfrm>
            <a:custGeom>
              <a:rect b="b" l="l" r="r" t="t"/>
              <a:pathLst>
                <a:path extrusionOk="0" h="3151" w="2260">
                  <a:moveTo>
                    <a:pt x="1210" y="0"/>
                  </a:moveTo>
                  <a:lnTo>
                    <a:pt x="1210" y="0"/>
                  </a:lnTo>
                  <a:cubicBezTo>
                    <a:pt x="479" y="868"/>
                    <a:pt x="0" y="2237"/>
                    <a:pt x="868" y="3150"/>
                  </a:cubicBezTo>
                  <a:cubicBezTo>
                    <a:pt x="868" y="3150"/>
                    <a:pt x="2260" y="2123"/>
                    <a:pt x="12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19"/>
            <p:cNvSpPr/>
            <p:nvPr/>
          </p:nvSpPr>
          <p:spPr>
            <a:xfrm>
              <a:off x="6492250" y="3970500"/>
              <a:ext cx="56525" cy="78775"/>
            </a:xfrm>
            <a:custGeom>
              <a:rect b="b" l="l" r="r" t="t"/>
              <a:pathLst>
                <a:path extrusionOk="0" h="3151" w="2261">
                  <a:moveTo>
                    <a:pt x="1210" y="1"/>
                  </a:moveTo>
                  <a:lnTo>
                    <a:pt x="1210" y="1"/>
                  </a:lnTo>
                  <a:cubicBezTo>
                    <a:pt x="503" y="868"/>
                    <a:pt x="0" y="2215"/>
                    <a:pt x="868" y="3151"/>
                  </a:cubicBezTo>
                  <a:cubicBezTo>
                    <a:pt x="868" y="3151"/>
                    <a:pt x="2260" y="2123"/>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19"/>
            <p:cNvSpPr/>
            <p:nvPr/>
          </p:nvSpPr>
          <p:spPr>
            <a:xfrm>
              <a:off x="6608650" y="3989900"/>
              <a:ext cx="51950" cy="67375"/>
            </a:xfrm>
            <a:custGeom>
              <a:rect b="b" l="l" r="r" t="t"/>
              <a:pathLst>
                <a:path extrusionOk="0" h="2695" w="2078">
                  <a:moveTo>
                    <a:pt x="2055" y="1"/>
                  </a:moveTo>
                  <a:lnTo>
                    <a:pt x="2055" y="1"/>
                  </a:lnTo>
                  <a:cubicBezTo>
                    <a:pt x="1028" y="457"/>
                    <a:pt x="1" y="1484"/>
                    <a:pt x="389" y="2694"/>
                  </a:cubicBezTo>
                  <a:cubicBezTo>
                    <a:pt x="389" y="2694"/>
                    <a:pt x="2078" y="2352"/>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19"/>
            <p:cNvSpPr/>
            <p:nvPr/>
          </p:nvSpPr>
          <p:spPr>
            <a:xfrm>
              <a:off x="6544175" y="3965375"/>
              <a:ext cx="52525" cy="67350"/>
            </a:xfrm>
            <a:custGeom>
              <a:rect b="b" l="l" r="r" t="t"/>
              <a:pathLst>
                <a:path extrusionOk="0" h="2694" w="2101">
                  <a:moveTo>
                    <a:pt x="2055" y="0"/>
                  </a:moveTo>
                  <a:cubicBezTo>
                    <a:pt x="1028" y="457"/>
                    <a:pt x="0" y="1484"/>
                    <a:pt x="388" y="2694"/>
                  </a:cubicBezTo>
                  <a:cubicBezTo>
                    <a:pt x="388" y="2694"/>
                    <a:pt x="2100" y="2351"/>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19"/>
            <p:cNvSpPr/>
            <p:nvPr/>
          </p:nvSpPr>
          <p:spPr>
            <a:xfrm>
              <a:off x="6699375" y="3940250"/>
              <a:ext cx="54250" cy="69650"/>
            </a:xfrm>
            <a:custGeom>
              <a:rect b="b" l="l" r="r" t="t"/>
              <a:pathLst>
                <a:path extrusionOk="0" h="2786" w="2170">
                  <a:moveTo>
                    <a:pt x="92" y="1"/>
                  </a:moveTo>
                  <a:cubicBezTo>
                    <a:pt x="1" y="1119"/>
                    <a:pt x="389" y="2512"/>
                    <a:pt x="1622" y="2786"/>
                  </a:cubicBezTo>
                  <a:cubicBezTo>
                    <a:pt x="1622" y="2786"/>
                    <a:pt x="2169" y="1142"/>
                    <a:pt x="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19"/>
            <p:cNvSpPr/>
            <p:nvPr/>
          </p:nvSpPr>
          <p:spPr>
            <a:xfrm>
              <a:off x="6801525" y="3916300"/>
              <a:ext cx="53675" cy="74775"/>
            </a:xfrm>
            <a:custGeom>
              <a:rect b="b" l="l" r="r" t="t"/>
              <a:pathLst>
                <a:path extrusionOk="0" h="2991" w="2147">
                  <a:moveTo>
                    <a:pt x="297" y="0"/>
                  </a:moveTo>
                  <a:cubicBezTo>
                    <a:pt x="1" y="1096"/>
                    <a:pt x="160" y="2534"/>
                    <a:pt x="1347" y="2990"/>
                  </a:cubicBezTo>
                  <a:cubicBezTo>
                    <a:pt x="1347" y="2990"/>
                    <a:pt x="2146" y="1461"/>
                    <a:pt x="2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19"/>
            <p:cNvSpPr/>
            <p:nvPr/>
          </p:nvSpPr>
          <p:spPr>
            <a:xfrm>
              <a:off x="6749600" y="3923725"/>
              <a:ext cx="56525" cy="78750"/>
            </a:xfrm>
            <a:custGeom>
              <a:rect b="b" l="l" r="r" t="t"/>
              <a:pathLst>
                <a:path extrusionOk="0" h="3150" w="2261">
                  <a:moveTo>
                    <a:pt x="1233" y="0"/>
                  </a:moveTo>
                  <a:lnTo>
                    <a:pt x="1233" y="0"/>
                  </a:lnTo>
                  <a:cubicBezTo>
                    <a:pt x="503" y="867"/>
                    <a:pt x="1" y="2214"/>
                    <a:pt x="868" y="3150"/>
                  </a:cubicBezTo>
                  <a:cubicBezTo>
                    <a:pt x="868" y="3150"/>
                    <a:pt x="2260"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19"/>
            <p:cNvSpPr/>
            <p:nvPr/>
          </p:nvSpPr>
          <p:spPr>
            <a:xfrm>
              <a:off x="6826075" y="3919150"/>
              <a:ext cx="57075" cy="78775"/>
            </a:xfrm>
            <a:custGeom>
              <a:rect b="b" l="l" r="r" t="t"/>
              <a:pathLst>
                <a:path extrusionOk="0" h="3151" w="2283">
                  <a:moveTo>
                    <a:pt x="1233" y="0"/>
                  </a:moveTo>
                  <a:lnTo>
                    <a:pt x="1233" y="0"/>
                  </a:lnTo>
                  <a:cubicBezTo>
                    <a:pt x="502" y="845"/>
                    <a:pt x="0" y="2214"/>
                    <a:pt x="868" y="3150"/>
                  </a:cubicBezTo>
                  <a:cubicBezTo>
                    <a:pt x="868" y="3150"/>
                    <a:pt x="2283"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19"/>
            <p:cNvSpPr/>
            <p:nvPr/>
          </p:nvSpPr>
          <p:spPr>
            <a:xfrm>
              <a:off x="6725625" y="3916300"/>
              <a:ext cx="56525" cy="78775"/>
            </a:xfrm>
            <a:custGeom>
              <a:rect b="b" l="l" r="r" t="t"/>
              <a:pathLst>
                <a:path extrusionOk="0" h="3151" w="2261">
                  <a:moveTo>
                    <a:pt x="1211" y="0"/>
                  </a:moveTo>
                  <a:cubicBezTo>
                    <a:pt x="480" y="868"/>
                    <a:pt x="1" y="2214"/>
                    <a:pt x="845" y="3150"/>
                  </a:cubicBezTo>
                  <a:cubicBezTo>
                    <a:pt x="845" y="3150"/>
                    <a:pt x="2261" y="2123"/>
                    <a:pt x="12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19"/>
            <p:cNvSpPr/>
            <p:nvPr/>
          </p:nvSpPr>
          <p:spPr>
            <a:xfrm>
              <a:off x="6844325" y="3943675"/>
              <a:ext cx="51950" cy="67375"/>
            </a:xfrm>
            <a:custGeom>
              <a:rect b="b" l="l" r="r" t="t"/>
              <a:pathLst>
                <a:path extrusionOk="0" h="2695" w="2078">
                  <a:moveTo>
                    <a:pt x="2032" y="1"/>
                  </a:moveTo>
                  <a:lnTo>
                    <a:pt x="2032" y="1"/>
                  </a:lnTo>
                  <a:cubicBezTo>
                    <a:pt x="1005" y="480"/>
                    <a:pt x="1" y="1485"/>
                    <a:pt x="389" y="2694"/>
                  </a:cubicBezTo>
                  <a:cubicBezTo>
                    <a:pt x="389" y="2694"/>
                    <a:pt x="2078" y="2375"/>
                    <a:pt x="20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19"/>
            <p:cNvSpPr/>
            <p:nvPr/>
          </p:nvSpPr>
          <p:spPr>
            <a:xfrm>
              <a:off x="6779850" y="3919150"/>
              <a:ext cx="51950" cy="67350"/>
            </a:xfrm>
            <a:custGeom>
              <a:rect b="b" l="l" r="r" t="t"/>
              <a:pathLst>
                <a:path extrusionOk="0" h="2694" w="2078">
                  <a:moveTo>
                    <a:pt x="2032" y="0"/>
                  </a:moveTo>
                  <a:lnTo>
                    <a:pt x="2032" y="0"/>
                  </a:lnTo>
                  <a:cubicBezTo>
                    <a:pt x="1005" y="480"/>
                    <a:pt x="0" y="1484"/>
                    <a:pt x="388" y="2694"/>
                  </a:cubicBezTo>
                  <a:cubicBezTo>
                    <a:pt x="388" y="2694"/>
                    <a:pt x="2077" y="2374"/>
                    <a:pt x="20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19"/>
            <p:cNvSpPr/>
            <p:nvPr/>
          </p:nvSpPr>
          <p:spPr>
            <a:xfrm>
              <a:off x="6851175" y="3947675"/>
              <a:ext cx="56525" cy="75925"/>
            </a:xfrm>
            <a:custGeom>
              <a:rect b="b" l="l" r="r" t="t"/>
              <a:pathLst>
                <a:path extrusionOk="0" h="3037" w="2261">
                  <a:moveTo>
                    <a:pt x="1575" y="1"/>
                  </a:moveTo>
                  <a:cubicBezTo>
                    <a:pt x="731" y="731"/>
                    <a:pt x="0" y="1986"/>
                    <a:pt x="708" y="3036"/>
                  </a:cubicBezTo>
                  <a:cubicBezTo>
                    <a:pt x="708" y="3036"/>
                    <a:pt x="2260" y="2260"/>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19"/>
            <p:cNvSpPr/>
            <p:nvPr/>
          </p:nvSpPr>
          <p:spPr>
            <a:xfrm>
              <a:off x="6936200" y="4006450"/>
              <a:ext cx="54225" cy="71350"/>
            </a:xfrm>
            <a:custGeom>
              <a:rect b="b" l="l" r="r" t="t"/>
              <a:pathLst>
                <a:path extrusionOk="0" h="2854" w="2169">
                  <a:moveTo>
                    <a:pt x="1872" y="1"/>
                  </a:moveTo>
                  <a:lnTo>
                    <a:pt x="1872" y="1"/>
                  </a:lnTo>
                  <a:cubicBezTo>
                    <a:pt x="913" y="571"/>
                    <a:pt x="0" y="1690"/>
                    <a:pt x="503" y="2854"/>
                  </a:cubicBezTo>
                  <a:cubicBezTo>
                    <a:pt x="503" y="2854"/>
                    <a:pt x="2169" y="2329"/>
                    <a:pt x="18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19"/>
            <p:cNvSpPr/>
            <p:nvPr/>
          </p:nvSpPr>
          <p:spPr>
            <a:xfrm>
              <a:off x="6896250" y="3991050"/>
              <a:ext cx="61650" cy="49875"/>
            </a:xfrm>
            <a:custGeom>
              <a:rect b="b" l="l" r="r" t="t"/>
              <a:pathLst>
                <a:path extrusionOk="0" h="1995" w="2466">
                  <a:moveTo>
                    <a:pt x="2466" y="0"/>
                  </a:moveTo>
                  <a:cubicBezTo>
                    <a:pt x="1347" y="92"/>
                    <a:pt x="46" y="708"/>
                    <a:pt x="1" y="1986"/>
                  </a:cubicBezTo>
                  <a:cubicBezTo>
                    <a:pt x="1" y="1986"/>
                    <a:pt x="58" y="1995"/>
                    <a:pt x="157" y="1995"/>
                  </a:cubicBezTo>
                  <a:cubicBezTo>
                    <a:pt x="596" y="1995"/>
                    <a:pt x="1851" y="1827"/>
                    <a:pt x="24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19"/>
            <p:cNvSpPr/>
            <p:nvPr/>
          </p:nvSpPr>
          <p:spPr>
            <a:xfrm>
              <a:off x="6953900" y="4041825"/>
              <a:ext cx="61650" cy="49900"/>
            </a:xfrm>
            <a:custGeom>
              <a:rect b="b" l="l" r="r" t="t"/>
              <a:pathLst>
                <a:path extrusionOk="0" h="1996" w="2466">
                  <a:moveTo>
                    <a:pt x="2465" y="1"/>
                  </a:moveTo>
                  <a:lnTo>
                    <a:pt x="2465" y="1"/>
                  </a:lnTo>
                  <a:cubicBezTo>
                    <a:pt x="1347" y="92"/>
                    <a:pt x="46" y="708"/>
                    <a:pt x="0" y="1987"/>
                  </a:cubicBezTo>
                  <a:cubicBezTo>
                    <a:pt x="0" y="1987"/>
                    <a:pt x="58" y="1995"/>
                    <a:pt x="156" y="1995"/>
                  </a:cubicBezTo>
                  <a:cubicBezTo>
                    <a:pt x="596" y="1995"/>
                    <a:pt x="1850" y="1828"/>
                    <a:pt x="24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19"/>
            <p:cNvSpPr/>
            <p:nvPr/>
          </p:nvSpPr>
          <p:spPr>
            <a:xfrm>
              <a:off x="6884275" y="3968800"/>
              <a:ext cx="61650" cy="49875"/>
            </a:xfrm>
            <a:custGeom>
              <a:rect b="b" l="l" r="r" t="t"/>
              <a:pathLst>
                <a:path extrusionOk="0" h="1995" w="2466">
                  <a:moveTo>
                    <a:pt x="2465" y="0"/>
                  </a:moveTo>
                  <a:lnTo>
                    <a:pt x="2465" y="0"/>
                  </a:lnTo>
                  <a:cubicBezTo>
                    <a:pt x="1347" y="92"/>
                    <a:pt x="46" y="708"/>
                    <a:pt x="0" y="1986"/>
                  </a:cubicBezTo>
                  <a:cubicBezTo>
                    <a:pt x="0" y="1986"/>
                    <a:pt x="58" y="1994"/>
                    <a:pt x="157" y="1994"/>
                  </a:cubicBezTo>
                  <a:cubicBezTo>
                    <a:pt x="596" y="1994"/>
                    <a:pt x="1850" y="1827"/>
                    <a:pt x="2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19"/>
            <p:cNvSpPr/>
            <p:nvPr/>
          </p:nvSpPr>
          <p:spPr>
            <a:xfrm>
              <a:off x="6948175" y="4080525"/>
              <a:ext cx="77075" cy="31350"/>
            </a:xfrm>
            <a:custGeom>
              <a:rect b="b" l="l" r="r" t="t"/>
              <a:pathLst>
                <a:path extrusionOk="0" h="1254" w="3083">
                  <a:moveTo>
                    <a:pt x="1826" y="0"/>
                  </a:moveTo>
                  <a:cubicBezTo>
                    <a:pt x="1088" y="0"/>
                    <a:pt x="376" y="266"/>
                    <a:pt x="1" y="986"/>
                  </a:cubicBezTo>
                  <a:cubicBezTo>
                    <a:pt x="1" y="986"/>
                    <a:pt x="409" y="1254"/>
                    <a:pt x="1032" y="1254"/>
                  </a:cubicBezTo>
                  <a:cubicBezTo>
                    <a:pt x="1589" y="1254"/>
                    <a:pt x="2318" y="1041"/>
                    <a:pt x="3082" y="233"/>
                  </a:cubicBezTo>
                  <a:cubicBezTo>
                    <a:pt x="2695" y="90"/>
                    <a:pt x="2256" y="0"/>
                    <a:pt x="18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19"/>
            <p:cNvSpPr/>
            <p:nvPr/>
          </p:nvSpPr>
          <p:spPr>
            <a:xfrm>
              <a:off x="6920225" y="4017750"/>
              <a:ext cx="76475" cy="31375"/>
            </a:xfrm>
            <a:custGeom>
              <a:rect b="b" l="l" r="r" t="t"/>
              <a:pathLst>
                <a:path extrusionOk="0" h="1255" w="3059">
                  <a:moveTo>
                    <a:pt x="1804" y="0"/>
                  </a:moveTo>
                  <a:cubicBezTo>
                    <a:pt x="1067" y="0"/>
                    <a:pt x="361" y="266"/>
                    <a:pt x="0" y="987"/>
                  </a:cubicBezTo>
                  <a:cubicBezTo>
                    <a:pt x="0" y="987"/>
                    <a:pt x="402" y="1254"/>
                    <a:pt x="1019" y="1254"/>
                  </a:cubicBezTo>
                  <a:cubicBezTo>
                    <a:pt x="1571" y="1254"/>
                    <a:pt x="2295" y="1041"/>
                    <a:pt x="3059" y="233"/>
                  </a:cubicBezTo>
                  <a:cubicBezTo>
                    <a:pt x="2672" y="91"/>
                    <a:pt x="2233"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19"/>
            <p:cNvSpPr/>
            <p:nvPr/>
          </p:nvSpPr>
          <p:spPr>
            <a:xfrm>
              <a:off x="6957875" y="4122300"/>
              <a:ext cx="55950" cy="75900"/>
            </a:xfrm>
            <a:custGeom>
              <a:rect b="b" l="l" r="r" t="t"/>
              <a:pathLst>
                <a:path extrusionOk="0" h="3036" w="2238">
                  <a:moveTo>
                    <a:pt x="1576" y="0"/>
                  </a:moveTo>
                  <a:cubicBezTo>
                    <a:pt x="708" y="731"/>
                    <a:pt x="1" y="1986"/>
                    <a:pt x="686" y="3036"/>
                  </a:cubicBezTo>
                  <a:cubicBezTo>
                    <a:pt x="686" y="3036"/>
                    <a:pt x="2238" y="226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19"/>
            <p:cNvSpPr/>
            <p:nvPr/>
          </p:nvSpPr>
          <p:spPr>
            <a:xfrm>
              <a:off x="7042325" y="4181075"/>
              <a:ext cx="54825" cy="71350"/>
            </a:xfrm>
            <a:custGeom>
              <a:rect b="b" l="l" r="r" t="t"/>
              <a:pathLst>
                <a:path extrusionOk="0" h="2854" w="2193">
                  <a:moveTo>
                    <a:pt x="1895" y="0"/>
                  </a:moveTo>
                  <a:lnTo>
                    <a:pt x="1895" y="0"/>
                  </a:lnTo>
                  <a:cubicBezTo>
                    <a:pt x="914" y="571"/>
                    <a:pt x="1" y="1689"/>
                    <a:pt x="526" y="2853"/>
                  </a:cubicBezTo>
                  <a:cubicBezTo>
                    <a:pt x="526" y="2853"/>
                    <a:pt x="2192" y="2328"/>
                    <a:pt x="18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19"/>
            <p:cNvSpPr/>
            <p:nvPr/>
          </p:nvSpPr>
          <p:spPr>
            <a:xfrm>
              <a:off x="7002400" y="4165650"/>
              <a:ext cx="62225" cy="49900"/>
            </a:xfrm>
            <a:custGeom>
              <a:rect b="b" l="l" r="r" t="t"/>
              <a:pathLst>
                <a:path extrusionOk="0" h="1996" w="2489">
                  <a:moveTo>
                    <a:pt x="2488" y="1"/>
                  </a:moveTo>
                  <a:lnTo>
                    <a:pt x="2488" y="1"/>
                  </a:lnTo>
                  <a:cubicBezTo>
                    <a:pt x="1347" y="92"/>
                    <a:pt x="46" y="708"/>
                    <a:pt x="0" y="1987"/>
                  </a:cubicBezTo>
                  <a:cubicBezTo>
                    <a:pt x="0" y="1987"/>
                    <a:pt x="58" y="1995"/>
                    <a:pt x="158" y="1995"/>
                  </a:cubicBezTo>
                  <a:cubicBezTo>
                    <a:pt x="603" y="1995"/>
                    <a:pt x="1873" y="1828"/>
                    <a:pt x="24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19"/>
            <p:cNvSpPr/>
            <p:nvPr/>
          </p:nvSpPr>
          <p:spPr>
            <a:xfrm>
              <a:off x="7060025" y="4216450"/>
              <a:ext cx="62225" cy="49875"/>
            </a:xfrm>
            <a:custGeom>
              <a:rect b="b" l="l" r="r" t="t"/>
              <a:pathLst>
                <a:path extrusionOk="0" h="1995" w="2489">
                  <a:moveTo>
                    <a:pt x="2489" y="0"/>
                  </a:moveTo>
                  <a:lnTo>
                    <a:pt x="2489" y="0"/>
                  </a:lnTo>
                  <a:cubicBezTo>
                    <a:pt x="1347" y="92"/>
                    <a:pt x="46" y="708"/>
                    <a:pt x="1" y="1986"/>
                  </a:cubicBezTo>
                  <a:cubicBezTo>
                    <a:pt x="1" y="1986"/>
                    <a:pt x="59" y="1995"/>
                    <a:pt x="159" y="1995"/>
                  </a:cubicBezTo>
                  <a:cubicBezTo>
                    <a:pt x="604" y="1995"/>
                    <a:pt x="1873" y="1827"/>
                    <a:pt x="2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19"/>
            <p:cNvSpPr/>
            <p:nvPr/>
          </p:nvSpPr>
          <p:spPr>
            <a:xfrm>
              <a:off x="6990400" y="4143400"/>
              <a:ext cx="62225" cy="49875"/>
            </a:xfrm>
            <a:custGeom>
              <a:rect b="b" l="l" r="r" t="t"/>
              <a:pathLst>
                <a:path extrusionOk="0" h="1995" w="2489">
                  <a:moveTo>
                    <a:pt x="2489" y="1"/>
                  </a:moveTo>
                  <a:lnTo>
                    <a:pt x="2489" y="1"/>
                  </a:lnTo>
                  <a:cubicBezTo>
                    <a:pt x="1348" y="92"/>
                    <a:pt x="47" y="708"/>
                    <a:pt x="1" y="1987"/>
                  </a:cubicBezTo>
                  <a:cubicBezTo>
                    <a:pt x="1" y="1987"/>
                    <a:pt x="58" y="1995"/>
                    <a:pt x="157" y="1995"/>
                  </a:cubicBezTo>
                  <a:cubicBezTo>
                    <a:pt x="597" y="1995"/>
                    <a:pt x="1855" y="1828"/>
                    <a:pt x="2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19"/>
            <p:cNvSpPr/>
            <p:nvPr/>
          </p:nvSpPr>
          <p:spPr>
            <a:xfrm>
              <a:off x="7054900" y="4255125"/>
              <a:ext cx="77050" cy="31375"/>
            </a:xfrm>
            <a:custGeom>
              <a:rect b="b" l="l" r="r" t="t"/>
              <a:pathLst>
                <a:path extrusionOk="0" h="1255" w="3082">
                  <a:moveTo>
                    <a:pt x="1809" y="1"/>
                  </a:moveTo>
                  <a:cubicBezTo>
                    <a:pt x="1067" y="1"/>
                    <a:pt x="361" y="266"/>
                    <a:pt x="0" y="987"/>
                  </a:cubicBezTo>
                  <a:cubicBezTo>
                    <a:pt x="0" y="987"/>
                    <a:pt x="401" y="1255"/>
                    <a:pt x="1022" y="1255"/>
                  </a:cubicBezTo>
                  <a:cubicBezTo>
                    <a:pt x="1577" y="1255"/>
                    <a:pt x="2306" y="1041"/>
                    <a:pt x="3082" y="234"/>
                  </a:cubicBezTo>
                  <a:cubicBezTo>
                    <a:pt x="2686" y="91"/>
                    <a:pt x="2242" y="1"/>
                    <a:pt x="18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19"/>
            <p:cNvSpPr/>
            <p:nvPr/>
          </p:nvSpPr>
          <p:spPr>
            <a:xfrm>
              <a:off x="7026350" y="4192350"/>
              <a:ext cx="77075" cy="31375"/>
            </a:xfrm>
            <a:custGeom>
              <a:rect b="b" l="l" r="r" t="t"/>
              <a:pathLst>
                <a:path extrusionOk="0" h="1255" w="3083">
                  <a:moveTo>
                    <a:pt x="1820" y="1"/>
                  </a:moveTo>
                  <a:cubicBezTo>
                    <a:pt x="1077" y="1"/>
                    <a:pt x="361" y="266"/>
                    <a:pt x="1" y="987"/>
                  </a:cubicBezTo>
                  <a:cubicBezTo>
                    <a:pt x="1" y="987"/>
                    <a:pt x="402" y="1255"/>
                    <a:pt x="1023" y="1255"/>
                  </a:cubicBezTo>
                  <a:cubicBezTo>
                    <a:pt x="1578" y="1255"/>
                    <a:pt x="2307" y="1041"/>
                    <a:pt x="3082" y="234"/>
                  </a:cubicBezTo>
                  <a:cubicBezTo>
                    <a:pt x="2696" y="91"/>
                    <a:pt x="2253" y="1"/>
                    <a:pt x="1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19"/>
            <p:cNvSpPr/>
            <p:nvPr/>
          </p:nvSpPr>
          <p:spPr>
            <a:xfrm>
              <a:off x="7049175" y="4241550"/>
              <a:ext cx="55950" cy="75925"/>
            </a:xfrm>
            <a:custGeom>
              <a:rect b="b" l="l" r="r" t="t"/>
              <a:pathLst>
                <a:path extrusionOk="0" h="3037" w="2238">
                  <a:moveTo>
                    <a:pt x="1576" y="1"/>
                  </a:moveTo>
                  <a:lnTo>
                    <a:pt x="1576" y="1"/>
                  </a:lnTo>
                  <a:cubicBezTo>
                    <a:pt x="708" y="731"/>
                    <a:pt x="1" y="1986"/>
                    <a:pt x="686" y="3036"/>
                  </a:cubicBezTo>
                  <a:cubicBezTo>
                    <a:pt x="686" y="3036"/>
                    <a:pt x="2238" y="2260"/>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19"/>
            <p:cNvSpPr/>
            <p:nvPr/>
          </p:nvSpPr>
          <p:spPr>
            <a:xfrm>
              <a:off x="7133650" y="4300325"/>
              <a:ext cx="54800" cy="71350"/>
            </a:xfrm>
            <a:custGeom>
              <a:rect b="b" l="l" r="r" t="t"/>
              <a:pathLst>
                <a:path extrusionOk="0" h="2854" w="2192">
                  <a:moveTo>
                    <a:pt x="1895" y="1"/>
                  </a:moveTo>
                  <a:lnTo>
                    <a:pt x="1895" y="1"/>
                  </a:lnTo>
                  <a:cubicBezTo>
                    <a:pt x="913" y="571"/>
                    <a:pt x="0" y="1690"/>
                    <a:pt x="525" y="2854"/>
                  </a:cubicBezTo>
                  <a:cubicBezTo>
                    <a:pt x="525" y="2854"/>
                    <a:pt x="2191" y="2329"/>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19"/>
            <p:cNvSpPr/>
            <p:nvPr/>
          </p:nvSpPr>
          <p:spPr>
            <a:xfrm>
              <a:off x="7093700" y="4284925"/>
              <a:ext cx="62225" cy="49875"/>
            </a:xfrm>
            <a:custGeom>
              <a:rect b="b" l="l" r="r" t="t"/>
              <a:pathLst>
                <a:path extrusionOk="0" h="1995" w="2489">
                  <a:moveTo>
                    <a:pt x="2488" y="0"/>
                  </a:moveTo>
                  <a:cubicBezTo>
                    <a:pt x="1347" y="92"/>
                    <a:pt x="46" y="708"/>
                    <a:pt x="0" y="1986"/>
                  </a:cubicBezTo>
                  <a:cubicBezTo>
                    <a:pt x="0" y="1986"/>
                    <a:pt x="58" y="1995"/>
                    <a:pt x="157" y="1995"/>
                  </a:cubicBezTo>
                  <a:cubicBezTo>
                    <a:pt x="596" y="1995"/>
                    <a:pt x="1854" y="1827"/>
                    <a:pt x="2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19"/>
            <p:cNvSpPr/>
            <p:nvPr/>
          </p:nvSpPr>
          <p:spPr>
            <a:xfrm>
              <a:off x="7151325" y="4335700"/>
              <a:ext cx="62225" cy="49900"/>
            </a:xfrm>
            <a:custGeom>
              <a:rect b="b" l="l" r="r" t="t"/>
              <a:pathLst>
                <a:path extrusionOk="0" h="1996" w="2489">
                  <a:moveTo>
                    <a:pt x="2489" y="1"/>
                  </a:moveTo>
                  <a:lnTo>
                    <a:pt x="2489" y="1"/>
                  </a:lnTo>
                  <a:cubicBezTo>
                    <a:pt x="1347" y="92"/>
                    <a:pt x="46" y="708"/>
                    <a:pt x="1" y="1987"/>
                  </a:cubicBezTo>
                  <a:cubicBezTo>
                    <a:pt x="1" y="1987"/>
                    <a:pt x="59" y="1995"/>
                    <a:pt x="159" y="1995"/>
                  </a:cubicBezTo>
                  <a:cubicBezTo>
                    <a:pt x="604" y="1995"/>
                    <a:pt x="1873" y="1828"/>
                    <a:pt x="2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19"/>
            <p:cNvSpPr/>
            <p:nvPr/>
          </p:nvSpPr>
          <p:spPr>
            <a:xfrm>
              <a:off x="7081700" y="4262675"/>
              <a:ext cx="62225" cy="49875"/>
            </a:xfrm>
            <a:custGeom>
              <a:rect b="b" l="l" r="r" t="t"/>
              <a:pathLst>
                <a:path extrusionOk="0" h="1995" w="2489">
                  <a:moveTo>
                    <a:pt x="2489" y="0"/>
                  </a:moveTo>
                  <a:lnTo>
                    <a:pt x="2489" y="0"/>
                  </a:lnTo>
                  <a:cubicBezTo>
                    <a:pt x="1348" y="92"/>
                    <a:pt x="47" y="708"/>
                    <a:pt x="1" y="1986"/>
                  </a:cubicBezTo>
                  <a:cubicBezTo>
                    <a:pt x="1" y="1986"/>
                    <a:pt x="58" y="1994"/>
                    <a:pt x="157" y="1994"/>
                  </a:cubicBezTo>
                  <a:cubicBezTo>
                    <a:pt x="597" y="1994"/>
                    <a:pt x="1855" y="1827"/>
                    <a:pt x="2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19"/>
            <p:cNvSpPr/>
            <p:nvPr/>
          </p:nvSpPr>
          <p:spPr>
            <a:xfrm>
              <a:off x="7146200" y="4374400"/>
              <a:ext cx="77050" cy="31350"/>
            </a:xfrm>
            <a:custGeom>
              <a:rect b="b" l="l" r="r" t="t"/>
              <a:pathLst>
                <a:path extrusionOk="0" h="1254" w="3082">
                  <a:moveTo>
                    <a:pt x="1809" y="0"/>
                  </a:moveTo>
                  <a:cubicBezTo>
                    <a:pt x="1067" y="0"/>
                    <a:pt x="361" y="266"/>
                    <a:pt x="0" y="986"/>
                  </a:cubicBezTo>
                  <a:cubicBezTo>
                    <a:pt x="0" y="986"/>
                    <a:pt x="402" y="1254"/>
                    <a:pt x="1022" y="1254"/>
                  </a:cubicBezTo>
                  <a:cubicBezTo>
                    <a:pt x="1577" y="1254"/>
                    <a:pt x="2306" y="1041"/>
                    <a:pt x="3082" y="233"/>
                  </a:cubicBezTo>
                  <a:cubicBezTo>
                    <a:pt x="2686" y="90"/>
                    <a:pt x="2242" y="0"/>
                    <a:pt x="18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19"/>
            <p:cNvSpPr/>
            <p:nvPr/>
          </p:nvSpPr>
          <p:spPr>
            <a:xfrm>
              <a:off x="7117650" y="4311625"/>
              <a:ext cx="77075" cy="31375"/>
            </a:xfrm>
            <a:custGeom>
              <a:rect b="b" l="l" r="r" t="t"/>
              <a:pathLst>
                <a:path extrusionOk="0" h="1255" w="3083">
                  <a:moveTo>
                    <a:pt x="1820" y="0"/>
                  </a:moveTo>
                  <a:cubicBezTo>
                    <a:pt x="1077" y="0"/>
                    <a:pt x="361" y="266"/>
                    <a:pt x="1" y="987"/>
                  </a:cubicBezTo>
                  <a:cubicBezTo>
                    <a:pt x="1" y="987"/>
                    <a:pt x="402" y="1254"/>
                    <a:pt x="1023" y="1254"/>
                  </a:cubicBezTo>
                  <a:cubicBezTo>
                    <a:pt x="1578" y="1254"/>
                    <a:pt x="2307" y="1041"/>
                    <a:pt x="3082" y="233"/>
                  </a:cubicBezTo>
                  <a:cubicBezTo>
                    <a:pt x="2696" y="91"/>
                    <a:pt x="2253" y="0"/>
                    <a:pt x="18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19"/>
            <p:cNvSpPr/>
            <p:nvPr/>
          </p:nvSpPr>
          <p:spPr>
            <a:xfrm>
              <a:off x="7125650" y="4386350"/>
              <a:ext cx="70775" cy="38850"/>
            </a:xfrm>
            <a:custGeom>
              <a:rect b="b" l="l" r="r" t="t"/>
              <a:pathLst>
                <a:path extrusionOk="0" h="1554" w="2831">
                  <a:moveTo>
                    <a:pt x="2365" y="1"/>
                  </a:moveTo>
                  <a:cubicBezTo>
                    <a:pt x="1351" y="1"/>
                    <a:pt x="257" y="401"/>
                    <a:pt x="0" y="1467"/>
                  </a:cubicBezTo>
                  <a:cubicBezTo>
                    <a:pt x="0" y="1467"/>
                    <a:pt x="228" y="1554"/>
                    <a:pt x="577" y="1554"/>
                  </a:cubicBezTo>
                  <a:cubicBezTo>
                    <a:pt x="1158" y="1554"/>
                    <a:pt x="2075" y="1313"/>
                    <a:pt x="2831" y="29"/>
                  </a:cubicBezTo>
                  <a:cubicBezTo>
                    <a:pt x="2680" y="11"/>
                    <a:pt x="2523" y="1"/>
                    <a:pt x="23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19"/>
            <p:cNvSpPr/>
            <p:nvPr/>
          </p:nvSpPr>
          <p:spPr>
            <a:xfrm>
              <a:off x="7128500" y="4497925"/>
              <a:ext cx="75350" cy="32775"/>
            </a:xfrm>
            <a:custGeom>
              <a:rect b="b" l="l" r="r" t="t"/>
              <a:pathLst>
                <a:path extrusionOk="0" h="1311" w="3014">
                  <a:moveTo>
                    <a:pt x="1959" y="0"/>
                  </a:moveTo>
                  <a:cubicBezTo>
                    <a:pt x="1134" y="0"/>
                    <a:pt x="335" y="301"/>
                    <a:pt x="1" y="1113"/>
                  </a:cubicBezTo>
                  <a:cubicBezTo>
                    <a:pt x="1" y="1113"/>
                    <a:pt x="353" y="1310"/>
                    <a:pt x="887" y="1310"/>
                  </a:cubicBezTo>
                  <a:cubicBezTo>
                    <a:pt x="1458" y="1310"/>
                    <a:pt x="2236" y="1085"/>
                    <a:pt x="3014" y="154"/>
                  </a:cubicBezTo>
                  <a:cubicBezTo>
                    <a:pt x="2681" y="57"/>
                    <a:pt x="2318" y="0"/>
                    <a:pt x="19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19"/>
            <p:cNvSpPr/>
            <p:nvPr/>
          </p:nvSpPr>
          <p:spPr>
            <a:xfrm>
              <a:off x="7130775" y="4440175"/>
              <a:ext cx="78200" cy="30575"/>
            </a:xfrm>
            <a:custGeom>
              <a:rect b="b" l="l" r="r" t="t"/>
              <a:pathLst>
                <a:path extrusionOk="0" h="1223" w="3128">
                  <a:moveTo>
                    <a:pt x="1145" y="1"/>
                  </a:moveTo>
                  <a:cubicBezTo>
                    <a:pt x="742" y="1"/>
                    <a:pt x="348" y="127"/>
                    <a:pt x="1" y="433"/>
                  </a:cubicBezTo>
                  <a:cubicBezTo>
                    <a:pt x="1" y="433"/>
                    <a:pt x="549" y="1222"/>
                    <a:pt x="1720" y="1222"/>
                  </a:cubicBezTo>
                  <a:cubicBezTo>
                    <a:pt x="2117" y="1222"/>
                    <a:pt x="2585" y="1132"/>
                    <a:pt x="3128" y="889"/>
                  </a:cubicBezTo>
                  <a:cubicBezTo>
                    <a:pt x="2589" y="394"/>
                    <a:pt x="1855" y="1"/>
                    <a:pt x="11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19"/>
            <p:cNvSpPr/>
            <p:nvPr/>
          </p:nvSpPr>
          <p:spPr>
            <a:xfrm>
              <a:off x="7134200" y="4520775"/>
              <a:ext cx="78775" cy="30675"/>
            </a:xfrm>
            <a:custGeom>
              <a:rect b="b" l="l" r="r" t="t"/>
              <a:pathLst>
                <a:path extrusionOk="0" h="1227" w="3151">
                  <a:moveTo>
                    <a:pt x="1138" y="1"/>
                  </a:moveTo>
                  <a:cubicBezTo>
                    <a:pt x="737" y="1"/>
                    <a:pt x="344" y="125"/>
                    <a:pt x="1" y="427"/>
                  </a:cubicBezTo>
                  <a:cubicBezTo>
                    <a:pt x="1" y="427"/>
                    <a:pt x="546" y="1226"/>
                    <a:pt x="1723" y="1226"/>
                  </a:cubicBezTo>
                  <a:cubicBezTo>
                    <a:pt x="2124" y="1226"/>
                    <a:pt x="2599" y="1133"/>
                    <a:pt x="3151" y="883"/>
                  </a:cubicBezTo>
                  <a:cubicBezTo>
                    <a:pt x="2608" y="400"/>
                    <a:pt x="1859"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19"/>
            <p:cNvSpPr/>
            <p:nvPr/>
          </p:nvSpPr>
          <p:spPr>
            <a:xfrm>
              <a:off x="7140475" y="4420025"/>
              <a:ext cx="78200" cy="30425"/>
            </a:xfrm>
            <a:custGeom>
              <a:rect b="b" l="l" r="r" t="t"/>
              <a:pathLst>
                <a:path extrusionOk="0" h="1217" w="3128">
                  <a:moveTo>
                    <a:pt x="1124" y="1"/>
                  </a:moveTo>
                  <a:cubicBezTo>
                    <a:pt x="725" y="1"/>
                    <a:pt x="336" y="122"/>
                    <a:pt x="1" y="417"/>
                  </a:cubicBezTo>
                  <a:cubicBezTo>
                    <a:pt x="1" y="417"/>
                    <a:pt x="546" y="1216"/>
                    <a:pt x="1713" y="1216"/>
                  </a:cubicBezTo>
                  <a:cubicBezTo>
                    <a:pt x="2112" y="1216"/>
                    <a:pt x="2582" y="1123"/>
                    <a:pt x="3128" y="873"/>
                  </a:cubicBezTo>
                  <a:cubicBezTo>
                    <a:pt x="2586" y="390"/>
                    <a:pt x="1838" y="1"/>
                    <a:pt x="11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19"/>
            <p:cNvSpPr/>
            <p:nvPr/>
          </p:nvSpPr>
          <p:spPr>
            <a:xfrm>
              <a:off x="7120525" y="4535300"/>
              <a:ext cx="66200" cy="45225"/>
            </a:xfrm>
            <a:custGeom>
              <a:rect b="b" l="l" r="r" t="t"/>
              <a:pathLst>
                <a:path extrusionOk="0" h="1809" w="2648">
                  <a:moveTo>
                    <a:pt x="497" y="0"/>
                  </a:moveTo>
                  <a:cubicBezTo>
                    <a:pt x="337" y="0"/>
                    <a:pt x="171" y="24"/>
                    <a:pt x="0" y="74"/>
                  </a:cubicBezTo>
                  <a:cubicBezTo>
                    <a:pt x="0" y="74"/>
                    <a:pt x="297" y="1763"/>
                    <a:pt x="2648" y="1809"/>
                  </a:cubicBezTo>
                  <a:cubicBezTo>
                    <a:pt x="2274" y="904"/>
                    <a:pt x="1494"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19"/>
            <p:cNvSpPr/>
            <p:nvPr/>
          </p:nvSpPr>
          <p:spPr>
            <a:xfrm>
              <a:off x="7125650" y="4480700"/>
              <a:ext cx="66225" cy="45625"/>
            </a:xfrm>
            <a:custGeom>
              <a:rect b="b" l="l" r="r" t="t"/>
              <a:pathLst>
                <a:path extrusionOk="0" h="1825" w="2649">
                  <a:moveTo>
                    <a:pt x="467" y="1"/>
                  </a:moveTo>
                  <a:cubicBezTo>
                    <a:pt x="315" y="1"/>
                    <a:pt x="160" y="22"/>
                    <a:pt x="0" y="67"/>
                  </a:cubicBezTo>
                  <a:cubicBezTo>
                    <a:pt x="0" y="67"/>
                    <a:pt x="274" y="1779"/>
                    <a:pt x="2648" y="1824"/>
                  </a:cubicBezTo>
                  <a:cubicBezTo>
                    <a:pt x="2272" y="913"/>
                    <a:pt x="1465" y="1"/>
                    <a:pt x="4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19"/>
            <p:cNvSpPr/>
            <p:nvPr/>
          </p:nvSpPr>
          <p:spPr>
            <a:xfrm>
              <a:off x="7124500" y="4456750"/>
              <a:ext cx="66225" cy="45600"/>
            </a:xfrm>
            <a:custGeom>
              <a:rect b="b" l="l" r="r" t="t"/>
              <a:pathLst>
                <a:path extrusionOk="0" h="1824" w="2649">
                  <a:moveTo>
                    <a:pt x="467" y="0"/>
                  </a:moveTo>
                  <a:cubicBezTo>
                    <a:pt x="316" y="0"/>
                    <a:pt x="160" y="21"/>
                    <a:pt x="1" y="66"/>
                  </a:cubicBezTo>
                  <a:cubicBezTo>
                    <a:pt x="1" y="66"/>
                    <a:pt x="275" y="1778"/>
                    <a:pt x="2649" y="1824"/>
                  </a:cubicBezTo>
                  <a:cubicBezTo>
                    <a:pt x="2272" y="912"/>
                    <a:pt x="1465"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19"/>
            <p:cNvSpPr/>
            <p:nvPr/>
          </p:nvSpPr>
          <p:spPr>
            <a:xfrm>
              <a:off x="7067450" y="4543200"/>
              <a:ext cx="78775" cy="29450"/>
            </a:xfrm>
            <a:custGeom>
              <a:rect b="b" l="l" r="r" t="t"/>
              <a:pathLst>
                <a:path extrusionOk="0" h="1178" w="3151">
                  <a:moveTo>
                    <a:pt x="1502" y="1"/>
                  </a:moveTo>
                  <a:cubicBezTo>
                    <a:pt x="927" y="1"/>
                    <a:pt x="380" y="200"/>
                    <a:pt x="0" y="717"/>
                  </a:cubicBezTo>
                  <a:cubicBezTo>
                    <a:pt x="0" y="717"/>
                    <a:pt x="496" y="1177"/>
                    <a:pt x="1322" y="1177"/>
                  </a:cubicBezTo>
                  <a:cubicBezTo>
                    <a:pt x="1822" y="1177"/>
                    <a:pt x="2444" y="1008"/>
                    <a:pt x="3150" y="466"/>
                  </a:cubicBezTo>
                  <a:cubicBezTo>
                    <a:pt x="2663" y="194"/>
                    <a:pt x="2069" y="1"/>
                    <a:pt x="15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19"/>
            <p:cNvSpPr/>
            <p:nvPr/>
          </p:nvSpPr>
          <p:spPr>
            <a:xfrm>
              <a:off x="7045750" y="4642950"/>
              <a:ext cx="78775" cy="29800"/>
            </a:xfrm>
            <a:custGeom>
              <a:rect b="b" l="l" r="r" t="t"/>
              <a:pathLst>
                <a:path extrusionOk="0" h="1192" w="3151">
                  <a:moveTo>
                    <a:pt x="1216" y="1"/>
                  </a:moveTo>
                  <a:cubicBezTo>
                    <a:pt x="776" y="1"/>
                    <a:pt x="351" y="143"/>
                    <a:pt x="1" y="493"/>
                  </a:cubicBezTo>
                  <a:cubicBezTo>
                    <a:pt x="1" y="493"/>
                    <a:pt x="537" y="1192"/>
                    <a:pt x="1608" y="1192"/>
                  </a:cubicBezTo>
                  <a:cubicBezTo>
                    <a:pt x="2037" y="1192"/>
                    <a:pt x="2551" y="1080"/>
                    <a:pt x="3151" y="767"/>
                  </a:cubicBezTo>
                  <a:cubicBezTo>
                    <a:pt x="2611" y="338"/>
                    <a:pt x="1895" y="1"/>
                    <a:pt x="1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19"/>
            <p:cNvSpPr/>
            <p:nvPr/>
          </p:nvSpPr>
          <p:spPr>
            <a:xfrm>
              <a:off x="7061750" y="4590475"/>
              <a:ext cx="67925" cy="42650"/>
            </a:xfrm>
            <a:custGeom>
              <a:rect b="b" l="l" r="r" t="t"/>
              <a:pathLst>
                <a:path extrusionOk="0" h="1706" w="2717">
                  <a:moveTo>
                    <a:pt x="571" y="0"/>
                  </a:moveTo>
                  <a:cubicBezTo>
                    <a:pt x="386" y="0"/>
                    <a:pt x="195" y="33"/>
                    <a:pt x="0" y="104"/>
                  </a:cubicBezTo>
                  <a:cubicBezTo>
                    <a:pt x="0" y="104"/>
                    <a:pt x="346" y="1705"/>
                    <a:pt x="2535" y="1705"/>
                  </a:cubicBezTo>
                  <a:cubicBezTo>
                    <a:pt x="2594" y="1705"/>
                    <a:pt x="2654" y="1704"/>
                    <a:pt x="2716" y="1702"/>
                  </a:cubicBezTo>
                  <a:cubicBezTo>
                    <a:pt x="2316" y="843"/>
                    <a:pt x="1516"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19"/>
            <p:cNvSpPr/>
            <p:nvPr/>
          </p:nvSpPr>
          <p:spPr>
            <a:xfrm>
              <a:off x="7034350" y="4662600"/>
              <a:ext cx="68500" cy="42425"/>
            </a:xfrm>
            <a:custGeom>
              <a:rect b="b" l="l" r="r" t="t"/>
              <a:pathLst>
                <a:path extrusionOk="0" h="1697" w="2740">
                  <a:moveTo>
                    <a:pt x="557" y="1"/>
                  </a:moveTo>
                  <a:cubicBezTo>
                    <a:pt x="377" y="1"/>
                    <a:pt x="191" y="30"/>
                    <a:pt x="0" y="95"/>
                  </a:cubicBezTo>
                  <a:cubicBezTo>
                    <a:pt x="0" y="95"/>
                    <a:pt x="347" y="1696"/>
                    <a:pt x="2556" y="1696"/>
                  </a:cubicBezTo>
                  <a:cubicBezTo>
                    <a:pt x="2616" y="1696"/>
                    <a:pt x="2677" y="1695"/>
                    <a:pt x="2739" y="1693"/>
                  </a:cubicBezTo>
                  <a:cubicBezTo>
                    <a:pt x="2316" y="847"/>
                    <a:pt x="1521" y="1"/>
                    <a:pt x="5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19"/>
            <p:cNvSpPr/>
            <p:nvPr/>
          </p:nvSpPr>
          <p:spPr>
            <a:xfrm>
              <a:off x="7078275" y="4571300"/>
              <a:ext cx="67950" cy="42950"/>
            </a:xfrm>
            <a:custGeom>
              <a:rect b="b" l="l" r="r" t="t"/>
              <a:pathLst>
                <a:path extrusionOk="0" h="1718" w="2718">
                  <a:moveTo>
                    <a:pt x="549" y="1"/>
                  </a:moveTo>
                  <a:cubicBezTo>
                    <a:pt x="371" y="1"/>
                    <a:pt x="188" y="30"/>
                    <a:pt x="1" y="95"/>
                  </a:cubicBezTo>
                  <a:cubicBezTo>
                    <a:pt x="1" y="95"/>
                    <a:pt x="352" y="1718"/>
                    <a:pt x="2579" y="1718"/>
                  </a:cubicBezTo>
                  <a:cubicBezTo>
                    <a:pt x="2625" y="1718"/>
                    <a:pt x="2670" y="1717"/>
                    <a:pt x="2717" y="1716"/>
                  </a:cubicBezTo>
                  <a:cubicBezTo>
                    <a:pt x="2313" y="850"/>
                    <a:pt x="15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19"/>
            <p:cNvSpPr/>
            <p:nvPr/>
          </p:nvSpPr>
          <p:spPr>
            <a:xfrm>
              <a:off x="7009800" y="4664400"/>
              <a:ext cx="54825" cy="65650"/>
            </a:xfrm>
            <a:custGeom>
              <a:rect b="b" l="l" r="r" t="t"/>
              <a:pathLst>
                <a:path extrusionOk="0" h="2626" w="2193">
                  <a:moveTo>
                    <a:pt x="389" y="0"/>
                  </a:moveTo>
                  <a:lnTo>
                    <a:pt x="389" y="0"/>
                  </a:lnTo>
                  <a:cubicBezTo>
                    <a:pt x="389" y="0"/>
                    <a:pt x="1" y="1689"/>
                    <a:pt x="2192" y="2625"/>
                  </a:cubicBezTo>
                  <a:cubicBezTo>
                    <a:pt x="2169" y="1484"/>
                    <a:pt x="1667" y="137"/>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19"/>
            <p:cNvSpPr/>
            <p:nvPr/>
          </p:nvSpPr>
          <p:spPr>
            <a:xfrm>
              <a:off x="7058875" y="4615900"/>
              <a:ext cx="54250" cy="65075"/>
            </a:xfrm>
            <a:custGeom>
              <a:rect b="b" l="l" r="r" t="t"/>
              <a:pathLst>
                <a:path extrusionOk="0" h="2603" w="2170">
                  <a:moveTo>
                    <a:pt x="389" y="0"/>
                  </a:moveTo>
                  <a:lnTo>
                    <a:pt x="389" y="0"/>
                  </a:lnTo>
                  <a:cubicBezTo>
                    <a:pt x="389" y="0"/>
                    <a:pt x="1" y="1689"/>
                    <a:pt x="2169" y="2602"/>
                  </a:cubicBezTo>
                  <a:cubicBezTo>
                    <a:pt x="2146" y="1484"/>
                    <a:pt x="1644" y="137"/>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19"/>
            <p:cNvSpPr/>
            <p:nvPr/>
          </p:nvSpPr>
          <p:spPr>
            <a:xfrm>
              <a:off x="5534150" y="4082925"/>
              <a:ext cx="77075" cy="70750"/>
            </a:xfrm>
            <a:custGeom>
              <a:rect b="b" l="l" r="r" t="t"/>
              <a:pathLst>
                <a:path extrusionOk="0" h="2830" w="3083">
                  <a:moveTo>
                    <a:pt x="1" y="0"/>
                  </a:moveTo>
                  <a:lnTo>
                    <a:pt x="1" y="0"/>
                  </a:lnTo>
                  <a:cubicBezTo>
                    <a:pt x="321" y="1345"/>
                    <a:pt x="1280" y="2830"/>
                    <a:pt x="2766" y="2830"/>
                  </a:cubicBezTo>
                  <a:cubicBezTo>
                    <a:pt x="2869" y="2830"/>
                    <a:pt x="2974" y="2823"/>
                    <a:pt x="3082" y="2808"/>
                  </a:cubicBezTo>
                  <a:cubicBezTo>
                    <a:pt x="3082" y="2808"/>
                    <a:pt x="3059" y="52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19"/>
            <p:cNvSpPr/>
            <p:nvPr/>
          </p:nvSpPr>
          <p:spPr>
            <a:xfrm>
              <a:off x="5673950" y="4021850"/>
              <a:ext cx="74225" cy="104450"/>
            </a:xfrm>
            <a:custGeom>
              <a:rect b="b" l="l" r="r" t="t"/>
              <a:pathLst>
                <a:path extrusionOk="0" h="4178" w="2969">
                  <a:moveTo>
                    <a:pt x="1348" y="1"/>
                  </a:moveTo>
                  <a:lnTo>
                    <a:pt x="1348" y="1"/>
                  </a:lnTo>
                  <a:cubicBezTo>
                    <a:pt x="503" y="1211"/>
                    <a:pt x="1" y="3060"/>
                    <a:pt x="1256" y="4178"/>
                  </a:cubicBezTo>
                  <a:cubicBezTo>
                    <a:pt x="1256" y="4178"/>
                    <a:pt x="2968" y="2672"/>
                    <a:pt x="13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19"/>
            <p:cNvSpPr/>
            <p:nvPr/>
          </p:nvSpPr>
          <p:spPr>
            <a:xfrm>
              <a:off x="5324150" y="4187350"/>
              <a:ext cx="76500" cy="71700"/>
            </a:xfrm>
            <a:custGeom>
              <a:rect b="b" l="l" r="r" t="t"/>
              <a:pathLst>
                <a:path extrusionOk="0" h="2868" w="3060">
                  <a:moveTo>
                    <a:pt x="1" y="0"/>
                  </a:moveTo>
                  <a:lnTo>
                    <a:pt x="1" y="0"/>
                  </a:lnTo>
                  <a:cubicBezTo>
                    <a:pt x="325" y="1383"/>
                    <a:pt x="1263" y="2868"/>
                    <a:pt x="2775" y="2868"/>
                  </a:cubicBezTo>
                  <a:cubicBezTo>
                    <a:pt x="2860" y="2868"/>
                    <a:pt x="2948" y="2863"/>
                    <a:pt x="3037" y="2853"/>
                  </a:cubicBezTo>
                  <a:cubicBezTo>
                    <a:pt x="3037" y="2853"/>
                    <a:pt x="3060" y="57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19"/>
            <p:cNvSpPr/>
            <p:nvPr/>
          </p:nvSpPr>
          <p:spPr>
            <a:xfrm>
              <a:off x="5418325" y="4334000"/>
              <a:ext cx="71350" cy="97025"/>
            </a:xfrm>
            <a:custGeom>
              <a:rect b="b" l="l" r="r" t="t"/>
              <a:pathLst>
                <a:path extrusionOk="0" h="3881" w="2854">
                  <a:moveTo>
                    <a:pt x="320" y="0"/>
                  </a:moveTo>
                  <a:lnTo>
                    <a:pt x="320" y="0"/>
                  </a:lnTo>
                  <a:cubicBezTo>
                    <a:pt x="0" y="1461"/>
                    <a:pt x="297" y="3333"/>
                    <a:pt x="1872" y="3881"/>
                  </a:cubicBezTo>
                  <a:cubicBezTo>
                    <a:pt x="1872" y="3881"/>
                    <a:pt x="2853" y="1804"/>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19"/>
            <p:cNvSpPr/>
            <p:nvPr/>
          </p:nvSpPr>
          <p:spPr>
            <a:xfrm>
              <a:off x="5426875" y="4122875"/>
              <a:ext cx="77050" cy="70650"/>
            </a:xfrm>
            <a:custGeom>
              <a:rect b="b" l="l" r="r" t="t"/>
              <a:pathLst>
                <a:path extrusionOk="0" h="2826" w="3082">
                  <a:moveTo>
                    <a:pt x="1" y="0"/>
                  </a:moveTo>
                  <a:lnTo>
                    <a:pt x="1" y="0"/>
                  </a:lnTo>
                  <a:cubicBezTo>
                    <a:pt x="322" y="1352"/>
                    <a:pt x="1290" y="2826"/>
                    <a:pt x="2790" y="2826"/>
                  </a:cubicBezTo>
                  <a:cubicBezTo>
                    <a:pt x="2885" y="2826"/>
                    <a:pt x="2983" y="2820"/>
                    <a:pt x="3082" y="2808"/>
                  </a:cubicBezTo>
                  <a:cubicBezTo>
                    <a:pt x="3082" y="2808"/>
                    <a:pt x="3059" y="52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19"/>
            <p:cNvSpPr/>
            <p:nvPr/>
          </p:nvSpPr>
          <p:spPr>
            <a:xfrm>
              <a:off x="5713900" y="4193050"/>
              <a:ext cx="69075" cy="102175"/>
            </a:xfrm>
            <a:custGeom>
              <a:rect b="b" l="l" r="r" t="t"/>
              <a:pathLst>
                <a:path extrusionOk="0" h="4087" w="2763">
                  <a:moveTo>
                    <a:pt x="571" y="1"/>
                  </a:moveTo>
                  <a:lnTo>
                    <a:pt x="571" y="1"/>
                  </a:lnTo>
                  <a:cubicBezTo>
                    <a:pt x="23" y="1393"/>
                    <a:pt x="1" y="3287"/>
                    <a:pt x="1461" y="4086"/>
                  </a:cubicBezTo>
                  <a:cubicBezTo>
                    <a:pt x="1461" y="4086"/>
                    <a:pt x="2763" y="2215"/>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19"/>
            <p:cNvSpPr/>
            <p:nvPr/>
          </p:nvSpPr>
          <p:spPr>
            <a:xfrm>
              <a:off x="5558125" y="4261500"/>
              <a:ext cx="89050" cy="57175"/>
            </a:xfrm>
            <a:custGeom>
              <a:rect b="b" l="l" r="r" t="t"/>
              <a:pathLst>
                <a:path extrusionOk="0" h="2287" w="3562">
                  <a:moveTo>
                    <a:pt x="140" y="0"/>
                  </a:moveTo>
                  <a:cubicBezTo>
                    <a:pt x="94" y="0"/>
                    <a:pt x="47" y="1"/>
                    <a:pt x="0" y="2"/>
                  </a:cubicBezTo>
                  <a:cubicBezTo>
                    <a:pt x="542" y="1144"/>
                    <a:pt x="1594" y="2286"/>
                    <a:pt x="2861" y="2286"/>
                  </a:cubicBezTo>
                  <a:cubicBezTo>
                    <a:pt x="3088" y="2286"/>
                    <a:pt x="3322" y="2250"/>
                    <a:pt x="3561" y="2170"/>
                  </a:cubicBezTo>
                  <a:cubicBezTo>
                    <a:pt x="3561" y="2170"/>
                    <a:pt x="3140" y="0"/>
                    <a:pt x="14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19"/>
            <p:cNvSpPr/>
            <p:nvPr/>
          </p:nvSpPr>
          <p:spPr>
            <a:xfrm>
              <a:off x="5404625" y="4157100"/>
              <a:ext cx="72500" cy="103875"/>
            </a:xfrm>
            <a:custGeom>
              <a:rect b="b" l="l" r="r" t="t"/>
              <a:pathLst>
                <a:path extrusionOk="0" h="4155" w="2900">
                  <a:moveTo>
                    <a:pt x="1050" y="1"/>
                  </a:moveTo>
                  <a:cubicBezTo>
                    <a:pt x="297" y="1302"/>
                    <a:pt x="0" y="3173"/>
                    <a:pt x="1324" y="4155"/>
                  </a:cubicBezTo>
                  <a:cubicBezTo>
                    <a:pt x="1324" y="4155"/>
                    <a:pt x="2899" y="2511"/>
                    <a:pt x="10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19"/>
            <p:cNvSpPr/>
            <p:nvPr/>
          </p:nvSpPr>
          <p:spPr>
            <a:xfrm>
              <a:off x="5333850" y="4393350"/>
              <a:ext cx="74225" cy="81625"/>
            </a:xfrm>
            <a:custGeom>
              <a:rect b="b" l="l" r="r" t="t"/>
              <a:pathLst>
                <a:path extrusionOk="0" h="3265" w="2969">
                  <a:moveTo>
                    <a:pt x="1" y="0"/>
                  </a:moveTo>
                  <a:lnTo>
                    <a:pt x="1" y="0"/>
                  </a:lnTo>
                  <a:cubicBezTo>
                    <a:pt x="138" y="1484"/>
                    <a:pt x="937" y="3219"/>
                    <a:pt x="2603" y="3264"/>
                  </a:cubicBezTo>
                  <a:cubicBezTo>
                    <a:pt x="2603" y="3264"/>
                    <a:pt x="2968" y="102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19"/>
            <p:cNvSpPr/>
            <p:nvPr/>
          </p:nvSpPr>
          <p:spPr>
            <a:xfrm>
              <a:off x="5468525" y="4219875"/>
              <a:ext cx="70225" cy="102175"/>
            </a:xfrm>
            <a:custGeom>
              <a:rect b="b" l="l" r="r" t="t"/>
              <a:pathLst>
                <a:path extrusionOk="0" h="4087" w="2809">
                  <a:moveTo>
                    <a:pt x="640" y="0"/>
                  </a:moveTo>
                  <a:lnTo>
                    <a:pt x="640" y="0"/>
                  </a:lnTo>
                  <a:cubicBezTo>
                    <a:pt x="69" y="1370"/>
                    <a:pt x="1" y="3287"/>
                    <a:pt x="1462" y="4086"/>
                  </a:cubicBezTo>
                  <a:cubicBezTo>
                    <a:pt x="1462" y="4086"/>
                    <a:pt x="2808" y="2237"/>
                    <a:pt x="64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19"/>
            <p:cNvSpPr/>
            <p:nvPr/>
          </p:nvSpPr>
          <p:spPr>
            <a:xfrm>
              <a:off x="6454575" y="3917425"/>
              <a:ext cx="71925" cy="93625"/>
            </a:xfrm>
            <a:custGeom>
              <a:rect b="b" l="l" r="r" t="t"/>
              <a:pathLst>
                <a:path extrusionOk="0" h="3745" w="2877">
                  <a:moveTo>
                    <a:pt x="206" y="1"/>
                  </a:moveTo>
                  <a:lnTo>
                    <a:pt x="206" y="1"/>
                  </a:lnTo>
                  <a:cubicBezTo>
                    <a:pt x="1" y="1462"/>
                    <a:pt x="412" y="3333"/>
                    <a:pt x="2032" y="3744"/>
                  </a:cubicBezTo>
                  <a:cubicBezTo>
                    <a:pt x="2032" y="3744"/>
                    <a:pt x="2877" y="1622"/>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19"/>
            <p:cNvSpPr/>
            <p:nvPr/>
          </p:nvSpPr>
          <p:spPr>
            <a:xfrm>
              <a:off x="6584125" y="3924275"/>
              <a:ext cx="72500" cy="96475"/>
            </a:xfrm>
            <a:custGeom>
              <a:rect b="b" l="l" r="r" t="t"/>
              <a:pathLst>
                <a:path extrusionOk="0" h="3859" w="2900">
                  <a:moveTo>
                    <a:pt x="2397" y="1"/>
                  </a:moveTo>
                  <a:lnTo>
                    <a:pt x="2397" y="1"/>
                  </a:lnTo>
                  <a:cubicBezTo>
                    <a:pt x="1142" y="823"/>
                    <a:pt x="0" y="2352"/>
                    <a:pt x="753" y="3858"/>
                  </a:cubicBezTo>
                  <a:cubicBezTo>
                    <a:pt x="753" y="3858"/>
                    <a:pt x="2899" y="3082"/>
                    <a:pt x="2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19"/>
            <p:cNvSpPr/>
            <p:nvPr/>
          </p:nvSpPr>
          <p:spPr>
            <a:xfrm>
              <a:off x="6220625" y="3936825"/>
              <a:ext cx="71350" cy="94750"/>
            </a:xfrm>
            <a:custGeom>
              <a:rect b="b" l="l" r="r" t="t"/>
              <a:pathLst>
                <a:path extrusionOk="0" h="3790" w="2854">
                  <a:moveTo>
                    <a:pt x="229" y="1"/>
                  </a:moveTo>
                  <a:lnTo>
                    <a:pt x="229" y="1"/>
                  </a:lnTo>
                  <a:cubicBezTo>
                    <a:pt x="1" y="1485"/>
                    <a:pt x="389" y="3356"/>
                    <a:pt x="1986" y="3790"/>
                  </a:cubicBezTo>
                  <a:cubicBezTo>
                    <a:pt x="1986" y="3790"/>
                    <a:pt x="2854" y="1667"/>
                    <a:pt x="2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19"/>
            <p:cNvSpPr/>
            <p:nvPr/>
          </p:nvSpPr>
          <p:spPr>
            <a:xfrm>
              <a:off x="6235450" y="4110875"/>
              <a:ext cx="74225" cy="104450"/>
            </a:xfrm>
            <a:custGeom>
              <a:rect b="b" l="l" r="r" t="t"/>
              <a:pathLst>
                <a:path extrusionOk="0" h="4178" w="2969">
                  <a:moveTo>
                    <a:pt x="1279" y="1"/>
                  </a:moveTo>
                  <a:cubicBezTo>
                    <a:pt x="457" y="1233"/>
                    <a:pt x="1" y="3105"/>
                    <a:pt x="1279" y="4178"/>
                  </a:cubicBezTo>
                  <a:cubicBezTo>
                    <a:pt x="1279" y="4178"/>
                    <a:pt x="2968" y="2626"/>
                    <a:pt x="1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19"/>
            <p:cNvSpPr/>
            <p:nvPr/>
          </p:nvSpPr>
          <p:spPr>
            <a:xfrm>
              <a:off x="6340450" y="3914575"/>
              <a:ext cx="71350" cy="94175"/>
            </a:xfrm>
            <a:custGeom>
              <a:rect b="b" l="l" r="r" t="t"/>
              <a:pathLst>
                <a:path extrusionOk="0" h="3767" w="2854">
                  <a:moveTo>
                    <a:pt x="206" y="1"/>
                  </a:moveTo>
                  <a:cubicBezTo>
                    <a:pt x="1" y="1484"/>
                    <a:pt x="412" y="3356"/>
                    <a:pt x="2032" y="3767"/>
                  </a:cubicBezTo>
                  <a:cubicBezTo>
                    <a:pt x="2032" y="3767"/>
                    <a:pt x="2854" y="1644"/>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19"/>
            <p:cNvSpPr/>
            <p:nvPr/>
          </p:nvSpPr>
          <p:spPr>
            <a:xfrm>
              <a:off x="6556150" y="4091475"/>
              <a:ext cx="74225" cy="102750"/>
            </a:xfrm>
            <a:custGeom>
              <a:rect b="b" l="l" r="r" t="t"/>
              <a:pathLst>
                <a:path extrusionOk="0" h="4110" w="2969">
                  <a:moveTo>
                    <a:pt x="1736" y="1"/>
                  </a:moveTo>
                  <a:lnTo>
                    <a:pt x="1736" y="1"/>
                  </a:lnTo>
                  <a:cubicBezTo>
                    <a:pt x="731" y="1073"/>
                    <a:pt x="1" y="2831"/>
                    <a:pt x="1074" y="4109"/>
                  </a:cubicBezTo>
                  <a:cubicBezTo>
                    <a:pt x="1074" y="4109"/>
                    <a:pt x="2968" y="2854"/>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19"/>
            <p:cNvSpPr/>
            <p:nvPr/>
          </p:nvSpPr>
          <p:spPr>
            <a:xfrm>
              <a:off x="6416925" y="4092050"/>
              <a:ext cx="72500" cy="83325"/>
            </a:xfrm>
            <a:custGeom>
              <a:rect b="b" l="l" r="r" t="t"/>
              <a:pathLst>
                <a:path extrusionOk="0" h="3333" w="2900">
                  <a:moveTo>
                    <a:pt x="0" y="0"/>
                  </a:moveTo>
                  <a:lnTo>
                    <a:pt x="0" y="0"/>
                  </a:lnTo>
                  <a:cubicBezTo>
                    <a:pt x="69" y="1484"/>
                    <a:pt x="822" y="3242"/>
                    <a:pt x="2511" y="3333"/>
                  </a:cubicBezTo>
                  <a:cubicBezTo>
                    <a:pt x="2511" y="3333"/>
                    <a:pt x="2899" y="109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19"/>
            <p:cNvSpPr/>
            <p:nvPr/>
          </p:nvSpPr>
          <p:spPr>
            <a:xfrm>
              <a:off x="6282825" y="3948250"/>
              <a:ext cx="73625" cy="99325"/>
            </a:xfrm>
            <a:custGeom>
              <a:rect b="b" l="l" r="r" t="t"/>
              <a:pathLst>
                <a:path extrusionOk="0" h="3973" w="2945">
                  <a:moveTo>
                    <a:pt x="2146" y="0"/>
                  </a:moveTo>
                  <a:lnTo>
                    <a:pt x="2146" y="0"/>
                  </a:lnTo>
                  <a:cubicBezTo>
                    <a:pt x="982" y="936"/>
                    <a:pt x="0" y="2557"/>
                    <a:pt x="891" y="3972"/>
                  </a:cubicBezTo>
                  <a:cubicBezTo>
                    <a:pt x="891" y="3972"/>
                    <a:pt x="2945" y="3013"/>
                    <a:pt x="2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19"/>
            <p:cNvSpPr/>
            <p:nvPr/>
          </p:nvSpPr>
          <p:spPr>
            <a:xfrm>
              <a:off x="6148725" y="4132575"/>
              <a:ext cx="70225" cy="99875"/>
            </a:xfrm>
            <a:custGeom>
              <a:rect b="b" l="l" r="r" t="t"/>
              <a:pathLst>
                <a:path extrusionOk="0" h="3995" w="2809">
                  <a:moveTo>
                    <a:pt x="434" y="0"/>
                  </a:moveTo>
                  <a:lnTo>
                    <a:pt x="434" y="0"/>
                  </a:lnTo>
                  <a:cubicBezTo>
                    <a:pt x="1" y="1415"/>
                    <a:pt x="115" y="3333"/>
                    <a:pt x="1644" y="3994"/>
                  </a:cubicBezTo>
                  <a:cubicBezTo>
                    <a:pt x="1644" y="3994"/>
                    <a:pt x="2808" y="2009"/>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19"/>
            <p:cNvSpPr/>
            <p:nvPr/>
          </p:nvSpPr>
          <p:spPr>
            <a:xfrm>
              <a:off x="6318200" y="4026425"/>
              <a:ext cx="74775" cy="102750"/>
            </a:xfrm>
            <a:custGeom>
              <a:rect b="b" l="l" r="r" t="t"/>
              <a:pathLst>
                <a:path extrusionOk="0" h="4110" w="2991">
                  <a:moveTo>
                    <a:pt x="1804" y="1"/>
                  </a:moveTo>
                  <a:lnTo>
                    <a:pt x="1804" y="1"/>
                  </a:lnTo>
                  <a:cubicBezTo>
                    <a:pt x="777" y="1073"/>
                    <a:pt x="1" y="2808"/>
                    <a:pt x="1073" y="4109"/>
                  </a:cubicBezTo>
                  <a:cubicBezTo>
                    <a:pt x="1073" y="4109"/>
                    <a:pt x="2991" y="2877"/>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19"/>
            <p:cNvSpPr/>
            <p:nvPr/>
          </p:nvSpPr>
          <p:spPr>
            <a:xfrm>
              <a:off x="6813525" y="3906600"/>
              <a:ext cx="71350" cy="93600"/>
            </a:xfrm>
            <a:custGeom>
              <a:rect b="b" l="l" r="r" t="t"/>
              <a:pathLst>
                <a:path extrusionOk="0" h="3744" w="2854">
                  <a:moveTo>
                    <a:pt x="205" y="0"/>
                  </a:moveTo>
                  <a:lnTo>
                    <a:pt x="205" y="0"/>
                  </a:lnTo>
                  <a:cubicBezTo>
                    <a:pt x="0" y="1461"/>
                    <a:pt x="411" y="3333"/>
                    <a:pt x="2031" y="3744"/>
                  </a:cubicBezTo>
                  <a:cubicBezTo>
                    <a:pt x="2031" y="3744"/>
                    <a:pt x="2853" y="1621"/>
                    <a:pt x="2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19"/>
            <p:cNvSpPr/>
            <p:nvPr/>
          </p:nvSpPr>
          <p:spPr>
            <a:xfrm>
              <a:off x="6943050" y="3913450"/>
              <a:ext cx="72500" cy="96450"/>
            </a:xfrm>
            <a:custGeom>
              <a:rect b="b" l="l" r="r" t="t"/>
              <a:pathLst>
                <a:path extrusionOk="0" h="3858" w="2900">
                  <a:moveTo>
                    <a:pt x="2374" y="0"/>
                  </a:moveTo>
                  <a:lnTo>
                    <a:pt x="2374" y="0"/>
                  </a:lnTo>
                  <a:cubicBezTo>
                    <a:pt x="1119" y="822"/>
                    <a:pt x="0" y="2351"/>
                    <a:pt x="731" y="3858"/>
                  </a:cubicBezTo>
                  <a:cubicBezTo>
                    <a:pt x="731" y="3858"/>
                    <a:pt x="2899" y="3082"/>
                    <a:pt x="23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19"/>
            <p:cNvSpPr/>
            <p:nvPr/>
          </p:nvSpPr>
          <p:spPr>
            <a:xfrm>
              <a:off x="6578975" y="3926000"/>
              <a:ext cx="71925" cy="94750"/>
            </a:xfrm>
            <a:custGeom>
              <a:rect b="b" l="l" r="r" t="t"/>
              <a:pathLst>
                <a:path extrusionOk="0" h="3790" w="2877">
                  <a:moveTo>
                    <a:pt x="229" y="0"/>
                  </a:moveTo>
                  <a:cubicBezTo>
                    <a:pt x="1" y="1484"/>
                    <a:pt x="389" y="3356"/>
                    <a:pt x="2009" y="3789"/>
                  </a:cubicBezTo>
                  <a:cubicBezTo>
                    <a:pt x="2009" y="3789"/>
                    <a:pt x="2877" y="1667"/>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19"/>
            <p:cNvSpPr/>
            <p:nvPr/>
          </p:nvSpPr>
          <p:spPr>
            <a:xfrm>
              <a:off x="6594400" y="4100050"/>
              <a:ext cx="73625" cy="104450"/>
            </a:xfrm>
            <a:custGeom>
              <a:rect b="b" l="l" r="r" t="t"/>
              <a:pathLst>
                <a:path extrusionOk="0" h="4178" w="2945">
                  <a:moveTo>
                    <a:pt x="1255" y="0"/>
                  </a:moveTo>
                  <a:lnTo>
                    <a:pt x="1255" y="0"/>
                  </a:lnTo>
                  <a:cubicBezTo>
                    <a:pt x="434" y="1233"/>
                    <a:pt x="0" y="3104"/>
                    <a:pt x="1278" y="4177"/>
                  </a:cubicBezTo>
                  <a:cubicBezTo>
                    <a:pt x="1278" y="4177"/>
                    <a:pt x="2945" y="2625"/>
                    <a:pt x="1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19"/>
            <p:cNvSpPr/>
            <p:nvPr/>
          </p:nvSpPr>
          <p:spPr>
            <a:xfrm>
              <a:off x="6698825" y="3903750"/>
              <a:ext cx="71925" cy="94175"/>
            </a:xfrm>
            <a:custGeom>
              <a:rect b="b" l="l" r="r" t="t"/>
              <a:pathLst>
                <a:path extrusionOk="0" h="3767" w="2877">
                  <a:moveTo>
                    <a:pt x="206" y="0"/>
                  </a:moveTo>
                  <a:lnTo>
                    <a:pt x="206" y="0"/>
                  </a:lnTo>
                  <a:cubicBezTo>
                    <a:pt x="0" y="1484"/>
                    <a:pt x="411" y="3355"/>
                    <a:pt x="2032" y="3766"/>
                  </a:cubicBezTo>
                  <a:cubicBezTo>
                    <a:pt x="2032" y="3766"/>
                    <a:pt x="2876" y="1644"/>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19"/>
            <p:cNvSpPr/>
            <p:nvPr/>
          </p:nvSpPr>
          <p:spPr>
            <a:xfrm>
              <a:off x="6914525" y="4080625"/>
              <a:ext cx="74775" cy="102750"/>
            </a:xfrm>
            <a:custGeom>
              <a:rect b="b" l="l" r="r" t="t"/>
              <a:pathLst>
                <a:path extrusionOk="0" h="4110" w="2991">
                  <a:moveTo>
                    <a:pt x="1758" y="1"/>
                  </a:moveTo>
                  <a:cubicBezTo>
                    <a:pt x="731" y="1074"/>
                    <a:pt x="0" y="2831"/>
                    <a:pt x="1073" y="4109"/>
                  </a:cubicBezTo>
                  <a:cubicBezTo>
                    <a:pt x="1073" y="4109"/>
                    <a:pt x="2990" y="2854"/>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19"/>
            <p:cNvSpPr/>
            <p:nvPr/>
          </p:nvSpPr>
          <p:spPr>
            <a:xfrm>
              <a:off x="6775275" y="4081200"/>
              <a:ext cx="73075" cy="83350"/>
            </a:xfrm>
            <a:custGeom>
              <a:rect b="b" l="l" r="r" t="t"/>
              <a:pathLst>
                <a:path extrusionOk="0" h="3334" w="2923">
                  <a:moveTo>
                    <a:pt x="1" y="1"/>
                  </a:moveTo>
                  <a:cubicBezTo>
                    <a:pt x="92" y="1484"/>
                    <a:pt x="845" y="3242"/>
                    <a:pt x="2511" y="3333"/>
                  </a:cubicBezTo>
                  <a:cubicBezTo>
                    <a:pt x="2511" y="3333"/>
                    <a:pt x="2922" y="1096"/>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19"/>
            <p:cNvSpPr/>
            <p:nvPr/>
          </p:nvSpPr>
          <p:spPr>
            <a:xfrm>
              <a:off x="6641175" y="3937400"/>
              <a:ext cx="74225" cy="99325"/>
            </a:xfrm>
            <a:custGeom>
              <a:rect b="b" l="l" r="r" t="t"/>
              <a:pathLst>
                <a:path extrusionOk="0" h="3973" w="2969">
                  <a:moveTo>
                    <a:pt x="2146" y="1"/>
                  </a:moveTo>
                  <a:cubicBezTo>
                    <a:pt x="982" y="937"/>
                    <a:pt x="1" y="2557"/>
                    <a:pt x="891" y="3972"/>
                  </a:cubicBezTo>
                  <a:cubicBezTo>
                    <a:pt x="891" y="3972"/>
                    <a:pt x="2968" y="3014"/>
                    <a:pt x="21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19"/>
            <p:cNvSpPr/>
            <p:nvPr/>
          </p:nvSpPr>
          <p:spPr>
            <a:xfrm>
              <a:off x="6507075" y="4121725"/>
              <a:ext cx="70225" cy="99875"/>
            </a:xfrm>
            <a:custGeom>
              <a:rect b="b" l="l" r="r" t="t"/>
              <a:pathLst>
                <a:path extrusionOk="0" h="3995" w="2809">
                  <a:moveTo>
                    <a:pt x="434" y="0"/>
                  </a:moveTo>
                  <a:lnTo>
                    <a:pt x="434" y="0"/>
                  </a:lnTo>
                  <a:cubicBezTo>
                    <a:pt x="1" y="1416"/>
                    <a:pt x="115" y="3333"/>
                    <a:pt x="1667" y="3995"/>
                  </a:cubicBezTo>
                  <a:cubicBezTo>
                    <a:pt x="1667" y="3995"/>
                    <a:pt x="2808" y="2009"/>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19"/>
            <p:cNvSpPr/>
            <p:nvPr/>
          </p:nvSpPr>
          <p:spPr>
            <a:xfrm>
              <a:off x="6676550" y="4015575"/>
              <a:ext cx="74800" cy="102750"/>
            </a:xfrm>
            <a:custGeom>
              <a:rect b="b" l="l" r="r" t="t"/>
              <a:pathLst>
                <a:path extrusionOk="0" h="4110" w="2992">
                  <a:moveTo>
                    <a:pt x="1804" y="1"/>
                  </a:moveTo>
                  <a:lnTo>
                    <a:pt x="1804" y="1"/>
                  </a:lnTo>
                  <a:cubicBezTo>
                    <a:pt x="777" y="1074"/>
                    <a:pt x="1" y="2808"/>
                    <a:pt x="1074" y="4109"/>
                  </a:cubicBezTo>
                  <a:cubicBezTo>
                    <a:pt x="1074" y="4109"/>
                    <a:pt x="2991" y="2877"/>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19"/>
            <p:cNvSpPr/>
            <p:nvPr/>
          </p:nvSpPr>
          <p:spPr>
            <a:xfrm>
              <a:off x="5489075" y="4390475"/>
              <a:ext cx="88475" cy="58050"/>
            </a:xfrm>
            <a:custGeom>
              <a:rect b="b" l="l" r="r" t="t"/>
              <a:pathLst>
                <a:path extrusionOk="0" h="2322" w="3539">
                  <a:moveTo>
                    <a:pt x="93" y="0"/>
                  </a:moveTo>
                  <a:cubicBezTo>
                    <a:pt x="62" y="0"/>
                    <a:pt x="32" y="1"/>
                    <a:pt x="0" y="1"/>
                  </a:cubicBezTo>
                  <a:cubicBezTo>
                    <a:pt x="528" y="1153"/>
                    <a:pt x="1572" y="2321"/>
                    <a:pt x="2863" y="2321"/>
                  </a:cubicBezTo>
                  <a:cubicBezTo>
                    <a:pt x="3082" y="2321"/>
                    <a:pt x="3307" y="2288"/>
                    <a:pt x="3538" y="2215"/>
                  </a:cubicBezTo>
                  <a:cubicBezTo>
                    <a:pt x="3538" y="2215"/>
                    <a:pt x="3113" y="0"/>
                    <a:pt x="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19"/>
            <p:cNvSpPr/>
            <p:nvPr/>
          </p:nvSpPr>
          <p:spPr>
            <a:xfrm>
              <a:off x="5629450" y="4298625"/>
              <a:ext cx="71350" cy="103300"/>
            </a:xfrm>
            <a:custGeom>
              <a:rect b="b" l="l" r="r" t="t"/>
              <a:pathLst>
                <a:path extrusionOk="0" h="4132" w="2854">
                  <a:moveTo>
                    <a:pt x="777" y="0"/>
                  </a:moveTo>
                  <a:lnTo>
                    <a:pt x="777" y="0"/>
                  </a:lnTo>
                  <a:cubicBezTo>
                    <a:pt x="160" y="1370"/>
                    <a:pt x="0" y="3264"/>
                    <a:pt x="1438" y="4132"/>
                  </a:cubicBezTo>
                  <a:cubicBezTo>
                    <a:pt x="1438" y="4132"/>
                    <a:pt x="2854" y="2328"/>
                    <a:pt x="7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19"/>
            <p:cNvSpPr/>
            <p:nvPr/>
          </p:nvSpPr>
          <p:spPr>
            <a:xfrm>
              <a:off x="5301325" y="4530875"/>
              <a:ext cx="87925" cy="59500"/>
            </a:xfrm>
            <a:custGeom>
              <a:rect b="b" l="l" r="r" t="t"/>
              <a:pathLst>
                <a:path extrusionOk="0" h="2380" w="3517">
                  <a:moveTo>
                    <a:pt x="1" y="0"/>
                  </a:moveTo>
                  <a:lnTo>
                    <a:pt x="1" y="0"/>
                  </a:lnTo>
                  <a:cubicBezTo>
                    <a:pt x="513" y="1181"/>
                    <a:pt x="1568" y="2379"/>
                    <a:pt x="2873" y="2379"/>
                  </a:cubicBezTo>
                  <a:cubicBezTo>
                    <a:pt x="3081" y="2379"/>
                    <a:pt x="3296" y="2349"/>
                    <a:pt x="3516" y="2283"/>
                  </a:cubicBezTo>
                  <a:cubicBezTo>
                    <a:pt x="3516" y="2283"/>
                    <a:pt x="3128" y="2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19"/>
            <p:cNvSpPr/>
            <p:nvPr/>
          </p:nvSpPr>
          <p:spPr>
            <a:xfrm>
              <a:off x="5427450" y="4656400"/>
              <a:ext cx="71925" cy="88475"/>
            </a:xfrm>
            <a:custGeom>
              <a:rect b="b" l="l" r="r" t="t"/>
              <a:pathLst>
                <a:path extrusionOk="0" h="3539" w="2877">
                  <a:moveTo>
                    <a:pt x="46" y="1"/>
                  </a:moveTo>
                  <a:lnTo>
                    <a:pt x="46" y="1"/>
                  </a:lnTo>
                  <a:cubicBezTo>
                    <a:pt x="0" y="1507"/>
                    <a:pt x="617" y="3310"/>
                    <a:pt x="2283" y="3539"/>
                  </a:cubicBezTo>
                  <a:cubicBezTo>
                    <a:pt x="2283" y="3539"/>
                    <a:pt x="2876" y="1325"/>
                    <a:pt x="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19"/>
            <p:cNvSpPr/>
            <p:nvPr/>
          </p:nvSpPr>
          <p:spPr>
            <a:xfrm>
              <a:off x="5390925" y="4448700"/>
              <a:ext cx="88475" cy="58050"/>
            </a:xfrm>
            <a:custGeom>
              <a:rect b="b" l="l" r="r" t="t"/>
              <a:pathLst>
                <a:path extrusionOk="0" h="2322" w="3539">
                  <a:moveTo>
                    <a:pt x="48" y="0"/>
                  </a:moveTo>
                  <a:cubicBezTo>
                    <a:pt x="32" y="0"/>
                    <a:pt x="16" y="0"/>
                    <a:pt x="1" y="0"/>
                  </a:cubicBezTo>
                  <a:cubicBezTo>
                    <a:pt x="527" y="1169"/>
                    <a:pt x="1568" y="2322"/>
                    <a:pt x="2856" y="2322"/>
                  </a:cubicBezTo>
                  <a:cubicBezTo>
                    <a:pt x="3077" y="2322"/>
                    <a:pt x="3305" y="2288"/>
                    <a:pt x="3538" y="2214"/>
                  </a:cubicBezTo>
                  <a:cubicBezTo>
                    <a:pt x="3538" y="2214"/>
                    <a:pt x="3109" y="0"/>
                    <a:pt x="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19"/>
            <p:cNvSpPr/>
            <p:nvPr/>
          </p:nvSpPr>
          <p:spPr>
            <a:xfrm>
              <a:off x="5692800" y="4463525"/>
              <a:ext cx="71350" cy="96475"/>
            </a:xfrm>
            <a:custGeom>
              <a:rect b="b" l="l" r="r" t="t"/>
              <a:pathLst>
                <a:path extrusionOk="0" h="3859" w="2854">
                  <a:moveTo>
                    <a:pt x="297" y="1"/>
                  </a:moveTo>
                  <a:lnTo>
                    <a:pt x="297" y="1"/>
                  </a:lnTo>
                  <a:cubicBezTo>
                    <a:pt x="0" y="1462"/>
                    <a:pt x="320" y="3356"/>
                    <a:pt x="1895" y="3858"/>
                  </a:cubicBezTo>
                  <a:cubicBezTo>
                    <a:pt x="1895" y="3858"/>
                    <a:pt x="2853" y="1781"/>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19"/>
            <p:cNvSpPr/>
            <p:nvPr/>
          </p:nvSpPr>
          <p:spPr>
            <a:xfrm>
              <a:off x="5545000" y="4558300"/>
              <a:ext cx="97600" cy="47375"/>
            </a:xfrm>
            <a:custGeom>
              <a:rect b="b" l="l" r="r" t="t"/>
              <a:pathLst>
                <a:path extrusionOk="0" h="1895" w="3904">
                  <a:moveTo>
                    <a:pt x="1060" y="1"/>
                  </a:moveTo>
                  <a:cubicBezTo>
                    <a:pt x="740" y="1"/>
                    <a:pt x="388" y="35"/>
                    <a:pt x="0" y="113"/>
                  </a:cubicBezTo>
                  <a:cubicBezTo>
                    <a:pt x="660" y="1050"/>
                    <a:pt x="1728" y="1895"/>
                    <a:pt x="2845" y="1895"/>
                  </a:cubicBezTo>
                  <a:cubicBezTo>
                    <a:pt x="3197" y="1895"/>
                    <a:pt x="3553" y="1811"/>
                    <a:pt x="3903" y="1619"/>
                  </a:cubicBezTo>
                  <a:cubicBezTo>
                    <a:pt x="3903" y="1619"/>
                    <a:pt x="3259" y="1"/>
                    <a:pt x="10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19"/>
            <p:cNvSpPr/>
            <p:nvPr/>
          </p:nvSpPr>
          <p:spPr>
            <a:xfrm>
              <a:off x="5388650" y="4481800"/>
              <a:ext cx="69075" cy="101025"/>
            </a:xfrm>
            <a:custGeom>
              <a:rect b="b" l="l" r="r" t="t"/>
              <a:pathLst>
                <a:path extrusionOk="0" h="4041" w="2763">
                  <a:moveTo>
                    <a:pt x="480" y="0"/>
                  </a:moveTo>
                  <a:lnTo>
                    <a:pt x="480" y="0"/>
                  </a:lnTo>
                  <a:cubicBezTo>
                    <a:pt x="0" y="1415"/>
                    <a:pt x="23" y="3310"/>
                    <a:pt x="1530" y="4040"/>
                  </a:cubicBezTo>
                  <a:cubicBezTo>
                    <a:pt x="1530" y="4040"/>
                    <a:pt x="2762" y="2123"/>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19"/>
            <p:cNvSpPr/>
            <p:nvPr/>
          </p:nvSpPr>
          <p:spPr>
            <a:xfrm>
              <a:off x="5348700" y="4732300"/>
              <a:ext cx="78775" cy="69050"/>
            </a:xfrm>
            <a:custGeom>
              <a:rect b="b" l="l" r="r" t="t"/>
              <a:pathLst>
                <a:path extrusionOk="0" h="2762" w="3151">
                  <a:moveTo>
                    <a:pt x="0" y="0"/>
                  </a:moveTo>
                  <a:lnTo>
                    <a:pt x="0" y="0"/>
                  </a:lnTo>
                  <a:cubicBezTo>
                    <a:pt x="363" y="1321"/>
                    <a:pt x="1361" y="2762"/>
                    <a:pt x="2830" y="2762"/>
                  </a:cubicBezTo>
                  <a:cubicBezTo>
                    <a:pt x="2934" y="2762"/>
                    <a:pt x="3041" y="2755"/>
                    <a:pt x="3150" y="2739"/>
                  </a:cubicBezTo>
                  <a:cubicBezTo>
                    <a:pt x="3150" y="2739"/>
                    <a:pt x="3082" y="45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19"/>
            <p:cNvSpPr/>
            <p:nvPr/>
          </p:nvSpPr>
          <p:spPr>
            <a:xfrm>
              <a:off x="5457125" y="4534300"/>
              <a:ext cx="71350" cy="96450"/>
            </a:xfrm>
            <a:custGeom>
              <a:rect b="b" l="l" r="r" t="t"/>
              <a:pathLst>
                <a:path extrusionOk="0" h="3858" w="2854">
                  <a:moveTo>
                    <a:pt x="320" y="0"/>
                  </a:moveTo>
                  <a:cubicBezTo>
                    <a:pt x="0" y="1438"/>
                    <a:pt x="297" y="3333"/>
                    <a:pt x="1872" y="3858"/>
                  </a:cubicBezTo>
                  <a:cubicBezTo>
                    <a:pt x="1872" y="3858"/>
                    <a:pt x="2853" y="1803"/>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19"/>
            <p:cNvSpPr/>
            <p:nvPr/>
          </p:nvSpPr>
          <p:spPr>
            <a:xfrm>
              <a:off x="7169600" y="4340275"/>
              <a:ext cx="69050" cy="88475"/>
            </a:xfrm>
            <a:custGeom>
              <a:rect b="b" l="l" r="r" t="t"/>
              <a:pathLst>
                <a:path extrusionOk="0" h="3539" w="2762">
                  <a:moveTo>
                    <a:pt x="2716" y="0"/>
                  </a:moveTo>
                  <a:lnTo>
                    <a:pt x="2716" y="0"/>
                  </a:lnTo>
                  <a:cubicBezTo>
                    <a:pt x="1370" y="617"/>
                    <a:pt x="0" y="1941"/>
                    <a:pt x="502" y="3538"/>
                  </a:cubicBezTo>
                  <a:cubicBezTo>
                    <a:pt x="502" y="3538"/>
                    <a:pt x="2762" y="3105"/>
                    <a:pt x="27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19"/>
            <p:cNvSpPr/>
            <p:nvPr/>
          </p:nvSpPr>
          <p:spPr>
            <a:xfrm>
              <a:off x="7225500" y="4488825"/>
              <a:ext cx="103325" cy="39450"/>
            </a:xfrm>
            <a:custGeom>
              <a:rect b="b" l="l" r="r" t="t"/>
              <a:pathLst>
                <a:path extrusionOk="0" h="1578" w="4133">
                  <a:moveTo>
                    <a:pt x="2156" y="0"/>
                  </a:moveTo>
                  <a:cubicBezTo>
                    <a:pt x="1305" y="0"/>
                    <a:pt x="497" y="300"/>
                    <a:pt x="1" y="1089"/>
                  </a:cubicBezTo>
                  <a:cubicBezTo>
                    <a:pt x="1" y="1089"/>
                    <a:pt x="614" y="1578"/>
                    <a:pt x="1588" y="1578"/>
                  </a:cubicBezTo>
                  <a:cubicBezTo>
                    <a:pt x="2283" y="1578"/>
                    <a:pt x="3162" y="1328"/>
                    <a:pt x="4132" y="472"/>
                  </a:cubicBezTo>
                  <a:cubicBezTo>
                    <a:pt x="3536" y="189"/>
                    <a:pt x="2833" y="0"/>
                    <a:pt x="21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19"/>
            <p:cNvSpPr/>
            <p:nvPr/>
          </p:nvSpPr>
          <p:spPr>
            <a:xfrm>
              <a:off x="7028650" y="4152525"/>
              <a:ext cx="69050" cy="87350"/>
            </a:xfrm>
            <a:custGeom>
              <a:rect b="b" l="l" r="r" t="t"/>
              <a:pathLst>
                <a:path extrusionOk="0" h="3494" w="2762">
                  <a:moveTo>
                    <a:pt x="2762" y="1"/>
                  </a:moveTo>
                  <a:cubicBezTo>
                    <a:pt x="1392" y="594"/>
                    <a:pt x="0" y="1895"/>
                    <a:pt x="479" y="3493"/>
                  </a:cubicBezTo>
                  <a:cubicBezTo>
                    <a:pt x="479" y="3493"/>
                    <a:pt x="2739" y="3105"/>
                    <a:pt x="27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19"/>
            <p:cNvSpPr/>
            <p:nvPr/>
          </p:nvSpPr>
          <p:spPr>
            <a:xfrm>
              <a:off x="6883125" y="4279150"/>
              <a:ext cx="88475" cy="56750"/>
            </a:xfrm>
            <a:custGeom>
              <a:rect b="b" l="l" r="r" t="t"/>
              <a:pathLst>
                <a:path extrusionOk="0" h="2270" w="3539">
                  <a:moveTo>
                    <a:pt x="3386" y="1"/>
                  </a:moveTo>
                  <a:cubicBezTo>
                    <a:pt x="1934" y="1"/>
                    <a:pt x="243" y="630"/>
                    <a:pt x="1" y="2217"/>
                  </a:cubicBezTo>
                  <a:cubicBezTo>
                    <a:pt x="1" y="2217"/>
                    <a:pt x="196" y="2270"/>
                    <a:pt x="506" y="2270"/>
                  </a:cubicBezTo>
                  <a:cubicBezTo>
                    <a:pt x="1238" y="2270"/>
                    <a:pt x="2608" y="1976"/>
                    <a:pt x="3539" y="3"/>
                  </a:cubicBezTo>
                  <a:cubicBezTo>
                    <a:pt x="3488" y="2"/>
                    <a:pt x="3437" y="1"/>
                    <a:pt x="3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19"/>
            <p:cNvSpPr/>
            <p:nvPr/>
          </p:nvSpPr>
          <p:spPr>
            <a:xfrm>
              <a:off x="7111375" y="4241550"/>
              <a:ext cx="68500" cy="88475"/>
            </a:xfrm>
            <a:custGeom>
              <a:rect b="b" l="l" r="r" t="t"/>
              <a:pathLst>
                <a:path extrusionOk="0" h="3539" w="2740">
                  <a:moveTo>
                    <a:pt x="2717" y="1"/>
                  </a:moveTo>
                  <a:cubicBezTo>
                    <a:pt x="1370" y="617"/>
                    <a:pt x="1" y="1964"/>
                    <a:pt x="503" y="3539"/>
                  </a:cubicBezTo>
                  <a:cubicBezTo>
                    <a:pt x="503" y="3539"/>
                    <a:pt x="2740" y="3128"/>
                    <a:pt x="27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19"/>
            <p:cNvSpPr/>
            <p:nvPr/>
          </p:nvSpPr>
          <p:spPr>
            <a:xfrm>
              <a:off x="7067450" y="4548575"/>
              <a:ext cx="96450" cy="46975"/>
            </a:xfrm>
            <a:custGeom>
              <a:rect b="b" l="l" r="r" t="t"/>
              <a:pathLst>
                <a:path extrusionOk="0" h="1879" w="3858">
                  <a:moveTo>
                    <a:pt x="2893" y="1"/>
                  </a:moveTo>
                  <a:cubicBezTo>
                    <a:pt x="1666" y="1"/>
                    <a:pt x="414" y="452"/>
                    <a:pt x="0" y="1712"/>
                  </a:cubicBezTo>
                  <a:cubicBezTo>
                    <a:pt x="0" y="1712"/>
                    <a:pt x="371" y="1879"/>
                    <a:pt x="934" y="1879"/>
                  </a:cubicBezTo>
                  <a:cubicBezTo>
                    <a:pt x="1703" y="1879"/>
                    <a:pt x="2830" y="1567"/>
                    <a:pt x="3858" y="91"/>
                  </a:cubicBezTo>
                  <a:cubicBezTo>
                    <a:pt x="3549" y="33"/>
                    <a:pt x="3222"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19"/>
            <p:cNvSpPr/>
            <p:nvPr/>
          </p:nvSpPr>
          <p:spPr>
            <a:xfrm>
              <a:off x="7009250" y="4396200"/>
              <a:ext cx="73050" cy="97025"/>
            </a:xfrm>
            <a:custGeom>
              <a:rect b="b" l="l" r="r" t="t"/>
              <a:pathLst>
                <a:path extrusionOk="0" h="3881" w="2922">
                  <a:moveTo>
                    <a:pt x="2305" y="0"/>
                  </a:moveTo>
                  <a:cubicBezTo>
                    <a:pt x="1073" y="845"/>
                    <a:pt x="0" y="2420"/>
                    <a:pt x="799" y="3881"/>
                  </a:cubicBezTo>
                  <a:cubicBezTo>
                    <a:pt x="799" y="3881"/>
                    <a:pt x="2922" y="3036"/>
                    <a:pt x="2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19"/>
            <p:cNvSpPr/>
            <p:nvPr/>
          </p:nvSpPr>
          <p:spPr>
            <a:xfrm>
              <a:off x="7045200" y="4244500"/>
              <a:ext cx="101025" cy="41650"/>
            </a:xfrm>
            <a:custGeom>
              <a:rect b="b" l="l" r="r" t="t"/>
              <a:pathLst>
                <a:path extrusionOk="0" h="1666" w="4041">
                  <a:moveTo>
                    <a:pt x="2412" y="0"/>
                  </a:moveTo>
                  <a:cubicBezTo>
                    <a:pt x="1421" y="0"/>
                    <a:pt x="468" y="356"/>
                    <a:pt x="0" y="1321"/>
                  </a:cubicBezTo>
                  <a:cubicBezTo>
                    <a:pt x="0" y="1321"/>
                    <a:pt x="526" y="1665"/>
                    <a:pt x="1332" y="1665"/>
                  </a:cubicBezTo>
                  <a:cubicBezTo>
                    <a:pt x="2065" y="1665"/>
                    <a:pt x="3029" y="1380"/>
                    <a:pt x="4040" y="294"/>
                  </a:cubicBezTo>
                  <a:cubicBezTo>
                    <a:pt x="3539" y="113"/>
                    <a:pt x="2970" y="0"/>
                    <a:pt x="2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19"/>
            <p:cNvSpPr/>
            <p:nvPr/>
          </p:nvSpPr>
          <p:spPr>
            <a:xfrm>
              <a:off x="6821500" y="4199325"/>
              <a:ext cx="74775" cy="78200"/>
            </a:xfrm>
            <a:custGeom>
              <a:rect b="b" l="l" r="r" t="t"/>
              <a:pathLst>
                <a:path extrusionOk="0" h="3128" w="2991">
                  <a:moveTo>
                    <a:pt x="2991" y="1"/>
                  </a:moveTo>
                  <a:lnTo>
                    <a:pt x="2991" y="1"/>
                  </a:lnTo>
                  <a:cubicBezTo>
                    <a:pt x="1553" y="389"/>
                    <a:pt x="1" y="1484"/>
                    <a:pt x="252" y="3128"/>
                  </a:cubicBezTo>
                  <a:cubicBezTo>
                    <a:pt x="252" y="3128"/>
                    <a:pt x="2534" y="3059"/>
                    <a:pt x="29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19"/>
            <p:cNvSpPr/>
            <p:nvPr/>
          </p:nvSpPr>
          <p:spPr>
            <a:xfrm>
              <a:off x="6997250" y="4313100"/>
              <a:ext cx="97050" cy="46150"/>
            </a:xfrm>
            <a:custGeom>
              <a:rect b="b" l="l" r="r" t="t"/>
              <a:pathLst>
                <a:path extrusionOk="0" h="1846" w="3882">
                  <a:moveTo>
                    <a:pt x="2840" y="1"/>
                  </a:moveTo>
                  <a:cubicBezTo>
                    <a:pt x="1631" y="1"/>
                    <a:pt x="407" y="441"/>
                    <a:pt x="1" y="1658"/>
                  </a:cubicBezTo>
                  <a:cubicBezTo>
                    <a:pt x="1" y="1658"/>
                    <a:pt x="392" y="1845"/>
                    <a:pt x="985" y="1845"/>
                  </a:cubicBezTo>
                  <a:cubicBezTo>
                    <a:pt x="1751" y="1845"/>
                    <a:pt x="2852" y="1534"/>
                    <a:pt x="3881" y="106"/>
                  </a:cubicBezTo>
                  <a:cubicBezTo>
                    <a:pt x="3549" y="39"/>
                    <a:pt x="3195" y="1"/>
                    <a:pt x="28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19"/>
            <p:cNvSpPr/>
            <p:nvPr/>
          </p:nvSpPr>
          <p:spPr>
            <a:xfrm>
              <a:off x="5932450" y="4038400"/>
              <a:ext cx="71350" cy="93050"/>
            </a:xfrm>
            <a:custGeom>
              <a:rect b="b" l="l" r="r" t="t"/>
              <a:pathLst>
                <a:path extrusionOk="0" h="3722" w="2854">
                  <a:moveTo>
                    <a:pt x="183" y="1"/>
                  </a:moveTo>
                  <a:lnTo>
                    <a:pt x="183" y="1"/>
                  </a:lnTo>
                  <a:cubicBezTo>
                    <a:pt x="1" y="1485"/>
                    <a:pt x="434" y="3333"/>
                    <a:pt x="2078" y="3721"/>
                  </a:cubicBezTo>
                  <a:cubicBezTo>
                    <a:pt x="2078" y="3721"/>
                    <a:pt x="2854" y="1576"/>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19"/>
            <p:cNvSpPr/>
            <p:nvPr/>
          </p:nvSpPr>
          <p:spPr>
            <a:xfrm>
              <a:off x="6062550" y="4042975"/>
              <a:ext cx="72500" cy="96450"/>
            </a:xfrm>
            <a:custGeom>
              <a:rect b="b" l="l" r="r" t="t"/>
              <a:pathLst>
                <a:path extrusionOk="0" h="3858" w="2900">
                  <a:moveTo>
                    <a:pt x="2352" y="0"/>
                  </a:moveTo>
                  <a:lnTo>
                    <a:pt x="2352" y="0"/>
                  </a:lnTo>
                  <a:cubicBezTo>
                    <a:pt x="1119" y="822"/>
                    <a:pt x="1" y="2374"/>
                    <a:pt x="754" y="3858"/>
                  </a:cubicBezTo>
                  <a:cubicBezTo>
                    <a:pt x="754" y="3858"/>
                    <a:pt x="2900" y="3059"/>
                    <a:pt x="2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19"/>
            <p:cNvSpPr/>
            <p:nvPr/>
          </p:nvSpPr>
          <p:spPr>
            <a:xfrm>
              <a:off x="5698500" y="4061800"/>
              <a:ext cx="71925" cy="93625"/>
            </a:xfrm>
            <a:custGeom>
              <a:rect b="b" l="l" r="r" t="t"/>
              <a:pathLst>
                <a:path extrusionOk="0" h="3745" w="2877">
                  <a:moveTo>
                    <a:pt x="206" y="1"/>
                  </a:moveTo>
                  <a:lnTo>
                    <a:pt x="206" y="1"/>
                  </a:lnTo>
                  <a:cubicBezTo>
                    <a:pt x="0" y="1462"/>
                    <a:pt x="411" y="3333"/>
                    <a:pt x="2032" y="3744"/>
                  </a:cubicBezTo>
                  <a:cubicBezTo>
                    <a:pt x="2032" y="3744"/>
                    <a:pt x="2876" y="162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19"/>
            <p:cNvSpPr/>
            <p:nvPr/>
          </p:nvSpPr>
          <p:spPr>
            <a:xfrm>
              <a:off x="6327900" y="3988200"/>
              <a:ext cx="73650" cy="104450"/>
            </a:xfrm>
            <a:custGeom>
              <a:rect b="b" l="l" r="r" t="t"/>
              <a:pathLst>
                <a:path extrusionOk="0" h="4178" w="2946">
                  <a:moveTo>
                    <a:pt x="1233" y="0"/>
                  </a:moveTo>
                  <a:lnTo>
                    <a:pt x="1233" y="0"/>
                  </a:lnTo>
                  <a:cubicBezTo>
                    <a:pt x="412" y="1256"/>
                    <a:pt x="1" y="3104"/>
                    <a:pt x="1302" y="4177"/>
                  </a:cubicBezTo>
                  <a:cubicBezTo>
                    <a:pt x="1302" y="4177"/>
                    <a:pt x="2945" y="2580"/>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19"/>
            <p:cNvSpPr/>
            <p:nvPr/>
          </p:nvSpPr>
          <p:spPr>
            <a:xfrm>
              <a:off x="5818325" y="4037850"/>
              <a:ext cx="71350" cy="93025"/>
            </a:xfrm>
            <a:custGeom>
              <a:rect b="b" l="l" r="r" t="t"/>
              <a:pathLst>
                <a:path extrusionOk="0" h="3721" w="2854">
                  <a:moveTo>
                    <a:pt x="160" y="0"/>
                  </a:moveTo>
                  <a:cubicBezTo>
                    <a:pt x="1" y="1461"/>
                    <a:pt x="434" y="3333"/>
                    <a:pt x="2055" y="3721"/>
                  </a:cubicBezTo>
                  <a:cubicBezTo>
                    <a:pt x="2055" y="3721"/>
                    <a:pt x="2854" y="1575"/>
                    <a:pt x="1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19"/>
            <p:cNvSpPr/>
            <p:nvPr/>
          </p:nvSpPr>
          <p:spPr>
            <a:xfrm>
              <a:off x="5995800" y="4117725"/>
              <a:ext cx="74775" cy="103300"/>
            </a:xfrm>
            <a:custGeom>
              <a:rect b="b" l="l" r="r" t="t"/>
              <a:pathLst>
                <a:path extrusionOk="0" h="4132" w="2991">
                  <a:moveTo>
                    <a:pt x="1712" y="1"/>
                  </a:moveTo>
                  <a:cubicBezTo>
                    <a:pt x="731" y="1096"/>
                    <a:pt x="0" y="2877"/>
                    <a:pt x="1119" y="4132"/>
                  </a:cubicBezTo>
                  <a:cubicBezTo>
                    <a:pt x="1119" y="4132"/>
                    <a:pt x="2990" y="2831"/>
                    <a:pt x="17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19"/>
            <p:cNvSpPr/>
            <p:nvPr/>
          </p:nvSpPr>
          <p:spPr>
            <a:xfrm>
              <a:off x="5932450" y="4225000"/>
              <a:ext cx="73650" cy="82775"/>
            </a:xfrm>
            <a:custGeom>
              <a:rect b="b" l="l" r="r" t="t"/>
              <a:pathLst>
                <a:path extrusionOk="0" h="3311" w="2946">
                  <a:moveTo>
                    <a:pt x="1" y="1"/>
                  </a:moveTo>
                  <a:lnTo>
                    <a:pt x="1" y="1"/>
                  </a:lnTo>
                  <a:cubicBezTo>
                    <a:pt x="115" y="1484"/>
                    <a:pt x="891" y="3219"/>
                    <a:pt x="2557" y="3310"/>
                  </a:cubicBezTo>
                  <a:cubicBezTo>
                    <a:pt x="2557" y="3310"/>
                    <a:pt x="2945" y="105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19"/>
            <p:cNvSpPr/>
            <p:nvPr/>
          </p:nvSpPr>
          <p:spPr>
            <a:xfrm>
              <a:off x="5776100" y="4136550"/>
              <a:ext cx="74200" cy="100475"/>
            </a:xfrm>
            <a:custGeom>
              <a:rect b="b" l="l" r="r" t="t"/>
              <a:pathLst>
                <a:path extrusionOk="0" h="4019" w="2968">
                  <a:moveTo>
                    <a:pt x="2101" y="1"/>
                  </a:moveTo>
                  <a:lnTo>
                    <a:pt x="2101" y="1"/>
                  </a:lnTo>
                  <a:cubicBezTo>
                    <a:pt x="959" y="959"/>
                    <a:pt x="1" y="2603"/>
                    <a:pt x="914" y="4018"/>
                  </a:cubicBezTo>
                  <a:cubicBezTo>
                    <a:pt x="914" y="4018"/>
                    <a:pt x="2968" y="3014"/>
                    <a:pt x="21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19"/>
            <p:cNvSpPr/>
            <p:nvPr/>
          </p:nvSpPr>
          <p:spPr>
            <a:xfrm>
              <a:off x="6203500" y="4032700"/>
              <a:ext cx="70225" cy="99325"/>
            </a:xfrm>
            <a:custGeom>
              <a:rect b="b" l="l" r="r" t="t"/>
              <a:pathLst>
                <a:path extrusionOk="0" h="3973" w="2809">
                  <a:moveTo>
                    <a:pt x="412" y="1"/>
                  </a:moveTo>
                  <a:lnTo>
                    <a:pt x="412" y="1"/>
                  </a:lnTo>
                  <a:cubicBezTo>
                    <a:pt x="1" y="1439"/>
                    <a:pt x="138" y="3333"/>
                    <a:pt x="1690" y="3972"/>
                  </a:cubicBezTo>
                  <a:cubicBezTo>
                    <a:pt x="1690" y="3972"/>
                    <a:pt x="2808" y="1986"/>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19"/>
            <p:cNvSpPr/>
            <p:nvPr/>
          </p:nvSpPr>
          <p:spPr>
            <a:xfrm>
              <a:off x="5894800" y="4126275"/>
              <a:ext cx="74775" cy="103325"/>
            </a:xfrm>
            <a:custGeom>
              <a:rect b="b" l="l" r="r" t="t"/>
              <a:pathLst>
                <a:path extrusionOk="0" h="4133" w="2991">
                  <a:moveTo>
                    <a:pt x="1758" y="1"/>
                  </a:moveTo>
                  <a:lnTo>
                    <a:pt x="1758" y="1"/>
                  </a:lnTo>
                  <a:cubicBezTo>
                    <a:pt x="731" y="1097"/>
                    <a:pt x="0" y="2854"/>
                    <a:pt x="1073" y="4132"/>
                  </a:cubicBezTo>
                  <a:cubicBezTo>
                    <a:pt x="1073" y="4132"/>
                    <a:pt x="2990" y="2877"/>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5" name="Google Shape;1415;p19"/>
          <p:cNvGrpSpPr/>
          <p:nvPr/>
        </p:nvGrpSpPr>
        <p:grpSpPr>
          <a:xfrm flipH="1" rot="5400000">
            <a:off x="8981122" y="-278211"/>
            <a:ext cx="1589401" cy="2208142"/>
            <a:chOff x="6690382" y="-4766279"/>
            <a:chExt cx="1589401" cy="2208142"/>
          </a:xfrm>
        </p:grpSpPr>
        <p:sp>
          <p:nvSpPr>
            <p:cNvPr id="1416" name="Google Shape;1416;p19"/>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19"/>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19"/>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19"/>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19"/>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19"/>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19"/>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19"/>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19"/>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19"/>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19"/>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19"/>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19"/>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19"/>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19"/>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431" name="Shape 1431"/>
        <p:cNvGrpSpPr/>
        <p:nvPr/>
      </p:nvGrpSpPr>
      <p:grpSpPr>
        <a:xfrm>
          <a:off x="0" y="0"/>
          <a:ext cx="0" cy="0"/>
          <a:chOff x="0" y="0"/>
          <a:chExt cx="0" cy="0"/>
        </a:xfrm>
      </p:grpSpPr>
      <p:sp>
        <p:nvSpPr>
          <p:cNvPr id="1432" name="Google Shape;1432;p20"/>
          <p:cNvSpPr txBox="1"/>
          <p:nvPr>
            <p:ph type="title"/>
          </p:nvPr>
        </p:nvSpPr>
        <p:spPr>
          <a:xfrm>
            <a:off x="1388100" y="1119300"/>
            <a:ext cx="6367800" cy="2904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8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grpSp>
        <p:nvGrpSpPr>
          <p:cNvPr id="1433" name="Google Shape;1433;p20"/>
          <p:cNvGrpSpPr/>
          <p:nvPr/>
        </p:nvGrpSpPr>
        <p:grpSpPr>
          <a:xfrm flipH="1">
            <a:off x="6080075" y="3988238"/>
            <a:ext cx="1356975" cy="1285650"/>
            <a:chOff x="3516400" y="3673775"/>
            <a:chExt cx="1356975" cy="1285650"/>
          </a:xfrm>
        </p:grpSpPr>
        <p:sp>
          <p:nvSpPr>
            <p:cNvPr id="1434" name="Google Shape;1434;p20"/>
            <p:cNvSpPr/>
            <p:nvPr/>
          </p:nvSpPr>
          <p:spPr>
            <a:xfrm>
              <a:off x="4141250" y="3798175"/>
              <a:ext cx="458800" cy="855400"/>
            </a:xfrm>
            <a:custGeom>
              <a:rect b="b" l="l" r="r" t="t"/>
              <a:pathLst>
                <a:path extrusionOk="0" h="34216" w="18352">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20"/>
            <p:cNvSpPr/>
            <p:nvPr/>
          </p:nvSpPr>
          <p:spPr>
            <a:xfrm>
              <a:off x="3838800" y="3673775"/>
              <a:ext cx="387500" cy="722450"/>
            </a:xfrm>
            <a:custGeom>
              <a:rect b="b" l="l" r="r" t="t"/>
              <a:pathLst>
                <a:path extrusionOk="0" h="28898" w="1550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20"/>
            <p:cNvSpPr/>
            <p:nvPr/>
          </p:nvSpPr>
          <p:spPr>
            <a:xfrm>
              <a:off x="3516400" y="4016075"/>
              <a:ext cx="836575" cy="754475"/>
            </a:xfrm>
            <a:custGeom>
              <a:rect b="b" l="l" r="r" t="t"/>
              <a:pathLst>
                <a:path extrusionOk="0" h="30179" w="33463">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20"/>
            <p:cNvSpPr/>
            <p:nvPr/>
          </p:nvSpPr>
          <p:spPr>
            <a:xfrm>
              <a:off x="4037375" y="4204375"/>
              <a:ext cx="836000" cy="755050"/>
            </a:xfrm>
            <a:custGeom>
              <a:rect b="b" l="l" r="r" t="t"/>
              <a:pathLst>
                <a:path extrusionOk="0" h="30202" w="3344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20"/>
            <p:cNvSpPr/>
            <p:nvPr/>
          </p:nvSpPr>
          <p:spPr>
            <a:xfrm>
              <a:off x="3838800" y="3673775"/>
              <a:ext cx="299050" cy="719600"/>
            </a:xfrm>
            <a:custGeom>
              <a:rect b="b" l="l" r="r" t="t"/>
              <a:pathLst>
                <a:path extrusionOk="0" h="28784" w="11962">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20"/>
            <p:cNvSpPr/>
            <p:nvPr/>
          </p:nvSpPr>
          <p:spPr>
            <a:xfrm>
              <a:off x="4245100" y="3798175"/>
              <a:ext cx="354950" cy="851975"/>
            </a:xfrm>
            <a:custGeom>
              <a:rect b="b" l="l" r="r" t="t"/>
              <a:pathLst>
                <a:path extrusionOk="0" h="34079" w="14198">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40" name="Google Shape;1440;p20"/>
          <p:cNvSpPr/>
          <p:nvPr/>
        </p:nvSpPr>
        <p:spPr>
          <a:xfrm>
            <a:off x="8008147" y="-69714"/>
            <a:ext cx="548257" cy="4968190"/>
          </a:xfrm>
          <a:custGeom>
            <a:rect b="b" l="l" r="r" t="t"/>
            <a:pathLst>
              <a:path extrusionOk="0" h="156171" w="17234">
                <a:moveTo>
                  <a:pt x="457" y="0"/>
                </a:moveTo>
                <a:cubicBezTo>
                  <a:pt x="115" y="25770"/>
                  <a:pt x="1" y="64413"/>
                  <a:pt x="549" y="76191"/>
                </a:cubicBezTo>
                <a:lnTo>
                  <a:pt x="549" y="76191"/>
                </a:lnTo>
                <a:cubicBezTo>
                  <a:pt x="1142" y="89087"/>
                  <a:pt x="3539" y="100203"/>
                  <a:pt x="2831" y="110132"/>
                </a:cubicBezTo>
                <a:lnTo>
                  <a:pt x="2831" y="110132"/>
                </a:lnTo>
                <a:cubicBezTo>
                  <a:pt x="2146" y="120061"/>
                  <a:pt x="3333" y="138709"/>
                  <a:pt x="2831" y="144073"/>
                </a:cubicBezTo>
                <a:lnTo>
                  <a:pt x="2831" y="144073"/>
                </a:lnTo>
                <a:cubicBezTo>
                  <a:pt x="2352" y="149437"/>
                  <a:pt x="1347" y="156170"/>
                  <a:pt x="1347" y="156170"/>
                </a:cubicBezTo>
                <a:lnTo>
                  <a:pt x="1347" y="156170"/>
                </a:lnTo>
                <a:lnTo>
                  <a:pt x="17234" y="156170"/>
                </a:lnTo>
                <a:cubicBezTo>
                  <a:pt x="11870" y="149620"/>
                  <a:pt x="13057" y="123234"/>
                  <a:pt x="10866" y="103969"/>
                </a:cubicBezTo>
                <a:lnTo>
                  <a:pt x="10866" y="103969"/>
                </a:lnTo>
                <a:cubicBezTo>
                  <a:pt x="8697" y="84727"/>
                  <a:pt x="9496" y="62701"/>
                  <a:pt x="9291" y="49394"/>
                </a:cubicBezTo>
                <a:lnTo>
                  <a:pt x="9291" y="49394"/>
                </a:lnTo>
                <a:cubicBezTo>
                  <a:pt x="9131" y="39419"/>
                  <a:pt x="9222" y="12759"/>
                  <a:pt x="9268" y="0"/>
                </a:cubicBezTo>
                <a:lnTo>
                  <a:pt x="9268"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20"/>
          <p:cNvSpPr/>
          <p:nvPr/>
        </p:nvSpPr>
        <p:spPr>
          <a:xfrm>
            <a:off x="7608041" y="-69714"/>
            <a:ext cx="283227" cy="5016831"/>
          </a:xfrm>
          <a:custGeom>
            <a:rect b="b" l="l" r="r" t="t"/>
            <a:pathLst>
              <a:path extrusionOk="0" h="157700" w="8903">
                <a:moveTo>
                  <a:pt x="1781" y="0"/>
                </a:moveTo>
                <a:cubicBezTo>
                  <a:pt x="2032" y="12029"/>
                  <a:pt x="2557" y="40492"/>
                  <a:pt x="2649" y="50878"/>
                </a:cubicBezTo>
                <a:lnTo>
                  <a:pt x="2649" y="50878"/>
                </a:lnTo>
                <a:cubicBezTo>
                  <a:pt x="2763" y="64162"/>
                  <a:pt x="3585" y="86188"/>
                  <a:pt x="2672" y="105453"/>
                </a:cubicBezTo>
                <a:lnTo>
                  <a:pt x="2672" y="105453"/>
                </a:lnTo>
                <a:cubicBezTo>
                  <a:pt x="1781" y="124717"/>
                  <a:pt x="2900" y="151103"/>
                  <a:pt x="1" y="157700"/>
                </a:cubicBezTo>
                <a:lnTo>
                  <a:pt x="1" y="157700"/>
                </a:lnTo>
                <a:lnTo>
                  <a:pt x="8903" y="157563"/>
                </a:lnTo>
                <a:cubicBezTo>
                  <a:pt x="8903" y="157563"/>
                  <a:pt x="8241" y="150829"/>
                  <a:pt x="7876" y="145465"/>
                </a:cubicBezTo>
                <a:lnTo>
                  <a:pt x="7876" y="145465"/>
                </a:lnTo>
                <a:cubicBezTo>
                  <a:pt x="7511" y="140124"/>
                  <a:pt x="7853" y="121453"/>
                  <a:pt x="7305" y="111524"/>
                </a:cubicBezTo>
                <a:lnTo>
                  <a:pt x="7305" y="111524"/>
                </a:lnTo>
                <a:cubicBezTo>
                  <a:pt x="6734" y="101618"/>
                  <a:pt x="7876" y="90479"/>
                  <a:pt x="7990" y="77583"/>
                </a:cubicBezTo>
                <a:lnTo>
                  <a:pt x="7990" y="77583"/>
                </a:lnTo>
                <a:cubicBezTo>
                  <a:pt x="8104" y="65577"/>
                  <a:pt x="7351" y="25747"/>
                  <a:pt x="6734" y="0"/>
                </a:cubicBezTo>
                <a:lnTo>
                  <a:pt x="6734"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20"/>
          <p:cNvSpPr/>
          <p:nvPr/>
        </p:nvSpPr>
        <p:spPr>
          <a:xfrm>
            <a:off x="6688055" y="-1145868"/>
            <a:ext cx="2297499" cy="6653553"/>
          </a:xfrm>
          <a:custGeom>
            <a:rect b="b" l="l" r="r" t="t"/>
            <a:pathLst>
              <a:path extrusionOk="0" h="209149" w="72220">
                <a:moveTo>
                  <a:pt x="50537" y="1"/>
                </a:moveTo>
                <a:cubicBezTo>
                  <a:pt x="50536" y="1"/>
                  <a:pt x="50536" y="1"/>
                  <a:pt x="50536" y="1"/>
                </a:cubicBezTo>
                <a:cubicBezTo>
                  <a:pt x="50170" y="321"/>
                  <a:pt x="49805" y="617"/>
                  <a:pt x="49417" y="937"/>
                </a:cubicBezTo>
                <a:cubicBezTo>
                  <a:pt x="49508" y="937"/>
                  <a:pt x="55420" y="11368"/>
                  <a:pt x="55717" y="12464"/>
                </a:cubicBezTo>
                <a:cubicBezTo>
                  <a:pt x="56105" y="13536"/>
                  <a:pt x="59049" y="19197"/>
                  <a:pt x="59027" y="26341"/>
                </a:cubicBezTo>
                <a:cubicBezTo>
                  <a:pt x="59049" y="33508"/>
                  <a:pt x="58182" y="42753"/>
                  <a:pt x="58091" y="47409"/>
                </a:cubicBezTo>
                <a:cubicBezTo>
                  <a:pt x="58228" y="52180"/>
                  <a:pt x="60921" y="65966"/>
                  <a:pt x="60807" y="70531"/>
                </a:cubicBezTo>
                <a:cubicBezTo>
                  <a:pt x="61012" y="75279"/>
                  <a:pt x="58022" y="88015"/>
                  <a:pt x="59049" y="94041"/>
                </a:cubicBezTo>
                <a:cubicBezTo>
                  <a:pt x="60624" y="100318"/>
                  <a:pt x="63683" y="121157"/>
                  <a:pt x="63957" y="125859"/>
                </a:cubicBezTo>
                <a:cubicBezTo>
                  <a:pt x="64619" y="130607"/>
                  <a:pt x="65555" y="137021"/>
                  <a:pt x="65555" y="137112"/>
                </a:cubicBezTo>
                <a:cubicBezTo>
                  <a:pt x="62496" y="131999"/>
                  <a:pt x="58387" y="111365"/>
                  <a:pt x="57634" y="107531"/>
                </a:cubicBezTo>
                <a:cubicBezTo>
                  <a:pt x="57452" y="103742"/>
                  <a:pt x="52499" y="88198"/>
                  <a:pt x="50809" y="84957"/>
                </a:cubicBezTo>
                <a:cubicBezTo>
                  <a:pt x="49349" y="81715"/>
                  <a:pt x="48276" y="77972"/>
                  <a:pt x="47956" y="76260"/>
                </a:cubicBezTo>
                <a:cubicBezTo>
                  <a:pt x="47705" y="74571"/>
                  <a:pt x="45719" y="67062"/>
                  <a:pt x="42866" y="62839"/>
                </a:cubicBezTo>
                <a:cubicBezTo>
                  <a:pt x="40219" y="58548"/>
                  <a:pt x="30290" y="45172"/>
                  <a:pt x="26592" y="41360"/>
                </a:cubicBezTo>
                <a:cubicBezTo>
                  <a:pt x="23145" y="37389"/>
                  <a:pt x="16526" y="28350"/>
                  <a:pt x="16457" y="28350"/>
                </a:cubicBezTo>
                <a:cubicBezTo>
                  <a:pt x="15887" y="28806"/>
                  <a:pt x="15316" y="29286"/>
                  <a:pt x="14768" y="29765"/>
                </a:cubicBezTo>
                <a:cubicBezTo>
                  <a:pt x="14882" y="29765"/>
                  <a:pt x="23921" y="40539"/>
                  <a:pt x="28212" y="46176"/>
                </a:cubicBezTo>
                <a:cubicBezTo>
                  <a:pt x="32686" y="51746"/>
                  <a:pt x="38666" y="59141"/>
                  <a:pt x="41040" y="63295"/>
                </a:cubicBezTo>
                <a:cubicBezTo>
                  <a:pt x="43574" y="67450"/>
                  <a:pt x="45902" y="77470"/>
                  <a:pt x="46678" y="80825"/>
                </a:cubicBezTo>
                <a:cubicBezTo>
                  <a:pt x="47637" y="84203"/>
                  <a:pt x="52613" y="94041"/>
                  <a:pt x="53503" y="98880"/>
                </a:cubicBezTo>
                <a:cubicBezTo>
                  <a:pt x="54530" y="103650"/>
                  <a:pt x="56516" y="111845"/>
                  <a:pt x="56949" y="117140"/>
                </a:cubicBezTo>
                <a:cubicBezTo>
                  <a:pt x="57452" y="122436"/>
                  <a:pt x="59780" y="128416"/>
                  <a:pt x="61515" y="133803"/>
                </a:cubicBezTo>
                <a:cubicBezTo>
                  <a:pt x="63249" y="139144"/>
                  <a:pt x="65623" y="142613"/>
                  <a:pt x="66559" y="145033"/>
                </a:cubicBezTo>
                <a:cubicBezTo>
                  <a:pt x="67495" y="147452"/>
                  <a:pt x="67449" y="153661"/>
                  <a:pt x="66924" y="155053"/>
                </a:cubicBezTo>
                <a:cubicBezTo>
                  <a:pt x="66884" y="155165"/>
                  <a:pt x="66821" y="155219"/>
                  <a:pt x="66739" y="155219"/>
                </a:cubicBezTo>
                <a:cubicBezTo>
                  <a:pt x="65813" y="155219"/>
                  <a:pt x="62453" y="148335"/>
                  <a:pt x="61446" y="143572"/>
                </a:cubicBezTo>
                <a:cubicBezTo>
                  <a:pt x="60510" y="138208"/>
                  <a:pt x="53754" y="125814"/>
                  <a:pt x="52270" y="120655"/>
                </a:cubicBezTo>
                <a:cubicBezTo>
                  <a:pt x="50992" y="115337"/>
                  <a:pt x="46724" y="103810"/>
                  <a:pt x="45560" y="99861"/>
                </a:cubicBezTo>
                <a:cubicBezTo>
                  <a:pt x="44669" y="95936"/>
                  <a:pt x="43095" y="83359"/>
                  <a:pt x="41839" y="79889"/>
                </a:cubicBezTo>
                <a:cubicBezTo>
                  <a:pt x="40789" y="76420"/>
                  <a:pt x="36156" y="71079"/>
                  <a:pt x="33873" y="68271"/>
                </a:cubicBezTo>
                <a:cubicBezTo>
                  <a:pt x="31613" y="65418"/>
                  <a:pt x="27345" y="59324"/>
                  <a:pt x="25451" y="55900"/>
                </a:cubicBezTo>
                <a:cubicBezTo>
                  <a:pt x="24018" y="52330"/>
                  <a:pt x="8929" y="32047"/>
                  <a:pt x="8496" y="32047"/>
                </a:cubicBezTo>
                <a:cubicBezTo>
                  <a:pt x="8494" y="32047"/>
                  <a:pt x="8493" y="32047"/>
                  <a:pt x="8491" y="32048"/>
                </a:cubicBezTo>
                <a:cubicBezTo>
                  <a:pt x="8080" y="32367"/>
                  <a:pt x="7670" y="32710"/>
                  <a:pt x="7282" y="33052"/>
                </a:cubicBezTo>
                <a:cubicBezTo>
                  <a:pt x="7510" y="33052"/>
                  <a:pt x="19311" y="48345"/>
                  <a:pt x="21205" y="51883"/>
                </a:cubicBezTo>
                <a:cubicBezTo>
                  <a:pt x="23328" y="55329"/>
                  <a:pt x="24423" y="57178"/>
                  <a:pt x="26752" y="61378"/>
                </a:cubicBezTo>
                <a:cubicBezTo>
                  <a:pt x="29034" y="65601"/>
                  <a:pt x="31499" y="67084"/>
                  <a:pt x="34101" y="71033"/>
                </a:cubicBezTo>
                <a:cubicBezTo>
                  <a:pt x="36635" y="74959"/>
                  <a:pt x="39374" y="78109"/>
                  <a:pt x="39922" y="80894"/>
                </a:cubicBezTo>
                <a:cubicBezTo>
                  <a:pt x="40492" y="83678"/>
                  <a:pt x="41200" y="87901"/>
                  <a:pt x="41200" y="87947"/>
                </a:cubicBezTo>
                <a:cubicBezTo>
                  <a:pt x="37822" y="85413"/>
                  <a:pt x="34010" y="80004"/>
                  <a:pt x="32846" y="78109"/>
                </a:cubicBezTo>
                <a:cubicBezTo>
                  <a:pt x="31819" y="76123"/>
                  <a:pt x="24035" y="65030"/>
                  <a:pt x="23214" y="63980"/>
                </a:cubicBezTo>
                <a:cubicBezTo>
                  <a:pt x="22575" y="62725"/>
                  <a:pt x="13330" y="53321"/>
                  <a:pt x="11345" y="49920"/>
                </a:cubicBezTo>
                <a:cubicBezTo>
                  <a:pt x="9450" y="46405"/>
                  <a:pt x="8811" y="43940"/>
                  <a:pt x="7829" y="42547"/>
                </a:cubicBezTo>
                <a:cubicBezTo>
                  <a:pt x="6871" y="41155"/>
                  <a:pt x="1027" y="30998"/>
                  <a:pt x="1005" y="30998"/>
                </a:cubicBezTo>
                <a:cubicBezTo>
                  <a:pt x="662" y="31523"/>
                  <a:pt x="320" y="32025"/>
                  <a:pt x="0" y="32527"/>
                </a:cubicBezTo>
                <a:cubicBezTo>
                  <a:pt x="23" y="32550"/>
                  <a:pt x="7053" y="44921"/>
                  <a:pt x="7738" y="46428"/>
                </a:cubicBezTo>
                <a:cubicBezTo>
                  <a:pt x="8491" y="47957"/>
                  <a:pt x="9907" y="50719"/>
                  <a:pt x="10751" y="51951"/>
                </a:cubicBezTo>
                <a:cubicBezTo>
                  <a:pt x="11573" y="53184"/>
                  <a:pt x="12942" y="53983"/>
                  <a:pt x="15476" y="57406"/>
                </a:cubicBezTo>
                <a:cubicBezTo>
                  <a:pt x="17987" y="60807"/>
                  <a:pt x="20041" y="62360"/>
                  <a:pt x="22529" y="66354"/>
                </a:cubicBezTo>
                <a:cubicBezTo>
                  <a:pt x="25040" y="70326"/>
                  <a:pt x="29833" y="76945"/>
                  <a:pt x="30837" y="78954"/>
                </a:cubicBezTo>
                <a:cubicBezTo>
                  <a:pt x="31933" y="80939"/>
                  <a:pt x="35060" y="86440"/>
                  <a:pt x="37183" y="88768"/>
                </a:cubicBezTo>
                <a:cubicBezTo>
                  <a:pt x="39328" y="91097"/>
                  <a:pt x="40447" y="92740"/>
                  <a:pt x="41132" y="94703"/>
                </a:cubicBezTo>
                <a:cubicBezTo>
                  <a:pt x="41885" y="96689"/>
                  <a:pt x="44259" y="105522"/>
                  <a:pt x="45400" y="109220"/>
                </a:cubicBezTo>
                <a:cubicBezTo>
                  <a:pt x="46678" y="112918"/>
                  <a:pt x="48504" y="120199"/>
                  <a:pt x="49691" y="123029"/>
                </a:cubicBezTo>
                <a:cubicBezTo>
                  <a:pt x="50946" y="125837"/>
                  <a:pt x="53069" y="130082"/>
                  <a:pt x="53754" y="132684"/>
                </a:cubicBezTo>
                <a:cubicBezTo>
                  <a:pt x="54462" y="135263"/>
                  <a:pt x="55785" y="137888"/>
                  <a:pt x="56310" y="140970"/>
                </a:cubicBezTo>
                <a:cubicBezTo>
                  <a:pt x="56858" y="144028"/>
                  <a:pt x="57657" y="148685"/>
                  <a:pt x="58844" y="151561"/>
                </a:cubicBezTo>
                <a:cubicBezTo>
                  <a:pt x="60054" y="154437"/>
                  <a:pt x="62199" y="161695"/>
                  <a:pt x="63523" y="167470"/>
                </a:cubicBezTo>
                <a:cubicBezTo>
                  <a:pt x="64961" y="173268"/>
                  <a:pt x="62953" y="182580"/>
                  <a:pt x="62747" y="186209"/>
                </a:cubicBezTo>
                <a:cubicBezTo>
                  <a:pt x="62656" y="189884"/>
                  <a:pt x="62199" y="196093"/>
                  <a:pt x="61263" y="198604"/>
                </a:cubicBezTo>
                <a:cubicBezTo>
                  <a:pt x="60396" y="201114"/>
                  <a:pt x="59255" y="205200"/>
                  <a:pt x="57246" y="206798"/>
                </a:cubicBezTo>
                <a:cubicBezTo>
                  <a:pt x="58958" y="207186"/>
                  <a:pt x="67381" y="209149"/>
                  <a:pt x="67449" y="209149"/>
                </a:cubicBezTo>
                <a:cubicBezTo>
                  <a:pt x="69207" y="202233"/>
                  <a:pt x="71284" y="188880"/>
                  <a:pt x="71923" y="179293"/>
                </a:cubicBezTo>
                <a:cubicBezTo>
                  <a:pt x="72174" y="175801"/>
                  <a:pt x="72220" y="172811"/>
                  <a:pt x="71991" y="170825"/>
                </a:cubicBezTo>
                <a:cubicBezTo>
                  <a:pt x="72083" y="167470"/>
                  <a:pt x="71991" y="160029"/>
                  <a:pt x="71809" y="152702"/>
                </a:cubicBezTo>
                <a:cubicBezTo>
                  <a:pt x="71603" y="144348"/>
                  <a:pt x="71238" y="136154"/>
                  <a:pt x="70873" y="134328"/>
                </a:cubicBezTo>
                <a:cubicBezTo>
                  <a:pt x="71010" y="132867"/>
                  <a:pt x="70302" y="127526"/>
                  <a:pt x="69321" y="121500"/>
                </a:cubicBezTo>
                <a:cubicBezTo>
                  <a:pt x="68111" y="113990"/>
                  <a:pt x="66490" y="105385"/>
                  <a:pt x="65623" y="101916"/>
                </a:cubicBezTo>
                <a:cubicBezTo>
                  <a:pt x="65167" y="99108"/>
                  <a:pt x="65052" y="95753"/>
                  <a:pt x="65121" y="92261"/>
                </a:cubicBezTo>
                <a:cubicBezTo>
                  <a:pt x="65121" y="92147"/>
                  <a:pt x="65121" y="92055"/>
                  <a:pt x="65121" y="91964"/>
                </a:cubicBezTo>
                <a:cubicBezTo>
                  <a:pt x="65258" y="85162"/>
                  <a:pt x="65897" y="77904"/>
                  <a:pt x="65486" y="72905"/>
                </a:cubicBezTo>
                <a:cubicBezTo>
                  <a:pt x="65212" y="66171"/>
                  <a:pt x="61629" y="51997"/>
                  <a:pt x="61743" y="44990"/>
                </a:cubicBezTo>
                <a:cubicBezTo>
                  <a:pt x="62062" y="38005"/>
                  <a:pt x="62633" y="29263"/>
                  <a:pt x="62587" y="24584"/>
                </a:cubicBezTo>
                <a:cubicBezTo>
                  <a:pt x="62952" y="19910"/>
                  <a:pt x="50837" y="1"/>
                  <a:pt x="505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20"/>
          <p:cNvSpPr/>
          <p:nvPr/>
        </p:nvSpPr>
        <p:spPr>
          <a:xfrm>
            <a:off x="5909079" y="-128769"/>
            <a:ext cx="3234918" cy="2221276"/>
          </a:xfrm>
          <a:custGeom>
            <a:rect b="b" l="l" r="r" t="t"/>
            <a:pathLst>
              <a:path extrusionOk="0" h="69824" w="101687">
                <a:moveTo>
                  <a:pt x="0" y="1"/>
                </a:moveTo>
                <a:cubicBezTo>
                  <a:pt x="0" y="1"/>
                  <a:pt x="43916" y="38096"/>
                  <a:pt x="49508" y="42753"/>
                </a:cubicBezTo>
                <a:cubicBezTo>
                  <a:pt x="55078" y="47409"/>
                  <a:pt x="70736" y="56699"/>
                  <a:pt x="80299" y="58959"/>
                </a:cubicBezTo>
                <a:cubicBezTo>
                  <a:pt x="89863" y="61241"/>
                  <a:pt x="95524" y="66103"/>
                  <a:pt x="101687" y="69823"/>
                </a:cubicBezTo>
                <a:lnTo>
                  <a:pt x="101687" y="59278"/>
                </a:lnTo>
                <a:cubicBezTo>
                  <a:pt x="81920" y="55466"/>
                  <a:pt x="74776" y="24059"/>
                  <a:pt x="71945" y="3037"/>
                </a:cubicBezTo>
                <a:lnTo>
                  <a:pt x="66604" y="3037"/>
                </a:lnTo>
                <a:cubicBezTo>
                  <a:pt x="66604" y="3037"/>
                  <a:pt x="75301" y="48071"/>
                  <a:pt x="81098" y="53298"/>
                </a:cubicBezTo>
                <a:cubicBezTo>
                  <a:pt x="77538" y="52796"/>
                  <a:pt x="70256" y="48915"/>
                  <a:pt x="63432" y="46313"/>
                </a:cubicBezTo>
                <a:cubicBezTo>
                  <a:pt x="56630" y="43734"/>
                  <a:pt x="17028" y="12007"/>
                  <a:pt x="593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20"/>
          <p:cNvSpPr/>
          <p:nvPr/>
        </p:nvSpPr>
        <p:spPr>
          <a:xfrm>
            <a:off x="7363339" y="-223655"/>
            <a:ext cx="2797082" cy="4200682"/>
          </a:xfrm>
          <a:custGeom>
            <a:rect b="b" l="l" r="r" t="t"/>
            <a:pathLst>
              <a:path extrusionOk="0" h="132045" w="87924">
                <a:moveTo>
                  <a:pt x="87924" y="132044"/>
                </a:moveTo>
                <a:cubicBezTo>
                  <a:pt x="86007" y="125288"/>
                  <a:pt x="82126" y="117893"/>
                  <a:pt x="77470" y="110406"/>
                </a:cubicBezTo>
                <a:lnTo>
                  <a:pt x="77447" y="110383"/>
                </a:lnTo>
                <a:cubicBezTo>
                  <a:pt x="76808" y="109356"/>
                  <a:pt x="76146" y="108329"/>
                  <a:pt x="75461" y="107279"/>
                </a:cubicBezTo>
                <a:cubicBezTo>
                  <a:pt x="75461" y="107279"/>
                  <a:pt x="75461" y="107279"/>
                  <a:pt x="75461" y="107279"/>
                </a:cubicBezTo>
                <a:cubicBezTo>
                  <a:pt x="72882" y="103307"/>
                  <a:pt x="70120" y="99336"/>
                  <a:pt x="67358" y="95432"/>
                </a:cubicBezTo>
                <a:cubicBezTo>
                  <a:pt x="59461" y="84339"/>
                  <a:pt x="51563" y="73885"/>
                  <a:pt x="47660" y="65942"/>
                </a:cubicBezTo>
                <a:cubicBezTo>
                  <a:pt x="39489" y="49257"/>
                  <a:pt x="26752" y="29810"/>
                  <a:pt x="20178" y="22574"/>
                </a:cubicBezTo>
                <a:cubicBezTo>
                  <a:pt x="13582" y="15339"/>
                  <a:pt x="2740" y="3173"/>
                  <a:pt x="1" y="0"/>
                </a:cubicBezTo>
                <a:lnTo>
                  <a:pt x="15248" y="0"/>
                </a:lnTo>
                <a:cubicBezTo>
                  <a:pt x="26273" y="9838"/>
                  <a:pt x="36750" y="25952"/>
                  <a:pt x="44853" y="40127"/>
                </a:cubicBezTo>
                <a:cubicBezTo>
                  <a:pt x="47546" y="44852"/>
                  <a:pt x="49988" y="49371"/>
                  <a:pt x="52088" y="53343"/>
                </a:cubicBezTo>
                <a:cubicBezTo>
                  <a:pt x="60511" y="69275"/>
                  <a:pt x="87034" y="99952"/>
                  <a:pt x="87034" y="99952"/>
                </a:cubicBezTo>
                <a:lnTo>
                  <a:pt x="87833" y="120586"/>
                </a:ln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20"/>
          <p:cNvSpPr/>
          <p:nvPr/>
        </p:nvSpPr>
        <p:spPr>
          <a:xfrm>
            <a:off x="-78329" y="-73889"/>
            <a:ext cx="982497" cy="4968190"/>
          </a:xfrm>
          <a:custGeom>
            <a:rect b="b" l="l" r="r" t="t"/>
            <a:pathLst>
              <a:path extrusionOk="0" h="156171" w="30884">
                <a:moveTo>
                  <a:pt x="28601" y="0"/>
                </a:moveTo>
                <a:cubicBezTo>
                  <a:pt x="29012" y="11801"/>
                  <a:pt x="20932" y="38392"/>
                  <a:pt x="18718" y="45765"/>
                </a:cubicBezTo>
                <a:lnTo>
                  <a:pt x="18718" y="45765"/>
                </a:lnTo>
                <a:cubicBezTo>
                  <a:pt x="16435" y="53365"/>
                  <a:pt x="6529" y="68111"/>
                  <a:pt x="6529" y="68111"/>
                </a:cubicBezTo>
                <a:lnTo>
                  <a:pt x="6529" y="68111"/>
                </a:lnTo>
                <a:cubicBezTo>
                  <a:pt x="6552" y="54712"/>
                  <a:pt x="8355" y="27573"/>
                  <a:pt x="7898" y="21250"/>
                </a:cubicBezTo>
                <a:lnTo>
                  <a:pt x="7898" y="21250"/>
                </a:lnTo>
                <a:cubicBezTo>
                  <a:pt x="7556" y="16799"/>
                  <a:pt x="7008" y="5935"/>
                  <a:pt x="6711" y="0"/>
                </a:cubicBezTo>
                <a:lnTo>
                  <a:pt x="6711" y="0"/>
                </a:lnTo>
                <a:lnTo>
                  <a:pt x="2443" y="0"/>
                </a:lnTo>
                <a:cubicBezTo>
                  <a:pt x="1964" y="19219"/>
                  <a:pt x="1" y="100865"/>
                  <a:pt x="206" y="113213"/>
                </a:cubicBezTo>
                <a:lnTo>
                  <a:pt x="206" y="113213"/>
                </a:lnTo>
                <a:cubicBezTo>
                  <a:pt x="434" y="127205"/>
                  <a:pt x="183" y="156170"/>
                  <a:pt x="183" y="156170"/>
                </a:cubicBezTo>
                <a:lnTo>
                  <a:pt x="183" y="156170"/>
                </a:lnTo>
                <a:lnTo>
                  <a:pt x="8971" y="154299"/>
                </a:lnTo>
                <a:cubicBezTo>
                  <a:pt x="6871" y="146104"/>
                  <a:pt x="6323" y="132546"/>
                  <a:pt x="6643" y="125858"/>
                </a:cubicBezTo>
                <a:lnTo>
                  <a:pt x="6643" y="125858"/>
                </a:lnTo>
                <a:cubicBezTo>
                  <a:pt x="6985" y="119148"/>
                  <a:pt x="6369" y="83289"/>
                  <a:pt x="6552" y="79112"/>
                </a:cubicBezTo>
                <a:lnTo>
                  <a:pt x="6552" y="79112"/>
                </a:lnTo>
                <a:cubicBezTo>
                  <a:pt x="8537" y="72562"/>
                  <a:pt x="19106" y="50535"/>
                  <a:pt x="20110" y="47865"/>
                </a:cubicBezTo>
                <a:lnTo>
                  <a:pt x="20110" y="47865"/>
                </a:lnTo>
                <a:cubicBezTo>
                  <a:pt x="21069" y="45285"/>
                  <a:pt x="30290" y="12143"/>
                  <a:pt x="30883" y="0"/>
                </a:cubicBezTo>
                <a:lnTo>
                  <a:pt x="30883"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20"/>
          <p:cNvSpPr/>
          <p:nvPr/>
        </p:nvSpPr>
        <p:spPr>
          <a:xfrm>
            <a:off x="-339732" y="-103666"/>
            <a:ext cx="1516184" cy="3887710"/>
          </a:xfrm>
          <a:custGeom>
            <a:rect b="b" l="l" r="r" t="t"/>
            <a:pathLst>
              <a:path extrusionOk="0" h="122207" w="47660">
                <a:moveTo>
                  <a:pt x="47660" y="0"/>
                </a:moveTo>
                <a:cubicBezTo>
                  <a:pt x="45880" y="2922"/>
                  <a:pt x="38758" y="14061"/>
                  <a:pt x="34376" y="20680"/>
                </a:cubicBezTo>
                <a:cubicBezTo>
                  <a:pt x="29993" y="27299"/>
                  <a:pt x="23191" y="45126"/>
                  <a:pt x="20110" y="60419"/>
                </a:cubicBezTo>
                <a:cubicBezTo>
                  <a:pt x="18033" y="70736"/>
                  <a:pt x="15568" y="83563"/>
                  <a:pt x="14358" y="96871"/>
                </a:cubicBezTo>
                <a:cubicBezTo>
                  <a:pt x="13764" y="103239"/>
                  <a:pt x="13468" y="109721"/>
                  <a:pt x="13627" y="116089"/>
                </a:cubicBezTo>
                <a:lnTo>
                  <a:pt x="1" y="122207"/>
                </a:lnTo>
                <a:lnTo>
                  <a:pt x="1" y="78245"/>
                </a:lnTo>
                <a:cubicBezTo>
                  <a:pt x="1" y="78245"/>
                  <a:pt x="8263" y="63477"/>
                  <a:pt x="11847" y="48869"/>
                </a:cubicBezTo>
                <a:cubicBezTo>
                  <a:pt x="15408" y="34261"/>
                  <a:pt x="21730" y="12029"/>
                  <a:pt x="32435"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20"/>
          <p:cNvSpPr/>
          <p:nvPr/>
        </p:nvSpPr>
        <p:spPr>
          <a:xfrm>
            <a:off x="29134" y="5960"/>
            <a:ext cx="1078348" cy="1476259"/>
          </a:xfrm>
          <a:custGeom>
            <a:rect b="b" l="l" r="r" t="t"/>
            <a:pathLst>
              <a:path extrusionOk="0" h="46405" w="33897">
                <a:moveTo>
                  <a:pt x="25999" y="6346"/>
                </a:moveTo>
                <a:cubicBezTo>
                  <a:pt x="22324" y="11322"/>
                  <a:pt x="22438" y="11436"/>
                  <a:pt x="16960" y="16321"/>
                </a:cubicBezTo>
                <a:lnTo>
                  <a:pt x="16960" y="16321"/>
                </a:lnTo>
                <a:cubicBezTo>
                  <a:pt x="17531" y="15271"/>
                  <a:pt x="18261" y="14860"/>
                  <a:pt x="18855" y="11436"/>
                </a:cubicBezTo>
                <a:lnTo>
                  <a:pt x="18855" y="11436"/>
                </a:lnTo>
                <a:cubicBezTo>
                  <a:pt x="14997" y="14130"/>
                  <a:pt x="11619" y="16001"/>
                  <a:pt x="8446" y="21205"/>
                </a:cubicBezTo>
                <a:lnTo>
                  <a:pt x="8446" y="21205"/>
                </a:lnTo>
                <a:cubicBezTo>
                  <a:pt x="10158" y="19242"/>
                  <a:pt x="12121" y="17576"/>
                  <a:pt x="15773" y="15705"/>
                </a:cubicBezTo>
                <a:lnTo>
                  <a:pt x="15773" y="15705"/>
                </a:lnTo>
                <a:cubicBezTo>
                  <a:pt x="12212" y="19128"/>
                  <a:pt x="11117" y="20589"/>
                  <a:pt x="8834" y="24743"/>
                </a:cubicBezTo>
                <a:lnTo>
                  <a:pt x="8834" y="24743"/>
                </a:lnTo>
                <a:cubicBezTo>
                  <a:pt x="6552" y="28898"/>
                  <a:pt x="2877" y="35357"/>
                  <a:pt x="1" y="46405"/>
                </a:cubicBezTo>
                <a:lnTo>
                  <a:pt x="1" y="46405"/>
                </a:lnTo>
                <a:cubicBezTo>
                  <a:pt x="1" y="46405"/>
                  <a:pt x="3082" y="38575"/>
                  <a:pt x="5867" y="32960"/>
                </a:cubicBezTo>
                <a:lnTo>
                  <a:pt x="5867" y="32960"/>
                </a:lnTo>
                <a:cubicBezTo>
                  <a:pt x="8675" y="27345"/>
                  <a:pt x="8150" y="28487"/>
                  <a:pt x="11117" y="24424"/>
                </a:cubicBezTo>
                <a:lnTo>
                  <a:pt x="11117" y="24424"/>
                </a:lnTo>
                <a:cubicBezTo>
                  <a:pt x="14084" y="20384"/>
                  <a:pt x="16983" y="19448"/>
                  <a:pt x="19562" y="16526"/>
                </a:cubicBezTo>
                <a:lnTo>
                  <a:pt x="19562" y="16526"/>
                </a:lnTo>
                <a:cubicBezTo>
                  <a:pt x="22141" y="13627"/>
                  <a:pt x="29331" y="7168"/>
                  <a:pt x="33897" y="1"/>
                </a:cubicBezTo>
                <a:lnTo>
                  <a:pt x="33897" y="1"/>
                </a:lnTo>
                <a:cubicBezTo>
                  <a:pt x="33897" y="1"/>
                  <a:pt x="29674" y="1347"/>
                  <a:pt x="25999" y="6346"/>
                </a:cubicBezTo>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20"/>
          <p:cNvSpPr/>
          <p:nvPr/>
        </p:nvSpPr>
        <p:spPr>
          <a:xfrm>
            <a:off x="-12254" y="707394"/>
            <a:ext cx="665899" cy="919318"/>
          </a:xfrm>
          <a:custGeom>
            <a:rect b="b" l="l" r="r" t="t"/>
            <a:pathLst>
              <a:path extrusionOk="0" h="28898" w="20932">
                <a:moveTo>
                  <a:pt x="11322" y="10683"/>
                </a:moveTo>
                <a:cubicBezTo>
                  <a:pt x="8172" y="15545"/>
                  <a:pt x="5547" y="19996"/>
                  <a:pt x="3699" y="22575"/>
                </a:cubicBezTo>
                <a:lnTo>
                  <a:pt x="3699" y="22575"/>
                </a:lnTo>
                <a:cubicBezTo>
                  <a:pt x="1827" y="25132"/>
                  <a:pt x="1" y="28898"/>
                  <a:pt x="1" y="28898"/>
                </a:cubicBezTo>
                <a:lnTo>
                  <a:pt x="1" y="28898"/>
                </a:lnTo>
                <a:cubicBezTo>
                  <a:pt x="4338" y="24470"/>
                  <a:pt x="6871" y="20042"/>
                  <a:pt x="8538" y="17508"/>
                </a:cubicBezTo>
                <a:lnTo>
                  <a:pt x="8538" y="17508"/>
                </a:lnTo>
                <a:cubicBezTo>
                  <a:pt x="10204" y="14974"/>
                  <a:pt x="9542" y="15956"/>
                  <a:pt x="12623" y="12167"/>
                </a:cubicBezTo>
                <a:lnTo>
                  <a:pt x="12623" y="12167"/>
                </a:lnTo>
                <a:cubicBezTo>
                  <a:pt x="15728" y="8378"/>
                  <a:pt x="17348" y="5662"/>
                  <a:pt x="17348" y="5662"/>
                </a:cubicBezTo>
                <a:lnTo>
                  <a:pt x="17348" y="5662"/>
                </a:lnTo>
                <a:cubicBezTo>
                  <a:pt x="15910" y="10911"/>
                  <a:pt x="10866" y="18900"/>
                  <a:pt x="10455" y="19494"/>
                </a:cubicBezTo>
                <a:lnTo>
                  <a:pt x="10455" y="19494"/>
                </a:lnTo>
                <a:cubicBezTo>
                  <a:pt x="14335" y="16344"/>
                  <a:pt x="15431" y="12053"/>
                  <a:pt x="16618" y="9747"/>
                </a:cubicBezTo>
                <a:lnTo>
                  <a:pt x="16618" y="9747"/>
                </a:lnTo>
                <a:cubicBezTo>
                  <a:pt x="17805" y="7442"/>
                  <a:pt x="20452" y="1553"/>
                  <a:pt x="20932" y="1"/>
                </a:cubicBezTo>
                <a:lnTo>
                  <a:pt x="20932" y="1"/>
                </a:lnTo>
                <a:cubicBezTo>
                  <a:pt x="17051" y="2603"/>
                  <a:pt x="14495" y="5799"/>
                  <a:pt x="11322" y="1068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20"/>
          <p:cNvSpPr/>
          <p:nvPr/>
        </p:nvSpPr>
        <p:spPr>
          <a:xfrm>
            <a:off x="-232969" y="1409591"/>
            <a:ext cx="636091" cy="1162556"/>
          </a:xfrm>
          <a:custGeom>
            <a:rect b="b" l="l" r="r" t="t"/>
            <a:pathLst>
              <a:path extrusionOk="0" h="36544" w="19995">
                <a:moveTo>
                  <a:pt x="17393" y="2283"/>
                </a:moveTo>
                <a:cubicBezTo>
                  <a:pt x="15932" y="3835"/>
                  <a:pt x="14175" y="5022"/>
                  <a:pt x="10522" y="8217"/>
                </a:cubicBezTo>
                <a:lnTo>
                  <a:pt x="10522" y="8217"/>
                </a:lnTo>
                <a:cubicBezTo>
                  <a:pt x="6870" y="11413"/>
                  <a:pt x="7167" y="12965"/>
                  <a:pt x="4200" y="20383"/>
                </a:cubicBezTo>
                <a:lnTo>
                  <a:pt x="4200" y="20383"/>
                </a:lnTo>
                <a:cubicBezTo>
                  <a:pt x="7167" y="15772"/>
                  <a:pt x="8674" y="14928"/>
                  <a:pt x="13513" y="10317"/>
                </a:cubicBezTo>
                <a:lnTo>
                  <a:pt x="13513" y="10317"/>
                </a:lnTo>
                <a:cubicBezTo>
                  <a:pt x="13513" y="10317"/>
                  <a:pt x="12828" y="14836"/>
                  <a:pt x="9769" y="18899"/>
                </a:cubicBezTo>
                <a:lnTo>
                  <a:pt x="9769" y="18899"/>
                </a:lnTo>
                <a:cubicBezTo>
                  <a:pt x="6733" y="22939"/>
                  <a:pt x="5615" y="24286"/>
                  <a:pt x="2488" y="30129"/>
                </a:cubicBezTo>
                <a:lnTo>
                  <a:pt x="2488" y="30129"/>
                </a:lnTo>
                <a:cubicBezTo>
                  <a:pt x="1529" y="31933"/>
                  <a:pt x="685" y="33371"/>
                  <a:pt x="0" y="34489"/>
                </a:cubicBezTo>
                <a:lnTo>
                  <a:pt x="0" y="34489"/>
                </a:lnTo>
                <a:lnTo>
                  <a:pt x="0" y="36543"/>
                </a:lnTo>
                <a:cubicBezTo>
                  <a:pt x="320" y="36361"/>
                  <a:pt x="662" y="36132"/>
                  <a:pt x="1004" y="35881"/>
                </a:cubicBezTo>
                <a:lnTo>
                  <a:pt x="1004" y="35881"/>
                </a:lnTo>
                <a:cubicBezTo>
                  <a:pt x="2419" y="34877"/>
                  <a:pt x="4337" y="33074"/>
                  <a:pt x="6277" y="28714"/>
                </a:cubicBezTo>
                <a:lnTo>
                  <a:pt x="6277" y="28714"/>
                </a:lnTo>
                <a:cubicBezTo>
                  <a:pt x="8217" y="24332"/>
                  <a:pt x="9997" y="21228"/>
                  <a:pt x="12691" y="17119"/>
                </a:cubicBezTo>
                <a:lnTo>
                  <a:pt x="12691" y="17119"/>
                </a:lnTo>
                <a:cubicBezTo>
                  <a:pt x="15361" y="13010"/>
                  <a:pt x="17986" y="7373"/>
                  <a:pt x="19995" y="0"/>
                </a:cubicBezTo>
                <a:lnTo>
                  <a:pt x="19995" y="0"/>
                </a:lnTo>
                <a:cubicBezTo>
                  <a:pt x="19995" y="0"/>
                  <a:pt x="18854" y="730"/>
                  <a:pt x="17393" y="2283"/>
                </a:cubicBezTo>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20"/>
          <p:cNvSpPr/>
          <p:nvPr/>
        </p:nvSpPr>
        <p:spPr>
          <a:xfrm>
            <a:off x="-267104" y="-202444"/>
            <a:ext cx="4393115" cy="5548386"/>
          </a:xfrm>
          <a:custGeom>
            <a:rect b="b" l="l" r="r" t="t"/>
            <a:pathLst>
              <a:path extrusionOk="0" h="174409" w="138094">
                <a:moveTo>
                  <a:pt x="54187" y="1"/>
                </a:moveTo>
                <a:cubicBezTo>
                  <a:pt x="51129" y="15887"/>
                  <a:pt x="37616" y="50353"/>
                  <a:pt x="31339" y="62839"/>
                </a:cubicBezTo>
                <a:cubicBezTo>
                  <a:pt x="25062" y="75301"/>
                  <a:pt x="20064" y="83610"/>
                  <a:pt x="13193" y="94612"/>
                </a:cubicBezTo>
                <a:cubicBezTo>
                  <a:pt x="13193" y="94634"/>
                  <a:pt x="13170" y="94634"/>
                  <a:pt x="13170" y="94657"/>
                </a:cubicBezTo>
                <a:cubicBezTo>
                  <a:pt x="13148" y="94680"/>
                  <a:pt x="13148" y="94703"/>
                  <a:pt x="13125" y="94726"/>
                </a:cubicBezTo>
                <a:cubicBezTo>
                  <a:pt x="13102" y="94749"/>
                  <a:pt x="13102" y="94771"/>
                  <a:pt x="13079" y="94794"/>
                </a:cubicBezTo>
                <a:cubicBezTo>
                  <a:pt x="11459" y="97670"/>
                  <a:pt x="160" y="123486"/>
                  <a:pt x="0" y="126225"/>
                </a:cubicBezTo>
                <a:lnTo>
                  <a:pt x="0" y="174409"/>
                </a:lnTo>
                <a:lnTo>
                  <a:pt x="6460" y="174158"/>
                </a:lnTo>
                <a:lnTo>
                  <a:pt x="11344" y="173975"/>
                </a:lnTo>
                <a:lnTo>
                  <a:pt x="20566" y="173633"/>
                </a:lnTo>
                <a:lnTo>
                  <a:pt x="24400" y="173496"/>
                </a:lnTo>
                <a:cubicBezTo>
                  <a:pt x="22460" y="163270"/>
                  <a:pt x="16845" y="145238"/>
                  <a:pt x="19744" y="135172"/>
                </a:cubicBezTo>
                <a:cubicBezTo>
                  <a:pt x="22666" y="125129"/>
                  <a:pt x="28007" y="111183"/>
                  <a:pt x="30929" y="105682"/>
                </a:cubicBezTo>
                <a:cubicBezTo>
                  <a:pt x="33827" y="100158"/>
                  <a:pt x="39442" y="88609"/>
                  <a:pt x="42980" y="80026"/>
                </a:cubicBezTo>
                <a:cubicBezTo>
                  <a:pt x="46495" y="71421"/>
                  <a:pt x="59392" y="47158"/>
                  <a:pt x="63546" y="41178"/>
                </a:cubicBezTo>
                <a:cubicBezTo>
                  <a:pt x="67677" y="35175"/>
                  <a:pt x="80071" y="20430"/>
                  <a:pt x="88334" y="17827"/>
                </a:cubicBezTo>
                <a:cubicBezTo>
                  <a:pt x="96597" y="15225"/>
                  <a:pt x="138093" y="1302"/>
                  <a:pt x="138093" y="1302"/>
                </a:cubicBezTo>
                <a:lnTo>
                  <a:pt x="129374" y="1302"/>
                </a:lnTo>
                <a:cubicBezTo>
                  <a:pt x="129374" y="1302"/>
                  <a:pt x="104106" y="9336"/>
                  <a:pt x="100135" y="9336"/>
                </a:cubicBezTo>
                <a:cubicBezTo>
                  <a:pt x="96140" y="9336"/>
                  <a:pt x="108238" y="1302"/>
                  <a:pt x="108238" y="1302"/>
                </a:cubicBezTo>
                <a:lnTo>
                  <a:pt x="108238" y="1302"/>
                </a:lnTo>
                <a:lnTo>
                  <a:pt x="95227" y="3105"/>
                </a:lnTo>
                <a:cubicBezTo>
                  <a:pt x="95227" y="3105"/>
                  <a:pt x="82833" y="9063"/>
                  <a:pt x="77173" y="15887"/>
                </a:cubicBezTo>
                <a:cubicBezTo>
                  <a:pt x="71580" y="22575"/>
                  <a:pt x="65121" y="27231"/>
                  <a:pt x="64915" y="27391"/>
                </a:cubicBezTo>
                <a:cubicBezTo>
                  <a:pt x="69960" y="19927"/>
                  <a:pt x="80071" y="6803"/>
                  <a:pt x="86189" y="1302"/>
                </a:cubicBezTo>
                <a:lnTo>
                  <a:pt x="75643" y="1302"/>
                </a:lnTo>
                <a:cubicBezTo>
                  <a:pt x="67517" y="6164"/>
                  <a:pt x="56196" y="23169"/>
                  <a:pt x="53274" y="27711"/>
                </a:cubicBezTo>
                <a:lnTo>
                  <a:pt x="53274" y="27711"/>
                </a:lnTo>
                <a:cubicBezTo>
                  <a:pt x="56036" y="20430"/>
                  <a:pt x="58342" y="4863"/>
                  <a:pt x="58342"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20"/>
          <p:cNvSpPr/>
          <p:nvPr/>
        </p:nvSpPr>
        <p:spPr>
          <a:xfrm>
            <a:off x="-232969" y="2212666"/>
            <a:ext cx="1390556" cy="1476991"/>
          </a:xfrm>
          <a:custGeom>
            <a:rect b="b" l="l" r="r" t="t"/>
            <a:pathLst>
              <a:path extrusionOk="0" h="46428" w="43711">
                <a:moveTo>
                  <a:pt x="35037" y="5707"/>
                </a:moveTo>
                <a:cubicBezTo>
                  <a:pt x="31567" y="8286"/>
                  <a:pt x="31567" y="7784"/>
                  <a:pt x="25815" y="10455"/>
                </a:cubicBezTo>
                <a:lnTo>
                  <a:pt x="25815" y="10455"/>
                </a:lnTo>
                <a:cubicBezTo>
                  <a:pt x="20292" y="13034"/>
                  <a:pt x="17507" y="14769"/>
                  <a:pt x="11687" y="19950"/>
                </a:cubicBezTo>
                <a:lnTo>
                  <a:pt x="11687" y="19950"/>
                </a:lnTo>
                <a:cubicBezTo>
                  <a:pt x="15407" y="17120"/>
                  <a:pt x="25268" y="14769"/>
                  <a:pt x="29582" y="12646"/>
                </a:cubicBezTo>
                <a:lnTo>
                  <a:pt x="29582" y="12646"/>
                </a:lnTo>
                <a:cubicBezTo>
                  <a:pt x="26295" y="16526"/>
                  <a:pt x="23830" y="17713"/>
                  <a:pt x="20474" y="20384"/>
                </a:cubicBezTo>
                <a:lnTo>
                  <a:pt x="20474" y="20384"/>
                </a:lnTo>
                <a:cubicBezTo>
                  <a:pt x="17142" y="23077"/>
                  <a:pt x="13307" y="24264"/>
                  <a:pt x="9039" y="28327"/>
                </a:cubicBezTo>
                <a:lnTo>
                  <a:pt x="9039" y="28327"/>
                </a:lnTo>
                <a:cubicBezTo>
                  <a:pt x="11618" y="26432"/>
                  <a:pt x="14471" y="25565"/>
                  <a:pt x="18854" y="23853"/>
                </a:cubicBezTo>
                <a:lnTo>
                  <a:pt x="18854" y="23853"/>
                </a:lnTo>
                <a:cubicBezTo>
                  <a:pt x="17073" y="25063"/>
                  <a:pt x="13102" y="28236"/>
                  <a:pt x="9130" y="31203"/>
                </a:cubicBezTo>
                <a:lnTo>
                  <a:pt x="9130" y="31203"/>
                </a:lnTo>
                <a:cubicBezTo>
                  <a:pt x="5455" y="33965"/>
                  <a:pt x="2716" y="40379"/>
                  <a:pt x="525" y="45263"/>
                </a:cubicBezTo>
                <a:lnTo>
                  <a:pt x="525" y="45263"/>
                </a:lnTo>
                <a:cubicBezTo>
                  <a:pt x="3218" y="40561"/>
                  <a:pt x="14266" y="30199"/>
                  <a:pt x="16001" y="28898"/>
                </a:cubicBezTo>
                <a:lnTo>
                  <a:pt x="16001" y="28898"/>
                </a:lnTo>
                <a:cubicBezTo>
                  <a:pt x="17918" y="27482"/>
                  <a:pt x="20908" y="23967"/>
                  <a:pt x="23099" y="22118"/>
                </a:cubicBezTo>
                <a:lnTo>
                  <a:pt x="23099" y="22118"/>
                </a:lnTo>
                <a:cubicBezTo>
                  <a:pt x="26865" y="18969"/>
                  <a:pt x="30403" y="14518"/>
                  <a:pt x="32480" y="12235"/>
                </a:cubicBezTo>
                <a:lnTo>
                  <a:pt x="32480" y="12235"/>
                </a:lnTo>
                <a:cubicBezTo>
                  <a:pt x="34558" y="9953"/>
                  <a:pt x="41200" y="5776"/>
                  <a:pt x="43710" y="1"/>
                </a:cubicBezTo>
                <a:lnTo>
                  <a:pt x="43710" y="1"/>
                </a:lnTo>
                <a:cubicBezTo>
                  <a:pt x="37502" y="6734"/>
                  <a:pt x="38506" y="3128"/>
                  <a:pt x="35037" y="5707"/>
                </a:cubicBezTo>
                <a:close/>
                <a:moveTo>
                  <a:pt x="10910" y="20635"/>
                </a:moveTo>
                <a:cubicBezTo>
                  <a:pt x="11184" y="20407"/>
                  <a:pt x="11435" y="20155"/>
                  <a:pt x="11687" y="19950"/>
                </a:cubicBezTo>
                <a:lnTo>
                  <a:pt x="11687" y="19950"/>
                </a:lnTo>
                <a:cubicBezTo>
                  <a:pt x="11390" y="20178"/>
                  <a:pt x="11116" y="20407"/>
                  <a:pt x="10910" y="20635"/>
                </a:cubicBezTo>
                <a:close/>
                <a:moveTo>
                  <a:pt x="0" y="46427"/>
                </a:moveTo>
                <a:cubicBezTo>
                  <a:pt x="183" y="46039"/>
                  <a:pt x="342" y="45651"/>
                  <a:pt x="525" y="45263"/>
                </a:cubicBezTo>
                <a:lnTo>
                  <a:pt x="525" y="45263"/>
                </a:lnTo>
                <a:cubicBezTo>
                  <a:pt x="274" y="45697"/>
                  <a:pt x="91" y="46085"/>
                  <a:pt x="0" y="4642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20"/>
          <p:cNvSpPr/>
          <p:nvPr/>
        </p:nvSpPr>
        <p:spPr>
          <a:xfrm>
            <a:off x="480076" y="1509769"/>
            <a:ext cx="1034034" cy="1088496"/>
          </a:xfrm>
          <a:custGeom>
            <a:rect b="b" l="l" r="r" t="t"/>
            <a:pathLst>
              <a:path extrusionOk="0" h="34216" w="32504">
                <a:moveTo>
                  <a:pt x="16937" y="10934"/>
                </a:moveTo>
                <a:cubicBezTo>
                  <a:pt x="12258" y="15613"/>
                  <a:pt x="6163" y="22438"/>
                  <a:pt x="0" y="34216"/>
                </a:cubicBezTo>
                <a:lnTo>
                  <a:pt x="0" y="34216"/>
                </a:lnTo>
                <a:cubicBezTo>
                  <a:pt x="2557" y="31660"/>
                  <a:pt x="9336" y="24995"/>
                  <a:pt x="15293" y="17211"/>
                </a:cubicBezTo>
                <a:lnTo>
                  <a:pt x="15293" y="17211"/>
                </a:lnTo>
                <a:cubicBezTo>
                  <a:pt x="21228" y="9405"/>
                  <a:pt x="20087" y="16481"/>
                  <a:pt x="27893" y="8880"/>
                </a:cubicBezTo>
                <a:lnTo>
                  <a:pt x="27893" y="8880"/>
                </a:lnTo>
                <a:cubicBezTo>
                  <a:pt x="24812" y="10249"/>
                  <a:pt x="23008" y="11436"/>
                  <a:pt x="17781" y="12806"/>
                </a:cubicBezTo>
                <a:lnTo>
                  <a:pt x="17781" y="12806"/>
                </a:lnTo>
                <a:cubicBezTo>
                  <a:pt x="21319" y="6712"/>
                  <a:pt x="26911" y="8857"/>
                  <a:pt x="32504" y="1"/>
                </a:cubicBezTo>
                <a:lnTo>
                  <a:pt x="32504" y="1"/>
                </a:lnTo>
                <a:cubicBezTo>
                  <a:pt x="29262" y="3242"/>
                  <a:pt x="21593" y="6278"/>
                  <a:pt x="16937" y="1093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20"/>
          <p:cNvSpPr/>
          <p:nvPr/>
        </p:nvSpPr>
        <p:spPr>
          <a:xfrm>
            <a:off x="697196" y="411156"/>
            <a:ext cx="1586617" cy="1450109"/>
          </a:xfrm>
          <a:custGeom>
            <a:rect b="b" l="l" r="r" t="t"/>
            <a:pathLst>
              <a:path extrusionOk="0" h="45583" w="49874">
                <a:moveTo>
                  <a:pt x="31590" y="5456"/>
                </a:moveTo>
                <a:cubicBezTo>
                  <a:pt x="28235" y="8035"/>
                  <a:pt x="28692" y="8948"/>
                  <a:pt x="24925" y="11116"/>
                </a:cubicBezTo>
                <a:lnTo>
                  <a:pt x="24925" y="11116"/>
                </a:lnTo>
                <a:cubicBezTo>
                  <a:pt x="21182" y="13307"/>
                  <a:pt x="20885" y="15978"/>
                  <a:pt x="19196" y="16183"/>
                </a:cubicBezTo>
                <a:lnTo>
                  <a:pt x="19196" y="16183"/>
                </a:lnTo>
                <a:lnTo>
                  <a:pt x="22962" y="8423"/>
                </a:lnTo>
                <a:cubicBezTo>
                  <a:pt x="15818" y="17713"/>
                  <a:pt x="6985" y="34832"/>
                  <a:pt x="4702" y="38712"/>
                </a:cubicBezTo>
                <a:lnTo>
                  <a:pt x="4702" y="38712"/>
                </a:lnTo>
                <a:cubicBezTo>
                  <a:pt x="2420" y="42592"/>
                  <a:pt x="0" y="45582"/>
                  <a:pt x="0" y="45582"/>
                </a:cubicBezTo>
                <a:lnTo>
                  <a:pt x="0" y="45582"/>
                </a:lnTo>
                <a:cubicBezTo>
                  <a:pt x="4999" y="42889"/>
                  <a:pt x="4908" y="40401"/>
                  <a:pt x="7692" y="36338"/>
                </a:cubicBezTo>
                <a:lnTo>
                  <a:pt x="7692" y="36338"/>
                </a:lnTo>
                <a:cubicBezTo>
                  <a:pt x="10454" y="32252"/>
                  <a:pt x="14723" y="25017"/>
                  <a:pt x="19196" y="21045"/>
                </a:cubicBezTo>
                <a:lnTo>
                  <a:pt x="19196" y="21045"/>
                </a:lnTo>
                <a:cubicBezTo>
                  <a:pt x="23670" y="17074"/>
                  <a:pt x="35973" y="10294"/>
                  <a:pt x="39945" y="8423"/>
                </a:cubicBezTo>
                <a:lnTo>
                  <a:pt x="39945" y="8423"/>
                </a:lnTo>
                <a:cubicBezTo>
                  <a:pt x="43916" y="6551"/>
                  <a:pt x="49874" y="3538"/>
                  <a:pt x="49874" y="3538"/>
                </a:cubicBezTo>
                <a:lnTo>
                  <a:pt x="49874" y="3538"/>
                </a:lnTo>
                <a:cubicBezTo>
                  <a:pt x="39945" y="8423"/>
                  <a:pt x="36064" y="8651"/>
                  <a:pt x="32891" y="10021"/>
                </a:cubicBezTo>
                <a:lnTo>
                  <a:pt x="32891" y="10021"/>
                </a:lnTo>
                <a:cubicBezTo>
                  <a:pt x="29719" y="11413"/>
                  <a:pt x="27094" y="13604"/>
                  <a:pt x="24925" y="14494"/>
                </a:cubicBezTo>
                <a:lnTo>
                  <a:pt x="24925" y="14494"/>
                </a:lnTo>
                <a:cubicBezTo>
                  <a:pt x="27025" y="11527"/>
                  <a:pt x="31499" y="7350"/>
                  <a:pt x="33873" y="5364"/>
                </a:cubicBezTo>
                <a:lnTo>
                  <a:pt x="33873" y="5364"/>
                </a:lnTo>
                <a:cubicBezTo>
                  <a:pt x="36270" y="3378"/>
                  <a:pt x="39123" y="1735"/>
                  <a:pt x="40447" y="0"/>
                </a:cubicBezTo>
                <a:lnTo>
                  <a:pt x="40447" y="0"/>
                </a:lnTo>
                <a:cubicBezTo>
                  <a:pt x="35973" y="2580"/>
                  <a:pt x="34969" y="2876"/>
                  <a:pt x="31590" y="5456"/>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20"/>
          <p:cNvSpPr/>
          <p:nvPr/>
        </p:nvSpPr>
        <p:spPr>
          <a:xfrm>
            <a:off x="997093" y="803976"/>
            <a:ext cx="1000630" cy="889541"/>
          </a:xfrm>
          <a:custGeom>
            <a:rect b="b" l="l" r="r" t="t"/>
            <a:pathLst>
              <a:path extrusionOk="0" h="27962" w="31454">
                <a:moveTo>
                  <a:pt x="12052" y="13354"/>
                </a:moveTo>
                <a:cubicBezTo>
                  <a:pt x="7487" y="18626"/>
                  <a:pt x="2739" y="22598"/>
                  <a:pt x="0" y="27962"/>
                </a:cubicBezTo>
                <a:lnTo>
                  <a:pt x="0" y="27962"/>
                </a:lnTo>
                <a:cubicBezTo>
                  <a:pt x="4314" y="23488"/>
                  <a:pt x="7487" y="20795"/>
                  <a:pt x="11755" y="17143"/>
                </a:cubicBezTo>
                <a:lnTo>
                  <a:pt x="11755" y="17143"/>
                </a:lnTo>
                <a:cubicBezTo>
                  <a:pt x="16023" y="13468"/>
                  <a:pt x="16320" y="11984"/>
                  <a:pt x="19287" y="9793"/>
                </a:cubicBezTo>
                <a:lnTo>
                  <a:pt x="19287" y="9793"/>
                </a:lnTo>
                <a:cubicBezTo>
                  <a:pt x="22278" y="7602"/>
                  <a:pt x="29856" y="1735"/>
                  <a:pt x="31453" y="1"/>
                </a:cubicBezTo>
                <a:lnTo>
                  <a:pt x="31453" y="1"/>
                </a:lnTo>
                <a:cubicBezTo>
                  <a:pt x="31453" y="1"/>
                  <a:pt x="16617" y="8104"/>
                  <a:pt x="12052" y="13354"/>
                </a:cubicBezTo>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20"/>
          <p:cNvSpPr/>
          <p:nvPr/>
        </p:nvSpPr>
        <p:spPr>
          <a:xfrm>
            <a:off x="-339732" y="-140696"/>
            <a:ext cx="2222708" cy="1180689"/>
          </a:xfrm>
          <a:custGeom>
            <a:rect b="b" l="l" r="r" t="t"/>
            <a:pathLst>
              <a:path extrusionOk="0" h="37114" w="69869">
                <a:moveTo>
                  <a:pt x="21730" y="0"/>
                </a:moveTo>
                <a:cubicBezTo>
                  <a:pt x="21411" y="6962"/>
                  <a:pt x="15408" y="19128"/>
                  <a:pt x="1" y="26592"/>
                </a:cubicBezTo>
                <a:lnTo>
                  <a:pt x="1" y="37114"/>
                </a:lnTo>
                <a:cubicBezTo>
                  <a:pt x="6164" y="33393"/>
                  <a:pt x="11847" y="28532"/>
                  <a:pt x="21411" y="26249"/>
                </a:cubicBezTo>
                <a:cubicBezTo>
                  <a:pt x="28624" y="24560"/>
                  <a:pt x="39283" y="18854"/>
                  <a:pt x="46496" y="14152"/>
                </a:cubicBezTo>
                <a:cubicBezTo>
                  <a:pt x="48847" y="12622"/>
                  <a:pt x="50833" y="11207"/>
                  <a:pt x="52202" y="10043"/>
                </a:cubicBezTo>
                <a:cubicBezTo>
                  <a:pt x="57794" y="5387"/>
                  <a:pt x="69869" y="0"/>
                  <a:pt x="69869" y="0"/>
                </a:cubicBezTo>
                <a:lnTo>
                  <a:pt x="63957" y="0"/>
                </a:lnTo>
                <a:cubicBezTo>
                  <a:pt x="52681" y="3561"/>
                  <a:pt x="45081" y="11025"/>
                  <a:pt x="38256" y="13627"/>
                </a:cubicBezTo>
                <a:cubicBezTo>
                  <a:pt x="31454" y="16206"/>
                  <a:pt x="20589" y="20588"/>
                  <a:pt x="17028" y="21068"/>
                </a:cubicBezTo>
                <a:cubicBezTo>
                  <a:pt x="22849" y="15864"/>
                  <a:pt x="27071" y="0"/>
                  <a:pt x="27071" y="0"/>
                </a:cubicBezTo>
                <a:close/>
              </a:path>
            </a:pathLst>
          </a:custGeom>
          <a:solidFill>
            <a:srgbClr val="263D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20"/>
          <p:cNvSpPr/>
          <p:nvPr/>
        </p:nvSpPr>
        <p:spPr>
          <a:xfrm>
            <a:off x="-339732" y="309483"/>
            <a:ext cx="1478454" cy="730510"/>
          </a:xfrm>
          <a:custGeom>
            <a:rect b="b" l="l" r="r" t="t"/>
            <a:pathLst>
              <a:path extrusionOk="0" h="22963" w="46474">
                <a:moveTo>
                  <a:pt x="46473" y="1"/>
                </a:moveTo>
                <a:cubicBezTo>
                  <a:pt x="39283" y="4703"/>
                  <a:pt x="28624" y="10409"/>
                  <a:pt x="21411" y="12098"/>
                </a:cubicBezTo>
                <a:cubicBezTo>
                  <a:pt x="11847" y="14381"/>
                  <a:pt x="6164" y="19242"/>
                  <a:pt x="1" y="22963"/>
                </a:cubicBezTo>
                <a:lnTo>
                  <a:pt x="1" y="17782"/>
                </a:lnTo>
                <a:cubicBezTo>
                  <a:pt x="1256" y="16891"/>
                  <a:pt x="2785" y="15819"/>
                  <a:pt x="3356" y="15545"/>
                </a:cubicBezTo>
                <a:cubicBezTo>
                  <a:pt x="4383" y="15020"/>
                  <a:pt x="7784" y="13719"/>
                  <a:pt x="10843" y="12920"/>
                </a:cubicBezTo>
                <a:cubicBezTo>
                  <a:pt x="13924" y="12144"/>
                  <a:pt x="15180" y="11094"/>
                  <a:pt x="18535" y="10934"/>
                </a:cubicBezTo>
                <a:cubicBezTo>
                  <a:pt x="21913" y="10797"/>
                  <a:pt x="27071" y="7579"/>
                  <a:pt x="31751" y="5890"/>
                </a:cubicBezTo>
                <a:cubicBezTo>
                  <a:pt x="36407" y="4201"/>
                  <a:pt x="42182" y="2671"/>
                  <a:pt x="46473" y="1"/>
                </a:cubicBezTo>
                <a:close/>
              </a:path>
            </a:pathLst>
          </a:custGeom>
          <a:solidFill>
            <a:srgbClr val="E2E2E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20"/>
          <p:cNvSpPr/>
          <p:nvPr/>
        </p:nvSpPr>
        <p:spPr>
          <a:xfrm>
            <a:off x="7285652" y="4091910"/>
            <a:ext cx="1699901" cy="1033334"/>
          </a:xfrm>
          <a:custGeom>
            <a:rect b="b" l="l" r="r" t="t"/>
            <a:pathLst>
              <a:path extrusionOk="0" h="32482" w="53435">
                <a:moveTo>
                  <a:pt x="33850" y="366"/>
                </a:moveTo>
                <a:cubicBezTo>
                  <a:pt x="33576" y="389"/>
                  <a:pt x="33120" y="366"/>
                  <a:pt x="32914" y="503"/>
                </a:cubicBezTo>
                <a:lnTo>
                  <a:pt x="32914" y="503"/>
                </a:lnTo>
                <a:cubicBezTo>
                  <a:pt x="32709" y="640"/>
                  <a:pt x="33257" y="1576"/>
                  <a:pt x="33097" y="1781"/>
                </a:cubicBezTo>
                <a:lnTo>
                  <a:pt x="33097" y="1781"/>
                </a:lnTo>
                <a:cubicBezTo>
                  <a:pt x="33005" y="1873"/>
                  <a:pt x="32800" y="1873"/>
                  <a:pt x="32595" y="1850"/>
                </a:cubicBezTo>
                <a:lnTo>
                  <a:pt x="32595" y="1850"/>
                </a:lnTo>
                <a:cubicBezTo>
                  <a:pt x="32366" y="1850"/>
                  <a:pt x="32161" y="1850"/>
                  <a:pt x="32092" y="1941"/>
                </a:cubicBezTo>
                <a:lnTo>
                  <a:pt x="32092" y="1941"/>
                </a:lnTo>
                <a:cubicBezTo>
                  <a:pt x="31933" y="2146"/>
                  <a:pt x="31522" y="2009"/>
                  <a:pt x="31316" y="2146"/>
                </a:cubicBezTo>
                <a:lnTo>
                  <a:pt x="31316" y="2146"/>
                </a:lnTo>
                <a:cubicBezTo>
                  <a:pt x="31088" y="2329"/>
                  <a:pt x="31179" y="3447"/>
                  <a:pt x="30974" y="3447"/>
                </a:cubicBezTo>
                <a:lnTo>
                  <a:pt x="30974" y="3447"/>
                </a:lnTo>
                <a:cubicBezTo>
                  <a:pt x="30746" y="3447"/>
                  <a:pt x="30266" y="3082"/>
                  <a:pt x="30038" y="2922"/>
                </a:cubicBezTo>
                <a:lnTo>
                  <a:pt x="30038" y="2922"/>
                </a:lnTo>
                <a:cubicBezTo>
                  <a:pt x="29856" y="2808"/>
                  <a:pt x="29901" y="2306"/>
                  <a:pt x="29719" y="2101"/>
                </a:cubicBezTo>
                <a:lnTo>
                  <a:pt x="29719" y="2101"/>
                </a:lnTo>
                <a:cubicBezTo>
                  <a:pt x="29559" y="1918"/>
                  <a:pt x="29445" y="1713"/>
                  <a:pt x="29285" y="1507"/>
                </a:cubicBezTo>
                <a:lnTo>
                  <a:pt x="29285" y="1507"/>
                </a:lnTo>
                <a:cubicBezTo>
                  <a:pt x="29011" y="1165"/>
                  <a:pt x="28783" y="1393"/>
                  <a:pt x="28577" y="1439"/>
                </a:cubicBezTo>
                <a:lnTo>
                  <a:pt x="28577" y="1439"/>
                </a:lnTo>
                <a:cubicBezTo>
                  <a:pt x="28440" y="1462"/>
                  <a:pt x="28303" y="1416"/>
                  <a:pt x="28189" y="1393"/>
                </a:cubicBezTo>
                <a:lnTo>
                  <a:pt x="28189" y="1393"/>
                </a:lnTo>
                <a:cubicBezTo>
                  <a:pt x="27984" y="1348"/>
                  <a:pt x="27824" y="1279"/>
                  <a:pt x="27664" y="1507"/>
                </a:cubicBezTo>
                <a:lnTo>
                  <a:pt x="27664" y="1507"/>
                </a:lnTo>
                <a:cubicBezTo>
                  <a:pt x="27436" y="1850"/>
                  <a:pt x="27436" y="1667"/>
                  <a:pt x="27094" y="1987"/>
                </a:cubicBezTo>
                <a:lnTo>
                  <a:pt x="27094" y="1987"/>
                </a:lnTo>
                <a:cubicBezTo>
                  <a:pt x="26911" y="2146"/>
                  <a:pt x="26683" y="2261"/>
                  <a:pt x="26455" y="2420"/>
                </a:cubicBezTo>
                <a:lnTo>
                  <a:pt x="26455" y="2420"/>
                </a:lnTo>
                <a:cubicBezTo>
                  <a:pt x="26249" y="2580"/>
                  <a:pt x="25952" y="2534"/>
                  <a:pt x="25724" y="2671"/>
                </a:cubicBezTo>
                <a:lnTo>
                  <a:pt x="25724" y="2671"/>
                </a:lnTo>
                <a:cubicBezTo>
                  <a:pt x="25496" y="2808"/>
                  <a:pt x="25610" y="3539"/>
                  <a:pt x="25359" y="3630"/>
                </a:cubicBezTo>
                <a:lnTo>
                  <a:pt x="25359" y="3630"/>
                </a:lnTo>
                <a:cubicBezTo>
                  <a:pt x="25222" y="3699"/>
                  <a:pt x="25062" y="3699"/>
                  <a:pt x="24902" y="3676"/>
                </a:cubicBezTo>
                <a:lnTo>
                  <a:pt x="24902" y="3676"/>
                </a:lnTo>
                <a:cubicBezTo>
                  <a:pt x="24766" y="3676"/>
                  <a:pt x="24651" y="3676"/>
                  <a:pt x="24537" y="3699"/>
                </a:cubicBezTo>
                <a:lnTo>
                  <a:pt x="24537" y="3699"/>
                </a:lnTo>
                <a:cubicBezTo>
                  <a:pt x="24332" y="3744"/>
                  <a:pt x="24172" y="3721"/>
                  <a:pt x="24035" y="3676"/>
                </a:cubicBezTo>
                <a:lnTo>
                  <a:pt x="24035" y="3676"/>
                </a:lnTo>
                <a:cubicBezTo>
                  <a:pt x="23921" y="3653"/>
                  <a:pt x="23830" y="3630"/>
                  <a:pt x="23761" y="3630"/>
                </a:cubicBezTo>
                <a:lnTo>
                  <a:pt x="23761" y="3630"/>
                </a:lnTo>
                <a:cubicBezTo>
                  <a:pt x="23076" y="3744"/>
                  <a:pt x="23693" y="3356"/>
                  <a:pt x="23191" y="3356"/>
                </a:cubicBezTo>
                <a:lnTo>
                  <a:pt x="23191" y="3356"/>
                </a:lnTo>
                <a:cubicBezTo>
                  <a:pt x="22894" y="3356"/>
                  <a:pt x="22483" y="3516"/>
                  <a:pt x="22323" y="3630"/>
                </a:cubicBezTo>
                <a:lnTo>
                  <a:pt x="22323" y="3630"/>
                </a:lnTo>
                <a:cubicBezTo>
                  <a:pt x="22186" y="3767"/>
                  <a:pt x="22118" y="3950"/>
                  <a:pt x="21890" y="4087"/>
                </a:cubicBezTo>
                <a:lnTo>
                  <a:pt x="21890" y="4087"/>
                </a:lnTo>
                <a:cubicBezTo>
                  <a:pt x="21479" y="4383"/>
                  <a:pt x="21387" y="4543"/>
                  <a:pt x="21205" y="4977"/>
                </a:cubicBezTo>
                <a:lnTo>
                  <a:pt x="21205" y="4977"/>
                </a:lnTo>
                <a:cubicBezTo>
                  <a:pt x="21045" y="5319"/>
                  <a:pt x="21547" y="5570"/>
                  <a:pt x="21319" y="5867"/>
                </a:cubicBezTo>
                <a:lnTo>
                  <a:pt x="21319" y="5867"/>
                </a:lnTo>
                <a:cubicBezTo>
                  <a:pt x="21113" y="6186"/>
                  <a:pt x="20771" y="5958"/>
                  <a:pt x="20566" y="6278"/>
                </a:cubicBezTo>
                <a:lnTo>
                  <a:pt x="20566" y="6278"/>
                </a:lnTo>
                <a:cubicBezTo>
                  <a:pt x="20360" y="6597"/>
                  <a:pt x="20794" y="6917"/>
                  <a:pt x="20566" y="7214"/>
                </a:cubicBezTo>
                <a:lnTo>
                  <a:pt x="20566" y="7214"/>
                </a:lnTo>
                <a:cubicBezTo>
                  <a:pt x="20269" y="7556"/>
                  <a:pt x="20109" y="7396"/>
                  <a:pt x="19675" y="7670"/>
                </a:cubicBezTo>
                <a:lnTo>
                  <a:pt x="19675" y="7670"/>
                </a:lnTo>
                <a:cubicBezTo>
                  <a:pt x="19447" y="7830"/>
                  <a:pt x="19242" y="8172"/>
                  <a:pt x="18968" y="8309"/>
                </a:cubicBezTo>
                <a:lnTo>
                  <a:pt x="18968" y="8309"/>
                </a:lnTo>
                <a:cubicBezTo>
                  <a:pt x="18626" y="8492"/>
                  <a:pt x="18123" y="8674"/>
                  <a:pt x="17918" y="8674"/>
                </a:cubicBezTo>
                <a:lnTo>
                  <a:pt x="17918" y="8674"/>
                </a:lnTo>
                <a:cubicBezTo>
                  <a:pt x="17735" y="8652"/>
                  <a:pt x="17735" y="7921"/>
                  <a:pt x="17530" y="7739"/>
                </a:cubicBezTo>
                <a:lnTo>
                  <a:pt x="17530" y="7739"/>
                </a:lnTo>
                <a:cubicBezTo>
                  <a:pt x="17439" y="7670"/>
                  <a:pt x="17279" y="7670"/>
                  <a:pt x="17119" y="7693"/>
                </a:cubicBezTo>
                <a:lnTo>
                  <a:pt x="17119" y="7693"/>
                </a:lnTo>
                <a:cubicBezTo>
                  <a:pt x="16936" y="7716"/>
                  <a:pt x="16754" y="7716"/>
                  <a:pt x="16663" y="7624"/>
                </a:cubicBezTo>
                <a:lnTo>
                  <a:pt x="16663" y="7624"/>
                </a:lnTo>
                <a:cubicBezTo>
                  <a:pt x="16480" y="7465"/>
                  <a:pt x="16389" y="7236"/>
                  <a:pt x="16206" y="7100"/>
                </a:cubicBezTo>
                <a:lnTo>
                  <a:pt x="16206" y="7100"/>
                </a:lnTo>
                <a:cubicBezTo>
                  <a:pt x="15978" y="6985"/>
                  <a:pt x="15818" y="6757"/>
                  <a:pt x="15590" y="6780"/>
                </a:cubicBezTo>
                <a:lnTo>
                  <a:pt x="15590" y="6780"/>
                </a:lnTo>
                <a:cubicBezTo>
                  <a:pt x="15247" y="6803"/>
                  <a:pt x="15247" y="7122"/>
                  <a:pt x="15088" y="7282"/>
                </a:cubicBezTo>
                <a:lnTo>
                  <a:pt x="15088" y="7282"/>
                </a:lnTo>
                <a:cubicBezTo>
                  <a:pt x="14928" y="7442"/>
                  <a:pt x="14380" y="7328"/>
                  <a:pt x="14243" y="7579"/>
                </a:cubicBezTo>
                <a:lnTo>
                  <a:pt x="14243" y="7579"/>
                </a:lnTo>
                <a:cubicBezTo>
                  <a:pt x="14129" y="7761"/>
                  <a:pt x="14083" y="7990"/>
                  <a:pt x="13878" y="8218"/>
                </a:cubicBezTo>
                <a:lnTo>
                  <a:pt x="13878" y="8218"/>
                </a:lnTo>
                <a:cubicBezTo>
                  <a:pt x="13764" y="8378"/>
                  <a:pt x="13946" y="8789"/>
                  <a:pt x="13878" y="9108"/>
                </a:cubicBezTo>
                <a:lnTo>
                  <a:pt x="13878" y="9108"/>
                </a:lnTo>
                <a:cubicBezTo>
                  <a:pt x="13809" y="9359"/>
                  <a:pt x="14220" y="9656"/>
                  <a:pt x="14175" y="9953"/>
                </a:cubicBezTo>
                <a:lnTo>
                  <a:pt x="14175" y="9953"/>
                </a:lnTo>
                <a:cubicBezTo>
                  <a:pt x="14152" y="10204"/>
                  <a:pt x="13079" y="10364"/>
                  <a:pt x="13079" y="10637"/>
                </a:cubicBezTo>
                <a:lnTo>
                  <a:pt x="13079" y="10637"/>
                </a:lnTo>
                <a:cubicBezTo>
                  <a:pt x="13056" y="10911"/>
                  <a:pt x="13809" y="11231"/>
                  <a:pt x="13787" y="11505"/>
                </a:cubicBezTo>
                <a:lnTo>
                  <a:pt x="13787" y="11505"/>
                </a:lnTo>
                <a:cubicBezTo>
                  <a:pt x="13764" y="11779"/>
                  <a:pt x="12896" y="11984"/>
                  <a:pt x="12874" y="12235"/>
                </a:cubicBezTo>
                <a:lnTo>
                  <a:pt x="12874" y="12235"/>
                </a:lnTo>
                <a:cubicBezTo>
                  <a:pt x="12851" y="12532"/>
                  <a:pt x="12828" y="12760"/>
                  <a:pt x="12805" y="13011"/>
                </a:cubicBezTo>
                <a:lnTo>
                  <a:pt x="12805" y="13011"/>
                </a:lnTo>
                <a:cubicBezTo>
                  <a:pt x="12759" y="13331"/>
                  <a:pt x="13627" y="13787"/>
                  <a:pt x="13535" y="13993"/>
                </a:cubicBezTo>
                <a:lnTo>
                  <a:pt x="13535" y="13993"/>
                </a:lnTo>
                <a:cubicBezTo>
                  <a:pt x="13490" y="14153"/>
                  <a:pt x="13239" y="14084"/>
                  <a:pt x="12988" y="14016"/>
                </a:cubicBezTo>
                <a:lnTo>
                  <a:pt x="12988" y="14016"/>
                </a:lnTo>
                <a:cubicBezTo>
                  <a:pt x="12828" y="13970"/>
                  <a:pt x="12691" y="13924"/>
                  <a:pt x="12577" y="13924"/>
                </a:cubicBezTo>
                <a:lnTo>
                  <a:pt x="12577" y="13924"/>
                </a:lnTo>
                <a:cubicBezTo>
                  <a:pt x="12349" y="13947"/>
                  <a:pt x="12052" y="14472"/>
                  <a:pt x="11801" y="14404"/>
                </a:cubicBezTo>
                <a:lnTo>
                  <a:pt x="11801" y="14404"/>
                </a:lnTo>
                <a:cubicBezTo>
                  <a:pt x="11527" y="14335"/>
                  <a:pt x="11481" y="13582"/>
                  <a:pt x="11253" y="13513"/>
                </a:cubicBezTo>
                <a:lnTo>
                  <a:pt x="11253" y="13513"/>
                </a:lnTo>
                <a:cubicBezTo>
                  <a:pt x="10865" y="13399"/>
                  <a:pt x="10933" y="14038"/>
                  <a:pt x="10865" y="14175"/>
                </a:cubicBezTo>
                <a:lnTo>
                  <a:pt x="10865" y="14175"/>
                </a:lnTo>
                <a:cubicBezTo>
                  <a:pt x="10796" y="14267"/>
                  <a:pt x="10112" y="13331"/>
                  <a:pt x="9655" y="13217"/>
                </a:cubicBezTo>
                <a:lnTo>
                  <a:pt x="9655" y="13217"/>
                </a:lnTo>
                <a:cubicBezTo>
                  <a:pt x="9541" y="13171"/>
                  <a:pt x="9336" y="13376"/>
                  <a:pt x="9130" y="13582"/>
                </a:cubicBezTo>
                <a:lnTo>
                  <a:pt x="9130" y="13582"/>
                </a:lnTo>
                <a:cubicBezTo>
                  <a:pt x="8925" y="13810"/>
                  <a:pt x="8719" y="14016"/>
                  <a:pt x="8582" y="13970"/>
                </a:cubicBezTo>
                <a:lnTo>
                  <a:pt x="8582" y="13970"/>
                </a:lnTo>
                <a:cubicBezTo>
                  <a:pt x="8286" y="13901"/>
                  <a:pt x="8149" y="13125"/>
                  <a:pt x="7875" y="13103"/>
                </a:cubicBezTo>
                <a:lnTo>
                  <a:pt x="7875" y="13103"/>
                </a:lnTo>
                <a:cubicBezTo>
                  <a:pt x="7555" y="13057"/>
                  <a:pt x="7236" y="13422"/>
                  <a:pt x="6985" y="13445"/>
                </a:cubicBezTo>
                <a:lnTo>
                  <a:pt x="6985" y="13445"/>
                </a:lnTo>
                <a:cubicBezTo>
                  <a:pt x="6665" y="13513"/>
                  <a:pt x="6003" y="13445"/>
                  <a:pt x="5912" y="13742"/>
                </a:cubicBezTo>
                <a:lnTo>
                  <a:pt x="5912" y="13742"/>
                </a:lnTo>
                <a:cubicBezTo>
                  <a:pt x="5843" y="13993"/>
                  <a:pt x="6254" y="14358"/>
                  <a:pt x="6254" y="14586"/>
                </a:cubicBezTo>
                <a:lnTo>
                  <a:pt x="6254" y="14586"/>
                </a:lnTo>
                <a:cubicBezTo>
                  <a:pt x="6254" y="14837"/>
                  <a:pt x="6779" y="14929"/>
                  <a:pt x="6825" y="15157"/>
                </a:cubicBezTo>
                <a:lnTo>
                  <a:pt x="6825" y="15157"/>
                </a:lnTo>
                <a:cubicBezTo>
                  <a:pt x="6893" y="15385"/>
                  <a:pt x="5798" y="15910"/>
                  <a:pt x="5866" y="16138"/>
                </a:cubicBezTo>
                <a:lnTo>
                  <a:pt x="5866" y="16138"/>
                </a:lnTo>
                <a:cubicBezTo>
                  <a:pt x="5912" y="16367"/>
                  <a:pt x="6460" y="16458"/>
                  <a:pt x="6482" y="16709"/>
                </a:cubicBezTo>
                <a:lnTo>
                  <a:pt x="6482" y="16709"/>
                </a:lnTo>
                <a:cubicBezTo>
                  <a:pt x="6528" y="16937"/>
                  <a:pt x="7122" y="17165"/>
                  <a:pt x="7122" y="17417"/>
                </a:cubicBezTo>
                <a:lnTo>
                  <a:pt x="7122" y="17417"/>
                </a:lnTo>
                <a:cubicBezTo>
                  <a:pt x="7122" y="17690"/>
                  <a:pt x="7144" y="18056"/>
                  <a:pt x="7099" y="18238"/>
                </a:cubicBezTo>
                <a:lnTo>
                  <a:pt x="7099" y="18238"/>
                </a:lnTo>
                <a:cubicBezTo>
                  <a:pt x="7053" y="18398"/>
                  <a:pt x="6688" y="18352"/>
                  <a:pt x="6368" y="18284"/>
                </a:cubicBezTo>
                <a:lnTo>
                  <a:pt x="6368" y="18284"/>
                </a:lnTo>
                <a:cubicBezTo>
                  <a:pt x="6140" y="18238"/>
                  <a:pt x="5912" y="18193"/>
                  <a:pt x="5866" y="18238"/>
                </a:cubicBezTo>
                <a:lnTo>
                  <a:pt x="5866" y="18238"/>
                </a:lnTo>
                <a:cubicBezTo>
                  <a:pt x="5729" y="18352"/>
                  <a:pt x="5752" y="18398"/>
                  <a:pt x="5775" y="18444"/>
                </a:cubicBezTo>
                <a:lnTo>
                  <a:pt x="5775" y="18444"/>
                </a:lnTo>
                <a:cubicBezTo>
                  <a:pt x="5752" y="18444"/>
                  <a:pt x="5729" y="18421"/>
                  <a:pt x="5706" y="18421"/>
                </a:cubicBezTo>
                <a:lnTo>
                  <a:pt x="5706" y="18421"/>
                </a:lnTo>
                <a:cubicBezTo>
                  <a:pt x="5341" y="18352"/>
                  <a:pt x="5273" y="18695"/>
                  <a:pt x="4839" y="18809"/>
                </a:cubicBezTo>
                <a:lnTo>
                  <a:pt x="4839" y="18809"/>
                </a:lnTo>
                <a:cubicBezTo>
                  <a:pt x="4634" y="18877"/>
                  <a:pt x="4314" y="18923"/>
                  <a:pt x="4063" y="19060"/>
                </a:cubicBezTo>
                <a:lnTo>
                  <a:pt x="4063" y="19060"/>
                </a:lnTo>
                <a:cubicBezTo>
                  <a:pt x="3880" y="19197"/>
                  <a:pt x="3880" y="19608"/>
                  <a:pt x="3675" y="19813"/>
                </a:cubicBezTo>
                <a:lnTo>
                  <a:pt x="3675" y="19813"/>
                </a:lnTo>
                <a:cubicBezTo>
                  <a:pt x="3515" y="19950"/>
                  <a:pt x="3127" y="19973"/>
                  <a:pt x="2967" y="20178"/>
                </a:cubicBezTo>
                <a:lnTo>
                  <a:pt x="2967" y="20178"/>
                </a:lnTo>
                <a:cubicBezTo>
                  <a:pt x="2785" y="20429"/>
                  <a:pt x="2397" y="20612"/>
                  <a:pt x="2305" y="20840"/>
                </a:cubicBezTo>
                <a:lnTo>
                  <a:pt x="2305" y="20840"/>
                </a:lnTo>
                <a:cubicBezTo>
                  <a:pt x="2214" y="21114"/>
                  <a:pt x="2625" y="21525"/>
                  <a:pt x="2625" y="21776"/>
                </a:cubicBezTo>
                <a:lnTo>
                  <a:pt x="2625" y="21776"/>
                </a:lnTo>
                <a:cubicBezTo>
                  <a:pt x="2648" y="22073"/>
                  <a:pt x="2168" y="22575"/>
                  <a:pt x="2283" y="22780"/>
                </a:cubicBezTo>
                <a:lnTo>
                  <a:pt x="2283" y="22780"/>
                </a:lnTo>
                <a:cubicBezTo>
                  <a:pt x="2374" y="22986"/>
                  <a:pt x="2671" y="22986"/>
                  <a:pt x="2967" y="22963"/>
                </a:cubicBezTo>
                <a:lnTo>
                  <a:pt x="2967" y="22963"/>
                </a:lnTo>
                <a:cubicBezTo>
                  <a:pt x="3241" y="22963"/>
                  <a:pt x="3492" y="22940"/>
                  <a:pt x="3538" y="23146"/>
                </a:cubicBezTo>
                <a:lnTo>
                  <a:pt x="3538" y="23146"/>
                </a:lnTo>
                <a:cubicBezTo>
                  <a:pt x="3606" y="23488"/>
                  <a:pt x="2990" y="23534"/>
                  <a:pt x="2945" y="23853"/>
                </a:cubicBezTo>
                <a:lnTo>
                  <a:pt x="2945" y="23853"/>
                </a:lnTo>
                <a:cubicBezTo>
                  <a:pt x="2922" y="24196"/>
                  <a:pt x="2876" y="24196"/>
                  <a:pt x="2830" y="24538"/>
                </a:cubicBezTo>
                <a:lnTo>
                  <a:pt x="2830" y="24538"/>
                </a:lnTo>
                <a:cubicBezTo>
                  <a:pt x="2808" y="24880"/>
                  <a:pt x="2990" y="24835"/>
                  <a:pt x="2853" y="25154"/>
                </a:cubicBezTo>
                <a:lnTo>
                  <a:pt x="2853" y="25154"/>
                </a:lnTo>
                <a:cubicBezTo>
                  <a:pt x="2693" y="25474"/>
                  <a:pt x="2808" y="25383"/>
                  <a:pt x="2374" y="25474"/>
                </a:cubicBezTo>
                <a:lnTo>
                  <a:pt x="2374" y="25474"/>
                </a:lnTo>
                <a:cubicBezTo>
                  <a:pt x="2283" y="25497"/>
                  <a:pt x="2146" y="25360"/>
                  <a:pt x="1986" y="25200"/>
                </a:cubicBezTo>
                <a:lnTo>
                  <a:pt x="1986" y="25200"/>
                </a:lnTo>
                <a:cubicBezTo>
                  <a:pt x="1849" y="25063"/>
                  <a:pt x="1689" y="24903"/>
                  <a:pt x="1552" y="24949"/>
                </a:cubicBezTo>
                <a:lnTo>
                  <a:pt x="1552" y="24949"/>
                </a:lnTo>
                <a:cubicBezTo>
                  <a:pt x="1347" y="24995"/>
                  <a:pt x="1278" y="25702"/>
                  <a:pt x="1027" y="25748"/>
                </a:cubicBezTo>
                <a:lnTo>
                  <a:pt x="1027" y="25748"/>
                </a:lnTo>
                <a:cubicBezTo>
                  <a:pt x="685" y="25839"/>
                  <a:pt x="0" y="26067"/>
                  <a:pt x="46" y="26387"/>
                </a:cubicBezTo>
                <a:lnTo>
                  <a:pt x="46" y="26387"/>
                </a:lnTo>
                <a:cubicBezTo>
                  <a:pt x="91" y="26592"/>
                  <a:pt x="274" y="27049"/>
                  <a:pt x="434" y="27323"/>
                </a:cubicBezTo>
                <a:lnTo>
                  <a:pt x="434" y="27323"/>
                </a:lnTo>
                <a:cubicBezTo>
                  <a:pt x="571" y="27551"/>
                  <a:pt x="1370" y="27368"/>
                  <a:pt x="1552" y="27597"/>
                </a:cubicBezTo>
                <a:lnTo>
                  <a:pt x="1552" y="27597"/>
                </a:lnTo>
                <a:cubicBezTo>
                  <a:pt x="1712" y="27802"/>
                  <a:pt x="1872" y="28030"/>
                  <a:pt x="2054" y="28236"/>
                </a:cubicBezTo>
                <a:lnTo>
                  <a:pt x="2054" y="28236"/>
                </a:lnTo>
                <a:cubicBezTo>
                  <a:pt x="2260" y="28464"/>
                  <a:pt x="2328" y="28898"/>
                  <a:pt x="2488" y="29057"/>
                </a:cubicBezTo>
                <a:lnTo>
                  <a:pt x="2488" y="29057"/>
                </a:lnTo>
                <a:cubicBezTo>
                  <a:pt x="2876" y="29149"/>
                  <a:pt x="2876" y="28532"/>
                  <a:pt x="3287" y="28510"/>
                </a:cubicBezTo>
                <a:lnTo>
                  <a:pt x="3287" y="28510"/>
                </a:lnTo>
                <a:cubicBezTo>
                  <a:pt x="3698" y="28487"/>
                  <a:pt x="3721" y="29012"/>
                  <a:pt x="4109" y="29057"/>
                </a:cubicBezTo>
                <a:lnTo>
                  <a:pt x="4109" y="29057"/>
                </a:lnTo>
                <a:cubicBezTo>
                  <a:pt x="4497" y="29103"/>
                  <a:pt x="4474" y="29400"/>
                  <a:pt x="4862" y="29445"/>
                </a:cubicBezTo>
                <a:lnTo>
                  <a:pt x="4862" y="29445"/>
                </a:lnTo>
                <a:cubicBezTo>
                  <a:pt x="5044" y="29468"/>
                  <a:pt x="5159" y="29354"/>
                  <a:pt x="5273" y="29217"/>
                </a:cubicBezTo>
                <a:lnTo>
                  <a:pt x="5273" y="29217"/>
                </a:lnTo>
                <a:cubicBezTo>
                  <a:pt x="5387" y="29080"/>
                  <a:pt x="5501" y="28943"/>
                  <a:pt x="5706" y="28966"/>
                </a:cubicBezTo>
                <a:lnTo>
                  <a:pt x="5706" y="28966"/>
                </a:lnTo>
                <a:cubicBezTo>
                  <a:pt x="6094" y="29035"/>
                  <a:pt x="6026" y="29514"/>
                  <a:pt x="6437" y="29560"/>
                </a:cubicBezTo>
                <a:lnTo>
                  <a:pt x="6437" y="29560"/>
                </a:lnTo>
                <a:cubicBezTo>
                  <a:pt x="6825" y="29628"/>
                  <a:pt x="6779" y="29925"/>
                  <a:pt x="7167" y="29970"/>
                </a:cubicBezTo>
                <a:lnTo>
                  <a:pt x="7167" y="29970"/>
                </a:lnTo>
                <a:cubicBezTo>
                  <a:pt x="7373" y="29993"/>
                  <a:pt x="7487" y="29902"/>
                  <a:pt x="7578" y="29811"/>
                </a:cubicBezTo>
                <a:lnTo>
                  <a:pt x="7578" y="29811"/>
                </a:lnTo>
                <a:cubicBezTo>
                  <a:pt x="7692" y="29742"/>
                  <a:pt x="7806" y="29651"/>
                  <a:pt x="8012" y="29674"/>
                </a:cubicBezTo>
                <a:lnTo>
                  <a:pt x="8012" y="29674"/>
                </a:lnTo>
                <a:cubicBezTo>
                  <a:pt x="8194" y="29697"/>
                  <a:pt x="8308" y="29651"/>
                  <a:pt x="8400" y="29582"/>
                </a:cubicBezTo>
                <a:lnTo>
                  <a:pt x="8400" y="29582"/>
                </a:lnTo>
                <a:cubicBezTo>
                  <a:pt x="8514" y="29537"/>
                  <a:pt x="8628" y="29468"/>
                  <a:pt x="8811" y="29491"/>
                </a:cubicBezTo>
                <a:lnTo>
                  <a:pt x="8811" y="29491"/>
                </a:lnTo>
                <a:cubicBezTo>
                  <a:pt x="9199" y="29537"/>
                  <a:pt x="9221" y="29514"/>
                  <a:pt x="9610" y="29560"/>
                </a:cubicBezTo>
                <a:lnTo>
                  <a:pt x="9610" y="29560"/>
                </a:lnTo>
                <a:cubicBezTo>
                  <a:pt x="9998" y="29605"/>
                  <a:pt x="9929" y="30085"/>
                  <a:pt x="10317" y="30130"/>
                </a:cubicBezTo>
                <a:lnTo>
                  <a:pt x="10317" y="30130"/>
                </a:lnTo>
                <a:cubicBezTo>
                  <a:pt x="10705" y="30176"/>
                  <a:pt x="10659" y="30541"/>
                  <a:pt x="11070" y="30587"/>
                </a:cubicBezTo>
                <a:lnTo>
                  <a:pt x="11070" y="30587"/>
                </a:lnTo>
                <a:cubicBezTo>
                  <a:pt x="11253" y="30610"/>
                  <a:pt x="11367" y="30450"/>
                  <a:pt x="11504" y="30267"/>
                </a:cubicBezTo>
                <a:lnTo>
                  <a:pt x="11504" y="30267"/>
                </a:lnTo>
                <a:cubicBezTo>
                  <a:pt x="11618" y="30085"/>
                  <a:pt x="11732" y="29902"/>
                  <a:pt x="11938" y="29925"/>
                </a:cubicBezTo>
                <a:lnTo>
                  <a:pt x="11938" y="29925"/>
                </a:lnTo>
                <a:cubicBezTo>
                  <a:pt x="12120" y="29970"/>
                  <a:pt x="12234" y="29948"/>
                  <a:pt x="12326" y="29925"/>
                </a:cubicBezTo>
                <a:lnTo>
                  <a:pt x="12326" y="29925"/>
                </a:lnTo>
                <a:cubicBezTo>
                  <a:pt x="12440" y="29925"/>
                  <a:pt x="12531" y="29902"/>
                  <a:pt x="12737" y="29925"/>
                </a:cubicBezTo>
                <a:lnTo>
                  <a:pt x="12737" y="29925"/>
                </a:lnTo>
                <a:cubicBezTo>
                  <a:pt x="12919" y="29948"/>
                  <a:pt x="13033" y="29902"/>
                  <a:pt x="13125" y="29856"/>
                </a:cubicBezTo>
                <a:lnTo>
                  <a:pt x="13125" y="29856"/>
                </a:lnTo>
                <a:cubicBezTo>
                  <a:pt x="13239" y="29811"/>
                  <a:pt x="13353" y="29765"/>
                  <a:pt x="13535" y="29788"/>
                </a:cubicBezTo>
                <a:lnTo>
                  <a:pt x="13535" y="29788"/>
                </a:lnTo>
                <a:cubicBezTo>
                  <a:pt x="13741" y="29811"/>
                  <a:pt x="13832" y="29788"/>
                  <a:pt x="13946" y="29765"/>
                </a:cubicBezTo>
                <a:lnTo>
                  <a:pt x="13946" y="29765"/>
                </a:lnTo>
                <a:cubicBezTo>
                  <a:pt x="14038" y="29765"/>
                  <a:pt x="14152" y="29742"/>
                  <a:pt x="14334" y="29765"/>
                </a:cubicBezTo>
                <a:lnTo>
                  <a:pt x="14334" y="29765"/>
                </a:lnTo>
                <a:cubicBezTo>
                  <a:pt x="14722" y="29811"/>
                  <a:pt x="14654" y="30381"/>
                  <a:pt x="15042" y="30427"/>
                </a:cubicBezTo>
                <a:lnTo>
                  <a:pt x="15042" y="30427"/>
                </a:lnTo>
                <a:cubicBezTo>
                  <a:pt x="15247" y="30450"/>
                  <a:pt x="15362" y="30336"/>
                  <a:pt x="15476" y="30199"/>
                </a:cubicBezTo>
                <a:lnTo>
                  <a:pt x="15476" y="30199"/>
                </a:lnTo>
                <a:cubicBezTo>
                  <a:pt x="15590" y="30062"/>
                  <a:pt x="15704" y="29948"/>
                  <a:pt x="15886" y="29970"/>
                </a:cubicBezTo>
                <a:lnTo>
                  <a:pt x="15886" y="29970"/>
                </a:lnTo>
                <a:cubicBezTo>
                  <a:pt x="16275" y="30016"/>
                  <a:pt x="16183" y="30815"/>
                  <a:pt x="16571" y="30861"/>
                </a:cubicBezTo>
                <a:lnTo>
                  <a:pt x="16571" y="30861"/>
                </a:lnTo>
                <a:cubicBezTo>
                  <a:pt x="16777" y="30883"/>
                  <a:pt x="16891" y="30724"/>
                  <a:pt x="17005" y="30587"/>
                </a:cubicBezTo>
                <a:lnTo>
                  <a:pt x="17005" y="30587"/>
                </a:lnTo>
                <a:cubicBezTo>
                  <a:pt x="17119" y="30450"/>
                  <a:pt x="17233" y="30290"/>
                  <a:pt x="17439" y="30313"/>
                </a:cubicBezTo>
                <a:lnTo>
                  <a:pt x="17439" y="30313"/>
                </a:lnTo>
                <a:cubicBezTo>
                  <a:pt x="17827" y="30358"/>
                  <a:pt x="17781" y="30792"/>
                  <a:pt x="18169" y="30838"/>
                </a:cubicBezTo>
                <a:lnTo>
                  <a:pt x="18169" y="30838"/>
                </a:lnTo>
                <a:cubicBezTo>
                  <a:pt x="18557" y="30883"/>
                  <a:pt x="18511" y="31180"/>
                  <a:pt x="18899" y="31226"/>
                </a:cubicBezTo>
                <a:lnTo>
                  <a:pt x="18899" y="31226"/>
                </a:lnTo>
                <a:cubicBezTo>
                  <a:pt x="19105" y="31249"/>
                  <a:pt x="19219" y="31203"/>
                  <a:pt x="19310" y="31157"/>
                </a:cubicBezTo>
                <a:lnTo>
                  <a:pt x="19310" y="31157"/>
                </a:lnTo>
                <a:cubicBezTo>
                  <a:pt x="19424" y="31112"/>
                  <a:pt x="19516" y="31066"/>
                  <a:pt x="19721" y="31089"/>
                </a:cubicBezTo>
                <a:lnTo>
                  <a:pt x="19721" y="31089"/>
                </a:lnTo>
                <a:cubicBezTo>
                  <a:pt x="20109" y="31135"/>
                  <a:pt x="20041" y="31659"/>
                  <a:pt x="20429" y="31705"/>
                </a:cubicBezTo>
                <a:lnTo>
                  <a:pt x="20429" y="31705"/>
                </a:lnTo>
                <a:cubicBezTo>
                  <a:pt x="20634" y="31728"/>
                  <a:pt x="20748" y="31523"/>
                  <a:pt x="20885" y="31317"/>
                </a:cubicBezTo>
                <a:lnTo>
                  <a:pt x="20885" y="31317"/>
                </a:lnTo>
                <a:cubicBezTo>
                  <a:pt x="20999" y="31112"/>
                  <a:pt x="21136" y="30906"/>
                  <a:pt x="21319" y="30929"/>
                </a:cubicBezTo>
                <a:lnTo>
                  <a:pt x="21319" y="30929"/>
                </a:lnTo>
                <a:cubicBezTo>
                  <a:pt x="21707" y="30975"/>
                  <a:pt x="21616" y="31842"/>
                  <a:pt x="22004" y="31888"/>
                </a:cubicBezTo>
                <a:lnTo>
                  <a:pt x="22004" y="31888"/>
                </a:lnTo>
                <a:cubicBezTo>
                  <a:pt x="22186" y="31911"/>
                  <a:pt x="22323" y="31682"/>
                  <a:pt x="22437" y="31431"/>
                </a:cubicBezTo>
                <a:lnTo>
                  <a:pt x="22437" y="31431"/>
                </a:lnTo>
                <a:cubicBezTo>
                  <a:pt x="22574" y="31203"/>
                  <a:pt x="22711" y="30952"/>
                  <a:pt x="22894" y="30975"/>
                </a:cubicBezTo>
                <a:lnTo>
                  <a:pt x="22894" y="30975"/>
                </a:lnTo>
                <a:cubicBezTo>
                  <a:pt x="23282" y="31020"/>
                  <a:pt x="23122" y="31774"/>
                  <a:pt x="23624" y="31796"/>
                </a:cubicBezTo>
                <a:lnTo>
                  <a:pt x="23624" y="31796"/>
                </a:lnTo>
                <a:cubicBezTo>
                  <a:pt x="23830" y="31819"/>
                  <a:pt x="24104" y="31888"/>
                  <a:pt x="24400" y="31911"/>
                </a:cubicBezTo>
                <a:lnTo>
                  <a:pt x="24400" y="31911"/>
                </a:lnTo>
                <a:cubicBezTo>
                  <a:pt x="24514" y="31933"/>
                  <a:pt x="24651" y="31819"/>
                  <a:pt x="24788" y="31705"/>
                </a:cubicBezTo>
                <a:lnTo>
                  <a:pt x="24788" y="31705"/>
                </a:lnTo>
                <a:cubicBezTo>
                  <a:pt x="24948" y="31591"/>
                  <a:pt x="25085" y="31477"/>
                  <a:pt x="25222" y="31500"/>
                </a:cubicBezTo>
                <a:lnTo>
                  <a:pt x="25222" y="31500"/>
                </a:lnTo>
                <a:cubicBezTo>
                  <a:pt x="25359" y="31500"/>
                  <a:pt x="25473" y="31477"/>
                  <a:pt x="25610" y="31454"/>
                </a:cubicBezTo>
                <a:lnTo>
                  <a:pt x="25610" y="31454"/>
                </a:lnTo>
                <a:cubicBezTo>
                  <a:pt x="25747" y="31408"/>
                  <a:pt x="25884" y="31386"/>
                  <a:pt x="26021" y="31386"/>
                </a:cubicBezTo>
                <a:lnTo>
                  <a:pt x="26021" y="31386"/>
                </a:lnTo>
                <a:cubicBezTo>
                  <a:pt x="26295" y="31408"/>
                  <a:pt x="26500" y="32070"/>
                  <a:pt x="26774" y="32070"/>
                </a:cubicBezTo>
                <a:lnTo>
                  <a:pt x="26774" y="32070"/>
                </a:lnTo>
                <a:cubicBezTo>
                  <a:pt x="26911" y="32093"/>
                  <a:pt x="27048" y="31911"/>
                  <a:pt x="27208" y="31705"/>
                </a:cubicBezTo>
                <a:lnTo>
                  <a:pt x="27208" y="31705"/>
                </a:lnTo>
                <a:cubicBezTo>
                  <a:pt x="27345" y="31523"/>
                  <a:pt x="27482" y="31340"/>
                  <a:pt x="27619" y="31340"/>
                </a:cubicBezTo>
                <a:lnTo>
                  <a:pt x="27619" y="31340"/>
                </a:lnTo>
                <a:cubicBezTo>
                  <a:pt x="27893" y="31363"/>
                  <a:pt x="28098" y="32162"/>
                  <a:pt x="28372" y="32184"/>
                </a:cubicBezTo>
                <a:lnTo>
                  <a:pt x="28372" y="32184"/>
                </a:lnTo>
                <a:cubicBezTo>
                  <a:pt x="28486" y="32184"/>
                  <a:pt x="28623" y="32116"/>
                  <a:pt x="28783" y="32025"/>
                </a:cubicBezTo>
                <a:lnTo>
                  <a:pt x="28783" y="32025"/>
                </a:lnTo>
                <a:cubicBezTo>
                  <a:pt x="28920" y="31956"/>
                  <a:pt x="29057" y="31865"/>
                  <a:pt x="29171" y="31888"/>
                </a:cubicBezTo>
                <a:lnTo>
                  <a:pt x="29171" y="31888"/>
                </a:lnTo>
                <a:cubicBezTo>
                  <a:pt x="29308" y="31888"/>
                  <a:pt x="29445" y="31774"/>
                  <a:pt x="29604" y="31682"/>
                </a:cubicBezTo>
                <a:lnTo>
                  <a:pt x="29604" y="31682"/>
                </a:lnTo>
                <a:cubicBezTo>
                  <a:pt x="29741" y="31568"/>
                  <a:pt x="29878" y="31454"/>
                  <a:pt x="29993" y="31477"/>
                </a:cubicBezTo>
                <a:lnTo>
                  <a:pt x="29993" y="31477"/>
                </a:lnTo>
                <a:cubicBezTo>
                  <a:pt x="30266" y="31477"/>
                  <a:pt x="30495" y="32070"/>
                  <a:pt x="30746" y="32093"/>
                </a:cubicBezTo>
                <a:lnTo>
                  <a:pt x="30746" y="32093"/>
                </a:lnTo>
                <a:cubicBezTo>
                  <a:pt x="31020" y="32116"/>
                  <a:pt x="31294" y="32162"/>
                  <a:pt x="31545" y="32184"/>
                </a:cubicBezTo>
                <a:lnTo>
                  <a:pt x="31545" y="32184"/>
                </a:lnTo>
                <a:cubicBezTo>
                  <a:pt x="31682" y="32207"/>
                  <a:pt x="31819" y="32139"/>
                  <a:pt x="31956" y="32093"/>
                </a:cubicBezTo>
                <a:lnTo>
                  <a:pt x="31956" y="32093"/>
                </a:lnTo>
                <a:cubicBezTo>
                  <a:pt x="32092" y="32048"/>
                  <a:pt x="32229" y="32002"/>
                  <a:pt x="32344" y="32025"/>
                </a:cubicBezTo>
                <a:lnTo>
                  <a:pt x="32344" y="32025"/>
                </a:lnTo>
                <a:cubicBezTo>
                  <a:pt x="32549" y="32025"/>
                  <a:pt x="32800" y="31888"/>
                  <a:pt x="33142" y="31888"/>
                </a:cubicBezTo>
                <a:lnTo>
                  <a:pt x="33142" y="31888"/>
                </a:lnTo>
                <a:cubicBezTo>
                  <a:pt x="33371" y="31888"/>
                  <a:pt x="33622" y="31842"/>
                  <a:pt x="33918" y="31819"/>
                </a:cubicBezTo>
                <a:lnTo>
                  <a:pt x="33918" y="31819"/>
                </a:lnTo>
                <a:cubicBezTo>
                  <a:pt x="34055" y="31819"/>
                  <a:pt x="34170" y="31842"/>
                  <a:pt x="34307" y="31865"/>
                </a:cubicBezTo>
                <a:lnTo>
                  <a:pt x="34307" y="31865"/>
                </a:lnTo>
                <a:cubicBezTo>
                  <a:pt x="34443" y="31888"/>
                  <a:pt x="34580" y="31888"/>
                  <a:pt x="34717" y="31888"/>
                </a:cubicBezTo>
                <a:lnTo>
                  <a:pt x="34717" y="31888"/>
                </a:lnTo>
                <a:cubicBezTo>
                  <a:pt x="34968" y="31888"/>
                  <a:pt x="35242" y="31705"/>
                  <a:pt x="35516" y="31682"/>
                </a:cubicBezTo>
                <a:lnTo>
                  <a:pt x="35516" y="31682"/>
                </a:lnTo>
                <a:cubicBezTo>
                  <a:pt x="35767" y="31682"/>
                  <a:pt x="36041" y="31614"/>
                  <a:pt x="36315" y="31614"/>
                </a:cubicBezTo>
                <a:lnTo>
                  <a:pt x="36315" y="31614"/>
                </a:lnTo>
                <a:cubicBezTo>
                  <a:pt x="36429" y="31591"/>
                  <a:pt x="36589" y="31819"/>
                  <a:pt x="36726" y="32048"/>
                </a:cubicBezTo>
                <a:lnTo>
                  <a:pt x="36726" y="32048"/>
                </a:lnTo>
                <a:cubicBezTo>
                  <a:pt x="36886" y="32276"/>
                  <a:pt x="37023" y="32481"/>
                  <a:pt x="37160" y="32481"/>
                </a:cubicBezTo>
                <a:lnTo>
                  <a:pt x="37160" y="32481"/>
                </a:lnTo>
                <a:cubicBezTo>
                  <a:pt x="37434" y="32458"/>
                  <a:pt x="37662" y="31774"/>
                  <a:pt x="37913" y="31751"/>
                </a:cubicBezTo>
                <a:lnTo>
                  <a:pt x="37913" y="31751"/>
                </a:lnTo>
                <a:cubicBezTo>
                  <a:pt x="38050" y="31751"/>
                  <a:pt x="38187" y="31819"/>
                  <a:pt x="38324" y="31911"/>
                </a:cubicBezTo>
                <a:lnTo>
                  <a:pt x="38324" y="31911"/>
                </a:lnTo>
                <a:cubicBezTo>
                  <a:pt x="38484" y="32002"/>
                  <a:pt x="38620" y="32093"/>
                  <a:pt x="38757" y="32070"/>
                </a:cubicBezTo>
                <a:lnTo>
                  <a:pt x="38757" y="32070"/>
                </a:lnTo>
                <a:cubicBezTo>
                  <a:pt x="39009" y="32070"/>
                  <a:pt x="39237" y="31271"/>
                  <a:pt x="39488" y="31271"/>
                </a:cubicBezTo>
                <a:lnTo>
                  <a:pt x="39488" y="31271"/>
                </a:lnTo>
                <a:cubicBezTo>
                  <a:pt x="39625" y="31249"/>
                  <a:pt x="39785" y="31500"/>
                  <a:pt x="39922" y="31728"/>
                </a:cubicBezTo>
                <a:lnTo>
                  <a:pt x="39922" y="31728"/>
                </a:lnTo>
                <a:cubicBezTo>
                  <a:pt x="40081" y="31979"/>
                  <a:pt x="40241" y="32230"/>
                  <a:pt x="40378" y="32207"/>
                </a:cubicBezTo>
                <a:lnTo>
                  <a:pt x="40378" y="32207"/>
                </a:lnTo>
                <a:cubicBezTo>
                  <a:pt x="40492" y="32207"/>
                  <a:pt x="40629" y="32207"/>
                  <a:pt x="40766" y="32207"/>
                </a:cubicBezTo>
                <a:lnTo>
                  <a:pt x="40766" y="32207"/>
                </a:lnTo>
                <a:cubicBezTo>
                  <a:pt x="40903" y="32230"/>
                  <a:pt x="41040" y="32230"/>
                  <a:pt x="41177" y="32207"/>
                </a:cubicBezTo>
                <a:lnTo>
                  <a:pt x="41177" y="32207"/>
                </a:lnTo>
                <a:cubicBezTo>
                  <a:pt x="41314" y="32207"/>
                  <a:pt x="41451" y="32230"/>
                  <a:pt x="41588" y="32230"/>
                </a:cubicBezTo>
                <a:lnTo>
                  <a:pt x="41588" y="32230"/>
                </a:lnTo>
                <a:cubicBezTo>
                  <a:pt x="41725" y="32253"/>
                  <a:pt x="41862" y="32276"/>
                  <a:pt x="41999" y="32276"/>
                </a:cubicBezTo>
                <a:lnTo>
                  <a:pt x="41999" y="32276"/>
                </a:lnTo>
                <a:cubicBezTo>
                  <a:pt x="42250" y="32253"/>
                  <a:pt x="42455" y="31431"/>
                  <a:pt x="42729" y="31408"/>
                </a:cubicBezTo>
                <a:lnTo>
                  <a:pt x="42729" y="31408"/>
                </a:lnTo>
                <a:cubicBezTo>
                  <a:pt x="42980" y="31386"/>
                  <a:pt x="43231" y="31157"/>
                  <a:pt x="43505" y="31135"/>
                </a:cubicBezTo>
                <a:lnTo>
                  <a:pt x="43505" y="31135"/>
                </a:lnTo>
                <a:cubicBezTo>
                  <a:pt x="43779" y="31112"/>
                  <a:pt x="44030" y="30952"/>
                  <a:pt x="44281" y="30929"/>
                </a:cubicBezTo>
                <a:lnTo>
                  <a:pt x="44281" y="30929"/>
                </a:lnTo>
                <a:cubicBezTo>
                  <a:pt x="44555" y="30906"/>
                  <a:pt x="44806" y="30815"/>
                  <a:pt x="45080" y="30792"/>
                </a:cubicBezTo>
                <a:lnTo>
                  <a:pt x="45080" y="30792"/>
                </a:lnTo>
                <a:cubicBezTo>
                  <a:pt x="45354" y="30769"/>
                  <a:pt x="45605" y="30724"/>
                  <a:pt x="45879" y="30701"/>
                </a:cubicBezTo>
                <a:lnTo>
                  <a:pt x="45879" y="30701"/>
                </a:lnTo>
                <a:cubicBezTo>
                  <a:pt x="46016" y="30678"/>
                  <a:pt x="46176" y="30906"/>
                  <a:pt x="46313" y="31135"/>
                </a:cubicBezTo>
                <a:lnTo>
                  <a:pt x="46313" y="31135"/>
                </a:lnTo>
                <a:cubicBezTo>
                  <a:pt x="46472" y="31363"/>
                  <a:pt x="46632" y="31591"/>
                  <a:pt x="46769" y="31591"/>
                </a:cubicBezTo>
                <a:lnTo>
                  <a:pt x="46769" y="31591"/>
                </a:lnTo>
                <a:cubicBezTo>
                  <a:pt x="47020" y="31545"/>
                  <a:pt x="47294" y="31431"/>
                  <a:pt x="47545" y="31408"/>
                </a:cubicBezTo>
                <a:lnTo>
                  <a:pt x="47545" y="31408"/>
                </a:lnTo>
                <a:cubicBezTo>
                  <a:pt x="47819" y="31386"/>
                  <a:pt x="48093" y="31386"/>
                  <a:pt x="48344" y="31363"/>
                </a:cubicBezTo>
                <a:lnTo>
                  <a:pt x="48344" y="31363"/>
                </a:lnTo>
                <a:cubicBezTo>
                  <a:pt x="48481" y="31340"/>
                  <a:pt x="48618" y="31363"/>
                  <a:pt x="48755" y="31386"/>
                </a:cubicBezTo>
                <a:lnTo>
                  <a:pt x="48755" y="31386"/>
                </a:lnTo>
                <a:cubicBezTo>
                  <a:pt x="48892" y="31408"/>
                  <a:pt x="49029" y="31408"/>
                  <a:pt x="49166" y="31408"/>
                </a:cubicBezTo>
                <a:lnTo>
                  <a:pt x="49166" y="31408"/>
                </a:lnTo>
                <a:cubicBezTo>
                  <a:pt x="49440" y="31386"/>
                  <a:pt x="49622" y="30610"/>
                  <a:pt x="49873" y="30587"/>
                </a:cubicBezTo>
                <a:lnTo>
                  <a:pt x="49873" y="30587"/>
                </a:lnTo>
                <a:cubicBezTo>
                  <a:pt x="50010" y="30564"/>
                  <a:pt x="50193" y="30792"/>
                  <a:pt x="50353" y="30998"/>
                </a:cubicBezTo>
                <a:lnTo>
                  <a:pt x="50353" y="30998"/>
                </a:lnTo>
                <a:cubicBezTo>
                  <a:pt x="50512" y="31226"/>
                  <a:pt x="50649" y="31454"/>
                  <a:pt x="50786" y="31431"/>
                </a:cubicBezTo>
                <a:lnTo>
                  <a:pt x="50786" y="31431"/>
                </a:lnTo>
                <a:cubicBezTo>
                  <a:pt x="51083" y="31408"/>
                  <a:pt x="51334" y="31203"/>
                  <a:pt x="51562" y="31180"/>
                </a:cubicBezTo>
                <a:lnTo>
                  <a:pt x="51562" y="31180"/>
                </a:lnTo>
                <a:cubicBezTo>
                  <a:pt x="52019" y="31112"/>
                  <a:pt x="51973" y="30176"/>
                  <a:pt x="52019" y="30153"/>
                </a:cubicBezTo>
                <a:lnTo>
                  <a:pt x="52019" y="30153"/>
                </a:lnTo>
                <a:cubicBezTo>
                  <a:pt x="52110" y="30107"/>
                  <a:pt x="52179" y="30085"/>
                  <a:pt x="52202" y="30085"/>
                </a:cubicBezTo>
                <a:lnTo>
                  <a:pt x="52202" y="30085"/>
                </a:lnTo>
                <a:cubicBezTo>
                  <a:pt x="52179" y="30062"/>
                  <a:pt x="52133" y="30016"/>
                  <a:pt x="52087" y="29833"/>
                </a:cubicBezTo>
                <a:lnTo>
                  <a:pt x="52087" y="29833"/>
                </a:lnTo>
                <a:cubicBezTo>
                  <a:pt x="51973" y="29423"/>
                  <a:pt x="52110" y="29400"/>
                  <a:pt x="52087" y="28898"/>
                </a:cubicBezTo>
                <a:lnTo>
                  <a:pt x="52087" y="28898"/>
                </a:lnTo>
                <a:cubicBezTo>
                  <a:pt x="52065" y="28647"/>
                  <a:pt x="52521" y="28327"/>
                  <a:pt x="52544" y="28053"/>
                </a:cubicBezTo>
                <a:lnTo>
                  <a:pt x="52544" y="28053"/>
                </a:lnTo>
                <a:cubicBezTo>
                  <a:pt x="52567" y="27734"/>
                  <a:pt x="52407" y="27414"/>
                  <a:pt x="52498" y="27186"/>
                </a:cubicBezTo>
                <a:lnTo>
                  <a:pt x="52498" y="27186"/>
                </a:lnTo>
                <a:cubicBezTo>
                  <a:pt x="52635" y="26889"/>
                  <a:pt x="53046" y="26821"/>
                  <a:pt x="53115" y="26661"/>
                </a:cubicBezTo>
                <a:lnTo>
                  <a:pt x="53115" y="26661"/>
                </a:lnTo>
                <a:cubicBezTo>
                  <a:pt x="53183" y="26478"/>
                  <a:pt x="52955" y="26181"/>
                  <a:pt x="53000" y="25885"/>
                </a:cubicBezTo>
                <a:lnTo>
                  <a:pt x="53000" y="25885"/>
                </a:lnTo>
                <a:cubicBezTo>
                  <a:pt x="53023" y="25702"/>
                  <a:pt x="52886" y="25451"/>
                  <a:pt x="52932" y="25154"/>
                </a:cubicBezTo>
                <a:lnTo>
                  <a:pt x="52932" y="25154"/>
                </a:lnTo>
                <a:cubicBezTo>
                  <a:pt x="52978" y="24743"/>
                  <a:pt x="53434" y="24241"/>
                  <a:pt x="53320" y="24082"/>
                </a:cubicBezTo>
                <a:lnTo>
                  <a:pt x="53320" y="24082"/>
                </a:lnTo>
                <a:cubicBezTo>
                  <a:pt x="53274" y="23990"/>
                  <a:pt x="53023" y="24036"/>
                  <a:pt x="52772" y="24082"/>
                </a:cubicBezTo>
                <a:lnTo>
                  <a:pt x="52772" y="24082"/>
                </a:lnTo>
                <a:cubicBezTo>
                  <a:pt x="52498" y="24127"/>
                  <a:pt x="52202" y="24196"/>
                  <a:pt x="52065" y="24059"/>
                </a:cubicBezTo>
                <a:lnTo>
                  <a:pt x="52065" y="24059"/>
                </a:lnTo>
                <a:cubicBezTo>
                  <a:pt x="51882" y="23922"/>
                  <a:pt x="51859" y="23511"/>
                  <a:pt x="51631" y="23237"/>
                </a:cubicBezTo>
                <a:lnTo>
                  <a:pt x="51631" y="23237"/>
                </a:lnTo>
                <a:cubicBezTo>
                  <a:pt x="51448" y="23009"/>
                  <a:pt x="51517" y="22712"/>
                  <a:pt x="51425" y="22507"/>
                </a:cubicBezTo>
                <a:lnTo>
                  <a:pt x="51425" y="22507"/>
                </a:lnTo>
                <a:cubicBezTo>
                  <a:pt x="51334" y="22255"/>
                  <a:pt x="51197" y="22096"/>
                  <a:pt x="51197" y="21799"/>
                </a:cubicBezTo>
                <a:lnTo>
                  <a:pt x="51197" y="21799"/>
                </a:lnTo>
                <a:cubicBezTo>
                  <a:pt x="51197" y="21594"/>
                  <a:pt x="50672" y="21274"/>
                  <a:pt x="50695" y="20977"/>
                </a:cubicBezTo>
                <a:lnTo>
                  <a:pt x="50695" y="20977"/>
                </a:lnTo>
                <a:cubicBezTo>
                  <a:pt x="50741" y="20772"/>
                  <a:pt x="51311" y="20566"/>
                  <a:pt x="51334" y="20293"/>
                </a:cubicBezTo>
                <a:lnTo>
                  <a:pt x="51334" y="20293"/>
                </a:lnTo>
                <a:cubicBezTo>
                  <a:pt x="51357" y="20064"/>
                  <a:pt x="51471" y="19813"/>
                  <a:pt x="51471" y="19516"/>
                </a:cubicBezTo>
                <a:lnTo>
                  <a:pt x="51471" y="19516"/>
                </a:lnTo>
                <a:cubicBezTo>
                  <a:pt x="51494" y="19288"/>
                  <a:pt x="51722" y="19037"/>
                  <a:pt x="51722" y="18763"/>
                </a:cubicBezTo>
                <a:lnTo>
                  <a:pt x="51722" y="18763"/>
                </a:lnTo>
                <a:cubicBezTo>
                  <a:pt x="51745" y="18466"/>
                  <a:pt x="51973" y="18193"/>
                  <a:pt x="51950" y="17987"/>
                </a:cubicBezTo>
                <a:lnTo>
                  <a:pt x="51950" y="17987"/>
                </a:lnTo>
                <a:cubicBezTo>
                  <a:pt x="51928" y="17599"/>
                  <a:pt x="51699" y="17165"/>
                  <a:pt x="51631" y="17051"/>
                </a:cubicBezTo>
                <a:lnTo>
                  <a:pt x="51631" y="17051"/>
                </a:lnTo>
                <a:cubicBezTo>
                  <a:pt x="51494" y="16823"/>
                  <a:pt x="50764" y="17097"/>
                  <a:pt x="50490" y="17257"/>
                </a:cubicBezTo>
                <a:lnTo>
                  <a:pt x="50490" y="17257"/>
                </a:lnTo>
                <a:cubicBezTo>
                  <a:pt x="50284" y="17394"/>
                  <a:pt x="50330" y="17439"/>
                  <a:pt x="50124" y="17257"/>
                </a:cubicBezTo>
                <a:lnTo>
                  <a:pt x="50124" y="17257"/>
                </a:lnTo>
                <a:cubicBezTo>
                  <a:pt x="49873" y="17051"/>
                  <a:pt x="49691" y="17051"/>
                  <a:pt x="49599" y="16846"/>
                </a:cubicBezTo>
                <a:lnTo>
                  <a:pt x="49599" y="16846"/>
                </a:lnTo>
                <a:cubicBezTo>
                  <a:pt x="49508" y="16663"/>
                  <a:pt x="49417" y="16526"/>
                  <a:pt x="49394" y="16207"/>
                </a:cubicBezTo>
                <a:lnTo>
                  <a:pt x="49394" y="16207"/>
                </a:lnTo>
                <a:cubicBezTo>
                  <a:pt x="49371" y="16001"/>
                  <a:pt x="49166" y="15773"/>
                  <a:pt x="49166" y="15476"/>
                </a:cubicBezTo>
                <a:lnTo>
                  <a:pt x="49166" y="15476"/>
                </a:lnTo>
                <a:cubicBezTo>
                  <a:pt x="49166" y="15248"/>
                  <a:pt x="49508" y="14997"/>
                  <a:pt x="49508" y="14723"/>
                </a:cubicBezTo>
                <a:lnTo>
                  <a:pt x="49508" y="14723"/>
                </a:lnTo>
                <a:cubicBezTo>
                  <a:pt x="49508" y="14335"/>
                  <a:pt x="48983" y="14038"/>
                  <a:pt x="48983" y="13787"/>
                </a:cubicBezTo>
                <a:lnTo>
                  <a:pt x="48983" y="13787"/>
                </a:lnTo>
                <a:cubicBezTo>
                  <a:pt x="48983" y="13331"/>
                  <a:pt x="48709" y="13171"/>
                  <a:pt x="48664" y="12966"/>
                </a:cubicBezTo>
                <a:lnTo>
                  <a:pt x="48664" y="12966"/>
                </a:lnTo>
                <a:cubicBezTo>
                  <a:pt x="48618" y="12692"/>
                  <a:pt x="48778" y="12623"/>
                  <a:pt x="48527" y="12235"/>
                </a:cubicBezTo>
                <a:lnTo>
                  <a:pt x="48527" y="12235"/>
                </a:lnTo>
                <a:cubicBezTo>
                  <a:pt x="48367" y="11984"/>
                  <a:pt x="48184" y="11938"/>
                  <a:pt x="47956" y="11756"/>
                </a:cubicBezTo>
                <a:lnTo>
                  <a:pt x="47956" y="11756"/>
                </a:lnTo>
                <a:cubicBezTo>
                  <a:pt x="47751" y="11573"/>
                  <a:pt x="48184" y="10706"/>
                  <a:pt x="47979" y="10500"/>
                </a:cubicBezTo>
                <a:lnTo>
                  <a:pt x="47979" y="10500"/>
                </a:lnTo>
                <a:cubicBezTo>
                  <a:pt x="47796" y="10318"/>
                  <a:pt x="47226" y="10500"/>
                  <a:pt x="47066" y="10227"/>
                </a:cubicBezTo>
                <a:lnTo>
                  <a:pt x="47066" y="10227"/>
                </a:lnTo>
                <a:cubicBezTo>
                  <a:pt x="46929" y="10021"/>
                  <a:pt x="46427" y="9907"/>
                  <a:pt x="46313" y="9610"/>
                </a:cubicBezTo>
                <a:lnTo>
                  <a:pt x="46313" y="9610"/>
                </a:lnTo>
                <a:cubicBezTo>
                  <a:pt x="46176" y="9222"/>
                  <a:pt x="46609" y="8766"/>
                  <a:pt x="46518" y="8583"/>
                </a:cubicBezTo>
                <a:lnTo>
                  <a:pt x="46518" y="8583"/>
                </a:lnTo>
                <a:cubicBezTo>
                  <a:pt x="46427" y="8423"/>
                  <a:pt x="46267" y="8423"/>
                  <a:pt x="46084" y="8423"/>
                </a:cubicBezTo>
                <a:lnTo>
                  <a:pt x="46084" y="8423"/>
                </a:lnTo>
                <a:cubicBezTo>
                  <a:pt x="45947" y="8423"/>
                  <a:pt x="45788" y="8423"/>
                  <a:pt x="45628" y="8378"/>
                </a:cubicBezTo>
                <a:lnTo>
                  <a:pt x="45628" y="8378"/>
                </a:lnTo>
                <a:cubicBezTo>
                  <a:pt x="45422" y="8309"/>
                  <a:pt x="45263" y="7990"/>
                  <a:pt x="44920" y="7807"/>
                </a:cubicBezTo>
                <a:lnTo>
                  <a:pt x="44920" y="7807"/>
                </a:lnTo>
                <a:cubicBezTo>
                  <a:pt x="44806" y="7761"/>
                  <a:pt x="44692" y="7761"/>
                  <a:pt x="44532" y="7784"/>
                </a:cubicBezTo>
                <a:lnTo>
                  <a:pt x="44532" y="7784"/>
                </a:lnTo>
                <a:cubicBezTo>
                  <a:pt x="44350" y="7784"/>
                  <a:pt x="44144" y="7784"/>
                  <a:pt x="43984" y="7693"/>
                </a:cubicBezTo>
                <a:lnTo>
                  <a:pt x="43984" y="7693"/>
                </a:lnTo>
                <a:cubicBezTo>
                  <a:pt x="43733" y="7556"/>
                  <a:pt x="43916" y="6803"/>
                  <a:pt x="43733" y="6689"/>
                </a:cubicBezTo>
                <a:lnTo>
                  <a:pt x="43733" y="6689"/>
                </a:lnTo>
                <a:cubicBezTo>
                  <a:pt x="43596" y="6597"/>
                  <a:pt x="43414" y="6597"/>
                  <a:pt x="43254" y="6597"/>
                </a:cubicBezTo>
                <a:lnTo>
                  <a:pt x="43254" y="6597"/>
                </a:lnTo>
                <a:cubicBezTo>
                  <a:pt x="43094" y="6597"/>
                  <a:pt x="42980" y="6620"/>
                  <a:pt x="42912" y="6529"/>
                </a:cubicBezTo>
                <a:lnTo>
                  <a:pt x="42912" y="6529"/>
                </a:lnTo>
                <a:cubicBezTo>
                  <a:pt x="42752" y="6301"/>
                  <a:pt x="42204" y="6004"/>
                  <a:pt x="42227" y="5753"/>
                </a:cubicBezTo>
                <a:lnTo>
                  <a:pt x="42227" y="5753"/>
                </a:lnTo>
                <a:cubicBezTo>
                  <a:pt x="42250" y="5525"/>
                  <a:pt x="42341" y="5319"/>
                  <a:pt x="42364" y="5022"/>
                </a:cubicBezTo>
                <a:lnTo>
                  <a:pt x="42364" y="5022"/>
                </a:lnTo>
                <a:cubicBezTo>
                  <a:pt x="42387" y="4817"/>
                  <a:pt x="42729" y="4612"/>
                  <a:pt x="42661" y="4338"/>
                </a:cubicBezTo>
                <a:lnTo>
                  <a:pt x="42661" y="4338"/>
                </a:lnTo>
                <a:cubicBezTo>
                  <a:pt x="42592" y="3995"/>
                  <a:pt x="42501" y="3767"/>
                  <a:pt x="42455" y="3584"/>
                </a:cubicBezTo>
                <a:lnTo>
                  <a:pt x="42455" y="3584"/>
                </a:lnTo>
                <a:cubicBezTo>
                  <a:pt x="42318" y="3014"/>
                  <a:pt x="42866" y="2945"/>
                  <a:pt x="42592" y="2626"/>
                </a:cubicBezTo>
                <a:lnTo>
                  <a:pt x="42592" y="2626"/>
                </a:lnTo>
                <a:cubicBezTo>
                  <a:pt x="42432" y="2443"/>
                  <a:pt x="41770" y="2534"/>
                  <a:pt x="41474" y="2557"/>
                </a:cubicBezTo>
                <a:lnTo>
                  <a:pt x="41474" y="2557"/>
                </a:lnTo>
                <a:cubicBezTo>
                  <a:pt x="41086" y="2603"/>
                  <a:pt x="41108" y="2786"/>
                  <a:pt x="40698" y="2808"/>
                </a:cubicBezTo>
                <a:lnTo>
                  <a:pt x="40698" y="2808"/>
                </a:lnTo>
                <a:cubicBezTo>
                  <a:pt x="40332" y="2808"/>
                  <a:pt x="40378" y="2512"/>
                  <a:pt x="40013" y="2466"/>
                </a:cubicBezTo>
                <a:lnTo>
                  <a:pt x="40013" y="2466"/>
                </a:lnTo>
                <a:cubicBezTo>
                  <a:pt x="39830" y="2443"/>
                  <a:pt x="39716" y="2512"/>
                  <a:pt x="39625" y="2580"/>
                </a:cubicBezTo>
                <a:lnTo>
                  <a:pt x="39625" y="2580"/>
                </a:lnTo>
                <a:cubicBezTo>
                  <a:pt x="39511" y="2649"/>
                  <a:pt x="39419" y="2717"/>
                  <a:pt x="39214" y="2694"/>
                </a:cubicBezTo>
                <a:lnTo>
                  <a:pt x="39214" y="2694"/>
                </a:lnTo>
                <a:cubicBezTo>
                  <a:pt x="38849" y="2649"/>
                  <a:pt x="38917" y="2489"/>
                  <a:pt x="38552" y="2375"/>
                </a:cubicBezTo>
                <a:lnTo>
                  <a:pt x="38552" y="2375"/>
                </a:lnTo>
                <a:cubicBezTo>
                  <a:pt x="38141" y="2238"/>
                  <a:pt x="38232" y="2375"/>
                  <a:pt x="37799" y="2078"/>
                </a:cubicBezTo>
                <a:lnTo>
                  <a:pt x="37799" y="2078"/>
                </a:lnTo>
                <a:cubicBezTo>
                  <a:pt x="37593" y="1918"/>
                  <a:pt x="37319" y="1804"/>
                  <a:pt x="37046" y="1644"/>
                </a:cubicBezTo>
                <a:lnTo>
                  <a:pt x="37046" y="1644"/>
                </a:lnTo>
                <a:cubicBezTo>
                  <a:pt x="36909" y="1576"/>
                  <a:pt x="36726" y="1621"/>
                  <a:pt x="36543" y="1667"/>
                </a:cubicBezTo>
                <a:lnTo>
                  <a:pt x="36543" y="1667"/>
                </a:lnTo>
                <a:cubicBezTo>
                  <a:pt x="36361" y="1713"/>
                  <a:pt x="36155" y="1758"/>
                  <a:pt x="36018" y="1690"/>
                </a:cubicBezTo>
                <a:lnTo>
                  <a:pt x="36018" y="1690"/>
                </a:lnTo>
                <a:cubicBezTo>
                  <a:pt x="35767" y="1576"/>
                  <a:pt x="35676" y="1165"/>
                  <a:pt x="35402" y="1074"/>
                </a:cubicBezTo>
                <a:lnTo>
                  <a:pt x="35402" y="1074"/>
                </a:lnTo>
                <a:cubicBezTo>
                  <a:pt x="35105" y="960"/>
                  <a:pt x="35037" y="69"/>
                  <a:pt x="34763" y="24"/>
                </a:cubicBezTo>
                <a:lnTo>
                  <a:pt x="34763" y="24"/>
                </a:lnTo>
                <a:cubicBezTo>
                  <a:pt x="34740" y="1"/>
                  <a:pt x="34717" y="1"/>
                  <a:pt x="34695" y="1"/>
                </a:cubicBezTo>
                <a:lnTo>
                  <a:pt x="34695" y="1"/>
                </a:lnTo>
                <a:cubicBezTo>
                  <a:pt x="34398" y="1"/>
                  <a:pt x="34055" y="320"/>
                  <a:pt x="33850" y="366"/>
                </a:cubicBezTo>
                <a:moveTo>
                  <a:pt x="52202" y="30085"/>
                </a:moveTo>
                <a:cubicBezTo>
                  <a:pt x="52224" y="30085"/>
                  <a:pt x="52224" y="30085"/>
                  <a:pt x="52224" y="30085"/>
                </a:cubicBezTo>
                <a:lnTo>
                  <a:pt x="52224" y="30085"/>
                </a:lnTo>
                <a:cubicBezTo>
                  <a:pt x="52224" y="30085"/>
                  <a:pt x="52224" y="30085"/>
                  <a:pt x="52202" y="30085"/>
                </a:cubicBezTo>
                <a:lnTo>
                  <a:pt x="52202" y="30085"/>
                </a:lnTo>
                <a:cubicBezTo>
                  <a:pt x="52202" y="30085"/>
                  <a:pt x="52202" y="30085"/>
                  <a:pt x="52202" y="30085"/>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20"/>
          <p:cNvSpPr/>
          <p:nvPr/>
        </p:nvSpPr>
        <p:spPr>
          <a:xfrm>
            <a:off x="6688047" y="4379329"/>
            <a:ext cx="1299795" cy="670258"/>
          </a:xfrm>
          <a:custGeom>
            <a:rect b="b" l="l" r="r" t="t"/>
            <a:pathLst>
              <a:path extrusionOk="0" h="21069" w="40858">
                <a:moveTo>
                  <a:pt x="1918" y="18831"/>
                </a:moveTo>
                <a:cubicBezTo>
                  <a:pt x="1781" y="18740"/>
                  <a:pt x="1735" y="18443"/>
                  <a:pt x="1576" y="18306"/>
                </a:cubicBezTo>
                <a:cubicBezTo>
                  <a:pt x="1439" y="18169"/>
                  <a:pt x="1325" y="18032"/>
                  <a:pt x="1188" y="17896"/>
                </a:cubicBezTo>
                <a:cubicBezTo>
                  <a:pt x="1051" y="17736"/>
                  <a:pt x="434" y="17850"/>
                  <a:pt x="343" y="17713"/>
                </a:cubicBezTo>
                <a:cubicBezTo>
                  <a:pt x="229" y="17530"/>
                  <a:pt x="69" y="17234"/>
                  <a:pt x="46" y="17097"/>
                </a:cubicBezTo>
                <a:cubicBezTo>
                  <a:pt x="1" y="16891"/>
                  <a:pt x="526" y="16754"/>
                  <a:pt x="800" y="16709"/>
                </a:cubicBezTo>
                <a:cubicBezTo>
                  <a:pt x="982" y="16663"/>
                  <a:pt x="1028" y="16206"/>
                  <a:pt x="1188" y="16161"/>
                </a:cubicBezTo>
                <a:cubicBezTo>
                  <a:pt x="1393" y="16138"/>
                  <a:pt x="1667" y="16549"/>
                  <a:pt x="1827" y="16526"/>
                </a:cubicBezTo>
                <a:cubicBezTo>
                  <a:pt x="2146" y="16458"/>
                  <a:pt x="2078" y="16503"/>
                  <a:pt x="2169" y="16298"/>
                </a:cubicBezTo>
                <a:cubicBezTo>
                  <a:pt x="2283" y="16115"/>
                  <a:pt x="2146" y="16115"/>
                  <a:pt x="2169" y="15910"/>
                </a:cubicBezTo>
                <a:cubicBezTo>
                  <a:pt x="2215" y="15681"/>
                  <a:pt x="2238" y="15681"/>
                  <a:pt x="2260" y="15476"/>
                </a:cubicBezTo>
                <a:cubicBezTo>
                  <a:pt x="2283" y="15248"/>
                  <a:pt x="2763" y="15225"/>
                  <a:pt x="2717" y="15020"/>
                </a:cubicBezTo>
                <a:cubicBezTo>
                  <a:pt x="2648" y="14746"/>
                  <a:pt x="1895" y="15042"/>
                  <a:pt x="1735" y="14768"/>
                </a:cubicBezTo>
                <a:cubicBezTo>
                  <a:pt x="1667" y="14632"/>
                  <a:pt x="2032" y="14312"/>
                  <a:pt x="2009" y="14129"/>
                </a:cubicBezTo>
                <a:cubicBezTo>
                  <a:pt x="2009" y="13970"/>
                  <a:pt x="1690" y="13696"/>
                  <a:pt x="1781" y="13513"/>
                </a:cubicBezTo>
                <a:cubicBezTo>
                  <a:pt x="1850" y="13376"/>
                  <a:pt x="2123" y="13239"/>
                  <a:pt x="2283" y="13079"/>
                </a:cubicBezTo>
                <a:cubicBezTo>
                  <a:pt x="2397" y="12942"/>
                  <a:pt x="2694" y="12942"/>
                  <a:pt x="2808" y="12851"/>
                </a:cubicBezTo>
                <a:cubicBezTo>
                  <a:pt x="2968" y="12714"/>
                  <a:pt x="2968" y="12440"/>
                  <a:pt x="3128" y="12372"/>
                </a:cubicBezTo>
                <a:cubicBezTo>
                  <a:pt x="3310" y="12281"/>
                  <a:pt x="3539" y="12235"/>
                  <a:pt x="3698" y="12212"/>
                </a:cubicBezTo>
                <a:cubicBezTo>
                  <a:pt x="4041" y="12121"/>
                  <a:pt x="4086" y="11915"/>
                  <a:pt x="4360" y="11961"/>
                </a:cubicBezTo>
                <a:cubicBezTo>
                  <a:pt x="4611" y="11984"/>
                  <a:pt x="4246" y="12007"/>
                  <a:pt x="4474" y="11847"/>
                </a:cubicBezTo>
                <a:cubicBezTo>
                  <a:pt x="4589" y="11756"/>
                  <a:pt x="5365" y="12029"/>
                  <a:pt x="5433" y="11824"/>
                </a:cubicBezTo>
                <a:cubicBezTo>
                  <a:pt x="5479" y="11710"/>
                  <a:pt x="5456" y="11482"/>
                  <a:pt x="5456" y="11299"/>
                </a:cubicBezTo>
                <a:cubicBezTo>
                  <a:pt x="5456" y="11139"/>
                  <a:pt x="4999" y="10979"/>
                  <a:pt x="4977" y="10843"/>
                </a:cubicBezTo>
                <a:cubicBezTo>
                  <a:pt x="4931" y="10683"/>
                  <a:pt x="4520" y="10614"/>
                  <a:pt x="4497" y="10477"/>
                </a:cubicBezTo>
                <a:cubicBezTo>
                  <a:pt x="4429" y="10318"/>
                  <a:pt x="5273" y="9975"/>
                  <a:pt x="5228" y="9838"/>
                </a:cubicBezTo>
                <a:cubicBezTo>
                  <a:pt x="5182" y="9678"/>
                  <a:pt x="4771" y="9633"/>
                  <a:pt x="4794" y="9473"/>
                </a:cubicBezTo>
                <a:cubicBezTo>
                  <a:pt x="4794" y="9313"/>
                  <a:pt x="4474" y="9085"/>
                  <a:pt x="4543" y="8925"/>
                </a:cubicBezTo>
                <a:cubicBezTo>
                  <a:pt x="4611" y="8720"/>
                  <a:pt x="5091" y="8765"/>
                  <a:pt x="5342" y="8743"/>
                </a:cubicBezTo>
                <a:cubicBezTo>
                  <a:pt x="5524" y="8720"/>
                  <a:pt x="5775" y="8469"/>
                  <a:pt x="6027" y="8492"/>
                </a:cubicBezTo>
                <a:cubicBezTo>
                  <a:pt x="6232" y="8537"/>
                  <a:pt x="6346" y="9016"/>
                  <a:pt x="6552" y="9062"/>
                </a:cubicBezTo>
                <a:cubicBezTo>
                  <a:pt x="6803" y="9108"/>
                  <a:pt x="7213" y="8537"/>
                  <a:pt x="7396" y="8583"/>
                </a:cubicBezTo>
                <a:cubicBezTo>
                  <a:pt x="7738" y="8651"/>
                  <a:pt x="8263" y="9268"/>
                  <a:pt x="8309" y="9199"/>
                </a:cubicBezTo>
                <a:cubicBezTo>
                  <a:pt x="8355" y="9131"/>
                  <a:pt x="8309" y="8697"/>
                  <a:pt x="8606" y="8765"/>
                </a:cubicBezTo>
                <a:cubicBezTo>
                  <a:pt x="8788" y="8834"/>
                  <a:pt x="8834" y="9290"/>
                  <a:pt x="9017" y="9336"/>
                </a:cubicBezTo>
                <a:cubicBezTo>
                  <a:pt x="9222" y="9382"/>
                  <a:pt x="9450" y="9062"/>
                  <a:pt x="9633" y="9039"/>
                </a:cubicBezTo>
                <a:cubicBezTo>
                  <a:pt x="9838" y="9016"/>
                  <a:pt x="10295" y="9268"/>
                  <a:pt x="10363" y="9085"/>
                </a:cubicBezTo>
                <a:cubicBezTo>
                  <a:pt x="10432" y="8948"/>
                  <a:pt x="9770" y="8651"/>
                  <a:pt x="9793" y="8446"/>
                </a:cubicBezTo>
                <a:cubicBezTo>
                  <a:pt x="9816" y="8286"/>
                  <a:pt x="9838" y="8126"/>
                  <a:pt x="9838" y="7944"/>
                </a:cubicBezTo>
                <a:cubicBezTo>
                  <a:pt x="9861" y="7784"/>
                  <a:pt x="10546" y="7647"/>
                  <a:pt x="10546" y="7464"/>
                </a:cubicBezTo>
                <a:cubicBezTo>
                  <a:pt x="10569" y="7305"/>
                  <a:pt x="9975" y="7099"/>
                  <a:pt x="9998" y="6917"/>
                </a:cubicBezTo>
                <a:cubicBezTo>
                  <a:pt x="10021" y="6734"/>
                  <a:pt x="10820" y="6620"/>
                  <a:pt x="10843" y="6460"/>
                </a:cubicBezTo>
                <a:cubicBezTo>
                  <a:pt x="10866" y="6277"/>
                  <a:pt x="10569" y="6072"/>
                  <a:pt x="10614" y="5935"/>
                </a:cubicBezTo>
                <a:cubicBezTo>
                  <a:pt x="10660" y="5730"/>
                  <a:pt x="10523" y="5456"/>
                  <a:pt x="10614" y="5342"/>
                </a:cubicBezTo>
                <a:cubicBezTo>
                  <a:pt x="10774" y="5205"/>
                  <a:pt x="10797" y="5045"/>
                  <a:pt x="10888" y="4931"/>
                </a:cubicBezTo>
                <a:cubicBezTo>
                  <a:pt x="11002" y="4771"/>
                  <a:pt x="11413" y="4839"/>
                  <a:pt x="11550" y="4725"/>
                </a:cubicBezTo>
                <a:cubicBezTo>
                  <a:pt x="11664" y="4634"/>
                  <a:pt x="11664" y="4429"/>
                  <a:pt x="11915" y="4406"/>
                </a:cubicBezTo>
                <a:cubicBezTo>
                  <a:pt x="12098" y="4406"/>
                  <a:pt x="12235" y="4543"/>
                  <a:pt x="12395" y="4634"/>
                </a:cubicBezTo>
                <a:cubicBezTo>
                  <a:pt x="12555" y="4703"/>
                  <a:pt x="12600" y="4862"/>
                  <a:pt x="12737" y="4976"/>
                </a:cubicBezTo>
                <a:cubicBezTo>
                  <a:pt x="12897" y="5068"/>
                  <a:pt x="13285" y="4931"/>
                  <a:pt x="13399" y="5045"/>
                </a:cubicBezTo>
                <a:cubicBezTo>
                  <a:pt x="13582" y="5159"/>
                  <a:pt x="13559" y="5616"/>
                  <a:pt x="13719" y="5638"/>
                </a:cubicBezTo>
                <a:cubicBezTo>
                  <a:pt x="13856" y="5638"/>
                  <a:pt x="14266" y="5524"/>
                  <a:pt x="14518" y="5410"/>
                </a:cubicBezTo>
                <a:cubicBezTo>
                  <a:pt x="14723" y="5319"/>
                  <a:pt x="14883" y="5091"/>
                  <a:pt x="15065" y="4999"/>
                </a:cubicBezTo>
                <a:cubicBezTo>
                  <a:pt x="15385" y="4817"/>
                  <a:pt x="15499" y="4931"/>
                  <a:pt x="15727" y="4703"/>
                </a:cubicBezTo>
                <a:cubicBezTo>
                  <a:pt x="15910" y="4520"/>
                  <a:pt x="15568" y="4292"/>
                  <a:pt x="15727" y="4086"/>
                </a:cubicBezTo>
                <a:cubicBezTo>
                  <a:pt x="15887" y="3881"/>
                  <a:pt x="16161" y="4041"/>
                  <a:pt x="16321" y="3835"/>
                </a:cubicBezTo>
                <a:cubicBezTo>
                  <a:pt x="16481" y="3630"/>
                  <a:pt x="16115" y="3470"/>
                  <a:pt x="16229" y="3242"/>
                </a:cubicBezTo>
                <a:cubicBezTo>
                  <a:pt x="16366" y="2968"/>
                  <a:pt x="16435" y="2854"/>
                  <a:pt x="16754" y="2671"/>
                </a:cubicBezTo>
                <a:cubicBezTo>
                  <a:pt x="16914" y="2580"/>
                  <a:pt x="16960" y="2466"/>
                  <a:pt x="17097" y="2374"/>
                </a:cubicBezTo>
                <a:cubicBezTo>
                  <a:pt x="17188" y="2306"/>
                  <a:pt x="17508" y="2192"/>
                  <a:pt x="17736" y="2192"/>
                </a:cubicBezTo>
                <a:cubicBezTo>
                  <a:pt x="18124" y="2192"/>
                  <a:pt x="17645" y="2443"/>
                  <a:pt x="18192" y="2374"/>
                </a:cubicBezTo>
                <a:cubicBezTo>
                  <a:pt x="18307" y="2374"/>
                  <a:pt x="18512" y="2466"/>
                  <a:pt x="18763" y="2420"/>
                </a:cubicBezTo>
                <a:cubicBezTo>
                  <a:pt x="18968" y="2374"/>
                  <a:pt x="19197" y="2443"/>
                  <a:pt x="19402" y="2374"/>
                </a:cubicBezTo>
                <a:cubicBezTo>
                  <a:pt x="19585" y="2306"/>
                  <a:pt x="19493" y="1849"/>
                  <a:pt x="19676" y="1758"/>
                </a:cubicBezTo>
                <a:cubicBezTo>
                  <a:pt x="19859" y="1667"/>
                  <a:pt x="20087" y="1690"/>
                  <a:pt x="20247" y="1598"/>
                </a:cubicBezTo>
                <a:cubicBezTo>
                  <a:pt x="20429" y="1484"/>
                  <a:pt x="20589" y="1416"/>
                  <a:pt x="20726" y="1302"/>
                </a:cubicBezTo>
                <a:cubicBezTo>
                  <a:pt x="21000" y="1096"/>
                  <a:pt x="21000" y="1233"/>
                  <a:pt x="21160" y="1005"/>
                </a:cubicBezTo>
                <a:cubicBezTo>
                  <a:pt x="21342" y="777"/>
                  <a:pt x="21571" y="1005"/>
                  <a:pt x="21867" y="959"/>
                </a:cubicBezTo>
                <a:cubicBezTo>
                  <a:pt x="22027" y="936"/>
                  <a:pt x="22187" y="777"/>
                  <a:pt x="22392" y="1005"/>
                </a:cubicBezTo>
                <a:cubicBezTo>
                  <a:pt x="22529" y="1142"/>
                  <a:pt x="22621" y="1279"/>
                  <a:pt x="22735" y="1393"/>
                </a:cubicBezTo>
                <a:cubicBezTo>
                  <a:pt x="22872" y="1530"/>
                  <a:pt x="22849" y="1849"/>
                  <a:pt x="22986" y="1918"/>
                </a:cubicBezTo>
                <a:cubicBezTo>
                  <a:pt x="23146" y="2032"/>
                  <a:pt x="23511" y="2260"/>
                  <a:pt x="23693" y="2260"/>
                </a:cubicBezTo>
                <a:cubicBezTo>
                  <a:pt x="23853" y="2260"/>
                  <a:pt x="23785" y="1530"/>
                  <a:pt x="23967" y="1416"/>
                </a:cubicBezTo>
                <a:cubicBezTo>
                  <a:pt x="24104" y="1324"/>
                  <a:pt x="24424" y="1416"/>
                  <a:pt x="24538" y="1279"/>
                </a:cubicBezTo>
                <a:cubicBezTo>
                  <a:pt x="24675" y="1165"/>
                  <a:pt x="25200" y="1302"/>
                  <a:pt x="25314" y="1165"/>
                </a:cubicBezTo>
                <a:cubicBezTo>
                  <a:pt x="25451" y="1050"/>
                  <a:pt x="25017" y="457"/>
                  <a:pt x="25177" y="343"/>
                </a:cubicBezTo>
                <a:cubicBezTo>
                  <a:pt x="25337" y="274"/>
                  <a:pt x="25679" y="274"/>
                  <a:pt x="25885" y="252"/>
                </a:cubicBezTo>
                <a:cubicBezTo>
                  <a:pt x="26067" y="229"/>
                  <a:pt x="26364" y="1"/>
                  <a:pt x="26592" y="46"/>
                </a:cubicBezTo>
                <a:cubicBezTo>
                  <a:pt x="26798" y="69"/>
                  <a:pt x="26866" y="662"/>
                  <a:pt x="27071" y="731"/>
                </a:cubicBezTo>
                <a:cubicBezTo>
                  <a:pt x="27277" y="777"/>
                  <a:pt x="27368" y="1050"/>
                  <a:pt x="27551" y="1119"/>
                </a:cubicBezTo>
                <a:cubicBezTo>
                  <a:pt x="27756" y="1210"/>
                  <a:pt x="28144" y="1005"/>
                  <a:pt x="28327" y="1096"/>
                </a:cubicBezTo>
                <a:cubicBezTo>
                  <a:pt x="28532" y="1187"/>
                  <a:pt x="28761" y="1279"/>
                  <a:pt x="28920" y="1370"/>
                </a:cubicBezTo>
                <a:cubicBezTo>
                  <a:pt x="29240" y="1553"/>
                  <a:pt x="29171" y="1484"/>
                  <a:pt x="29491" y="1553"/>
                </a:cubicBezTo>
                <a:cubicBezTo>
                  <a:pt x="29765" y="1644"/>
                  <a:pt x="29719" y="1735"/>
                  <a:pt x="30016" y="1781"/>
                </a:cubicBezTo>
                <a:cubicBezTo>
                  <a:pt x="30290" y="1804"/>
                  <a:pt x="30313" y="1598"/>
                  <a:pt x="30609" y="1621"/>
                </a:cubicBezTo>
                <a:cubicBezTo>
                  <a:pt x="30883" y="1667"/>
                  <a:pt x="30860" y="1849"/>
                  <a:pt x="31134" y="1849"/>
                </a:cubicBezTo>
                <a:cubicBezTo>
                  <a:pt x="31454" y="1827"/>
                  <a:pt x="31431" y="1712"/>
                  <a:pt x="31728" y="1690"/>
                </a:cubicBezTo>
                <a:cubicBezTo>
                  <a:pt x="31956" y="1667"/>
                  <a:pt x="32458" y="1598"/>
                  <a:pt x="32572" y="1735"/>
                </a:cubicBezTo>
                <a:cubicBezTo>
                  <a:pt x="32778" y="1941"/>
                  <a:pt x="32390" y="1986"/>
                  <a:pt x="32481" y="2352"/>
                </a:cubicBezTo>
                <a:cubicBezTo>
                  <a:pt x="32504" y="2466"/>
                  <a:pt x="32572" y="2603"/>
                  <a:pt x="32641" y="2831"/>
                </a:cubicBezTo>
                <a:cubicBezTo>
                  <a:pt x="32686" y="3013"/>
                  <a:pt x="32413" y="3128"/>
                  <a:pt x="32413" y="3287"/>
                </a:cubicBezTo>
                <a:cubicBezTo>
                  <a:pt x="32390" y="3470"/>
                  <a:pt x="32321" y="3607"/>
                  <a:pt x="32298" y="3744"/>
                </a:cubicBezTo>
                <a:cubicBezTo>
                  <a:pt x="32276" y="3904"/>
                  <a:pt x="32709" y="4109"/>
                  <a:pt x="32823" y="4269"/>
                </a:cubicBezTo>
                <a:cubicBezTo>
                  <a:pt x="32915" y="4360"/>
                  <a:pt x="33257" y="4223"/>
                  <a:pt x="33463" y="4360"/>
                </a:cubicBezTo>
                <a:cubicBezTo>
                  <a:pt x="33600" y="4429"/>
                  <a:pt x="33463" y="4908"/>
                  <a:pt x="33645" y="4999"/>
                </a:cubicBezTo>
                <a:cubicBezTo>
                  <a:pt x="33873" y="5113"/>
                  <a:pt x="34193" y="5022"/>
                  <a:pt x="34353" y="5091"/>
                </a:cubicBezTo>
                <a:cubicBezTo>
                  <a:pt x="34627" y="5182"/>
                  <a:pt x="34741" y="5410"/>
                  <a:pt x="34901" y="5456"/>
                </a:cubicBezTo>
                <a:cubicBezTo>
                  <a:pt x="35197" y="5547"/>
                  <a:pt x="35471" y="5410"/>
                  <a:pt x="35585" y="5593"/>
                </a:cubicBezTo>
                <a:cubicBezTo>
                  <a:pt x="35654" y="5684"/>
                  <a:pt x="35311" y="5981"/>
                  <a:pt x="35426" y="6255"/>
                </a:cubicBezTo>
                <a:cubicBezTo>
                  <a:pt x="35517" y="6437"/>
                  <a:pt x="35905" y="6506"/>
                  <a:pt x="35996" y="6643"/>
                </a:cubicBezTo>
                <a:cubicBezTo>
                  <a:pt x="36133" y="6825"/>
                  <a:pt x="36567" y="6711"/>
                  <a:pt x="36704" y="6825"/>
                </a:cubicBezTo>
                <a:cubicBezTo>
                  <a:pt x="36864" y="6962"/>
                  <a:pt x="36521" y="7533"/>
                  <a:pt x="36681" y="7647"/>
                </a:cubicBezTo>
                <a:cubicBezTo>
                  <a:pt x="36864" y="7761"/>
                  <a:pt x="37000" y="7784"/>
                  <a:pt x="37115" y="7944"/>
                </a:cubicBezTo>
                <a:cubicBezTo>
                  <a:pt x="37320" y="8195"/>
                  <a:pt x="37206" y="8240"/>
                  <a:pt x="37229" y="8423"/>
                </a:cubicBezTo>
                <a:cubicBezTo>
                  <a:pt x="37252" y="8560"/>
                  <a:pt x="37480" y="8651"/>
                  <a:pt x="37457" y="8948"/>
                </a:cubicBezTo>
                <a:cubicBezTo>
                  <a:pt x="37457" y="9108"/>
                  <a:pt x="37868" y="9313"/>
                  <a:pt x="37868" y="9564"/>
                </a:cubicBezTo>
                <a:cubicBezTo>
                  <a:pt x="37868" y="9747"/>
                  <a:pt x="37617" y="9907"/>
                  <a:pt x="37617" y="10044"/>
                </a:cubicBezTo>
                <a:cubicBezTo>
                  <a:pt x="37617" y="10226"/>
                  <a:pt x="37777" y="10386"/>
                  <a:pt x="37777" y="10523"/>
                </a:cubicBezTo>
                <a:cubicBezTo>
                  <a:pt x="37799" y="10728"/>
                  <a:pt x="37868" y="10820"/>
                  <a:pt x="37936" y="10934"/>
                </a:cubicBezTo>
                <a:cubicBezTo>
                  <a:pt x="38028" y="11071"/>
                  <a:pt x="38142" y="11071"/>
                  <a:pt x="38324" y="11185"/>
                </a:cubicBezTo>
                <a:cubicBezTo>
                  <a:pt x="38507" y="11322"/>
                  <a:pt x="38461" y="11276"/>
                  <a:pt x="38621" y="11208"/>
                </a:cubicBezTo>
                <a:cubicBezTo>
                  <a:pt x="38827" y="11094"/>
                  <a:pt x="39374" y="10911"/>
                  <a:pt x="39488" y="11071"/>
                </a:cubicBezTo>
                <a:cubicBezTo>
                  <a:pt x="39557" y="11139"/>
                  <a:pt x="39717" y="11413"/>
                  <a:pt x="39740" y="11664"/>
                </a:cubicBezTo>
                <a:cubicBezTo>
                  <a:pt x="39762" y="11801"/>
                  <a:pt x="39580" y="11984"/>
                  <a:pt x="39580" y="12166"/>
                </a:cubicBezTo>
                <a:cubicBezTo>
                  <a:pt x="39557" y="12349"/>
                  <a:pt x="39397" y="12509"/>
                  <a:pt x="39374" y="12669"/>
                </a:cubicBezTo>
                <a:cubicBezTo>
                  <a:pt x="39374" y="12851"/>
                  <a:pt x="39283" y="13011"/>
                  <a:pt x="39283" y="13148"/>
                </a:cubicBezTo>
                <a:cubicBezTo>
                  <a:pt x="39260" y="13353"/>
                  <a:pt x="38804" y="13467"/>
                  <a:pt x="38781" y="13604"/>
                </a:cubicBezTo>
                <a:cubicBezTo>
                  <a:pt x="38758" y="13810"/>
                  <a:pt x="39169" y="13992"/>
                  <a:pt x="39169" y="14152"/>
                </a:cubicBezTo>
                <a:cubicBezTo>
                  <a:pt x="39169" y="14335"/>
                  <a:pt x="39260" y="14426"/>
                  <a:pt x="39329" y="14586"/>
                </a:cubicBezTo>
                <a:cubicBezTo>
                  <a:pt x="39397" y="14723"/>
                  <a:pt x="39351" y="14905"/>
                  <a:pt x="39488" y="15065"/>
                </a:cubicBezTo>
                <a:cubicBezTo>
                  <a:pt x="39671" y="15248"/>
                  <a:pt x="39694" y="15522"/>
                  <a:pt x="39831" y="15613"/>
                </a:cubicBezTo>
                <a:cubicBezTo>
                  <a:pt x="40036" y="15750"/>
                  <a:pt x="40698" y="15476"/>
                  <a:pt x="40789" y="15613"/>
                </a:cubicBezTo>
                <a:cubicBezTo>
                  <a:pt x="40858" y="15727"/>
                  <a:pt x="40516" y="16047"/>
                  <a:pt x="40493" y="16321"/>
                </a:cubicBezTo>
                <a:cubicBezTo>
                  <a:pt x="40470" y="16503"/>
                  <a:pt x="40561" y="16663"/>
                  <a:pt x="40538" y="16777"/>
                </a:cubicBezTo>
                <a:cubicBezTo>
                  <a:pt x="40493" y="16983"/>
                  <a:pt x="40675" y="17165"/>
                  <a:pt x="40630" y="17279"/>
                </a:cubicBezTo>
                <a:cubicBezTo>
                  <a:pt x="40584" y="17393"/>
                  <a:pt x="40264" y="17439"/>
                  <a:pt x="40150" y="17622"/>
                </a:cubicBezTo>
                <a:cubicBezTo>
                  <a:pt x="40082" y="17781"/>
                  <a:pt x="40219" y="17987"/>
                  <a:pt x="40196" y="18169"/>
                </a:cubicBezTo>
                <a:cubicBezTo>
                  <a:pt x="40173" y="18375"/>
                  <a:pt x="39831" y="18557"/>
                  <a:pt x="39854" y="18740"/>
                </a:cubicBezTo>
                <a:cubicBezTo>
                  <a:pt x="39876" y="19060"/>
                  <a:pt x="39762" y="19060"/>
                  <a:pt x="39831" y="19334"/>
                </a:cubicBezTo>
                <a:cubicBezTo>
                  <a:pt x="39922" y="19630"/>
                  <a:pt x="40059" y="19402"/>
                  <a:pt x="39785" y="19539"/>
                </a:cubicBezTo>
                <a:cubicBezTo>
                  <a:pt x="39762" y="19562"/>
                  <a:pt x="39785" y="20178"/>
                  <a:pt x="39443" y="20201"/>
                </a:cubicBezTo>
                <a:cubicBezTo>
                  <a:pt x="39260" y="20224"/>
                  <a:pt x="39078" y="20361"/>
                  <a:pt x="38849" y="20383"/>
                </a:cubicBezTo>
                <a:cubicBezTo>
                  <a:pt x="38667" y="20383"/>
                  <a:pt x="38370" y="19790"/>
                  <a:pt x="38165" y="19813"/>
                </a:cubicBezTo>
                <a:cubicBezTo>
                  <a:pt x="37959" y="19836"/>
                  <a:pt x="37822" y="20338"/>
                  <a:pt x="37594" y="20361"/>
                </a:cubicBezTo>
                <a:cubicBezTo>
                  <a:pt x="37411" y="20361"/>
                  <a:pt x="37206" y="20315"/>
                  <a:pt x="36978" y="20315"/>
                </a:cubicBezTo>
                <a:cubicBezTo>
                  <a:pt x="36795" y="20338"/>
                  <a:pt x="36590" y="20338"/>
                  <a:pt x="36361" y="20361"/>
                </a:cubicBezTo>
                <a:cubicBezTo>
                  <a:pt x="36179" y="20361"/>
                  <a:pt x="35973" y="20452"/>
                  <a:pt x="35768" y="20475"/>
                </a:cubicBezTo>
                <a:cubicBezTo>
                  <a:pt x="35562" y="20475"/>
                  <a:pt x="35289" y="19881"/>
                  <a:pt x="35083" y="19904"/>
                </a:cubicBezTo>
                <a:cubicBezTo>
                  <a:pt x="34901" y="19904"/>
                  <a:pt x="34695" y="19950"/>
                  <a:pt x="34490" y="19950"/>
                </a:cubicBezTo>
                <a:cubicBezTo>
                  <a:pt x="34284" y="19973"/>
                  <a:pt x="34079" y="20041"/>
                  <a:pt x="33873" y="20041"/>
                </a:cubicBezTo>
                <a:cubicBezTo>
                  <a:pt x="33668" y="20064"/>
                  <a:pt x="33485" y="20155"/>
                  <a:pt x="33280" y="20178"/>
                </a:cubicBezTo>
                <a:cubicBezTo>
                  <a:pt x="33075" y="20201"/>
                  <a:pt x="32892" y="20338"/>
                  <a:pt x="32686" y="20361"/>
                </a:cubicBezTo>
                <a:cubicBezTo>
                  <a:pt x="32481" y="20361"/>
                  <a:pt x="32321" y="20886"/>
                  <a:pt x="32116" y="20908"/>
                </a:cubicBezTo>
                <a:cubicBezTo>
                  <a:pt x="31910" y="20931"/>
                  <a:pt x="31705" y="20863"/>
                  <a:pt x="31500" y="20886"/>
                </a:cubicBezTo>
                <a:cubicBezTo>
                  <a:pt x="31294" y="20886"/>
                  <a:pt x="31089" y="20863"/>
                  <a:pt x="30883" y="20863"/>
                </a:cubicBezTo>
                <a:cubicBezTo>
                  <a:pt x="30678" y="20886"/>
                  <a:pt x="30427" y="20247"/>
                  <a:pt x="30221" y="20269"/>
                </a:cubicBezTo>
                <a:cubicBezTo>
                  <a:pt x="30016" y="20269"/>
                  <a:pt x="29856" y="20772"/>
                  <a:pt x="29651" y="20794"/>
                </a:cubicBezTo>
                <a:cubicBezTo>
                  <a:pt x="29445" y="20794"/>
                  <a:pt x="29217" y="20566"/>
                  <a:pt x="29012" y="20566"/>
                </a:cubicBezTo>
                <a:cubicBezTo>
                  <a:pt x="28806" y="20589"/>
                  <a:pt x="28624" y="21045"/>
                  <a:pt x="28441" y="21045"/>
                </a:cubicBezTo>
                <a:cubicBezTo>
                  <a:pt x="28213" y="21068"/>
                  <a:pt x="27984" y="20475"/>
                  <a:pt x="27779" y="20475"/>
                </a:cubicBezTo>
                <a:cubicBezTo>
                  <a:pt x="27574" y="20498"/>
                  <a:pt x="27368" y="20520"/>
                  <a:pt x="27163" y="20543"/>
                </a:cubicBezTo>
                <a:cubicBezTo>
                  <a:pt x="26957" y="20543"/>
                  <a:pt x="26752" y="20657"/>
                  <a:pt x="26569" y="20657"/>
                </a:cubicBezTo>
                <a:cubicBezTo>
                  <a:pt x="26341" y="20680"/>
                  <a:pt x="26136" y="20612"/>
                  <a:pt x="25953" y="20635"/>
                </a:cubicBezTo>
                <a:cubicBezTo>
                  <a:pt x="25725" y="20635"/>
                  <a:pt x="25519" y="20657"/>
                  <a:pt x="25337" y="20657"/>
                </a:cubicBezTo>
                <a:cubicBezTo>
                  <a:pt x="25086" y="20657"/>
                  <a:pt x="24903" y="20749"/>
                  <a:pt x="24743" y="20749"/>
                </a:cubicBezTo>
                <a:cubicBezTo>
                  <a:pt x="24561" y="20726"/>
                  <a:pt x="24355" y="20863"/>
                  <a:pt x="24127" y="20863"/>
                </a:cubicBezTo>
                <a:cubicBezTo>
                  <a:pt x="23944" y="20840"/>
                  <a:pt x="23739" y="20817"/>
                  <a:pt x="23534" y="20794"/>
                </a:cubicBezTo>
                <a:cubicBezTo>
                  <a:pt x="23328" y="20794"/>
                  <a:pt x="23168" y="20406"/>
                  <a:pt x="22963" y="20383"/>
                </a:cubicBezTo>
                <a:cubicBezTo>
                  <a:pt x="22757" y="20383"/>
                  <a:pt x="22529" y="20680"/>
                  <a:pt x="22324" y="20657"/>
                </a:cubicBezTo>
                <a:cubicBezTo>
                  <a:pt x="22118" y="20657"/>
                  <a:pt x="21890" y="20863"/>
                  <a:pt x="21708" y="20840"/>
                </a:cubicBezTo>
                <a:cubicBezTo>
                  <a:pt x="21502" y="20840"/>
                  <a:pt x="21342" y="20338"/>
                  <a:pt x="21137" y="20315"/>
                </a:cubicBezTo>
                <a:cubicBezTo>
                  <a:pt x="20931" y="20292"/>
                  <a:pt x="20680" y="20794"/>
                  <a:pt x="20475" y="20794"/>
                </a:cubicBezTo>
                <a:cubicBezTo>
                  <a:pt x="20270" y="20772"/>
                  <a:pt x="20110" y="20361"/>
                  <a:pt x="19904" y="20338"/>
                </a:cubicBezTo>
                <a:cubicBezTo>
                  <a:pt x="19699" y="20338"/>
                  <a:pt x="19493" y="20429"/>
                  <a:pt x="19288" y="20406"/>
                </a:cubicBezTo>
                <a:cubicBezTo>
                  <a:pt x="19083" y="20406"/>
                  <a:pt x="18854" y="20703"/>
                  <a:pt x="18672" y="20680"/>
                </a:cubicBezTo>
                <a:cubicBezTo>
                  <a:pt x="18444" y="20657"/>
                  <a:pt x="18238" y="20612"/>
                  <a:pt x="18055" y="20612"/>
                </a:cubicBezTo>
                <a:cubicBezTo>
                  <a:pt x="17690" y="20589"/>
                  <a:pt x="17827" y="20110"/>
                  <a:pt x="17508" y="20087"/>
                </a:cubicBezTo>
                <a:cubicBezTo>
                  <a:pt x="17211" y="20041"/>
                  <a:pt x="17120" y="20703"/>
                  <a:pt x="16823" y="20657"/>
                </a:cubicBezTo>
                <a:cubicBezTo>
                  <a:pt x="16526" y="20635"/>
                  <a:pt x="16617" y="20087"/>
                  <a:pt x="16321" y="20041"/>
                </a:cubicBezTo>
                <a:cubicBezTo>
                  <a:pt x="16024" y="20018"/>
                  <a:pt x="15933" y="20589"/>
                  <a:pt x="15636" y="20543"/>
                </a:cubicBezTo>
                <a:cubicBezTo>
                  <a:pt x="15339" y="20520"/>
                  <a:pt x="15385" y="20178"/>
                  <a:pt x="15088" y="20155"/>
                </a:cubicBezTo>
                <a:cubicBezTo>
                  <a:pt x="14791" y="20110"/>
                  <a:pt x="14769" y="20269"/>
                  <a:pt x="14472" y="20224"/>
                </a:cubicBezTo>
                <a:cubicBezTo>
                  <a:pt x="14175" y="20201"/>
                  <a:pt x="14198" y="20018"/>
                  <a:pt x="13901" y="19995"/>
                </a:cubicBezTo>
                <a:cubicBezTo>
                  <a:pt x="13605" y="19950"/>
                  <a:pt x="13650" y="19676"/>
                  <a:pt x="13331" y="19653"/>
                </a:cubicBezTo>
                <a:cubicBezTo>
                  <a:pt x="13034" y="19607"/>
                  <a:pt x="12988" y="20041"/>
                  <a:pt x="12692" y="19995"/>
                </a:cubicBezTo>
                <a:cubicBezTo>
                  <a:pt x="12395" y="19973"/>
                  <a:pt x="12463" y="19448"/>
                  <a:pt x="12167" y="19425"/>
                </a:cubicBezTo>
                <a:cubicBezTo>
                  <a:pt x="11870" y="19402"/>
                  <a:pt x="11801" y="19744"/>
                  <a:pt x="11505" y="19722"/>
                </a:cubicBezTo>
                <a:cubicBezTo>
                  <a:pt x="11208" y="19699"/>
                  <a:pt x="11276" y="19311"/>
                  <a:pt x="10980" y="19288"/>
                </a:cubicBezTo>
                <a:cubicBezTo>
                  <a:pt x="10660" y="19265"/>
                  <a:pt x="10660" y="19334"/>
                  <a:pt x="10363" y="19311"/>
                </a:cubicBezTo>
                <a:cubicBezTo>
                  <a:pt x="10067" y="19265"/>
                  <a:pt x="10044" y="19425"/>
                  <a:pt x="9747" y="19402"/>
                </a:cubicBezTo>
                <a:cubicBezTo>
                  <a:pt x="9450" y="19356"/>
                  <a:pt x="9428" y="19425"/>
                  <a:pt x="9131" y="19402"/>
                </a:cubicBezTo>
                <a:cubicBezTo>
                  <a:pt x="8834" y="19379"/>
                  <a:pt x="8766" y="19858"/>
                  <a:pt x="8469" y="19836"/>
                </a:cubicBezTo>
                <a:cubicBezTo>
                  <a:pt x="8172" y="19790"/>
                  <a:pt x="8195" y="19562"/>
                  <a:pt x="7898" y="19539"/>
                </a:cubicBezTo>
                <a:cubicBezTo>
                  <a:pt x="7601" y="19493"/>
                  <a:pt x="7647" y="19197"/>
                  <a:pt x="7350" y="19151"/>
                </a:cubicBezTo>
                <a:cubicBezTo>
                  <a:pt x="7054" y="19128"/>
                  <a:pt x="7054" y="19151"/>
                  <a:pt x="6757" y="19105"/>
                </a:cubicBezTo>
                <a:cubicBezTo>
                  <a:pt x="6460" y="19082"/>
                  <a:pt x="6415" y="19265"/>
                  <a:pt x="6118" y="19242"/>
                </a:cubicBezTo>
                <a:cubicBezTo>
                  <a:pt x="5821" y="19197"/>
                  <a:pt x="5798" y="19448"/>
                  <a:pt x="5479" y="19425"/>
                </a:cubicBezTo>
                <a:cubicBezTo>
                  <a:pt x="5182" y="19379"/>
                  <a:pt x="5228" y="19197"/>
                  <a:pt x="4931" y="19174"/>
                </a:cubicBezTo>
                <a:cubicBezTo>
                  <a:pt x="4611" y="19128"/>
                  <a:pt x="4657" y="18809"/>
                  <a:pt x="4360" y="18786"/>
                </a:cubicBezTo>
                <a:cubicBezTo>
                  <a:pt x="4064" y="18740"/>
                  <a:pt x="4018" y="19128"/>
                  <a:pt x="3721" y="19082"/>
                </a:cubicBezTo>
                <a:cubicBezTo>
                  <a:pt x="3424" y="19060"/>
                  <a:pt x="3447" y="18877"/>
                  <a:pt x="3151" y="18831"/>
                </a:cubicBezTo>
                <a:cubicBezTo>
                  <a:pt x="2854" y="18809"/>
                  <a:pt x="2831" y="18466"/>
                  <a:pt x="2534" y="18489"/>
                </a:cubicBezTo>
                <a:cubicBezTo>
                  <a:pt x="2215" y="18489"/>
                  <a:pt x="2215" y="18900"/>
                  <a:pt x="1918" y="18831"/>
                </a:cubicBezTo>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20"/>
          <p:cNvSpPr/>
          <p:nvPr/>
        </p:nvSpPr>
        <p:spPr>
          <a:xfrm>
            <a:off x="-806277" y="4696025"/>
            <a:ext cx="9979158" cy="834346"/>
          </a:xfrm>
          <a:custGeom>
            <a:rect b="b" l="l" r="r" t="t"/>
            <a:pathLst>
              <a:path extrusionOk="0" h="26227" w="252541">
                <a:moveTo>
                  <a:pt x="1" y="3104"/>
                </a:moveTo>
                <a:cubicBezTo>
                  <a:pt x="16344" y="183"/>
                  <a:pt x="55055" y="228"/>
                  <a:pt x="69139" y="114"/>
                </a:cubicBezTo>
                <a:cubicBezTo>
                  <a:pt x="83222" y="0"/>
                  <a:pt x="100501" y="5958"/>
                  <a:pt x="115794" y="5547"/>
                </a:cubicBezTo>
                <a:cubicBezTo>
                  <a:pt x="131064" y="5159"/>
                  <a:pt x="139212" y="5752"/>
                  <a:pt x="149324" y="5547"/>
                </a:cubicBezTo>
                <a:cubicBezTo>
                  <a:pt x="159458" y="5341"/>
                  <a:pt x="167196" y="5798"/>
                  <a:pt x="174934" y="6665"/>
                </a:cubicBezTo>
                <a:cubicBezTo>
                  <a:pt x="182672" y="7533"/>
                  <a:pt x="198946" y="6095"/>
                  <a:pt x="211660" y="5912"/>
                </a:cubicBezTo>
                <a:cubicBezTo>
                  <a:pt x="224351" y="5752"/>
                  <a:pt x="228231" y="5090"/>
                  <a:pt x="234325" y="5935"/>
                </a:cubicBezTo>
                <a:cubicBezTo>
                  <a:pt x="240443" y="6802"/>
                  <a:pt x="252540" y="5912"/>
                  <a:pt x="252540" y="5912"/>
                </a:cubicBezTo>
                <a:lnTo>
                  <a:pt x="251741" y="26226"/>
                </a:lnTo>
                <a:lnTo>
                  <a:pt x="22370" y="23807"/>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20"/>
          <p:cNvSpPr/>
          <p:nvPr/>
        </p:nvSpPr>
        <p:spPr>
          <a:xfrm flipH="1">
            <a:off x="-121965" y="3949088"/>
            <a:ext cx="4102828"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20"/>
          <p:cNvSpPr/>
          <p:nvPr/>
        </p:nvSpPr>
        <p:spPr>
          <a:xfrm flipH="1">
            <a:off x="6091352" y="4514897"/>
            <a:ext cx="2078892" cy="657213"/>
          </a:xfrm>
          <a:custGeom>
            <a:rect b="b" l="l" r="r" t="t"/>
            <a:pathLst>
              <a:path extrusionOk="0" h="19541" w="61812">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20"/>
          <p:cNvSpPr/>
          <p:nvPr/>
        </p:nvSpPr>
        <p:spPr>
          <a:xfrm>
            <a:off x="3830177" y="4572459"/>
            <a:ext cx="2078892" cy="657213"/>
          </a:xfrm>
          <a:custGeom>
            <a:rect b="b" l="l" r="r" t="t"/>
            <a:pathLst>
              <a:path extrusionOk="0" h="19541" w="61812">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20"/>
          <p:cNvSpPr/>
          <p:nvPr/>
        </p:nvSpPr>
        <p:spPr>
          <a:xfrm>
            <a:off x="-12245" y="-223661"/>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64" name="Google Shape;1464;p20"/>
          <p:cNvGrpSpPr/>
          <p:nvPr/>
        </p:nvGrpSpPr>
        <p:grpSpPr>
          <a:xfrm flipH="1" rot="5400000">
            <a:off x="7274102" y="-429324"/>
            <a:ext cx="1589401" cy="2208142"/>
            <a:chOff x="6690382" y="-4766279"/>
            <a:chExt cx="1589401" cy="2208142"/>
          </a:xfrm>
        </p:grpSpPr>
        <p:sp>
          <p:nvSpPr>
            <p:cNvPr id="1465" name="Google Shape;1465;p20"/>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20"/>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20"/>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20"/>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20"/>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20"/>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20"/>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20"/>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20"/>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20"/>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20"/>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20"/>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20"/>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20"/>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20"/>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80" name="Google Shape;1480;p20"/>
          <p:cNvSpPr/>
          <p:nvPr/>
        </p:nvSpPr>
        <p:spPr>
          <a:xfrm>
            <a:off x="-164150" y="-223650"/>
            <a:ext cx="1754750" cy="790040"/>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20"/>
          <p:cNvSpPr/>
          <p:nvPr/>
        </p:nvSpPr>
        <p:spPr>
          <a:xfrm flipH="1">
            <a:off x="-433527" y="3415350"/>
            <a:ext cx="1710383" cy="1336116"/>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82" name="Google Shape;1482;p20"/>
          <p:cNvGrpSpPr/>
          <p:nvPr/>
        </p:nvGrpSpPr>
        <p:grpSpPr>
          <a:xfrm>
            <a:off x="-806286" y="3840625"/>
            <a:ext cx="1754725" cy="1335300"/>
            <a:chOff x="0" y="3611325"/>
            <a:chExt cx="1754725" cy="1335300"/>
          </a:xfrm>
        </p:grpSpPr>
        <p:sp>
          <p:nvSpPr>
            <p:cNvPr id="1483" name="Google Shape;1483;p20"/>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20"/>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85" name="Google Shape;1485;p20"/>
          <p:cNvSpPr/>
          <p:nvPr/>
        </p:nvSpPr>
        <p:spPr>
          <a:xfrm>
            <a:off x="-380163" y="3776974"/>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86" name="Google Shape;1486;p20"/>
          <p:cNvGrpSpPr/>
          <p:nvPr/>
        </p:nvGrpSpPr>
        <p:grpSpPr>
          <a:xfrm>
            <a:off x="1041426" y="4208805"/>
            <a:ext cx="1863869" cy="1418356"/>
            <a:chOff x="0" y="3611325"/>
            <a:chExt cx="1754725" cy="1335300"/>
          </a:xfrm>
        </p:grpSpPr>
        <p:sp>
          <p:nvSpPr>
            <p:cNvPr id="1487" name="Google Shape;1487;p20"/>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20"/>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9" name="Google Shape;1489;p20"/>
          <p:cNvGrpSpPr/>
          <p:nvPr/>
        </p:nvGrpSpPr>
        <p:grpSpPr>
          <a:xfrm flipH="1">
            <a:off x="5550612" y="4341500"/>
            <a:ext cx="1356975" cy="1285650"/>
            <a:chOff x="3516400" y="3673775"/>
            <a:chExt cx="1356975" cy="1285650"/>
          </a:xfrm>
        </p:grpSpPr>
        <p:sp>
          <p:nvSpPr>
            <p:cNvPr id="1490" name="Google Shape;1490;p20"/>
            <p:cNvSpPr/>
            <p:nvPr/>
          </p:nvSpPr>
          <p:spPr>
            <a:xfrm>
              <a:off x="4141250" y="3798175"/>
              <a:ext cx="458800" cy="855400"/>
            </a:xfrm>
            <a:custGeom>
              <a:rect b="b" l="l" r="r" t="t"/>
              <a:pathLst>
                <a:path extrusionOk="0" h="34216" w="18352">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20"/>
            <p:cNvSpPr/>
            <p:nvPr/>
          </p:nvSpPr>
          <p:spPr>
            <a:xfrm>
              <a:off x="4245100" y="3798175"/>
              <a:ext cx="354950" cy="851975"/>
            </a:xfrm>
            <a:custGeom>
              <a:rect b="b" l="l" r="r" t="t"/>
              <a:pathLst>
                <a:path extrusionOk="0" h="34079" w="14198">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20"/>
            <p:cNvSpPr/>
            <p:nvPr/>
          </p:nvSpPr>
          <p:spPr>
            <a:xfrm>
              <a:off x="3838800" y="3673775"/>
              <a:ext cx="387500" cy="722450"/>
            </a:xfrm>
            <a:custGeom>
              <a:rect b="b" l="l" r="r" t="t"/>
              <a:pathLst>
                <a:path extrusionOk="0" h="28898" w="1550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20"/>
            <p:cNvSpPr/>
            <p:nvPr/>
          </p:nvSpPr>
          <p:spPr>
            <a:xfrm>
              <a:off x="3838800" y="3673775"/>
              <a:ext cx="299050" cy="719600"/>
            </a:xfrm>
            <a:custGeom>
              <a:rect b="b" l="l" r="r" t="t"/>
              <a:pathLst>
                <a:path extrusionOk="0" h="28784" w="11962">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20"/>
            <p:cNvSpPr/>
            <p:nvPr/>
          </p:nvSpPr>
          <p:spPr>
            <a:xfrm>
              <a:off x="3516400" y="4016075"/>
              <a:ext cx="836575" cy="754475"/>
            </a:xfrm>
            <a:custGeom>
              <a:rect b="b" l="l" r="r" t="t"/>
              <a:pathLst>
                <a:path extrusionOk="0" h="30179" w="33463">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20"/>
            <p:cNvSpPr/>
            <p:nvPr/>
          </p:nvSpPr>
          <p:spPr>
            <a:xfrm>
              <a:off x="4037375" y="4204375"/>
              <a:ext cx="836000" cy="755050"/>
            </a:xfrm>
            <a:custGeom>
              <a:rect b="b" l="l" r="r" t="t"/>
              <a:pathLst>
                <a:path extrusionOk="0" h="30202" w="3344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96" name="Google Shape;1496;p20"/>
          <p:cNvSpPr/>
          <p:nvPr/>
        </p:nvSpPr>
        <p:spPr>
          <a:xfrm flipH="1" rot="2297280">
            <a:off x="8519216" y="4487376"/>
            <a:ext cx="930867" cy="861199"/>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20"/>
          <p:cNvSpPr/>
          <p:nvPr/>
        </p:nvSpPr>
        <p:spPr>
          <a:xfrm flipH="1" rot="5400000">
            <a:off x="7526955" y="4304708"/>
            <a:ext cx="1289190" cy="1192704"/>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1498" name="Shape 1498"/>
        <p:cNvGrpSpPr/>
        <p:nvPr/>
      </p:nvGrpSpPr>
      <p:grpSpPr>
        <a:xfrm>
          <a:off x="0" y="0"/>
          <a:ext cx="0" cy="0"/>
          <a:chOff x="0" y="0"/>
          <a:chExt cx="0" cy="0"/>
        </a:xfrm>
      </p:grpSpPr>
      <p:sp>
        <p:nvSpPr>
          <p:cNvPr id="1499" name="Google Shape;1499;p21"/>
          <p:cNvSpPr txBox="1"/>
          <p:nvPr>
            <p:ph idx="1" type="subTitle"/>
          </p:nvPr>
        </p:nvSpPr>
        <p:spPr>
          <a:xfrm>
            <a:off x="2783975" y="2377350"/>
            <a:ext cx="3597600" cy="1185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500" name="Google Shape;1500;p21"/>
          <p:cNvSpPr/>
          <p:nvPr/>
        </p:nvSpPr>
        <p:spPr>
          <a:xfrm>
            <a:off x="6680822" y="161627"/>
            <a:ext cx="4568281" cy="2379442"/>
          </a:xfrm>
          <a:custGeom>
            <a:rect b="b" l="l" r="r" t="t"/>
            <a:pathLst>
              <a:path extrusionOk="0" h="84340" w="161924">
                <a:moveTo>
                  <a:pt x="9907" y="48527"/>
                </a:moveTo>
                <a:lnTo>
                  <a:pt x="9907" y="48527"/>
                </a:lnTo>
                <a:cubicBezTo>
                  <a:pt x="9238" y="49813"/>
                  <a:pt x="10613" y="51284"/>
                  <a:pt x="11971" y="51442"/>
                </a:cubicBezTo>
                <a:lnTo>
                  <a:pt x="11971" y="51442"/>
                </a:lnTo>
                <a:lnTo>
                  <a:pt x="9907" y="48527"/>
                </a:lnTo>
                <a:close/>
                <a:moveTo>
                  <a:pt x="35494" y="0"/>
                </a:moveTo>
                <a:lnTo>
                  <a:pt x="35494" y="0"/>
                </a:lnTo>
                <a:cubicBezTo>
                  <a:pt x="35150" y="1564"/>
                  <a:pt x="35245" y="3213"/>
                  <a:pt x="35750" y="4728"/>
                </a:cubicBezTo>
                <a:lnTo>
                  <a:pt x="35750" y="4728"/>
                </a:lnTo>
                <a:cubicBezTo>
                  <a:pt x="34838" y="3733"/>
                  <a:pt x="33417" y="3128"/>
                  <a:pt x="32039" y="3128"/>
                </a:cubicBezTo>
                <a:cubicBezTo>
                  <a:pt x="31134" y="3128"/>
                  <a:pt x="30248" y="3389"/>
                  <a:pt x="29537" y="3972"/>
                </a:cubicBezTo>
                <a:cubicBezTo>
                  <a:pt x="28053" y="2557"/>
                  <a:pt x="26204" y="1484"/>
                  <a:pt x="24218" y="890"/>
                </a:cubicBezTo>
                <a:lnTo>
                  <a:pt x="24218" y="890"/>
                </a:lnTo>
                <a:lnTo>
                  <a:pt x="27802" y="5821"/>
                </a:lnTo>
                <a:cubicBezTo>
                  <a:pt x="27396" y="5705"/>
                  <a:pt x="26954" y="5580"/>
                  <a:pt x="26533" y="5580"/>
                </a:cubicBezTo>
                <a:cubicBezTo>
                  <a:pt x="26291" y="5580"/>
                  <a:pt x="26056" y="5621"/>
                  <a:pt x="25839" y="5729"/>
                </a:cubicBezTo>
                <a:cubicBezTo>
                  <a:pt x="25248" y="6014"/>
                  <a:pt x="25077" y="6971"/>
                  <a:pt x="25628" y="7250"/>
                </a:cubicBezTo>
                <a:lnTo>
                  <a:pt x="25628" y="7250"/>
                </a:lnTo>
                <a:cubicBezTo>
                  <a:pt x="24214" y="6644"/>
                  <a:pt x="22778" y="6038"/>
                  <a:pt x="21365" y="5410"/>
                </a:cubicBezTo>
                <a:lnTo>
                  <a:pt x="21365" y="5410"/>
                </a:lnTo>
                <a:cubicBezTo>
                  <a:pt x="21685" y="6391"/>
                  <a:pt x="22027" y="7373"/>
                  <a:pt x="22347" y="8331"/>
                </a:cubicBezTo>
                <a:cubicBezTo>
                  <a:pt x="21692" y="6915"/>
                  <a:pt x="20089" y="6021"/>
                  <a:pt x="18498" y="6021"/>
                </a:cubicBezTo>
                <a:cubicBezTo>
                  <a:pt x="18037" y="6021"/>
                  <a:pt x="17578" y="6095"/>
                  <a:pt x="17142" y="6254"/>
                </a:cubicBezTo>
                <a:cubicBezTo>
                  <a:pt x="18124" y="7921"/>
                  <a:pt x="19105" y="9610"/>
                  <a:pt x="20087" y="11276"/>
                </a:cubicBezTo>
                <a:cubicBezTo>
                  <a:pt x="19937" y="11330"/>
                  <a:pt x="19790" y="11354"/>
                  <a:pt x="19646" y="11354"/>
                </a:cubicBezTo>
                <a:cubicBezTo>
                  <a:pt x="18754" y="11354"/>
                  <a:pt x="17954" y="10427"/>
                  <a:pt x="17188" y="9838"/>
                </a:cubicBezTo>
                <a:cubicBezTo>
                  <a:pt x="16881" y="9602"/>
                  <a:pt x="16453" y="9493"/>
                  <a:pt x="16041" y="9493"/>
                </a:cubicBezTo>
                <a:cubicBezTo>
                  <a:pt x="15256" y="9493"/>
                  <a:pt x="14530" y="9887"/>
                  <a:pt x="14814" y="10545"/>
                </a:cubicBezTo>
                <a:cubicBezTo>
                  <a:pt x="14070" y="9500"/>
                  <a:pt x="12775" y="8881"/>
                  <a:pt x="11474" y="8881"/>
                </a:cubicBezTo>
                <a:cubicBezTo>
                  <a:pt x="11100" y="8881"/>
                  <a:pt x="10725" y="8932"/>
                  <a:pt x="10363" y="9039"/>
                </a:cubicBezTo>
                <a:cubicBezTo>
                  <a:pt x="10660" y="10089"/>
                  <a:pt x="10934" y="11116"/>
                  <a:pt x="11208" y="12166"/>
                </a:cubicBezTo>
                <a:cubicBezTo>
                  <a:pt x="10434" y="11602"/>
                  <a:pt x="9477" y="11299"/>
                  <a:pt x="8515" y="11299"/>
                </a:cubicBezTo>
                <a:cubicBezTo>
                  <a:pt x="8116" y="11299"/>
                  <a:pt x="7716" y="11351"/>
                  <a:pt x="7328" y="11458"/>
                </a:cubicBezTo>
                <a:cubicBezTo>
                  <a:pt x="7145" y="12234"/>
                  <a:pt x="7259" y="13056"/>
                  <a:pt x="7670" y="13741"/>
                </a:cubicBezTo>
                <a:cubicBezTo>
                  <a:pt x="6415" y="14357"/>
                  <a:pt x="5387" y="15362"/>
                  <a:pt x="4725" y="16571"/>
                </a:cubicBezTo>
                <a:cubicBezTo>
                  <a:pt x="5318" y="16958"/>
                  <a:pt x="6035" y="17155"/>
                  <a:pt x="6752" y="17155"/>
                </a:cubicBezTo>
                <a:cubicBezTo>
                  <a:pt x="7134" y="17155"/>
                  <a:pt x="7516" y="17099"/>
                  <a:pt x="7880" y="16986"/>
                </a:cubicBezTo>
                <a:lnTo>
                  <a:pt x="7880" y="16986"/>
                </a:lnTo>
                <a:cubicBezTo>
                  <a:pt x="6935" y="17581"/>
                  <a:pt x="6905" y="19253"/>
                  <a:pt x="7761" y="20109"/>
                </a:cubicBezTo>
                <a:cubicBezTo>
                  <a:pt x="8743" y="21091"/>
                  <a:pt x="10249" y="21296"/>
                  <a:pt x="11642" y="21502"/>
                </a:cubicBezTo>
                <a:cubicBezTo>
                  <a:pt x="13034" y="21684"/>
                  <a:pt x="14563" y="21981"/>
                  <a:pt x="15408" y="23076"/>
                </a:cubicBezTo>
                <a:cubicBezTo>
                  <a:pt x="14472" y="23442"/>
                  <a:pt x="13627" y="24104"/>
                  <a:pt x="13102" y="24948"/>
                </a:cubicBezTo>
                <a:cubicBezTo>
                  <a:pt x="12052" y="24629"/>
                  <a:pt x="11002" y="24309"/>
                  <a:pt x="9952" y="23989"/>
                </a:cubicBezTo>
                <a:lnTo>
                  <a:pt x="9952" y="23989"/>
                </a:lnTo>
                <a:cubicBezTo>
                  <a:pt x="9607" y="25543"/>
                  <a:pt x="11037" y="27179"/>
                  <a:pt x="12641" y="27179"/>
                </a:cubicBezTo>
                <a:cubicBezTo>
                  <a:pt x="12733" y="27179"/>
                  <a:pt x="12826" y="27173"/>
                  <a:pt x="12920" y="27162"/>
                </a:cubicBezTo>
                <a:lnTo>
                  <a:pt x="12920" y="27162"/>
                </a:lnTo>
                <a:cubicBezTo>
                  <a:pt x="12349" y="31316"/>
                  <a:pt x="17211" y="33964"/>
                  <a:pt x="21251" y="35379"/>
                </a:cubicBezTo>
                <a:cubicBezTo>
                  <a:pt x="20589" y="36041"/>
                  <a:pt x="19927" y="36680"/>
                  <a:pt x="19265" y="37319"/>
                </a:cubicBezTo>
                <a:cubicBezTo>
                  <a:pt x="20087" y="38073"/>
                  <a:pt x="20680" y="39031"/>
                  <a:pt x="20931" y="40081"/>
                </a:cubicBezTo>
                <a:cubicBezTo>
                  <a:pt x="20432" y="40309"/>
                  <a:pt x="19889" y="40416"/>
                  <a:pt x="19343" y="40416"/>
                </a:cubicBezTo>
                <a:cubicBezTo>
                  <a:pt x="17920" y="40416"/>
                  <a:pt x="16483" y="39688"/>
                  <a:pt x="15773" y="38484"/>
                </a:cubicBezTo>
                <a:cubicBezTo>
                  <a:pt x="15157" y="39260"/>
                  <a:pt x="14540" y="40036"/>
                  <a:pt x="13947" y="40812"/>
                </a:cubicBezTo>
                <a:cubicBezTo>
                  <a:pt x="10706" y="38894"/>
                  <a:pt x="7464" y="36954"/>
                  <a:pt x="4223" y="35037"/>
                </a:cubicBezTo>
                <a:cubicBezTo>
                  <a:pt x="3614" y="34674"/>
                  <a:pt x="2873" y="34300"/>
                  <a:pt x="2182" y="34300"/>
                </a:cubicBezTo>
                <a:cubicBezTo>
                  <a:pt x="1916" y="34300"/>
                  <a:pt x="1657" y="34356"/>
                  <a:pt x="1416" y="34489"/>
                </a:cubicBezTo>
                <a:cubicBezTo>
                  <a:pt x="1" y="35265"/>
                  <a:pt x="868" y="37365"/>
                  <a:pt x="1872" y="38620"/>
                </a:cubicBezTo>
                <a:cubicBezTo>
                  <a:pt x="1788" y="41501"/>
                  <a:pt x="4812" y="43735"/>
                  <a:pt x="7669" y="43735"/>
                </a:cubicBezTo>
                <a:cubicBezTo>
                  <a:pt x="8683" y="43735"/>
                  <a:pt x="9675" y="43454"/>
                  <a:pt x="10500" y="42820"/>
                </a:cubicBezTo>
                <a:cubicBezTo>
                  <a:pt x="12075" y="43847"/>
                  <a:pt x="13262" y="45468"/>
                  <a:pt x="13696" y="47271"/>
                </a:cubicBezTo>
                <a:cubicBezTo>
                  <a:pt x="13118" y="47329"/>
                  <a:pt x="12539" y="47396"/>
                  <a:pt x="11955" y="47461"/>
                </a:cubicBezTo>
                <a:lnTo>
                  <a:pt x="11955" y="47461"/>
                </a:lnTo>
                <a:cubicBezTo>
                  <a:pt x="11840" y="47437"/>
                  <a:pt x="11723" y="47424"/>
                  <a:pt x="11605" y="47424"/>
                </a:cubicBezTo>
                <a:cubicBezTo>
                  <a:pt x="11383" y="47424"/>
                  <a:pt x="11157" y="47469"/>
                  <a:pt x="10934" y="47568"/>
                </a:cubicBezTo>
                <a:cubicBezTo>
                  <a:pt x="11277" y="47535"/>
                  <a:pt x="11617" y="47498"/>
                  <a:pt x="11955" y="47461"/>
                </a:cubicBezTo>
                <a:lnTo>
                  <a:pt x="11955" y="47461"/>
                </a:lnTo>
                <a:cubicBezTo>
                  <a:pt x="13415" y="47766"/>
                  <a:pt x="14544" y="49898"/>
                  <a:pt x="13353" y="51015"/>
                </a:cubicBezTo>
                <a:cubicBezTo>
                  <a:pt x="13024" y="51323"/>
                  <a:pt x="12622" y="51456"/>
                  <a:pt x="12207" y="51456"/>
                </a:cubicBezTo>
                <a:cubicBezTo>
                  <a:pt x="12129" y="51456"/>
                  <a:pt x="12050" y="51451"/>
                  <a:pt x="11971" y="51442"/>
                </a:cubicBezTo>
                <a:lnTo>
                  <a:pt x="11971" y="51442"/>
                </a:lnTo>
                <a:lnTo>
                  <a:pt x="13285" y="53297"/>
                </a:lnTo>
                <a:cubicBezTo>
                  <a:pt x="11824" y="53115"/>
                  <a:pt x="10340" y="52909"/>
                  <a:pt x="8880" y="52726"/>
                </a:cubicBezTo>
                <a:lnTo>
                  <a:pt x="8880" y="52726"/>
                </a:lnTo>
                <a:cubicBezTo>
                  <a:pt x="9542" y="53206"/>
                  <a:pt x="8697" y="54233"/>
                  <a:pt x="7875" y="54279"/>
                </a:cubicBezTo>
                <a:cubicBezTo>
                  <a:pt x="7783" y="54286"/>
                  <a:pt x="7690" y="54289"/>
                  <a:pt x="7596" y="54289"/>
                </a:cubicBezTo>
                <a:cubicBezTo>
                  <a:pt x="7213" y="54289"/>
                  <a:pt x="6818" y="54238"/>
                  <a:pt x="6440" y="54238"/>
                </a:cubicBezTo>
                <a:cubicBezTo>
                  <a:pt x="6082" y="54238"/>
                  <a:pt x="5738" y="54284"/>
                  <a:pt x="5433" y="54461"/>
                </a:cubicBezTo>
                <a:cubicBezTo>
                  <a:pt x="4200" y="55214"/>
                  <a:pt x="5022" y="57086"/>
                  <a:pt x="5958" y="58182"/>
                </a:cubicBezTo>
                <a:cubicBezTo>
                  <a:pt x="4885" y="58707"/>
                  <a:pt x="3812" y="59460"/>
                  <a:pt x="3539" y="60578"/>
                </a:cubicBezTo>
                <a:cubicBezTo>
                  <a:pt x="3298" y="61580"/>
                  <a:pt x="4112" y="62775"/>
                  <a:pt x="5071" y="62775"/>
                </a:cubicBezTo>
                <a:cubicBezTo>
                  <a:pt x="5205" y="62775"/>
                  <a:pt x="5342" y="62751"/>
                  <a:pt x="5479" y="62701"/>
                </a:cubicBezTo>
                <a:lnTo>
                  <a:pt x="5479" y="62701"/>
                </a:lnTo>
                <a:cubicBezTo>
                  <a:pt x="4337" y="63523"/>
                  <a:pt x="4292" y="65417"/>
                  <a:pt x="5410" y="66308"/>
                </a:cubicBezTo>
                <a:cubicBezTo>
                  <a:pt x="5811" y="66633"/>
                  <a:pt x="6321" y="66784"/>
                  <a:pt x="6837" y="66784"/>
                </a:cubicBezTo>
                <a:cubicBezTo>
                  <a:pt x="7650" y="66784"/>
                  <a:pt x="8477" y="66409"/>
                  <a:pt x="8916" y="65746"/>
                </a:cubicBezTo>
                <a:lnTo>
                  <a:pt x="8916" y="65746"/>
                </a:lnTo>
                <a:cubicBezTo>
                  <a:pt x="8425" y="66740"/>
                  <a:pt x="8768" y="68088"/>
                  <a:pt x="9724" y="68704"/>
                </a:cubicBezTo>
                <a:cubicBezTo>
                  <a:pt x="11139" y="66399"/>
                  <a:pt x="12577" y="64093"/>
                  <a:pt x="13993" y="61788"/>
                </a:cubicBezTo>
                <a:cubicBezTo>
                  <a:pt x="14376" y="62047"/>
                  <a:pt x="14821" y="62163"/>
                  <a:pt x="15273" y="62163"/>
                </a:cubicBezTo>
                <a:cubicBezTo>
                  <a:pt x="16652" y="62163"/>
                  <a:pt x="18101" y="61086"/>
                  <a:pt x="18101" y="59711"/>
                </a:cubicBezTo>
                <a:cubicBezTo>
                  <a:pt x="18236" y="59700"/>
                  <a:pt x="18372" y="59694"/>
                  <a:pt x="18507" y="59694"/>
                </a:cubicBezTo>
                <a:cubicBezTo>
                  <a:pt x="19446" y="59694"/>
                  <a:pt x="20379" y="59968"/>
                  <a:pt x="21137" y="60487"/>
                </a:cubicBezTo>
                <a:cubicBezTo>
                  <a:pt x="20224" y="61012"/>
                  <a:pt x="19516" y="61879"/>
                  <a:pt x="19174" y="62861"/>
                </a:cubicBezTo>
                <a:cubicBezTo>
                  <a:pt x="20566" y="63774"/>
                  <a:pt x="21959" y="64687"/>
                  <a:pt x="23351" y="65623"/>
                </a:cubicBezTo>
                <a:cubicBezTo>
                  <a:pt x="20703" y="66148"/>
                  <a:pt x="18101" y="66855"/>
                  <a:pt x="15567" y="67746"/>
                </a:cubicBezTo>
                <a:cubicBezTo>
                  <a:pt x="16066" y="68259"/>
                  <a:pt x="16800" y="68536"/>
                  <a:pt x="17527" y="68536"/>
                </a:cubicBezTo>
                <a:cubicBezTo>
                  <a:pt x="17932" y="68536"/>
                  <a:pt x="18335" y="68450"/>
                  <a:pt x="18695" y="68270"/>
                </a:cubicBezTo>
                <a:cubicBezTo>
                  <a:pt x="18900" y="69229"/>
                  <a:pt x="19105" y="70211"/>
                  <a:pt x="19334" y="71169"/>
                </a:cubicBezTo>
                <a:cubicBezTo>
                  <a:pt x="17667" y="71215"/>
                  <a:pt x="15796" y="72128"/>
                  <a:pt x="15590" y="73726"/>
                </a:cubicBezTo>
                <a:cubicBezTo>
                  <a:pt x="15450" y="74818"/>
                  <a:pt x="16665" y="75729"/>
                  <a:pt x="17666" y="75729"/>
                </a:cubicBezTo>
                <a:cubicBezTo>
                  <a:pt x="17789" y="75729"/>
                  <a:pt x="17908" y="75716"/>
                  <a:pt x="18022" y="75687"/>
                </a:cubicBezTo>
                <a:lnTo>
                  <a:pt x="18022" y="75687"/>
                </a:lnTo>
                <a:cubicBezTo>
                  <a:pt x="17435" y="76419"/>
                  <a:pt x="17265" y="77480"/>
                  <a:pt x="17690" y="78314"/>
                </a:cubicBezTo>
                <a:cubicBezTo>
                  <a:pt x="18110" y="79153"/>
                  <a:pt x="19061" y="79659"/>
                  <a:pt x="20007" y="79659"/>
                </a:cubicBezTo>
                <a:cubicBezTo>
                  <a:pt x="20347" y="79659"/>
                  <a:pt x="20686" y="79594"/>
                  <a:pt x="21000" y="79455"/>
                </a:cubicBezTo>
                <a:lnTo>
                  <a:pt x="21000" y="79455"/>
                </a:lnTo>
                <a:cubicBezTo>
                  <a:pt x="20543" y="80436"/>
                  <a:pt x="20064" y="81486"/>
                  <a:pt x="20224" y="82536"/>
                </a:cubicBezTo>
                <a:cubicBezTo>
                  <a:pt x="20362" y="83463"/>
                  <a:pt x="21199" y="84339"/>
                  <a:pt x="22101" y="84339"/>
                </a:cubicBezTo>
                <a:cubicBezTo>
                  <a:pt x="22243" y="84339"/>
                  <a:pt x="22387" y="84318"/>
                  <a:pt x="22529" y="84271"/>
                </a:cubicBezTo>
                <a:cubicBezTo>
                  <a:pt x="25177" y="83472"/>
                  <a:pt x="22232" y="77811"/>
                  <a:pt x="24971" y="77332"/>
                </a:cubicBezTo>
                <a:lnTo>
                  <a:pt x="24971" y="77332"/>
                </a:lnTo>
                <a:cubicBezTo>
                  <a:pt x="24013" y="79053"/>
                  <a:pt x="25632" y="81481"/>
                  <a:pt x="27607" y="81481"/>
                </a:cubicBezTo>
                <a:cubicBezTo>
                  <a:pt x="27702" y="81481"/>
                  <a:pt x="27797" y="81475"/>
                  <a:pt x="27893" y="81463"/>
                </a:cubicBezTo>
                <a:cubicBezTo>
                  <a:pt x="26775" y="78702"/>
                  <a:pt x="26661" y="75597"/>
                  <a:pt x="27574" y="72790"/>
                </a:cubicBezTo>
                <a:lnTo>
                  <a:pt x="27574" y="72790"/>
                </a:lnTo>
                <a:cubicBezTo>
                  <a:pt x="28509" y="74388"/>
                  <a:pt x="28806" y="76351"/>
                  <a:pt x="28350" y="78131"/>
                </a:cubicBezTo>
                <a:cubicBezTo>
                  <a:pt x="31363" y="76282"/>
                  <a:pt x="32139" y="71763"/>
                  <a:pt x="29925" y="69047"/>
                </a:cubicBezTo>
                <a:cubicBezTo>
                  <a:pt x="31933" y="66604"/>
                  <a:pt x="31705" y="62678"/>
                  <a:pt x="29400" y="60487"/>
                </a:cubicBezTo>
                <a:lnTo>
                  <a:pt x="29400" y="60487"/>
                </a:lnTo>
                <a:cubicBezTo>
                  <a:pt x="29427" y="60488"/>
                  <a:pt x="29455" y="60488"/>
                  <a:pt x="29482" y="60488"/>
                </a:cubicBezTo>
                <a:cubicBezTo>
                  <a:pt x="31916" y="60488"/>
                  <a:pt x="34173" y="58498"/>
                  <a:pt x="34398" y="56150"/>
                </a:cubicBezTo>
                <a:cubicBezTo>
                  <a:pt x="34655" y="56560"/>
                  <a:pt x="35101" y="56738"/>
                  <a:pt x="35568" y="56738"/>
                </a:cubicBezTo>
                <a:cubicBezTo>
                  <a:pt x="36427" y="56738"/>
                  <a:pt x="37356" y="56133"/>
                  <a:pt x="37297" y="55260"/>
                </a:cubicBezTo>
                <a:lnTo>
                  <a:pt x="37297" y="55260"/>
                </a:lnTo>
                <a:cubicBezTo>
                  <a:pt x="39488" y="59460"/>
                  <a:pt x="35562" y="60304"/>
                  <a:pt x="33234" y="63820"/>
                </a:cubicBezTo>
                <a:cubicBezTo>
                  <a:pt x="32869" y="64367"/>
                  <a:pt x="32641" y="65326"/>
                  <a:pt x="33303" y="65531"/>
                </a:cubicBezTo>
                <a:cubicBezTo>
                  <a:pt x="33360" y="65544"/>
                  <a:pt x="33421" y="65550"/>
                  <a:pt x="33484" y="65550"/>
                </a:cubicBezTo>
                <a:cubicBezTo>
                  <a:pt x="33645" y="65550"/>
                  <a:pt x="33817" y="65512"/>
                  <a:pt x="33965" y="65463"/>
                </a:cubicBezTo>
                <a:cubicBezTo>
                  <a:pt x="34771" y="65188"/>
                  <a:pt x="35548" y="64810"/>
                  <a:pt x="36261" y="64341"/>
                </a:cubicBezTo>
                <a:lnTo>
                  <a:pt x="36261" y="64341"/>
                </a:lnTo>
                <a:cubicBezTo>
                  <a:pt x="35593" y="64851"/>
                  <a:pt x="35019" y="65476"/>
                  <a:pt x="34855" y="66262"/>
                </a:cubicBezTo>
                <a:cubicBezTo>
                  <a:pt x="34633" y="67217"/>
                  <a:pt x="35340" y="68387"/>
                  <a:pt x="36324" y="68387"/>
                </a:cubicBezTo>
                <a:cubicBezTo>
                  <a:pt x="36351" y="68387"/>
                  <a:pt x="36379" y="68386"/>
                  <a:pt x="36407" y="68385"/>
                </a:cubicBezTo>
                <a:cubicBezTo>
                  <a:pt x="37640" y="68316"/>
                  <a:pt x="38256" y="66650"/>
                  <a:pt x="39488" y="66444"/>
                </a:cubicBezTo>
                <a:lnTo>
                  <a:pt x="39488" y="66444"/>
                </a:lnTo>
                <a:cubicBezTo>
                  <a:pt x="38210" y="68453"/>
                  <a:pt x="37776" y="70918"/>
                  <a:pt x="38279" y="73224"/>
                </a:cubicBezTo>
                <a:cubicBezTo>
                  <a:pt x="39142" y="72840"/>
                  <a:pt x="39861" y="72183"/>
                  <a:pt x="40354" y="71391"/>
                </a:cubicBezTo>
                <a:lnTo>
                  <a:pt x="40354" y="71391"/>
                </a:lnTo>
                <a:cubicBezTo>
                  <a:pt x="40382" y="71687"/>
                  <a:pt x="40435" y="71980"/>
                  <a:pt x="40516" y="72265"/>
                </a:cubicBezTo>
                <a:cubicBezTo>
                  <a:pt x="40681" y="72873"/>
                  <a:pt x="41250" y="73527"/>
                  <a:pt x="41811" y="73527"/>
                </a:cubicBezTo>
                <a:cubicBezTo>
                  <a:pt x="41944" y="73527"/>
                  <a:pt x="42077" y="73490"/>
                  <a:pt x="42205" y="73406"/>
                </a:cubicBezTo>
                <a:cubicBezTo>
                  <a:pt x="42456" y="73246"/>
                  <a:pt x="42570" y="72995"/>
                  <a:pt x="42684" y="72721"/>
                </a:cubicBezTo>
                <a:cubicBezTo>
                  <a:pt x="43495" y="70725"/>
                  <a:pt x="43756" y="68502"/>
                  <a:pt x="43452" y="66362"/>
                </a:cubicBezTo>
                <a:lnTo>
                  <a:pt x="43452" y="66362"/>
                </a:lnTo>
                <a:cubicBezTo>
                  <a:pt x="43657" y="66612"/>
                  <a:pt x="44045" y="66769"/>
                  <a:pt x="44425" y="66769"/>
                </a:cubicBezTo>
                <a:cubicBezTo>
                  <a:pt x="44703" y="66769"/>
                  <a:pt x="44978" y="66684"/>
                  <a:pt x="45172" y="66490"/>
                </a:cubicBezTo>
                <a:cubicBezTo>
                  <a:pt x="45811" y="65851"/>
                  <a:pt x="45720" y="64824"/>
                  <a:pt x="45537" y="63957"/>
                </a:cubicBezTo>
                <a:cubicBezTo>
                  <a:pt x="45126" y="62085"/>
                  <a:pt x="44464" y="60282"/>
                  <a:pt x="43597" y="58593"/>
                </a:cubicBezTo>
                <a:lnTo>
                  <a:pt x="43597" y="58593"/>
                </a:lnTo>
                <a:cubicBezTo>
                  <a:pt x="43937" y="58973"/>
                  <a:pt x="44464" y="59176"/>
                  <a:pt x="44988" y="59176"/>
                </a:cubicBezTo>
                <a:cubicBezTo>
                  <a:pt x="45344" y="59176"/>
                  <a:pt x="45699" y="59083"/>
                  <a:pt x="45994" y="58889"/>
                </a:cubicBezTo>
                <a:cubicBezTo>
                  <a:pt x="46204" y="58754"/>
                  <a:pt x="46376" y="58567"/>
                  <a:pt x="46504" y="58353"/>
                </a:cubicBezTo>
                <a:lnTo>
                  <a:pt x="46504" y="58353"/>
                </a:lnTo>
                <a:cubicBezTo>
                  <a:pt x="46529" y="58927"/>
                  <a:pt x="46631" y="59491"/>
                  <a:pt x="46884" y="60008"/>
                </a:cubicBezTo>
                <a:cubicBezTo>
                  <a:pt x="47268" y="60793"/>
                  <a:pt x="48132" y="61405"/>
                  <a:pt x="48986" y="61405"/>
                </a:cubicBezTo>
                <a:cubicBezTo>
                  <a:pt x="49250" y="61405"/>
                  <a:pt x="49512" y="61347"/>
                  <a:pt x="49760" y="61217"/>
                </a:cubicBezTo>
                <a:cubicBezTo>
                  <a:pt x="50650" y="60761"/>
                  <a:pt x="50901" y="59688"/>
                  <a:pt x="51061" y="58730"/>
                </a:cubicBezTo>
                <a:lnTo>
                  <a:pt x="51061" y="58730"/>
                </a:lnTo>
                <a:cubicBezTo>
                  <a:pt x="51700" y="62861"/>
                  <a:pt x="45446" y="65258"/>
                  <a:pt x="45149" y="69412"/>
                </a:cubicBezTo>
                <a:cubicBezTo>
                  <a:pt x="45298" y="69373"/>
                  <a:pt x="45446" y="69329"/>
                  <a:pt x="45591" y="69279"/>
                </a:cubicBezTo>
                <a:lnTo>
                  <a:pt x="45591" y="69279"/>
                </a:lnTo>
                <a:cubicBezTo>
                  <a:pt x="45264" y="69766"/>
                  <a:pt x="45032" y="70331"/>
                  <a:pt x="45126" y="70895"/>
                </a:cubicBezTo>
                <a:cubicBezTo>
                  <a:pt x="45273" y="71842"/>
                  <a:pt x="46271" y="72356"/>
                  <a:pt x="47270" y="72356"/>
                </a:cubicBezTo>
                <a:cubicBezTo>
                  <a:pt x="47669" y="72356"/>
                  <a:pt x="48068" y="72274"/>
                  <a:pt x="48413" y="72105"/>
                </a:cubicBezTo>
                <a:cubicBezTo>
                  <a:pt x="48527" y="72048"/>
                  <a:pt x="48636" y="71986"/>
                  <a:pt x="48741" y="71918"/>
                </a:cubicBezTo>
                <a:lnTo>
                  <a:pt x="48741" y="71918"/>
                </a:lnTo>
                <a:cubicBezTo>
                  <a:pt x="48730" y="71957"/>
                  <a:pt x="48719" y="71997"/>
                  <a:pt x="48710" y="72037"/>
                </a:cubicBezTo>
                <a:cubicBezTo>
                  <a:pt x="48436" y="73246"/>
                  <a:pt x="49212" y="74799"/>
                  <a:pt x="50513" y="74821"/>
                </a:cubicBezTo>
                <a:cubicBezTo>
                  <a:pt x="50533" y="74822"/>
                  <a:pt x="50553" y="74822"/>
                  <a:pt x="50573" y="74822"/>
                </a:cubicBezTo>
                <a:cubicBezTo>
                  <a:pt x="51339" y="74822"/>
                  <a:pt x="51921" y="74352"/>
                  <a:pt x="52360" y="73712"/>
                </a:cubicBezTo>
                <a:lnTo>
                  <a:pt x="52360" y="73712"/>
                </a:lnTo>
                <a:cubicBezTo>
                  <a:pt x="52058" y="74615"/>
                  <a:pt x="51905" y="75570"/>
                  <a:pt x="51905" y="76533"/>
                </a:cubicBezTo>
                <a:cubicBezTo>
                  <a:pt x="51927" y="77837"/>
                  <a:pt x="52656" y="79483"/>
                  <a:pt x="53965" y="79483"/>
                </a:cubicBezTo>
                <a:cubicBezTo>
                  <a:pt x="54008" y="79483"/>
                  <a:pt x="54052" y="79481"/>
                  <a:pt x="54097" y="79478"/>
                </a:cubicBezTo>
                <a:cubicBezTo>
                  <a:pt x="55489" y="79364"/>
                  <a:pt x="55968" y="77629"/>
                  <a:pt x="56082" y="76282"/>
                </a:cubicBezTo>
                <a:cubicBezTo>
                  <a:pt x="56103" y="76039"/>
                  <a:pt x="56123" y="75796"/>
                  <a:pt x="56143" y="75552"/>
                </a:cubicBezTo>
                <a:lnTo>
                  <a:pt x="56143" y="75552"/>
                </a:lnTo>
                <a:cubicBezTo>
                  <a:pt x="56110" y="76277"/>
                  <a:pt x="56707" y="77017"/>
                  <a:pt x="57452" y="77127"/>
                </a:cubicBezTo>
                <a:cubicBezTo>
                  <a:pt x="57538" y="75237"/>
                  <a:pt x="57287" y="73346"/>
                  <a:pt x="56730" y="71534"/>
                </a:cubicBezTo>
                <a:lnTo>
                  <a:pt x="56730" y="71534"/>
                </a:lnTo>
                <a:cubicBezTo>
                  <a:pt x="57464" y="73154"/>
                  <a:pt x="58531" y="74633"/>
                  <a:pt x="59849" y="75848"/>
                </a:cubicBezTo>
                <a:cubicBezTo>
                  <a:pt x="59461" y="73863"/>
                  <a:pt x="59095" y="71900"/>
                  <a:pt x="58707" y="69914"/>
                </a:cubicBezTo>
                <a:lnTo>
                  <a:pt x="58707" y="69914"/>
                </a:lnTo>
                <a:cubicBezTo>
                  <a:pt x="59027" y="71032"/>
                  <a:pt x="59871" y="71991"/>
                  <a:pt x="60990" y="72448"/>
                </a:cubicBezTo>
                <a:cubicBezTo>
                  <a:pt x="61857" y="71877"/>
                  <a:pt x="61583" y="70576"/>
                  <a:pt x="61150" y="69617"/>
                </a:cubicBezTo>
                <a:cubicBezTo>
                  <a:pt x="60087" y="67211"/>
                  <a:pt x="58716" y="64907"/>
                  <a:pt x="57114" y="62805"/>
                </a:cubicBezTo>
                <a:lnTo>
                  <a:pt x="57114" y="62805"/>
                </a:lnTo>
                <a:cubicBezTo>
                  <a:pt x="57294" y="62941"/>
                  <a:pt x="57531" y="63006"/>
                  <a:pt x="57778" y="63006"/>
                </a:cubicBezTo>
                <a:cubicBezTo>
                  <a:pt x="58226" y="63006"/>
                  <a:pt x="58706" y="62792"/>
                  <a:pt x="58936" y="62404"/>
                </a:cubicBezTo>
                <a:cubicBezTo>
                  <a:pt x="59369" y="61651"/>
                  <a:pt x="59073" y="60715"/>
                  <a:pt x="58593" y="60031"/>
                </a:cubicBezTo>
                <a:cubicBezTo>
                  <a:pt x="58091" y="59323"/>
                  <a:pt x="57406" y="58775"/>
                  <a:pt x="56927" y="58090"/>
                </a:cubicBezTo>
                <a:lnTo>
                  <a:pt x="56927" y="58090"/>
                </a:lnTo>
                <a:cubicBezTo>
                  <a:pt x="57032" y="58118"/>
                  <a:pt x="57137" y="58131"/>
                  <a:pt x="57241" y="58131"/>
                </a:cubicBezTo>
                <a:cubicBezTo>
                  <a:pt x="58081" y="58131"/>
                  <a:pt x="58829" y="57278"/>
                  <a:pt x="58890" y="56424"/>
                </a:cubicBezTo>
                <a:cubicBezTo>
                  <a:pt x="58936" y="55443"/>
                  <a:pt x="58411" y="54553"/>
                  <a:pt x="57908" y="53731"/>
                </a:cubicBezTo>
                <a:lnTo>
                  <a:pt x="57908" y="53731"/>
                </a:lnTo>
                <a:cubicBezTo>
                  <a:pt x="58169" y="54054"/>
                  <a:pt x="58564" y="54197"/>
                  <a:pt x="58981" y="54197"/>
                </a:cubicBezTo>
                <a:cubicBezTo>
                  <a:pt x="59476" y="54197"/>
                  <a:pt x="60002" y="53997"/>
                  <a:pt x="60374" y="53662"/>
                </a:cubicBezTo>
                <a:cubicBezTo>
                  <a:pt x="61035" y="53046"/>
                  <a:pt x="61309" y="52133"/>
                  <a:pt x="61538" y="51266"/>
                </a:cubicBezTo>
                <a:lnTo>
                  <a:pt x="61538" y="51266"/>
                </a:lnTo>
                <a:cubicBezTo>
                  <a:pt x="61538" y="52932"/>
                  <a:pt x="61515" y="54598"/>
                  <a:pt x="61492" y="56264"/>
                </a:cubicBezTo>
                <a:cubicBezTo>
                  <a:pt x="62725" y="56173"/>
                  <a:pt x="63843" y="55329"/>
                  <a:pt x="64208" y="54210"/>
                </a:cubicBezTo>
                <a:lnTo>
                  <a:pt x="64208" y="54210"/>
                </a:lnTo>
                <a:cubicBezTo>
                  <a:pt x="66057" y="58136"/>
                  <a:pt x="64847" y="63295"/>
                  <a:pt x="62200" y="66673"/>
                </a:cubicBezTo>
                <a:cubicBezTo>
                  <a:pt x="62330" y="66566"/>
                  <a:pt x="62481" y="66520"/>
                  <a:pt x="62637" y="66520"/>
                </a:cubicBezTo>
                <a:cubicBezTo>
                  <a:pt x="63083" y="66520"/>
                  <a:pt x="63565" y="66901"/>
                  <a:pt x="63683" y="67357"/>
                </a:cubicBezTo>
                <a:cubicBezTo>
                  <a:pt x="63843" y="67974"/>
                  <a:pt x="63592" y="68590"/>
                  <a:pt x="63432" y="69206"/>
                </a:cubicBezTo>
                <a:cubicBezTo>
                  <a:pt x="62976" y="70827"/>
                  <a:pt x="63227" y="72767"/>
                  <a:pt x="64573" y="73794"/>
                </a:cubicBezTo>
                <a:cubicBezTo>
                  <a:pt x="65012" y="74129"/>
                  <a:pt x="65571" y="74284"/>
                  <a:pt x="66132" y="74284"/>
                </a:cubicBezTo>
                <a:cubicBezTo>
                  <a:pt x="67188" y="74284"/>
                  <a:pt x="68248" y="73732"/>
                  <a:pt x="68513" y="72788"/>
                </a:cubicBezTo>
                <a:lnTo>
                  <a:pt x="68513" y="72788"/>
                </a:lnTo>
                <a:cubicBezTo>
                  <a:pt x="68243" y="74388"/>
                  <a:pt x="68399" y="76056"/>
                  <a:pt x="69002" y="77583"/>
                </a:cubicBezTo>
                <a:cubicBezTo>
                  <a:pt x="69899" y="77193"/>
                  <a:pt x="70463" y="76235"/>
                  <a:pt x="70437" y="75296"/>
                </a:cubicBezTo>
                <a:lnTo>
                  <a:pt x="70437" y="75296"/>
                </a:lnTo>
                <a:cubicBezTo>
                  <a:pt x="70602" y="75532"/>
                  <a:pt x="70959" y="75674"/>
                  <a:pt x="71316" y="75674"/>
                </a:cubicBezTo>
                <a:cubicBezTo>
                  <a:pt x="71605" y="75674"/>
                  <a:pt x="71895" y="75580"/>
                  <a:pt x="72083" y="75369"/>
                </a:cubicBezTo>
                <a:cubicBezTo>
                  <a:pt x="72631" y="74753"/>
                  <a:pt x="72494" y="73817"/>
                  <a:pt x="72311" y="73018"/>
                </a:cubicBezTo>
                <a:lnTo>
                  <a:pt x="72311" y="73018"/>
                </a:lnTo>
                <a:cubicBezTo>
                  <a:pt x="72905" y="73726"/>
                  <a:pt x="73498" y="74433"/>
                  <a:pt x="74069" y="75141"/>
                </a:cubicBezTo>
                <a:cubicBezTo>
                  <a:pt x="74411" y="74570"/>
                  <a:pt x="74753" y="73977"/>
                  <a:pt x="75096" y="73406"/>
                </a:cubicBezTo>
                <a:cubicBezTo>
                  <a:pt x="75530" y="75278"/>
                  <a:pt x="77378" y="76716"/>
                  <a:pt x="79364" y="76761"/>
                </a:cubicBezTo>
                <a:cubicBezTo>
                  <a:pt x="79159" y="75095"/>
                  <a:pt x="78360" y="73497"/>
                  <a:pt x="77150" y="72288"/>
                </a:cubicBezTo>
                <a:lnTo>
                  <a:pt x="77150" y="72288"/>
                </a:lnTo>
                <a:cubicBezTo>
                  <a:pt x="78246" y="72516"/>
                  <a:pt x="79319" y="72721"/>
                  <a:pt x="80414" y="72927"/>
                </a:cubicBezTo>
                <a:cubicBezTo>
                  <a:pt x="80302" y="71564"/>
                  <a:pt x="79131" y="70427"/>
                  <a:pt x="77788" y="70084"/>
                </a:cubicBezTo>
                <a:lnTo>
                  <a:pt x="77788" y="70084"/>
                </a:lnTo>
                <a:cubicBezTo>
                  <a:pt x="78505" y="69897"/>
                  <a:pt x="79165" y="69505"/>
                  <a:pt x="79638" y="68955"/>
                </a:cubicBezTo>
                <a:cubicBezTo>
                  <a:pt x="79866" y="68681"/>
                  <a:pt x="72996" y="65623"/>
                  <a:pt x="72676" y="65349"/>
                </a:cubicBezTo>
                <a:cubicBezTo>
                  <a:pt x="73955" y="65212"/>
                  <a:pt x="75210" y="65075"/>
                  <a:pt x="76465" y="64938"/>
                </a:cubicBezTo>
                <a:cubicBezTo>
                  <a:pt x="75628" y="63771"/>
                  <a:pt x="74388" y="62898"/>
                  <a:pt x="73003" y="62442"/>
                </a:cubicBezTo>
                <a:lnTo>
                  <a:pt x="73003" y="62442"/>
                </a:lnTo>
                <a:cubicBezTo>
                  <a:pt x="73124" y="62420"/>
                  <a:pt x="73244" y="62393"/>
                  <a:pt x="73361" y="62359"/>
                </a:cubicBezTo>
                <a:cubicBezTo>
                  <a:pt x="73704" y="61628"/>
                  <a:pt x="73156" y="60738"/>
                  <a:pt x="72425" y="60373"/>
                </a:cubicBezTo>
                <a:cubicBezTo>
                  <a:pt x="72254" y="60290"/>
                  <a:pt x="72075" y="60228"/>
                  <a:pt x="71892" y="60182"/>
                </a:cubicBezTo>
                <a:lnTo>
                  <a:pt x="71892" y="60182"/>
                </a:lnTo>
                <a:cubicBezTo>
                  <a:pt x="72831" y="60015"/>
                  <a:pt x="73719" y="59557"/>
                  <a:pt x="74343" y="58866"/>
                </a:cubicBezTo>
                <a:cubicBezTo>
                  <a:pt x="72996" y="58752"/>
                  <a:pt x="71626" y="58615"/>
                  <a:pt x="70462" y="57976"/>
                </a:cubicBezTo>
                <a:cubicBezTo>
                  <a:pt x="69275" y="57337"/>
                  <a:pt x="68385" y="56036"/>
                  <a:pt x="68682" y="54758"/>
                </a:cubicBezTo>
                <a:cubicBezTo>
                  <a:pt x="69481" y="54735"/>
                  <a:pt x="70280" y="54689"/>
                  <a:pt x="71079" y="54644"/>
                </a:cubicBezTo>
                <a:cubicBezTo>
                  <a:pt x="70964" y="53046"/>
                  <a:pt x="69915" y="51517"/>
                  <a:pt x="68431" y="50809"/>
                </a:cubicBezTo>
                <a:cubicBezTo>
                  <a:pt x="68602" y="50623"/>
                  <a:pt x="68829" y="50557"/>
                  <a:pt x="69085" y="50557"/>
                </a:cubicBezTo>
                <a:cubicBezTo>
                  <a:pt x="69720" y="50557"/>
                  <a:pt x="70532" y="50966"/>
                  <a:pt x="71106" y="50966"/>
                </a:cubicBezTo>
                <a:cubicBezTo>
                  <a:pt x="71378" y="50966"/>
                  <a:pt x="71597" y="50875"/>
                  <a:pt x="71718" y="50604"/>
                </a:cubicBezTo>
                <a:cubicBezTo>
                  <a:pt x="71900" y="50193"/>
                  <a:pt x="71558" y="49736"/>
                  <a:pt x="71238" y="49440"/>
                </a:cubicBezTo>
                <a:cubicBezTo>
                  <a:pt x="70051" y="48321"/>
                  <a:pt x="68522" y="47591"/>
                  <a:pt x="67472" y="46358"/>
                </a:cubicBezTo>
                <a:cubicBezTo>
                  <a:pt x="66422" y="45103"/>
                  <a:pt x="66103" y="43026"/>
                  <a:pt x="67404" y="42044"/>
                </a:cubicBezTo>
                <a:lnTo>
                  <a:pt x="67404" y="42044"/>
                </a:lnTo>
                <a:cubicBezTo>
                  <a:pt x="68522" y="43893"/>
                  <a:pt x="69823" y="45605"/>
                  <a:pt x="71284" y="47203"/>
                </a:cubicBezTo>
                <a:cubicBezTo>
                  <a:pt x="71743" y="47711"/>
                  <a:pt x="72474" y="48220"/>
                  <a:pt x="73103" y="48220"/>
                </a:cubicBezTo>
                <a:cubicBezTo>
                  <a:pt x="73349" y="48220"/>
                  <a:pt x="73579" y="48142"/>
                  <a:pt x="73772" y="47956"/>
                </a:cubicBezTo>
                <a:cubicBezTo>
                  <a:pt x="72969" y="45959"/>
                  <a:pt x="71832" y="44110"/>
                  <a:pt x="70377" y="42494"/>
                </a:cubicBezTo>
                <a:lnTo>
                  <a:pt x="70377" y="42494"/>
                </a:lnTo>
                <a:cubicBezTo>
                  <a:pt x="70495" y="42535"/>
                  <a:pt x="70625" y="42556"/>
                  <a:pt x="70758" y="42556"/>
                </a:cubicBezTo>
                <a:cubicBezTo>
                  <a:pt x="71130" y="42556"/>
                  <a:pt x="71521" y="42396"/>
                  <a:pt x="71718" y="42090"/>
                </a:cubicBezTo>
                <a:cubicBezTo>
                  <a:pt x="72129" y="41428"/>
                  <a:pt x="71855" y="40583"/>
                  <a:pt x="71398" y="39967"/>
                </a:cubicBezTo>
                <a:cubicBezTo>
                  <a:pt x="70942" y="39351"/>
                  <a:pt x="70303" y="38872"/>
                  <a:pt x="69869" y="38232"/>
                </a:cubicBezTo>
                <a:cubicBezTo>
                  <a:pt x="69412" y="37593"/>
                  <a:pt x="69230" y="36703"/>
                  <a:pt x="69709" y="36110"/>
                </a:cubicBezTo>
                <a:lnTo>
                  <a:pt x="69709" y="36110"/>
                </a:lnTo>
                <a:cubicBezTo>
                  <a:pt x="69983" y="37228"/>
                  <a:pt x="70599" y="38392"/>
                  <a:pt x="71695" y="38872"/>
                </a:cubicBezTo>
                <a:cubicBezTo>
                  <a:pt x="71928" y="38969"/>
                  <a:pt x="72185" y="39014"/>
                  <a:pt x="72443" y="39014"/>
                </a:cubicBezTo>
                <a:cubicBezTo>
                  <a:pt x="73398" y="39014"/>
                  <a:pt x="74383" y="38395"/>
                  <a:pt x="74365" y="37479"/>
                </a:cubicBezTo>
                <a:lnTo>
                  <a:pt x="74365" y="37479"/>
                </a:lnTo>
                <a:cubicBezTo>
                  <a:pt x="74502" y="38301"/>
                  <a:pt x="74297" y="39145"/>
                  <a:pt x="74229" y="39990"/>
                </a:cubicBezTo>
                <a:cubicBezTo>
                  <a:pt x="74160" y="40835"/>
                  <a:pt x="74274" y="41770"/>
                  <a:pt x="74913" y="42341"/>
                </a:cubicBezTo>
                <a:cubicBezTo>
                  <a:pt x="75169" y="42570"/>
                  <a:pt x="75528" y="42681"/>
                  <a:pt x="75879" y="42681"/>
                </a:cubicBezTo>
                <a:cubicBezTo>
                  <a:pt x="76404" y="42681"/>
                  <a:pt x="76913" y="42432"/>
                  <a:pt x="77036" y="41953"/>
                </a:cubicBezTo>
                <a:cubicBezTo>
                  <a:pt x="77114" y="41623"/>
                  <a:pt x="77274" y="41128"/>
                  <a:pt x="77517" y="41128"/>
                </a:cubicBezTo>
                <a:cubicBezTo>
                  <a:pt x="77559" y="41128"/>
                  <a:pt x="77605" y="41143"/>
                  <a:pt x="77652" y="41177"/>
                </a:cubicBezTo>
                <a:cubicBezTo>
                  <a:pt x="78406" y="42341"/>
                  <a:pt x="77013" y="43733"/>
                  <a:pt x="76899" y="45103"/>
                </a:cubicBezTo>
                <a:cubicBezTo>
                  <a:pt x="76831" y="46267"/>
                  <a:pt x="77926" y="47363"/>
                  <a:pt x="79113" y="47363"/>
                </a:cubicBezTo>
                <a:cubicBezTo>
                  <a:pt x="79745" y="47351"/>
                  <a:pt x="80334" y="47033"/>
                  <a:pt x="80735" y="46567"/>
                </a:cubicBezTo>
                <a:lnTo>
                  <a:pt x="80735" y="46567"/>
                </a:lnTo>
                <a:cubicBezTo>
                  <a:pt x="79949" y="48795"/>
                  <a:pt x="79003" y="51382"/>
                  <a:pt x="79022" y="53480"/>
                </a:cubicBezTo>
                <a:cubicBezTo>
                  <a:pt x="79798" y="53115"/>
                  <a:pt x="80597" y="52749"/>
                  <a:pt x="81396" y="52384"/>
                </a:cubicBezTo>
                <a:lnTo>
                  <a:pt x="81396" y="52384"/>
                </a:lnTo>
                <a:cubicBezTo>
                  <a:pt x="80916" y="53503"/>
                  <a:pt x="80962" y="54804"/>
                  <a:pt x="81487" y="55876"/>
                </a:cubicBezTo>
                <a:cubicBezTo>
                  <a:pt x="82105" y="55218"/>
                  <a:pt x="83220" y="54711"/>
                  <a:pt x="84048" y="54711"/>
                </a:cubicBezTo>
                <a:cubicBezTo>
                  <a:pt x="84627" y="54711"/>
                  <a:pt x="85065" y="54959"/>
                  <a:pt x="85093" y="55580"/>
                </a:cubicBezTo>
                <a:cubicBezTo>
                  <a:pt x="85622" y="54718"/>
                  <a:pt x="86167" y="53874"/>
                  <a:pt x="86701" y="53017"/>
                </a:cubicBezTo>
                <a:lnTo>
                  <a:pt x="86701" y="53017"/>
                </a:lnTo>
                <a:cubicBezTo>
                  <a:pt x="86370" y="53927"/>
                  <a:pt x="87096" y="55170"/>
                  <a:pt x="88127" y="55170"/>
                </a:cubicBezTo>
                <a:cubicBezTo>
                  <a:pt x="88143" y="55170"/>
                  <a:pt x="88159" y="55169"/>
                  <a:pt x="88175" y="55169"/>
                </a:cubicBezTo>
                <a:lnTo>
                  <a:pt x="88175" y="55169"/>
                </a:lnTo>
                <a:cubicBezTo>
                  <a:pt x="86417" y="55237"/>
                  <a:pt x="85344" y="58250"/>
                  <a:pt x="84066" y="58821"/>
                </a:cubicBezTo>
                <a:cubicBezTo>
                  <a:pt x="83711" y="58982"/>
                  <a:pt x="83304" y="59021"/>
                  <a:pt x="82867" y="59021"/>
                </a:cubicBezTo>
                <a:cubicBezTo>
                  <a:pt x="82460" y="59021"/>
                  <a:pt x="82027" y="58987"/>
                  <a:pt x="81584" y="58987"/>
                </a:cubicBezTo>
                <a:cubicBezTo>
                  <a:pt x="80884" y="58987"/>
                  <a:pt x="80160" y="59071"/>
                  <a:pt x="79478" y="59506"/>
                </a:cubicBezTo>
                <a:cubicBezTo>
                  <a:pt x="78611" y="60053"/>
                  <a:pt x="77835" y="61035"/>
                  <a:pt x="78200" y="61971"/>
                </a:cubicBezTo>
                <a:cubicBezTo>
                  <a:pt x="78525" y="62783"/>
                  <a:pt x="79452" y="63029"/>
                  <a:pt x="80411" y="63029"/>
                </a:cubicBezTo>
                <a:cubicBezTo>
                  <a:pt x="80534" y="63029"/>
                  <a:pt x="80657" y="63025"/>
                  <a:pt x="80779" y="63017"/>
                </a:cubicBezTo>
                <a:lnTo>
                  <a:pt x="80779" y="63017"/>
                </a:lnTo>
                <a:cubicBezTo>
                  <a:pt x="79839" y="63436"/>
                  <a:pt x="79346" y="64915"/>
                  <a:pt x="80095" y="65737"/>
                </a:cubicBezTo>
                <a:cubicBezTo>
                  <a:pt x="80471" y="66150"/>
                  <a:pt x="81013" y="66338"/>
                  <a:pt x="81573" y="66338"/>
                </a:cubicBezTo>
                <a:cubicBezTo>
                  <a:pt x="82406" y="66338"/>
                  <a:pt x="83278" y="65922"/>
                  <a:pt x="83701" y="65212"/>
                </a:cubicBezTo>
                <a:lnTo>
                  <a:pt x="83701" y="65212"/>
                </a:lnTo>
                <a:cubicBezTo>
                  <a:pt x="83610" y="66239"/>
                  <a:pt x="83792" y="67289"/>
                  <a:pt x="84226" y="68225"/>
                </a:cubicBezTo>
                <a:cubicBezTo>
                  <a:pt x="85253" y="68134"/>
                  <a:pt x="86235" y="67586"/>
                  <a:pt x="86828" y="66741"/>
                </a:cubicBezTo>
                <a:lnTo>
                  <a:pt x="86828" y="66741"/>
                </a:lnTo>
                <a:cubicBezTo>
                  <a:pt x="86189" y="68704"/>
                  <a:pt x="85892" y="70758"/>
                  <a:pt x="85961" y="72813"/>
                </a:cubicBezTo>
                <a:cubicBezTo>
                  <a:pt x="86631" y="72465"/>
                  <a:pt x="87187" y="71922"/>
                  <a:pt x="87565" y="71278"/>
                </a:cubicBezTo>
                <a:lnTo>
                  <a:pt x="87565" y="71278"/>
                </a:lnTo>
                <a:cubicBezTo>
                  <a:pt x="87140" y="73176"/>
                  <a:pt x="87165" y="75165"/>
                  <a:pt x="87650" y="77035"/>
                </a:cubicBezTo>
                <a:cubicBezTo>
                  <a:pt x="89156" y="75712"/>
                  <a:pt x="90115" y="73817"/>
                  <a:pt x="90252" y="71854"/>
                </a:cubicBezTo>
                <a:cubicBezTo>
                  <a:pt x="90320" y="72630"/>
                  <a:pt x="90389" y="73429"/>
                  <a:pt x="90868" y="74045"/>
                </a:cubicBezTo>
                <a:cubicBezTo>
                  <a:pt x="91168" y="74431"/>
                  <a:pt x="91683" y="74683"/>
                  <a:pt x="92160" y="74683"/>
                </a:cubicBezTo>
                <a:cubicBezTo>
                  <a:pt x="92445" y="74683"/>
                  <a:pt x="92717" y="74593"/>
                  <a:pt x="92922" y="74388"/>
                </a:cubicBezTo>
                <a:cubicBezTo>
                  <a:pt x="93242" y="74091"/>
                  <a:pt x="93333" y="73634"/>
                  <a:pt x="93356" y="73201"/>
                </a:cubicBezTo>
                <a:cubicBezTo>
                  <a:pt x="93497" y="71684"/>
                  <a:pt x="93298" y="70140"/>
                  <a:pt x="92789" y="68706"/>
                </a:cubicBezTo>
                <a:lnTo>
                  <a:pt x="92789" y="68706"/>
                </a:lnTo>
                <a:cubicBezTo>
                  <a:pt x="93360" y="69910"/>
                  <a:pt x="94065" y="71051"/>
                  <a:pt x="94885" y="72128"/>
                </a:cubicBezTo>
                <a:cubicBezTo>
                  <a:pt x="95153" y="72496"/>
                  <a:pt x="95616" y="72864"/>
                  <a:pt x="96025" y="72864"/>
                </a:cubicBezTo>
                <a:cubicBezTo>
                  <a:pt x="96174" y="72864"/>
                  <a:pt x="96315" y="72815"/>
                  <a:pt x="96438" y="72699"/>
                </a:cubicBezTo>
                <a:cubicBezTo>
                  <a:pt x="96734" y="72425"/>
                  <a:pt x="96666" y="71968"/>
                  <a:pt x="96552" y="71603"/>
                </a:cubicBezTo>
                <a:cubicBezTo>
                  <a:pt x="95958" y="69503"/>
                  <a:pt x="95000" y="67494"/>
                  <a:pt x="93721" y="65691"/>
                </a:cubicBezTo>
                <a:lnTo>
                  <a:pt x="93721" y="65691"/>
                </a:lnTo>
                <a:cubicBezTo>
                  <a:pt x="94436" y="66116"/>
                  <a:pt x="95265" y="66329"/>
                  <a:pt x="96098" y="66329"/>
                </a:cubicBezTo>
                <a:cubicBezTo>
                  <a:pt x="96249" y="66329"/>
                  <a:pt x="96401" y="66322"/>
                  <a:pt x="96552" y="66308"/>
                </a:cubicBezTo>
                <a:cubicBezTo>
                  <a:pt x="96605" y="65642"/>
                  <a:pt x="96487" y="64967"/>
                  <a:pt x="96227" y="64351"/>
                </a:cubicBezTo>
                <a:lnTo>
                  <a:pt x="96227" y="64351"/>
                </a:lnTo>
                <a:cubicBezTo>
                  <a:pt x="96928" y="64948"/>
                  <a:pt x="97774" y="65387"/>
                  <a:pt x="98674" y="65600"/>
                </a:cubicBezTo>
                <a:cubicBezTo>
                  <a:pt x="97967" y="63454"/>
                  <a:pt x="97328" y="61263"/>
                  <a:pt x="96757" y="59072"/>
                </a:cubicBezTo>
                <a:lnTo>
                  <a:pt x="96757" y="59072"/>
                </a:lnTo>
                <a:cubicBezTo>
                  <a:pt x="97217" y="59590"/>
                  <a:pt x="97913" y="59863"/>
                  <a:pt x="98604" y="59863"/>
                </a:cubicBezTo>
                <a:cubicBezTo>
                  <a:pt x="99010" y="59863"/>
                  <a:pt x="99415" y="59768"/>
                  <a:pt x="99770" y="59574"/>
                </a:cubicBezTo>
                <a:cubicBezTo>
                  <a:pt x="100307" y="59260"/>
                  <a:pt x="100694" y="58727"/>
                  <a:pt x="100857" y="58136"/>
                </a:cubicBezTo>
                <a:lnTo>
                  <a:pt x="100857" y="58136"/>
                </a:lnTo>
                <a:cubicBezTo>
                  <a:pt x="100913" y="60168"/>
                  <a:pt x="100969" y="62188"/>
                  <a:pt x="101025" y="64208"/>
                </a:cubicBezTo>
                <a:cubicBezTo>
                  <a:pt x="102655" y="63011"/>
                  <a:pt x="103818" y="61200"/>
                  <a:pt x="104213" y="59229"/>
                </a:cubicBezTo>
                <a:lnTo>
                  <a:pt x="104213" y="59229"/>
                </a:lnTo>
                <a:cubicBezTo>
                  <a:pt x="103660" y="62925"/>
                  <a:pt x="103557" y="66658"/>
                  <a:pt x="103924" y="70370"/>
                </a:cubicBezTo>
                <a:cubicBezTo>
                  <a:pt x="106024" y="68955"/>
                  <a:pt x="106526" y="66216"/>
                  <a:pt x="106846" y="63751"/>
                </a:cubicBezTo>
                <a:cubicBezTo>
                  <a:pt x="107234" y="66079"/>
                  <a:pt x="108238" y="68316"/>
                  <a:pt x="109768" y="70165"/>
                </a:cubicBezTo>
                <a:cubicBezTo>
                  <a:pt x="110270" y="67882"/>
                  <a:pt x="109973" y="65417"/>
                  <a:pt x="108923" y="63317"/>
                </a:cubicBezTo>
                <a:lnTo>
                  <a:pt x="108923" y="63317"/>
                </a:lnTo>
                <a:cubicBezTo>
                  <a:pt x="110384" y="65121"/>
                  <a:pt x="111730" y="66992"/>
                  <a:pt x="113032" y="68910"/>
                </a:cubicBezTo>
                <a:cubicBezTo>
                  <a:pt x="112552" y="66604"/>
                  <a:pt x="110658" y="63957"/>
                  <a:pt x="110635" y="61697"/>
                </a:cubicBezTo>
                <a:cubicBezTo>
                  <a:pt x="110612" y="60008"/>
                  <a:pt x="112803" y="59186"/>
                  <a:pt x="112027" y="56858"/>
                </a:cubicBezTo>
                <a:cubicBezTo>
                  <a:pt x="111411" y="55009"/>
                  <a:pt x="110544" y="52590"/>
                  <a:pt x="112164" y="51494"/>
                </a:cubicBezTo>
                <a:cubicBezTo>
                  <a:pt x="112917" y="51699"/>
                  <a:pt x="113648" y="51905"/>
                  <a:pt x="114401" y="52110"/>
                </a:cubicBezTo>
                <a:cubicBezTo>
                  <a:pt x="113168" y="52749"/>
                  <a:pt x="112575" y="54324"/>
                  <a:pt x="113032" y="55602"/>
                </a:cubicBezTo>
                <a:cubicBezTo>
                  <a:pt x="113410" y="55712"/>
                  <a:pt x="113804" y="55765"/>
                  <a:pt x="114200" y="55765"/>
                </a:cubicBezTo>
                <a:cubicBezTo>
                  <a:pt x="114878" y="55765"/>
                  <a:pt x="115562" y="55608"/>
                  <a:pt x="116181" y="55306"/>
                </a:cubicBezTo>
                <a:lnTo>
                  <a:pt x="116181" y="55306"/>
                </a:lnTo>
                <a:cubicBezTo>
                  <a:pt x="115702" y="55808"/>
                  <a:pt x="115200" y="56379"/>
                  <a:pt x="115291" y="57040"/>
                </a:cubicBezTo>
                <a:cubicBezTo>
                  <a:pt x="115350" y="57465"/>
                  <a:pt x="115830" y="57767"/>
                  <a:pt x="116228" y="57767"/>
                </a:cubicBezTo>
                <a:cubicBezTo>
                  <a:pt x="116332" y="57767"/>
                  <a:pt x="116431" y="57746"/>
                  <a:pt x="116515" y="57702"/>
                </a:cubicBezTo>
                <a:lnTo>
                  <a:pt x="116515" y="57702"/>
                </a:lnTo>
                <a:cubicBezTo>
                  <a:pt x="114948" y="59659"/>
                  <a:pt x="114974" y="62694"/>
                  <a:pt x="116592" y="64618"/>
                </a:cubicBezTo>
                <a:cubicBezTo>
                  <a:pt x="116935" y="63523"/>
                  <a:pt x="117779" y="62610"/>
                  <a:pt x="118852" y="62131"/>
                </a:cubicBezTo>
                <a:cubicBezTo>
                  <a:pt x="118988" y="60816"/>
                  <a:pt x="118516" y="59410"/>
                  <a:pt x="117548" y="58452"/>
                </a:cubicBezTo>
                <a:lnTo>
                  <a:pt x="117548" y="58452"/>
                </a:lnTo>
                <a:cubicBezTo>
                  <a:pt x="117712" y="58610"/>
                  <a:pt x="117856" y="58681"/>
                  <a:pt x="117985" y="58681"/>
                </a:cubicBezTo>
                <a:cubicBezTo>
                  <a:pt x="119038" y="58681"/>
                  <a:pt x="118964" y="53911"/>
                  <a:pt x="118943" y="53708"/>
                </a:cubicBezTo>
                <a:cubicBezTo>
                  <a:pt x="119011" y="53706"/>
                  <a:pt x="119078" y="53705"/>
                  <a:pt x="119143" y="53705"/>
                </a:cubicBezTo>
                <a:cubicBezTo>
                  <a:pt x="124837" y="53705"/>
                  <a:pt x="120110" y="61497"/>
                  <a:pt x="122299" y="61971"/>
                </a:cubicBezTo>
                <a:lnTo>
                  <a:pt x="122299" y="61971"/>
                </a:lnTo>
                <a:cubicBezTo>
                  <a:pt x="123280" y="60761"/>
                  <a:pt x="124239" y="59528"/>
                  <a:pt x="125220" y="58296"/>
                </a:cubicBezTo>
                <a:lnTo>
                  <a:pt x="125220" y="58296"/>
                </a:lnTo>
                <a:cubicBezTo>
                  <a:pt x="124490" y="60031"/>
                  <a:pt x="124079" y="61925"/>
                  <a:pt x="124056" y="63820"/>
                </a:cubicBezTo>
                <a:cubicBezTo>
                  <a:pt x="124809" y="62587"/>
                  <a:pt x="125563" y="61377"/>
                  <a:pt x="126316" y="60145"/>
                </a:cubicBezTo>
                <a:lnTo>
                  <a:pt x="126316" y="60145"/>
                </a:lnTo>
                <a:cubicBezTo>
                  <a:pt x="125517" y="62564"/>
                  <a:pt x="125426" y="65235"/>
                  <a:pt x="125996" y="67723"/>
                </a:cubicBezTo>
                <a:cubicBezTo>
                  <a:pt x="126182" y="68486"/>
                  <a:pt x="126685" y="69398"/>
                  <a:pt x="127386" y="69398"/>
                </a:cubicBezTo>
                <a:cubicBezTo>
                  <a:pt x="127461" y="69398"/>
                  <a:pt x="127538" y="69388"/>
                  <a:pt x="127617" y="69366"/>
                </a:cubicBezTo>
                <a:cubicBezTo>
                  <a:pt x="128210" y="69184"/>
                  <a:pt x="128439" y="68476"/>
                  <a:pt x="128530" y="67860"/>
                </a:cubicBezTo>
                <a:cubicBezTo>
                  <a:pt x="128804" y="66262"/>
                  <a:pt x="128918" y="64641"/>
                  <a:pt x="128895" y="63021"/>
                </a:cubicBezTo>
                <a:lnTo>
                  <a:pt x="128895" y="63021"/>
                </a:lnTo>
                <a:cubicBezTo>
                  <a:pt x="128918" y="64002"/>
                  <a:pt x="128964" y="65075"/>
                  <a:pt x="129534" y="65874"/>
                </a:cubicBezTo>
                <a:cubicBezTo>
                  <a:pt x="129883" y="66398"/>
                  <a:pt x="130520" y="66745"/>
                  <a:pt x="131113" y="66745"/>
                </a:cubicBezTo>
                <a:cubicBezTo>
                  <a:pt x="131450" y="66745"/>
                  <a:pt x="131774" y="66633"/>
                  <a:pt x="132022" y="66376"/>
                </a:cubicBezTo>
                <a:cubicBezTo>
                  <a:pt x="132456" y="65919"/>
                  <a:pt x="132524" y="65235"/>
                  <a:pt x="132502" y="64596"/>
                </a:cubicBezTo>
                <a:cubicBezTo>
                  <a:pt x="132461" y="63196"/>
                  <a:pt x="132185" y="61804"/>
                  <a:pt x="131699" y="60502"/>
                </a:cubicBezTo>
                <a:lnTo>
                  <a:pt x="131699" y="60502"/>
                </a:lnTo>
                <a:cubicBezTo>
                  <a:pt x="131934" y="60617"/>
                  <a:pt x="132198" y="60674"/>
                  <a:pt x="132461" y="60674"/>
                </a:cubicBezTo>
                <a:cubicBezTo>
                  <a:pt x="133090" y="60674"/>
                  <a:pt x="133709" y="60349"/>
                  <a:pt x="133894" y="59734"/>
                </a:cubicBezTo>
                <a:cubicBezTo>
                  <a:pt x="134054" y="59277"/>
                  <a:pt x="133940" y="58752"/>
                  <a:pt x="133803" y="58273"/>
                </a:cubicBezTo>
                <a:cubicBezTo>
                  <a:pt x="133444" y="56933"/>
                  <a:pt x="133023" y="55610"/>
                  <a:pt x="132553" y="54301"/>
                </a:cubicBezTo>
                <a:lnTo>
                  <a:pt x="132553" y="54301"/>
                </a:lnTo>
                <a:cubicBezTo>
                  <a:pt x="132794" y="52338"/>
                  <a:pt x="136209" y="49914"/>
                  <a:pt x="136017" y="48184"/>
                </a:cubicBezTo>
                <a:lnTo>
                  <a:pt x="136017" y="48184"/>
                </a:lnTo>
                <a:cubicBezTo>
                  <a:pt x="137067" y="48823"/>
                  <a:pt x="138094" y="49440"/>
                  <a:pt x="139121" y="50056"/>
                </a:cubicBezTo>
                <a:cubicBezTo>
                  <a:pt x="138756" y="50718"/>
                  <a:pt x="138368" y="51380"/>
                  <a:pt x="138002" y="52042"/>
                </a:cubicBezTo>
                <a:lnTo>
                  <a:pt x="139874" y="52795"/>
                </a:lnTo>
                <a:cubicBezTo>
                  <a:pt x="138322" y="53229"/>
                  <a:pt x="137363" y="55100"/>
                  <a:pt x="137980" y="56561"/>
                </a:cubicBezTo>
                <a:cubicBezTo>
                  <a:pt x="137890" y="57459"/>
                  <a:pt x="138715" y="57895"/>
                  <a:pt x="139653" y="57895"/>
                </a:cubicBezTo>
                <a:cubicBezTo>
                  <a:pt x="140385" y="57895"/>
                  <a:pt x="141187" y="57629"/>
                  <a:pt x="141677" y="57109"/>
                </a:cubicBezTo>
                <a:cubicBezTo>
                  <a:pt x="142796" y="55945"/>
                  <a:pt x="143344" y="54187"/>
                  <a:pt x="144827" y="53525"/>
                </a:cubicBezTo>
                <a:cubicBezTo>
                  <a:pt x="144416" y="52475"/>
                  <a:pt x="144028" y="51448"/>
                  <a:pt x="143617" y="50421"/>
                </a:cubicBezTo>
                <a:lnTo>
                  <a:pt x="143617" y="50421"/>
                </a:lnTo>
                <a:cubicBezTo>
                  <a:pt x="143776" y="50459"/>
                  <a:pt x="143938" y="50477"/>
                  <a:pt x="144100" y="50477"/>
                </a:cubicBezTo>
                <a:cubicBezTo>
                  <a:pt x="145194" y="50477"/>
                  <a:pt x="146289" y="49646"/>
                  <a:pt x="146448" y="48572"/>
                </a:cubicBezTo>
                <a:cubicBezTo>
                  <a:pt x="146612" y="48548"/>
                  <a:pt x="146778" y="48536"/>
                  <a:pt x="146943" y="48536"/>
                </a:cubicBezTo>
                <a:cubicBezTo>
                  <a:pt x="147557" y="48536"/>
                  <a:pt x="148163" y="48700"/>
                  <a:pt x="148685" y="49006"/>
                </a:cubicBezTo>
                <a:cubicBezTo>
                  <a:pt x="148319" y="50284"/>
                  <a:pt x="148023" y="51791"/>
                  <a:pt x="148936" y="52772"/>
                </a:cubicBezTo>
                <a:cubicBezTo>
                  <a:pt x="149182" y="53044"/>
                  <a:pt x="149535" y="53158"/>
                  <a:pt x="149900" y="53158"/>
                </a:cubicBezTo>
                <a:cubicBezTo>
                  <a:pt x="150807" y="53158"/>
                  <a:pt x="151789" y="52454"/>
                  <a:pt x="151405" y="51705"/>
                </a:cubicBezTo>
                <a:lnTo>
                  <a:pt x="151405" y="51705"/>
                </a:lnTo>
                <a:cubicBezTo>
                  <a:pt x="151585" y="51954"/>
                  <a:pt x="151864" y="52059"/>
                  <a:pt x="152163" y="52059"/>
                </a:cubicBezTo>
                <a:cubicBezTo>
                  <a:pt x="152964" y="52059"/>
                  <a:pt x="153910" y="51303"/>
                  <a:pt x="153478" y="50535"/>
                </a:cubicBezTo>
                <a:lnTo>
                  <a:pt x="153478" y="50535"/>
                </a:lnTo>
                <a:cubicBezTo>
                  <a:pt x="154186" y="51380"/>
                  <a:pt x="154893" y="52247"/>
                  <a:pt x="155601" y="53115"/>
                </a:cubicBezTo>
                <a:cubicBezTo>
                  <a:pt x="157130" y="51699"/>
                  <a:pt x="156742" y="48869"/>
                  <a:pt x="154893" y="47888"/>
                </a:cubicBezTo>
                <a:cubicBezTo>
                  <a:pt x="155395" y="46701"/>
                  <a:pt x="155875" y="45514"/>
                  <a:pt x="156377" y="44327"/>
                </a:cubicBezTo>
                <a:cubicBezTo>
                  <a:pt x="158203" y="44829"/>
                  <a:pt x="160029" y="45331"/>
                  <a:pt x="161855" y="45810"/>
                </a:cubicBezTo>
                <a:lnTo>
                  <a:pt x="161923" y="297"/>
                </a:lnTo>
                <a:lnTo>
                  <a:pt x="35494"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21"/>
          <p:cNvSpPr/>
          <p:nvPr/>
        </p:nvSpPr>
        <p:spPr>
          <a:xfrm>
            <a:off x="8798790" y="458785"/>
            <a:ext cx="2382010" cy="3624488"/>
          </a:xfrm>
          <a:custGeom>
            <a:rect b="b" l="l" r="r" t="t"/>
            <a:pathLst>
              <a:path extrusionOk="0" h="128471" w="84431">
                <a:moveTo>
                  <a:pt x="69071" y="128339"/>
                </a:moveTo>
                <a:cubicBezTo>
                  <a:pt x="69078" y="128345"/>
                  <a:pt x="69085" y="128352"/>
                  <a:pt x="69092" y="128359"/>
                </a:cubicBezTo>
                <a:cubicBezTo>
                  <a:pt x="69085" y="128352"/>
                  <a:pt x="69078" y="128345"/>
                  <a:pt x="69071" y="128339"/>
                </a:cubicBezTo>
                <a:close/>
                <a:moveTo>
                  <a:pt x="30630" y="1"/>
                </a:moveTo>
                <a:cubicBezTo>
                  <a:pt x="29832" y="1"/>
                  <a:pt x="29288" y="1330"/>
                  <a:pt x="29308" y="2318"/>
                </a:cubicBezTo>
                <a:cubicBezTo>
                  <a:pt x="29376" y="8298"/>
                  <a:pt x="30312" y="14278"/>
                  <a:pt x="32047" y="19985"/>
                </a:cubicBezTo>
                <a:cubicBezTo>
                  <a:pt x="32914" y="22860"/>
                  <a:pt x="33987" y="25668"/>
                  <a:pt x="35242" y="28384"/>
                </a:cubicBezTo>
                <a:cubicBezTo>
                  <a:pt x="35585" y="29115"/>
                  <a:pt x="37662" y="34501"/>
                  <a:pt x="38529" y="34684"/>
                </a:cubicBezTo>
                <a:cubicBezTo>
                  <a:pt x="31362" y="33223"/>
                  <a:pt x="24469" y="30438"/>
                  <a:pt x="18329" y="26467"/>
                </a:cubicBezTo>
                <a:cubicBezTo>
                  <a:pt x="14334" y="23865"/>
                  <a:pt x="10568" y="20715"/>
                  <a:pt x="8240" y="16561"/>
                </a:cubicBezTo>
                <a:cubicBezTo>
                  <a:pt x="5912" y="12407"/>
                  <a:pt x="5204" y="7157"/>
                  <a:pt x="7304" y="2888"/>
                </a:cubicBezTo>
                <a:lnTo>
                  <a:pt x="7304" y="2888"/>
                </a:lnTo>
                <a:cubicBezTo>
                  <a:pt x="5432" y="4418"/>
                  <a:pt x="4634" y="6997"/>
                  <a:pt x="4748" y="9416"/>
                </a:cubicBezTo>
                <a:cubicBezTo>
                  <a:pt x="4885" y="11836"/>
                  <a:pt x="5798" y="14141"/>
                  <a:pt x="6870" y="16332"/>
                </a:cubicBezTo>
                <a:cubicBezTo>
                  <a:pt x="8331" y="19368"/>
                  <a:pt x="10066" y="22244"/>
                  <a:pt x="12075" y="24960"/>
                </a:cubicBezTo>
                <a:cubicBezTo>
                  <a:pt x="6962" y="22746"/>
                  <a:pt x="2899" y="18204"/>
                  <a:pt x="1324" y="12863"/>
                </a:cubicBezTo>
                <a:lnTo>
                  <a:pt x="1324" y="12863"/>
                </a:lnTo>
                <a:cubicBezTo>
                  <a:pt x="0" y="14689"/>
                  <a:pt x="1347" y="17200"/>
                  <a:pt x="2762" y="18912"/>
                </a:cubicBezTo>
                <a:cubicBezTo>
                  <a:pt x="8560" y="25919"/>
                  <a:pt x="16457" y="31146"/>
                  <a:pt x="25176" y="33771"/>
                </a:cubicBezTo>
                <a:cubicBezTo>
                  <a:pt x="28577" y="34798"/>
                  <a:pt x="32115" y="35437"/>
                  <a:pt x="35471" y="36670"/>
                </a:cubicBezTo>
                <a:cubicBezTo>
                  <a:pt x="41930" y="39089"/>
                  <a:pt x="48093" y="45594"/>
                  <a:pt x="51403" y="51552"/>
                </a:cubicBezTo>
                <a:cubicBezTo>
                  <a:pt x="56127" y="60020"/>
                  <a:pt x="54050" y="72026"/>
                  <a:pt x="52498" y="81133"/>
                </a:cubicBezTo>
                <a:cubicBezTo>
                  <a:pt x="50558" y="92432"/>
                  <a:pt x="46792" y="103365"/>
                  <a:pt x="45537" y="114801"/>
                </a:cubicBezTo>
                <a:cubicBezTo>
                  <a:pt x="45285" y="117289"/>
                  <a:pt x="43642" y="124844"/>
                  <a:pt x="45171" y="126967"/>
                </a:cubicBezTo>
                <a:cubicBezTo>
                  <a:pt x="45886" y="127944"/>
                  <a:pt x="47276" y="128165"/>
                  <a:pt x="48723" y="128165"/>
                </a:cubicBezTo>
                <a:cubicBezTo>
                  <a:pt x="49911" y="128165"/>
                  <a:pt x="51139" y="128016"/>
                  <a:pt x="52065" y="128016"/>
                </a:cubicBezTo>
                <a:cubicBezTo>
                  <a:pt x="54637" y="128016"/>
                  <a:pt x="57224" y="128471"/>
                  <a:pt x="59815" y="128471"/>
                </a:cubicBezTo>
                <a:cubicBezTo>
                  <a:pt x="60351" y="128471"/>
                  <a:pt x="60887" y="128451"/>
                  <a:pt x="61423" y="128405"/>
                </a:cubicBezTo>
                <a:cubicBezTo>
                  <a:pt x="62804" y="128299"/>
                  <a:pt x="64865" y="127533"/>
                  <a:pt x="66654" y="127533"/>
                </a:cubicBezTo>
                <a:cubicBezTo>
                  <a:pt x="67575" y="127533"/>
                  <a:pt x="68424" y="127737"/>
                  <a:pt x="69071" y="128339"/>
                </a:cubicBezTo>
                <a:lnTo>
                  <a:pt x="69071" y="128339"/>
                </a:lnTo>
                <a:cubicBezTo>
                  <a:pt x="65296" y="124779"/>
                  <a:pt x="63407" y="119653"/>
                  <a:pt x="62245" y="114595"/>
                </a:cubicBezTo>
                <a:cubicBezTo>
                  <a:pt x="59414" y="102361"/>
                  <a:pt x="58273" y="80266"/>
                  <a:pt x="69800" y="71912"/>
                </a:cubicBezTo>
                <a:cubicBezTo>
                  <a:pt x="72562" y="69903"/>
                  <a:pt x="75666" y="68443"/>
                  <a:pt x="78451" y="66434"/>
                </a:cubicBezTo>
                <a:cubicBezTo>
                  <a:pt x="81212" y="64448"/>
                  <a:pt x="83700" y="61778"/>
                  <a:pt x="84431" y="58422"/>
                </a:cubicBezTo>
                <a:lnTo>
                  <a:pt x="84431" y="58422"/>
                </a:lnTo>
                <a:cubicBezTo>
                  <a:pt x="82582" y="61390"/>
                  <a:pt x="79980" y="63877"/>
                  <a:pt x="76921" y="65589"/>
                </a:cubicBezTo>
                <a:cubicBezTo>
                  <a:pt x="73634" y="67393"/>
                  <a:pt x="69731" y="68420"/>
                  <a:pt x="67403" y="71364"/>
                </a:cubicBezTo>
                <a:cubicBezTo>
                  <a:pt x="71535" y="66137"/>
                  <a:pt x="74000" y="60134"/>
                  <a:pt x="75871" y="53789"/>
                </a:cubicBezTo>
                <a:cubicBezTo>
                  <a:pt x="76579" y="51461"/>
                  <a:pt x="80710" y="39842"/>
                  <a:pt x="77264" y="38382"/>
                </a:cubicBezTo>
                <a:cubicBezTo>
                  <a:pt x="76602" y="38085"/>
                  <a:pt x="75917" y="37811"/>
                  <a:pt x="75255" y="37514"/>
                </a:cubicBezTo>
                <a:lnTo>
                  <a:pt x="75255" y="37514"/>
                </a:lnTo>
                <a:cubicBezTo>
                  <a:pt x="76351" y="50365"/>
                  <a:pt x="71535" y="63581"/>
                  <a:pt x="62450" y="72711"/>
                </a:cubicBezTo>
                <a:cubicBezTo>
                  <a:pt x="62701" y="65293"/>
                  <a:pt x="61788" y="57190"/>
                  <a:pt x="62724" y="49954"/>
                </a:cubicBezTo>
                <a:cubicBezTo>
                  <a:pt x="63591" y="43266"/>
                  <a:pt x="67426" y="36099"/>
                  <a:pt x="71055" y="30530"/>
                </a:cubicBezTo>
                <a:cubicBezTo>
                  <a:pt x="72653" y="28065"/>
                  <a:pt x="74433" y="25714"/>
                  <a:pt x="75597" y="23043"/>
                </a:cubicBezTo>
                <a:cubicBezTo>
                  <a:pt x="76762" y="20350"/>
                  <a:pt x="77287" y="17245"/>
                  <a:pt x="76237" y="14506"/>
                </a:cubicBezTo>
                <a:lnTo>
                  <a:pt x="76237" y="14506"/>
                </a:lnTo>
                <a:cubicBezTo>
                  <a:pt x="75734" y="20920"/>
                  <a:pt x="72333" y="26718"/>
                  <a:pt x="68704" y="32013"/>
                </a:cubicBezTo>
                <a:cubicBezTo>
                  <a:pt x="69709" y="27882"/>
                  <a:pt x="70736" y="23728"/>
                  <a:pt x="71740" y="19574"/>
                </a:cubicBezTo>
                <a:cubicBezTo>
                  <a:pt x="71945" y="18729"/>
                  <a:pt x="72151" y="17839"/>
                  <a:pt x="71991" y="16994"/>
                </a:cubicBezTo>
                <a:cubicBezTo>
                  <a:pt x="71808" y="16127"/>
                  <a:pt x="71124" y="15328"/>
                  <a:pt x="70256" y="15283"/>
                </a:cubicBezTo>
                <a:cubicBezTo>
                  <a:pt x="70005" y="20464"/>
                  <a:pt x="69115" y="25622"/>
                  <a:pt x="67631" y="30598"/>
                </a:cubicBezTo>
                <a:cubicBezTo>
                  <a:pt x="66559" y="34250"/>
                  <a:pt x="65029" y="37994"/>
                  <a:pt x="62039" y="40367"/>
                </a:cubicBezTo>
                <a:cubicBezTo>
                  <a:pt x="60464" y="28955"/>
                  <a:pt x="59095" y="18569"/>
                  <a:pt x="61879" y="7043"/>
                </a:cubicBezTo>
                <a:cubicBezTo>
                  <a:pt x="61948" y="6792"/>
                  <a:pt x="62016" y="6518"/>
                  <a:pt x="61948" y="6267"/>
                </a:cubicBezTo>
                <a:cubicBezTo>
                  <a:pt x="61807" y="5719"/>
                  <a:pt x="61187" y="5541"/>
                  <a:pt x="60576" y="5541"/>
                </a:cubicBezTo>
                <a:cubicBezTo>
                  <a:pt x="60397" y="5541"/>
                  <a:pt x="60219" y="5556"/>
                  <a:pt x="60053" y="5582"/>
                </a:cubicBezTo>
                <a:cubicBezTo>
                  <a:pt x="56721" y="6107"/>
                  <a:pt x="53594" y="7682"/>
                  <a:pt x="51174" y="10010"/>
                </a:cubicBezTo>
                <a:cubicBezTo>
                  <a:pt x="50581" y="10581"/>
                  <a:pt x="50010" y="11220"/>
                  <a:pt x="49782" y="11996"/>
                </a:cubicBezTo>
                <a:cubicBezTo>
                  <a:pt x="49554" y="12658"/>
                  <a:pt x="49599" y="13365"/>
                  <a:pt x="49645" y="14073"/>
                </a:cubicBezTo>
                <a:cubicBezTo>
                  <a:pt x="49919" y="17839"/>
                  <a:pt x="50079" y="21811"/>
                  <a:pt x="50307" y="25805"/>
                </a:cubicBezTo>
                <a:cubicBezTo>
                  <a:pt x="50763" y="33717"/>
                  <a:pt x="51470" y="41812"/>
                  <a:pt x="53679" y="48974"/>
                </a:cubicBezTo>
                <a:lnTo>
                  <a:pt x="53679" y="48974"/>
                </a:lnTo>
                <a:cubicBezTo>
                  <a:pt x="51571" y="42163"/>
                  <a:pt x="44528" y="38261"/>
                  <a:pt x="40378" y="32447"/>
                </a:cubicBezTo>
                <a:cubicBezTo>
                  <a:pt x="34466" y="24093"/>
                  <a:pt x="35174" y="12886"/>
                  <a:pt x="36201" y="2683"/>
                </a:cubicBezTo>
                <a:cubicBezTo>
                  <a:pt x="36192" y="2683"/>
                  <a:pt x="36183" y="2683"/>
                  <a:pt x="36174" y="2683"/>
                </a:cubicBezTo>
                <a:cubicBezTo>
                  <a:pt x="34892" y="2683"/>
                  <a:pt x="34351" y="4290"/>
                  <a:pt x="34215" y="5559"/>
                </a:cubicBezTo>
                <a:cubicBezTo>
                  <a:pt x="33508" y="12201"/>
                  <a:pt x="34147" y="18980"/>
                  <a:pt x="36087" y="25348"/>
                </a:cubicBezTo>
                <a:cubicBezTo>
                  <a:pt x="32686" y="17314"/>
                  <a:pt x="29194" y="8640"/>
                  <a:pt x="31020" y="104"/>
                </a:cubicBezTo>
                <a:cubicBezTo>
                  <a:pt x="30884" y="33"/>
                  <a:pt x="30754" y="1"/>
                  <a:pt x="3063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21"/>
          <p:cNvSpPr/>
          <p:nvPr/>
        </p:nvSpPr>
        <p:spPr>
          <a:xfrm>
            <a:off x="7814187" y="168708"/>
            <a:ext cx="2204920" cy="3973251"/>
          </a:xfrm>
          <a:custGeom>
            <a:rect b="b" l="l" r="r" t="t"/>
            <a:pathLst>
              <a:path extrusionOk="0" h="140833" w="78154">
                <a:moveTo>
                  <a:pt x="77855" y="138593"/>
                </a:moveTo>
                <a:lnTo>
                  <a:pt x="77855" y="138593"/>
                </a:lnTo>
                <a:cubicBezTo>
                  <a:pt x="77856" y="138594"/>
                  <a:pt x="77857" y="138594"/>
                  <a:pt x="77857" y="138595"/>
                </a:cubicBezTo>
                <a:cubicBezTo>
                  <a:pt x="77857" y="138594"/>
                  <a:pt x="77856" y="138594"/>
                  <a:pt x="77855" y="138593"/>
                </a:cubicBezTo>
                <a:close/>
                <a:moveTo>
                  <a:pt x="57999" y="0"/>
                </a:moveTo>
                <a:lnTo>
                  <a:pt x="57999" y="0"/>
                </a:lnTo>
                <a:cubicBezTo>
                  <a:pt x="59985" y="5638"/>
                  <a:pt x="57817" y="11915"/>
                  <a:pt x="54690" y="17028"/>
                </a:cubicBezTo>
                <a:cubicBezTo>
                  <a:pt x="51517" y="22209"/>
                  <a:pt x="47865" y="26911"/>
                  <a:pt x="45057" y="32298"/>
                </a:cubicBezTo>
                <a:cubicBezTo>
                  <a:pt x="42866" y="36521"/>
                  <a:pt x="42113" y="41268"/>
                  <a:pt x="40972" y="45833"/>
                </a:cubicBezTo>
                <a:cubicBezTo>
                  <a:pt x="39785" y="50604"/>
                  <a:pt x="38073" y="55283"/>
                  <a:pt x="36795" y="60053"/>
                </a:cubicBezTo>
                <a:cubicBezTo>
                  <a:pt x="32366" y="54096"/>
                  <a:pt x="30837" y="45719"/>
                  <a:pt x="31545" y="38438"/>
                </a:cubicBezTo>
                <a:cubicBezTo>
                  <a:pt x="32366" y="30107"/>
                  <a:pt x="35402" y="22346"/>
                  <a:pt x="36315" y="14061"/>
                </a:cubicBezTo>
                <a:lnTo>
                  <a:pt x="36315" y="14061"/>
                </a:lnTo>
                <a:cubicBezTo>
                  <a:pt x="30951" y="15247"/>
                  <a:pt x="25610" y="16412"/>
                  <a:pt x="20246" y="17598"/>
                </a:cubicBezTo>
                <a:cubicBezTo>
                  <a:pt x="22369" y="21935"/>
                  <a:pt x="22049" y="27025"/>
                  <a:pt x="21456" y="31796"/>
                </a:cubicBezTo>
                <a:cubicBezTo>
                  <a:pt x="21273" y="33371"/>
                  <a:pt x="21068" y="34854"/>
                  <a:pt x="20862" y="36292"/>
                </a:cubicBezTo>
                <a:cubicBezTo>
                  <a:pt x="19561" y="45491"/>
                  <a:pt x="18306" y="52727"/>
                  <a:pt x="22437" y="62245"/>
                </a:cubicBezTo>
                <a:cubicBezTo>
                  <a:pt x="23259" y="64139"/>
                  <a:pt x="24241" y="66079"/>
                  <a:pt x="24012" y="68134"/>
                </a:cubicBezTo>
                <a:cubicBezTo>
                  <a:pt x="23838" y="69876"/>
                  <a:pt x="22301" y="71570"/>
                  <a:pt x="20668" y="71570"/>
                </a:cubicBezTo>
                <a:cubicBezTo>
                  <a:pt x="20376" y="71570"/>
                  <a:pt x="20081" y="71515"/>
                  <a:pt x="19790" y="71398"/>
                </a:cubicBezTo>
                <a:cubicBezTo>
                  <a:pt x="13490" y="68887"/>
                  <a:pt x="7943" y="58821"/>
                  <a:pt x="8035" y="52430"/>
                </a:cubicBezTo>
                <a:cubicBezTo>
                  <a:pt x="8080" y="49394"/>
                  <a:pt x="8925" y="46427"/>
                  <a:pt x="9769" y="43528"/>
                </a:cubicBezTo>
                <a:cubicBezTo>
                  <a:pt x="11002" y="39237"/>
                  <a:pt x="12280" y="34991"/>
                  <a:pt x="13581" y="30723"/>
                </a:cubicBezTo>
                <a:lnTo>
                  <a:pt x="13581" y="30723"/>
                </a:lnTo>
                <a:cubicBezTo>
                  <a:pt x="10733" y="33250"/>
                  <a:pt x="9211" y="37203"/>
                  <a:pt x="9599" y="40981"/>
                </a:cubicBezTo>
                <a:lnTo>
                  <a:pt x="9599" y="40981"/>
                </a:lnTo>
                <a:cubicBezTo>
                  <a:pt x="9088" y="37234"/>
                  <a:pt x="8594" y="33488"/>
                  <a:pt x="8080" y="29742"/>
                </a:cubicBezTo>
                <a:cubicBezTo>
                  <a:pt x="7979" y="29012"/>
                  <a:pt x="7536" y="28049"/>
                  <a:pt x="6895" y="28049"/>
                </a:cubicBezTo>
                <a:cubicBezTo>
                  <a:pt x="6814" y="28049"/>
                  <a:pt x="6730" y="28065"/>
                  <a:pt x="6642" y="28098"/>
                </a:cubicBezTo>
                <a:cubicBezTo>
                  <a:pt x="7099" y="35630"/>
                  <a:pt x="6756" y="43208"/>
                  <a:pt x="5615" y="50672"/>
                </a:cubicBezTo>
                <a:cubicBezTo>
                  <a:pt x="4200" y="46130"/>
                  <a:pt x="2625" y="41862"/>
                  <a:pt x="1986" y="37091"/>
                </a:cubicBezTo>
                <a:cubicBezTo>
                  <a:pt x="160" y="37845"/>
                  <a:pt x="0" y="40355"/>
                  <a:pt x="251" y="42318"/>
                </a:cubicBezTo>
                <a:cubicBezTo>
                  <a:pt x="959" y="47522"/>
                  <a:pt x="2420" y="52635"/>
                  <a:pt x="4588" y="57429"/>
                </a:cubicBezTo>
                <a:cubicBezTo>
                  <a:pt x="8080" y="65052"/>
                  <a:pt x="13307" y="71740"/>
                  <a:pt x="17872" y="78793"/>
                </a:cubicBezTo>
                <a:cubicBezTo>
                  <a:pt x="26888" y="92762"/>
                  <a:pt x="28532" y="109173"/>
                  <a:pt x="28212" y="125471"/>
                </a:cubicBezTo>
                <a:cubicBezTo>
                  <a:pt x="28098" y="130835"/>
                  <a:pt x="27573" y="136495"/>
                  <a:pt x="24423" y="140832"/>
                </a:cubicBezTo>
                <a:cubicBezTo>
                  <a:pt x="30096" y="140341"/>
                  <a:pt x="35594" y="138844"/>
                  <a:pt x="41260" y="138844"/>
                </a:cubicBezTo>
                <a:cubicBezTo>
                  <a:pt x="41384" y="138844"/>
                  <a:pt x="41509" y="138845"/>
                  <a:pt x="41634" y="138846"/>
                </a:cubicBezTo>
                <a:cubicBezTo>
                  <a:pt x="43685" y="138856"/>
                  <a:pt x="45737" y="138861"/>
                  <a:pt x="47788" y="138861"/>
                </a:cubicBezTo>
                <a:cubicBezTo>
                  <a:pt x="50690" y="138861"/>
                  <a:pt x="53591" y="138850"/>
                  <a:pt x="56493" y="138823"/>
                </a:cubicBezTo>
                <a:cubicBezTo>
                  <a:pt x="61172" y="138801"/>
                  <a:pt x="65851" y="138755"/>
                  <a:pt x="70530" y="138687"/>
                </a:cubicBezTo>
                <a:cubicBezTo>
                  <a:pt x="71101" y="138687"/>
                  <a:pt x="74173" y="138323"/>
                  <a:pt x="76163" y="138323"/>
                </a:cubicBezTo>
                <a:cubicBezTo>
                  <a:pt x="77034" y="138323"/>
                  <a:pt x="77699" y="138393"/>
                  <a:pt x="77855" y="138593"/>
                </a:cubicBezTo>
                <a:lnTo>
                  <a:pt x="77855" y="138593"/>
                </a:lnTo>
                <a:cubicBezTo>
                  <a:pt x="74090" y="133709"/>
                  <a:pt x="69525" y="129419"/>
                  <a:pt x="64390" y="125973"/>
                </a:cubicBezTo>
                <a:cubicBezTo>
                  <a:pt x="63135" y="125128"/>
                  <a:pt x="61834" y="124329"/>
                  <a:pt x="60670" y="123348"/>
                </a:cubicBezTo>
                <a:cubicBezTo>
                  <a:pt x="52886" y="116751"/>
                  <a:pt x="50353" y="106206"/>
                  <a:pt x="47637" y="96871"/>
                </a:cubicBezTo>
                <a:cubicBezTo>
                  <a:pt x="44646" y="86554"/>
                  <a:pt x="48047" y="76351"/>
                  <a:pt x="53457" y="67358"/>
                </a:cubicBezTo>
                <a:cubicBezTo>
                  <a:pt x="58524" y="58889"/>
                  <a:pt x="65098" y="51403"/>
                  <a:pt x="69868" y="42775"/>
                </a:cubicBezTo>
                <a:cubicBezTo>
                  <a:pt x="74091" y="35105"/>
                  <a:pt x="76830" y="26614"/>
                  <a:pt x="77857" y="17895"/>
                </a:cubicBezTo>
                <a:cubicBezTo>
                  <a:pt x="78040" y="16434"/>
                  <a:pt x="78154" y="14928"/>
                  <a:pt x="77697" y="13536"/>
                </a:cubicBezTo>
                <a:cubicBezTo>
                  <a:pt x="77218" y="12143"/>
                  <a:pt x="76031" y="10888"/>
                  <a:pt x="74570" y="10797"/>
                </a:cubicBezTo>
                <a:lnTo>
                  <a:pt x="74570" y="10797"/>
                </a:lnTo>
                <a:cubicBezTo>
                  <a:pt x="75232" y="16366"/>
                  <a:pt x="74365" y="22118"/>
                  <a:pt x="72128" y="27254"/>
                </a:cubicBezTo>
                <a:cubicBezTo>
                  <a:pt x="72676" y="23716"/>
                  <a:pt x="72744" y="20086"/>
                  <a:pt x="72334" y="16526"/>
                </a:cubicBezTo>
                <a:cubicBezTo>
                  <a:pt x="72219" y="15613"/>
                  <a:pt x="72060" y="14654"/>
                  <a:pt x="71489" y="13924"/>
                </a:cubicBezTo>
                <a:cubicBezTo>
                  <a:pt x="71096" y="13421"/>
                  <a:pt x="70445" y="13081"/>
                  <a:pt x="69823" y="13081"/>
                </a:cubicBezTo>
                <a:cubicBezTo>
                  <a:pt x="69541" y="13081"/>
                  <a:pt x="69266" y="13151"/>
                  <a:pt x="69024" y="13307"/>
                </a:cubicBezTo>
                <a:cubicBezTo>
                  <a:pt x="71443" y="31111"/>
                  <a:pt x="64664" y="49896"/>
                  <a:pt x="51403" y="62016"/>
                </a:cubicBezTo>
                <a:cubicBezTo>
                  <a:pt x="50623" y="62730"/>
                  <a:pt x="44358" y="70430"/>
                  <a:pt x="43235" y="70430"/>
                </a:cubicBezTo>
                <a:cubicBezTo>
                  <a:pt x="43208" y="70430"/>
                  <a:pt x="43184" y="70425"/>
                  <a:pt x="43163" y="70416"/>
                </a:cubicBezTo>
                <a:cubicBezTo>
                  <a:pt x="38004" y="68088"/>
                  <a:pt x="42318" y="58935"/>
                  <a:pt x="43117" y="55146"/>
                </a:cubicBezTo>
                <a:cubicBezTo>
                  <a:pt x="44532" y="48321"/>
                  <a:pt x="46815" y="41702"/>
                  <a:pt x="49212" y="35151"/>
                </a:cubicBezTo>
                <a:cubicBezTo>
                  <a:pt x="53389" y="23761"/>
                  <a:pt x="61218" y="13787"/>
                  <a:pt x="63295" y="1575"/>
                </a:cubicBezTo>
                <a:cubicBezTo>
                  <a:pt x="61537" y="1050"/>
                  <a:pt x="59757" y="525"/>
                  <a:pt x="57999"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21"/>
          <p:cNvSpPr/>
          <p:nvPr/>
        </p:nvSpPr>
        <p:spPr>
          <a:xfrm>
            <a:off x="7813538" y="171924"/>
            <a:ext cx="2204948" cy="3973251"/>
          </a:xfrm>
          <a:custGeom>
            <a:rect b="b" l="l" r="r" t="t"/>
            <a:pathLst>
              <a:path extrusionOk="0" h="140833" w="78155">
                <a:moveTo>
                  <a:pt x="29354" y="24264"/>
                </a:moveTo>
                <a:cubicBezTo>
                  <a:pt x="29343" y="26527"/>
                  <a:pt x="29260" y="28790"/>
                  <a:pt x="29106" y="31049"/>
                </a:cubicBezTo>
                <a:lnTo>
                  <a:pt x="29106" y="31049"/>
                </a:lnTo>
                <a:cubicBezTo>
                  <a:pt x="29280" y="28789"/>
                  <a:pt x="29363" y="26524"/>
                  <a:pt x="29354" y="24264"/>
                </a:cubicBezTo>
                <a:close/>
                <a:moveTo>
                  <a:pt x="29057" y="20908"/>
                </a:moveTo>
                <a:cubicBezTo>
                  <a:pt x="29014" y="24578"/>
                  <a:pt x="28145" y="28133"/>
                  <a:pt x="27072" y="31655"/>
                </a:cubicBezTo>
                <a:lnTo>
                  <a:pt x="27072" y="31655"/>
                </a:lnTo>
                <a:cubicBezTo>
                  <a:pt x="28297" y="28119"/>
                  <a:pt x="29378" y="24584"/>
                  <a:pt x="29057" y="20908"/>
                </a:cubicBezTo>
                <a:close/>
                <a:moveTo>
                  <a:pt x="27072" y="31655"/>
                </a:moveTo>
                <a:cubicBezTo>
                  <a:pt x="26231" y="34081"/>
                  <a:pt x="25322" y="36508"/>
                  <a:pt x="24750" y="38980"/>
                </a:cubicBezTo>
                <a:lnTo>
                  <a:pt x="24750" y="38980"/>
                </a:lnTo>
                <a:cubicBezTo>
                  <a:pt x="24838" y="38684"/>
                  <a:pt x="24927" y="38389"/>
                  <a:pt x="25017" y="38096"/>
                </a:cubicBezTo>
                <a:cubicBezTo>
                  <a:pt x="25684" y="35949"/>
                  <a:pt x="26416" y="33808"/>
                  <a:pt x="27072" y="31655"/>
                </a:cubicBezTo>
                <a:close/>
                <a:moveTo>
                  <a:pt x="25679" y="91941"/>
                </a:moveTo>
                <a:lnTo>
                  <a:pt x="25679" y="91941"/>
                </a:lnTo>
                <a:cubicBezTo>
                  <a:pt x="25679" y="91941"/>
                  <a:pt x="25679" y="91942"/>
                  <a:pt x="25679" y="91943"/>
                </a:cubicBezTo>
                <a:lnTo>
                  <a:pt x="25679" y="91943"/>
                </a:lnTo>
                <a:cubicBezTo>
                  <a:pt x="25679" y="91942"/>
                  <a:pt x="25679" y="91941"/>
                  <a:pt x="25679" y="91941"/>
                </a:cubicBezTo>
                <a:close/>
                <a:moveTo>
                  <a:pt x="77856" y="138594"/>
                </a:moveTo>
                <a:cubicBezTo>
                  <a:pt x="77857" y="138594"/>
                  <a:pt x="77857" y="138595"/>
                  <a:pt x="77857" y="138595"/>
                </a:cubicBezTo>
                <a:cubicBezTo>
                  <a:pt x="77857" y="138595"/>
                  <a:pt x="77857" y="138594"/>
                  <a:pt x="77856" y="138594"/>
                </a:cubicBezTo>
                <a:close/>
                <a:moveTo>
                  <a:pt x="57977" y="0"/>
                </a:moveTo>
                <a:lnTo>
                  <a:pt x="57977" y="0"/>
                </a:lnTo>
                <a:cubicBezTo>
                  <a:pt x="59962" y="5638"/>
                  <a:pt x="57817" y="11915"/>
                  <a:pt x="54690" y="17005"/>
                </a:cubicBezTo>
                <a:cubicBezTo>
                  <a:pt x="53160" y="19516"/>
                  <a:pt x="51791" y="21456"/>
                  <a:pt x="50901" y="24264"/>
                </a:cubicBezTo>
                <a:cubicBezTo>
                  <a:pt x="50056" y="26911"/>
                  <a:pt x="48892" y="29764"/>
                  <a:pt x="48504" y="32526"/>
                </a:cubicBezTo>
                <a:cubicBezTo>
                  <a:pt x="48892" y="29764"/>
                  <a:pt x="49303" y="26980"/>
                  <a:pt x="49691" y="24218"/>
                </a:cubicBezTo>
                <a:lnTo>
                  <a:pt x="49691" y="24218"/>
                </a:lnTo>
                <a:cubicBezTo>
                  <a:pt x="48207" y="27277"/>
                  <a:pt x="47911" y="30746"/>
                  <a:pt x="47180" y="34056"/>
                </a:cubicBezTo>
                <a:cubicBezTo>
                  <a:pt x="45423" y="41930"/>
                  <a:pt x="41154" y="49097"/>
                  <a:pt x="39762" y="57018"/>
                </a:cubicBezTo>
                <a:cubicBezTo>
                  <a:pt x="40424" y="47865"/>
                  <a:pt x="45970" y="39442"/>
                  <a:pt x="45788" y="30267"/>
                </a:cubicBezTo>
                <a:lnTo>
                  <a:pt x="45788" y="30267"/>
                </a:lnTo>
                <a:cubicBezTo>
                  <a:pt x="45012" y="33348"/>
                  <a:pt x="43323" y="36156"/>
                  <a:pt x="42524" y="39283"/>
                </a:cubicBezTo>
                <a:cubicBezTo>
                  <a:pt x="41679" y="42478"/>
                  <a:pt x="41109" y="45765"/>
                  <a:pt x="40104" y="48915"/>
                </a:cubicBezTo>
                <a:cubicBezTo>
                  <a:pt x="39077" y="52156"/>
                  <a:pt x="37776" y="55329"/>
                  <a:pt x="37799" y="58730"/>
                </a:cubicBezTo>
                <a:cubicBezTo>
                  <a:pt x="37845" y="62039"/>
                  <a:pt x="38689" y="65783"/>
                  <a:pt x="38461" y="69024"/>
                </a:cubicBezTo>
                <a:cubicBezTo>
                  <a:pt x="38621" y="66741"/>
                  <a:pt x="38119" y="64436"/>
                  <a:pt x="37069" y="62405"/>
                </a:cubicBezTo>
                <a:cubicBezTo>
                  <a:pt x="36361" y="61035"/>
                  <a:pt x="33850" y="59551"/>
                  <a:pt x="33508" y="58250"/>
                </a:cubicBezTo>
                <a:lnTo>
                  <a:pt x="33508" y="58250"/>
                </a:lnTo>
                <a:cubicBezTo>
                  <a:pt x="34238" y="61081"/>
                  <a:pt x="35220" y="63820"/>
                  <a:pt x="35631" y="66741"/>
                </a:cubicBezTo>
                <a:cubicBezTo>
                  <a:pt x="36019" y="69663"/>
                  <a:pt x="35927" y="72722"/>
                  <a:pt x="34855" y="75483"/>
                </a:cubicBezTo>
                <a:cubicBezTo>
                  <a:pt x="35220" y="73384"/>
                  <a:pt x="35608" y="71284"/>
                  <a:pt x="35562" y="69161"/>
                </a:cubicBezTo>
                <a:cubicBezTo>
                  <a:pt x="35334" y="60556"/>
                  <a:pt x="27733" y="54849"/>
                  <a:pt x="27550" y="46199"/>
                </a:cubicBezTo>
                <a:cubicBezTo>
                  <a:pt x="27505" y="43756"/>
                  <a:pt x="27938" y="41360"/>
                  <a:pt x="28281" y="38940"/>
                </a:cubicBezTo>
                <a:cubicBezTo>
                  <a:pt x="28650" y="36321"/>
                  <a:pt x="28926" y="33688"/>
                  <a:pt x="29106" y="31049"/>
                </a:cubicBezTo>
                <a:lnTo>
                  <a:pt x="29106" y="31049"/>
                </a:lnTo>
                <a:cubicBezTo>
                  <a:pt x="28856" y="34289"/>
                  <a:pt x="28420" y="37521"/>
                  <a:pt x="27802" y="40721"/>
                </a:cubicBezTo>
                <a:cubicBezTo>
                  <a:pt x="26911" y="45308"/>
                  <a:pt x="26044" y="49417"/>
                  <a:pt x="27254" y="54005"/>
                </a:cubicBezTo>
                <a:cubicBezTo>
                  <a:pt x="28304" y="57908"/>
                  <a:pt x="31180" y="60989"/>
                  <a:pt x="32686" y="64687"/>
                </a:cubicBezTo>
                <a:cubicBezTo>
                  <a:pt x="33736" y="67312"/>
                  <a:pt x="34079" y="70234"/>
                  <a:pt x="33668" y="73041"/>
                </a:cubicBezTo>
                <a:cubicBezTo>
                  <a:pt x="33417" y="74707"/>
                  <a:pt x="32914" y="76465"/>
                  <a:pt x="33485" y="78063"/>
                </a:cubicBezTo>
                <a:cubicBezTo>
                  <a:pt x="33827" y="78976"/>
                  <a:pt x="34489" y="79752"/>
                  <a:pt x="34992" y="80619"/>
                </a:cubicBezTo>
                <a:cubicBezTo>
                  <a:pt x="36407" y="83130"/>
                  <a:pt x="36133" y="86211"/>
                  <a:pt x="35585" y="89042"/>
                </a:cubicBezTo>
                <a:cubicBezTo>
                  <a:pt x="35037" y="91872"/>
                  <a:pt x="34238" y="94771"/>
                  <a:pt x="34763" y="97601"/>
                </a:cubicBezTo>
                <a:cubicBezTo>
                  <a:pt x="33964" y="95478"/>
                  <a:pt x="34079" y="93127"/>
                  <a:pt x="34330" y="90891"/>
                </a:cubicBezTo>
                <a:cubicBezTo>
                  <a:pt x="34603" y="88631"/>
                  <a:pt x="34969" y="86371"/>
                  <a:pt x="34649" y="84134"/>
                </a:cubicBezTo>
                <a:cubicBezTo>
                  <a:pt x="34352" y="81875"/>
                  <a:pt x="33188" y="79615"/>
                  <a:pt x="31157" y="78633"/>
                </a:cubicBezTo>
                <a:cubicBezTo>
                  <a:pt x="30575" y="78346"/>
                  <a:pt x="29921" y="78208"/>
                  <a:pt x="29266" y="78208"/>
                </a:cubicBezTo>
                <a:cubicBezTo>
                  <a:pt x="27634" y="78208"/>
                  <a:pt x="26001" y="79065"/>
                  <a:pt x="25496" y="80596"/>
                </a:cubicBezTo>
                <a:cubicBezTo>
                  <a:pt x="25679" y="77812"/>
                  <a:pt x="29285" y="76785"/>
                  <a:pt x="30951" y="74548"/>
                </a:cubicBezTo>
                <a:cubicBezTo>
                  <a:pt x="31796" y="73429"/>
                  <a:pt x="32093" y="71991"/>
                  <a:pt x="32207" y="70599"/>
                </a:cubicBezTo>
                <a:cubicBezTo>
                  <a:pt x="32412" y="67860"/>
                  <a:pt x="31910" y="65075"/>
                  <a:pt x="30769" y="62587"/>
                </a:cubicBezTo>
                <a:cubicBezTo>
                  <a:pt x="29057" y="58912"/>
                  <a:pt x="26112" y="55945"/>
                  <a:pt x="24971" y="51996"/>
                </a:cubicBezTo>
                <a:cubicBezTo>
                  <a:pt x="23807" y="47888"/>
                  <a:pt x="23784" y="43346"/>
                  <a:pt x="24697" y="39214"/>
                </a:cubicBezTo>
                <a:cubicBezTo>
                  <a:pt x="24715" y="39136"/>
                  <a:pt x="24732" y="39058"/>
                  <a:pt x="24750" y="38980"/>
                </a:cubicBezTo>
                <a:lnTo>
                  <a:pt x="24750" y="38980"/>
                </a:lnTo>
                <a:cubicBezTo>
                  <a:pt x="23392" y="43593"/>
                  <a:pt x="22453" y="48499"/>
                  <a:pt x="23335" y="53140"/>
                </a:cubicBezTo>
                <a:lnTo>
                  <a:pt x="23335" y="53140"/>
                </a:lnTo>
                <a:cubicBezTo>
                  <a:pt x="22139" y="47811"/>
                  <a:pt x="22228" y="42203"/>
                  <a:pt x="23602" y="36909"/>
                </a:cubicBezTo>
                <a:cubicBezTo>
                  <a:pt x="24195" y="34626"/>
                  <a:pt x="25040" y="32389"/>
                  <a:pt x="25473" y="30038"/>
                </a:cubicBezTo>
                <a:cubicBezTo>
                  <a:pt x="26135" y="26432"/>
                  <a:pt x="25793" y="22620"/>
                  <a:pt x="24492" y="19174"/>
                </a:cubicBezTo>
                <a:lnTo>
                  <a:pt x="24492" y="19174"/>
                </a:lnTo>
                <a:cubicBezTo>
                  <a:pt x="24857" y="23008"/>
                  <a:pt x="25199" y="26934"/>
                  <a:pt x="24127" y="30632"/>
                </a:cubicBezTo>
                <a:cubicBezTo>
                  <a:pt x="24355" y="26204"/>
                  <a:pt x="23419" y="21730"/>
                  <a:pt x="21433" y="17758"/>
                </a:cubicBezTo>
                <a:lnTo>
                  <a:pt x="21433" y="17758"/>
                </a:lnTo>
                <a:cubicBezTo>
                  <a:pt x="22757" y="22620"/>
                  <a:pt x="22050" y="26934"/>
                  <a:pt x="21456" y="31796"/>
                </a:cubicBezTo>
                <a:cubicBezTo>
                  <a:pt x="21274" y="33348"/>
                  <a:pt x="21045" y="34855"/>
                  <a:pt x="20840" y="36293"/>
                </a:cubicBezTo>
                <a:cubicBezTo>
                  <a:pt x="19539" y="45468"/>
                  <a:pt x="18306" y="52704"/>
                  <a:pt x="22438" y="62222"/>
                </a:cubicBezTo>
                <a:cubicBezTo>
                  <a:pt x="23259" y="64117"/>
                  <a:pt x="24241" y="66079"/>
                  <a:pt x="24013" y="68134"/>
                </a:cubicBezTo>
                <a:cubicBezTo>
                  <a:pt x="23818" y="69881"/>
                  <a:pt x="22287" y="71562"/>
                  <a:pt x="20653" y="71562"/>
                </a:cubicBezTo>
                <a:cubicBezTo>
                  <a:pt x="20367" y="71562"/>
                  <a:pt x="20076" y="71510"/>
                  <a:pt x="19790" y="71398"/>
                </a:cubicBezTo>
                <a:cubicBezTo>
                  <a:pt x="13490" y="68887"/>
                  <a:pt x="7944" y="58821"/>
                  <a:pt x="8035" y="52407"/>
                </a:cubicBezTo>
                <a:cubicBezTo>
                  <a:pt x="8080" y="49371"/>
                  <a:pt x="8902" y="46427"/>
                  <a:pt x="9747" y="43505"/>
                </a:cubicBezTo>
                <a:cubicBezTo>
                  <a:pt x="11002" y="39237"/>
                  <a:pt x="12258" y="34969"/>
                  <a:pt x="13559" y="30723"/>
                </a:cubicBezTo>
                <a:lnTo>
                  <a:pt x="13559" y="30723"/>
                </a:lnTo>
                <a:cubicBezTo>
                  <a:pt x="10707" y="33253"/>
                  <a:pt x="9205" y="37193"/>
                  <a:pt x="9582" y="40992"/>
                </a:cubicBezTo>
                <a:lnTo>
                  <a:pt x="9582" y="40992"/>
                </a:lnTo>
                <a:cubicBezTo>
                  <a:pt x="9086" y="37242"/>
                  <a:pt x="8572" y="33492"/>
                  <a:pt x="8058" y="29742"/>
                </a:cubicBezTo>
                <a:cubicBezTo>
                  <a:pt x="7957" y="28998"/>
                  <a:pt x="7538" y="28042"/>
                  <a:pt x="6894" y="28042"/>
                </a:cubicBezTo>
                <a:cubicBezTo>
                  <a:pt x="6807" y="28042"/>
                  <a:pt x="6715" y="28060"/>
                  <a:pt x="6620" y="28098"/>
                </a:cubicBezTo>
                <a:cubicBezTo>
                  <a:pt x="7099" y="35631"/>
                  <a:pt x="6757" y="43209"/>
                  <a:pt x="5593" y="50672"/>
                </a:cubicBezTo>
                <a:cubicBezTo>
                  <a:pt x="4177" y="46107"/>
                  <a:pt x="2625" y="41839"/>
                  <a:pt x="1986" y="37091"/>
                </a:cubicBezTo>
                <a:cubicBezTo>
                  <a:pt x="137" y="37822"/>
                  <a:pt x="0" y="40355"/>
                  <a:pt x="251" y="42318"/>
                </a:cubicBezTo>
                <a:cubicBezTo>
                  <a:pt x="936" y="47523"/>
                  <a:pt x="2397" y="52635"/>
                  <a:pt x="4588" y="57406"/>
                </a:cubicBezTo>
                <a:cubicBezTo>
                  <a:pt x="6391" y="61355"/>
                  <a:pt x="8902" y="65714"/>
                  <a:pt x="11733" y="69047"/>
                </a:cubicBezTo>
                <a:cubicBezTo>
                  <a:pt x="14038" y="71786"/>
                  <a:pt x="17005" y="73909"/>
                  <a:pt x="19333" y="76648"/>
                </a:cubicBezTo>
                <a:cubicBezTo>
                  <a:pt x="21342" y="78976"/>
                  <a:pt x="22871" y="81738"/>
                  <a:pt x="23784" y="84682"/>
                </a:cubicBezTo>
                <a:cubicBezTo>
                  <a:pt x="23465" y="82176"/>
                  <a:pt x="22669" y="79715"/>
                  <a:pt x="21486" y="77482"/>
                </a:cubicBezTo>
                <a:lnTo>
                  <a:pt x="21486" y="77482"/>
                </a:lnTo>
                <a:cubicBezTo>
                  <a:pt x="22307" y="79028"/>
                  <a:pt x="23444" y="80327"/>
                  <a:pt x="24172" y="81989"/>
                </a:cubicBezTo>
                <a:cubicBezTo>
                  <a:pt x="25063" y="83997"/>
                  <a:pt x="25770" y="86097"/>
                  <a:pt x="26227" y="88266"/>
                </a:cubicBezTo>
                <a:cubicBezTo>
                  <a:pt x="25770" y="85458"/>
                  <a:pt x="25976" y="83586"/>
                  <a:pt x="27299" y="81076"/>
                </a:cubicBezTo>
                <a:cubicBezTo>
                  <a:pt x="27665" y="80345"/>
                  <a:pt x="28167" y="79569"/>
                  <a:pt x="28943" y="79318"/>
                </a:cubicBezTo>
                <a:cubicBezTo>
                  <a:pt x="29128" y="79267"/>
                  <a:pt x="29318" y="79243"/>
                  <a:pt x="29508" y="79243"/>
                </a:cubicBezTo>
                <a:cubicBezTo>
                  <a:pt x="29740" y="79243"/>
                  <a:pt x="29972" y="79278"/>
                  <a:pt x="30198" y="79341"/>
                </a:cubicBezTo>
                <a:cubicBezTo>
                  <a:pt x="31454" y="79729"/>
                  <a:pt x="32367" y="80893"/>
                  <a:pt x="32777" y="82148"/>
                </a:cubicBezTo>
                <a:cubicBezTo>
                  <a:pt x="33896" y="85527"/>
                  <a:pt x="33668" y="89886"/>
                  <a:pt x="32618" y="93242"/>
                </a:cubicBezTo>
                <a:cubicBezTo>
                  <a:pt x="32444" y="93785"/>
                  <a:pt x="32105" y="94411"/>
                  <a:pt x="31580" y="94411"/>
                </a:cubicBezTo>
                <a:cubicBezTo>
                  <a:pt x="31554" y="94411"/>
                  <a:pt x="31527" y="94409"/>
                  <a:pt x="31499" y="94406"/>
                </a:cubicBezTo>
                <a:cubicBezTo>
                  <a:pt x="31203" y="94383"/>
                  <a:pt x="30951" y="94177"/>
                  <a:pt x="30769" y="93949"/>
                </a:cubicBezTo>
                <a:cubicBezTo>
                  <a:pt x="29706" y="92715"/>
                  <a:pt x="29326" y="91095"/>
                  <a:pt x="29221" y="89456"/>
                </a:cubicBezTo>
                <a:lnTo>
                  <a:pt x="29221" y="89456"/>
                </a:lnTo>
                <a:cubicBezTo>
                  <a:pt x="29358" y="90165"/>
                  <a:pt x="29654" y="90842"/>
                  <a:pt x="30084" y="91416"/>
                </a:cubicBezTo>
                <a:cubicBezTo>
                  <a:pt x="30267" y="91667"/>
                  <a:pt x="30518" y="91918"/>
                  <a:pt x="30814" y="91940"/>
                </a:cubicBezTo>
                <a:cubicBezTo>
                  <a:pt x="31271" y="91940"/>
                  <a:pt x="31545" y="91461"/>
                  <a:pt x="31705" y="91050"/>
                </a:cubicBezTo>
                <a:cubicBezTo>
                  <a:pt x="32161" y="89863"/>
                  <a:pt x="32458" y="88608"/>
                  <a:pt x="32526" y="87353"/>
                </a:cubicBezTo>
                <a:cubicBezTo>
                  <a:pt x="32595" y="86257"/>
                  <a:pt x="32504" y="85116"/>
                  <a:pt x="32093" y="84111"/>
                </a:cubicBezTo>
                <a:cubicBezTo>
                  <a:pt x="31682" y="83084"/>
                  <a:pt x="30906" y="82194"/>
                  <a:pt x="29879" y="81806"/>
                </a:cubicBezTo>
                <a:cubicBezTo>
                  <a:pt x="29621" y="81712"/>
                  <a:pt x="29345" y="81655"/>
                  <a:pt x="29076" y="81655"/>
                </a:cubicBezTo>
                <a:cubicBezTo>
                  <a:pt x="28821" y="81655"/>
                  <a:pt x="28572" y="81707"/>
                  <a:pt x="28349" y="81829"/>
                </a:cubicBezTo>
                <a:cubicBezTo>
                  <a:pt x="27733" y="82217"/>
                  <a:pt x="27573" y="83039"/>
                  <a:pt x="27482" y="83769"/>
                </a:cubicBezTo>
                <a:cubicBezTo>
                  <a:pt x="27025" y="87695"/>
                  <a:pt x="26797" y="91096"/>
                  <a:pt x="28395" y="94839"/>
                </a:cubicBezTo>
                <a:cubicBezTo>
                  <a:pt x="29970" y="98491"/>
                  <a:pt x="32663" y="101573"/>
                  <a:pt x="35836" y="103947"/>
                </a:cubicBezTo>
                <a:cubicBezTo>
                  <a:pt x="31112" y="101276"/>
                  <a:pt x="26593" y="97283"/>
                  <a:pt x="25679" y="91943"/>
                </a:cubicBezTo>
                <a:lnTo>
                  <a:pt x="25679" y="91943"/>
                </a:lnTo>
                <a:cubicBezTo>
                  <a:pt x="26569" y="97146"/>
                  <a:pt x="27482" y="102007"/>
                  <a:pt x="29217" y="107005"/>
                </a:cubicBezTo>
                <a:cubicBezTo>
                  <a:pt x="29947" y="109151"/>
                  <a:pt x="30746" y="111273"/>
                  <a:pt x="30906" y="113533"/>
                </a:cubicBezTo>
                <a:cubicBezTo>
                  <a:pt x="31066" y="116021"/>
                  <a:pt x="30426" y="118532"/>
                  <a:pt x="29240" y="120746"/>
                </a:cubicBezTo>
                <a:cubicBezTo>
                  <a:pt x="27573" y="123827"/>
                  <a:pt x="28281" y="126977"/>
                  <a:pt x="27916" y="130401"/>
                </a:cubicBezTo>
                <a:cubicBezTo>
                  <a:pt x="27528" y="134076"/>
                  <a:pt x="26615" y="137796"/>
                  <a:pt x="24401" y="140832"/>
                </a:cubicBezTo>
                <a:cubicBezTo>
                  <a:pt x="30114" y="140337"/>
                  <a:pt x="35673" y="138823"/>
                  <a:pt x="41382" y="138823"/>
                </a:cubicBezTo>
                <a:cubicBezTo>
                  <a:pt x="41466" y="138823"/>
                  <a:pt x="41550" y="138823"/>
                  <a:pt x="41634" y="138824"/>
                </a:cubicBezTo>
                <a:cubicBezTo>
                  <a:pt x="43727" y="138843"/>
                  <a:pt x="45821" y="138850"/>
                  <a:pt x="47914" y="138850"/>
                </a:cubicBezTo>
                <a:cubicBezTo>
                  <a:pt x="50774" y="138850"/>
                  <a:pt x="53633" y="138837"/>
                  <a:pt x="56493" y="138824"/>
                </a:cubicBezTo>
                <a:cubicBezTo>
                  <a:pt x="61172" y="138778"/>
                  <a:pt x="65829" y="138732"/>
                  <a:pt x="70508" y="138687"/>
                </a:cubicBezTo>
                <a:cubicBezTo>
                  <a:pt x="71094" y="138687"/>
                  <a:pt x="74171" y="138323"/>
                  <a:pt x="76163" y="138323"/>
                </a:cubicBezTo>
                <a:cubicBezTo>
                  <a:pt x="77036" y="138323"/>
                  <a:pt x="77700" y="138393"/>
                  <a:pt x="77856" y="138594"/>
                </a:cubicBezTo>
                <a:lnTo>
                  <a:pt x="77856" y="138594"/>
                </a:lnTo>
                <a:cubicBezTo>
                  <a:pt x="74090" y="133687"/>
                  <a:pt x="69503" y="129419"/>
                  <a:pt x="64368" y="125973"/>
                </a:cubicBezTo>
                <a:cubicBezTo>
                  <a:pt x="63112" y="125128"/>
                  <a:pt x="61811" y="124330"/>
                  <a:pt x="60647" y="123348"/>
                </a:cubicBezTo>
                <a:cubicBezTo>
                  <a:pt x="54850" y="118418"/>
                  <a:pt x="51768" y="111137"/>
                  <a:pt x="49235" y="104152"/>
                </a:cubicBezTo>
                <a:lnTo>
                  <a:pt x="49235" y="104152"/>
                </a:lnTo>
                <a:cubicBezTo>
                  <a:pt x="50353" y="107416"/>
                  <a:pt x="50992" y="110840"/>
                  <a:pt x="51175" y="114286"/>
                </a:cubicBezTo>
                <a:cubicBezTo>
                  <a:pt x="50924" y="109995"/>
                  <a:pt x="49531" y="105864"/>
                  <a:pt x="48162" y="101778"/>
                </a:cubicBezTo>
                <a:lnTo>
                  <a:pt x="48162" y="101778"/>
                </a:lnTo>
                <a:cubicBezTo>
                  <a:pt x="48139" y="107439"/>
                  <a:pt x="48755" y="113122"/>
                  <a:pt x="50033" y="118623"/>
                </a:cubicBezTo>
                <a:cubicBezTo>
                  <a:pt x="45719" y="111342"/>
                  <a:pt x="49691" y="101527"/>
                  <a:pt x="46267" y="93789"/>
                </a:cubicBezTo>
                <a:lnTo>
                  <a:pt x="46267" y="93789"/>
                </a:lnTo>
                <a:cubicBezTo>
                  <a:pt x="49782" y="103444"/>
                  <a:pt x="44076" y="114560"/>
                  <a:pt x="47294" y="124330"/>
                </a:cubicBezTo>
                <a:cubicBezTo>
                  <a:pt x="48504" y="128027"/>
                  <a:pt x="50969" y="131268"/>
                  <a:pt x="54210" y="133437"/>
                </a:cubicBezTo>
                <a:cubicBezTo>
                  <a:pt x="49303" y="132136"/>
                  <a:pt x="46130" y="127297"/>
                  <a:pt x="44578" y="122458"/>
                </a:cubicBezTo>
                <a:cubicBezTo>
                  <a:pt x="42798" y="116911"/>
                  <a:pt x="42501" y="110908"/>
                  <a:pt x="43734" y="105225"/>
                </a:cubicBezTo>
                <a:cubicBezTo>
                  <a:pt x="44578" y="101345"/>
                  <a:pt x="46107" y="97533"/>
                  <a:pt x="45674" y="93607"/>
                </a:cubicBezTo>
                <a:lnTo>
                  <a:pt x="45674" y="93607"/>
                </a:lnTo>
                <a:cubicBezTo>
                  <a:pt x="45651" y="96757"/>
                  <a:pt x="44715" y="99884"/>
                  <a:pt x="43026" y="102554"/>
                </a:cubicBezTo>
                <a:cubicBezTo>
                  <a:pt x="44966" y="97921"/>
                  <a:pt x="45377" y="92831"/>
                  <a:pt x="45765" y="87832"/>
                </a:cubicBezTo>
                <a:lnTo>
                  <a:pt x="45765" y="87832"/>
                </a:lnTo>
                <a:cubicBezTo>
                  <a:pt x="43665" y="94657"/>
                  <a:pt x="41611" y="101481"/>
                  <a:pt x="40561" y="108534"/>
                </a:cubicBezTo>
                <a:cubicBezTo>
                  <a:pt x="39690" y="114511"/>
                  <a:pt x="39590" y="120669"/>
                  <a:pt x="40858" y="126548"/>
                </a:cubicBezTo>
                <a:lnTo>
                  <a:pt x="40858" y="126548"/>
                </a:lnTo>
                <a:cubicBezTo>
                  <a:pt x="38437" y="116712"/>
                  <a:pt x="37337" y="106433"/>
                  <a:pt x="39625" y="96620"/>
                </a:cubicBezTo>
                <a:cubicBezTo>
                  <a:pt x="41291" y="89521"/>
                  <a:pt x="44647" y="82947"/>
                  <a:pt x="47979" y="76465"/>
                </a:cubicBezTo>
                <a:lnTo>
                  <a:pt x="47979" y="76465"/>
                </a:lnTo>
                <a:cubicBezTo>
                  <a:pt x="44373" y="82217"/>
                  <a:pt x="40743" y="88015"/>
                  <a:pt x="38392" y="94360"/>
                </a:cubicBezTo>
                <a:cubicBezTo>
                  <a:pt x="37137" y="97738"/>
                  <a:pt x="36270" y="101527"/>
                  <a:pt x="37502" y="104905"/>
                </a:cubicBezTo>
                <a:cubicBezTo>
                  <a:pt x="35334" y="99450"/>
                  <a:pt x="37434" y="93356"/>
                  <a:pt x="39534" y="87878"/>
                </a:cubicBezTo>
                <a:cubicBezTo>
                  <a:pt x="40378" y="85686"/>
                  <a:pt x="41223" y="83472"/>
                  <a:pt x="42410" y="81441"/>
                </a:cubicBezTo>
                <a:cubicBezTo>
                  <a:pt x="43300" y="79889"/>
                  <a:pt x="44396" y="78428"/>
                  <a:pt x="45491" y="76990"/>
                </a:cubicBezTo>
                <a:cubicBezTo>
                  <a:pt x="53845" y="65897"/>
                  <a:pt x="63112" y="54964"/>
                  <a:pt x="69846" y="42775"/>
                </a:cubicBezTo>
                <a:cubicBezTo>
                  <a:pt x="74091" y="35106"/>
                  <a:pt x="76830" y="26592"/>
                  <a:pt x="77857" y="17895"/>
                </a:cubicBezTo>
                <a:cubicBezTo>
                  <a:pt x="78017" y="16435"/>
                  <a:pt x="78154" y="14928"/>
                  <a:pt x="77675" y="13513"/>
                </a:cubicBezTo>
                <a:cubicBezTo>
                  <a:pt x="77218" y="12121"/>
                  <a:pt x="76031" y="10865"/>
                  <a:pt x="74548" y="10774"/>
                </a:cubicBezTo>
                <a:lnTo>
                  <a:pt x="74548" y="10774"/>
                </a:lnTo>
                <a:cubicBezTo>
                  <a:pt x="75210" y="16366"/>
                  <a:pt x="74365" y="22095"/>
                  <a:pt x="72105" y="27254"/>
                </a:cubicBezTo>
                <a:cubicBezTo>
                  <a:pt x="72676" y="23716"/>
                  <a:pt x="72745" y="20087"/>
                  <a:pt x="72311" y="16526"/>
                </a:cubicBezTo>
                <a:cubicBezTo>
                  <a:pt x="72197" y="15613"/>
                  <a:pt x="72037" y="14654"/>
                  <a:pt x="71466" y="13924"/>
                </a:cubicBezTo>
                <a:cubicBezTo>
                  <a:pt x="71074" y="13421"/>
                  <a:pt x="70433" y="13081"/>
                  <a:pt x="69818" y="13081"/>
                </a:cubicBezTo>
                <a:cubicBezTo>
                  <a:pt x="69539" y="13081"/>
                  <a:pt x="69266" y="13151"/>
                  <a:pt x="69024" y="13307"/>
                </a:cubicBezTo>
                <a:cubicBezTo>
                  <a:pt x="70325" y="22871"/>
                  <a:pt x="68339" y="31476"/>
                  <a:pt x="66011" y="40652"/>
                </a:cubicBezTo>
                <a:lnTo>
                  <a:pt x="69024" y="31956"/>
                </a:lnTo>
                <a:lnTo>
                  <a:pt x="69024" y="31956"/>
                </a:lnTo>
                <a:cubicBezTo>
                  <a:pt x="68431" y="36019"/>
                  <a:pt x="67769" y="40104"/>
                  <a:pt x="66308" y="43939"/>
                </a:cubicBezTo>
                <a:cubicBezTo>
                  <a:pt x="63272" y="51837"/>
                  <a:pt x="57018" y="57977"/>
                  <a:pt x="50946" y="63865"/>
                </a:cubicBezTo>
                <a:cubicBezTo>
                  <a:pt x="53640" y="61423"/>
                  <a:pt x="56333" y="58981"/>
                  <a:pt x="59004" y="56539"/>
                </a:cubicBezTo>
                <a:lnTo>
                  <a:pt x="59004" y="56539"/>
                </a:lnTo>
                <a:cubicBezTo>
                  <a:pt x="55945" y="59985"/>
                  <a:pt x="52841" y="63432"/>
                  <a:pt x="49759" y="66856"/>
                </a:cubicBezTo>
                <a:cubicBezTo>
                  <a:pt x="47112" y="69800"/>
                  <a:pt x="44624" y="72242"/>
                  <a:pt x="43277" y="76123"/>
                </a:cubicBezTo>
                <a:cubicBezTo>
                  <a:pt x="42866" y="77264"/>
                  <a:pt x="42524" y="78496"/>
                  <a:pt x="41657" y="79364"/>
                </a:cubicBezTo>
                <a:cubicBezTo>
                  <a:pt x="42821" y="77606"/>
                  <a:pt x="43460" y="75529"/>
                  <a:pt x="43483" y="73429"/>
                </a:cubicBezTo>
                <a:lnTo>
                  <a:pt x="43483" y="73429"/>
                </a:lnTo>
                <a:cubicBezTo>
                  <a:pt x="42341" y="76693"/>
                  <a:pt x="41132" y="80071"/>
                  <a:pt x="38872" y="82719"/>
                </a:cubicBezTo>
                <a:cubicBezTo>
                  <a:pt x="40059" y="80482"/>
                  <a:pt x="41268" y="78223"/>
                  <a:pt x="41862" y="75757"/>
                </a:cubicBezTo>
                <a:cubicBezTo>
                  <a:pt x="42912" y="71443"/>
                  <a:pt x="40219" y="68111"/>
                  <a:pt x="40789" y="63934"/>
                </a:cubicBezTo>
                <a:cubicBezTo>
                  <a:pt x="41200" y="60898"/>
                  <a:pt x="42478" y="58113"/>
                  <a:pt x="43094" y="55146"/>
                </a:cubicBezTo>
                <a:cubicBezTo>
                  <a:pt x="44532" y="48321"/>
                  <a:pt x="46792" y="41702"/>
                  <a:pt x="49189" y="35151"/>
                </a:cubicBezTo>
                <a:cubicBezTo>
                  <a:pt x="53366" y="23739"/>
                  <a:pt x="61218" y="13787"/>
                  <a:pt x="63295" y="1575"/>
                </a:cubicBezTo>
                <a:cubicBezTo>
                  <a:pt x="61515" y="1050"/>
                  <a:pt x="59757" y="525"/>
                  <a:pt x="57977" y="0"/>
                </a:cubicBezTo>
                <a:close/>
              </a:path>
            </a:pathLst>
          </a:custGeom>
          <a:solidFill>
            <a:srgbClr val="3748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21"/>
          <p:cNvSpPr/>
          <p:nvPr/>
        </p:nvSpPr>
        <p:spPr>
          <a:xfrm>
            <a:off x="6577143" y="0"/>
            <a:ext cx="4671962" cy="2427093"/>
          </a:xfrm>
          <a:custGeom>
            <a:rect b="b" l="l" r="r" t="t"/>
            <a:pathLst>
              <a:path extrusionOk="0" h="86029" w="165599">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21"/>
          <p:cNvSpPr/>
          <p:nvPr/>
        </p:nvSpPr>
        <p:spPr>
          <a:xfrm>
            <a:off x="6745230" y="367"/>
            <a:ext cx="4520602" cy="2121524"/>
          </a:xfrm>
          <a:custGeom>
            <a:rect b="b" l="l" r="r" t="t"/>
            <a:pathLst>
              <a:path extrusionOk="0" h="75198" w="160234">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21"/>
          <p:cNvSpPr/>
          <p:nvPr/>
        </p:nvSpPr>
        <p:spPr>
          <a:xfrm>
            <a:off x="980280" y="-39636"/>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21"/>
          <p:cNvSpPr/>
          <p:nvPr/>
        </p:nvSpPr>
        <p:spPr>
          <a:xfrm rot="-5400000">
            <a:off x="914399" y="329906"/>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21"/>
          <p:cNvSpPr/>
          <p:nvPr/>
        </p:nvSpPr>
        <p:spPr>
          <a:xfrm>
            <a:off x="5943600" y="-39625"/>
            <a:ext cx="1954983" cy="860663"/>
          </a:xfrm>
          <a:custGeom>
            <a:rect b="b" l="l" r="r" t="t"/>
            <a:pathLst>
              <a:path extrusionOk="0" h="29538" w="61036">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21"/>
          <p:cNvSpPr/>
          <p:nvPr/>
        </p:nvSpPr>
        <p:spPr>
          <a:xfrm>
            <a:off x="1327367" y="-55922"/>
            <a:ext cx="1357982"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21"/>
          <p:cNvSpPr/>
          <p:nvPr/>
        </p:nvSpPr>
        <p:spPr>
          <a:xfrm>
            <a:off x="-2110976" y="-120763"/>
            <a:ext cx="4874140" cy="2720430"/>
          </a:xfrm>
          <a:custGeom>
            <a:rect b="b" l="l" r="r" t="t"/>
            <a:pathLst>
              <a:path extrusionOk="0" h="82120" w="162174">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21"/>
          <p:cNvSpPr/>
          <p:nvPr/>
        </p:nvSpPr>
        <p:spPr>
          <a:xfrm>
            <a:off x="-2000549" y="78867"/>
            <a:ext cx="2160985" cy="4446903"/>
          </a:xfrm>
          <a:custGeom>
            <a:rect b="b" l="l" r="r" t="t"/>
            <a:pathLst>
              <a:path extrusionOk="0" h="134236" w="71901">
                <a:moveTo>
                  <a:pt x="12737" y="3264"/>
                </a:moveTo>
                <a:lnTo>
                  <a:pt x="12737" y="3264"/>
                </a:lnTo>
                <a:cubicBezTo>
                  <a:pt x="12747" y="3278"/>
                  <a:pt x="12756" y="3291"/>
                  <a:pt x="12766" y="3305"/>
                </a:cubicBezTo>
                <a:lnTo>
                  <a:pt x="12766" y="3305"/>
                </a:lnTo>
                <a:cubicBezTo>
                  <a:pt x="12756" y="3291"/>
                  <a:pt x="12747" y="3278"/>
                  <a:pt x="12737" y="3264"/>
                </a:cubicBezTo>
                <a:close/>
                <a:moveTo>
                  <a:pt x="17645" y="0"/>
                </a:moveTo>
                <a:lnTo>
                  <a:pt x="17645" y="0"/>
                </a:lnTo>
                <a:cubicBezTo>
                  <a:pt x="16869" y="2465"/>
                  <a:pt x="17827" y="5067"/>
                  <a:pt x="18695" y="7510"/>
                </a:cubicBezTo>
                <a:cubicBezTo>
                  <a:pt x="20521" y="12737"/>
                  <a:pt x="21822" y="18146"/>
                  <a:pt x="22598" y="23624"/>
                </a:cubicBezTo>
                <a:cubicBezTo>
                  <a:pt x="20411" y="16404"/>
                  <a:pt x="17066" y="9503"/>
                  <a:pt x="12766" y="3305"/>
                </a:cubicBezTo>
                <a:lnTo>
                  <a:pt x="12766" y="3305"/>
                </a:lnTo>
                <a:cubicBezTo>
                  <a:pt x="14249" y="5465"/>
                  <a:pt x="14636" y="9808"/>
                  <a:pt x="15362" y="12349"/>
                </a:cubicBezTo>
                <a:cubicBezTo>
                  <a:pt x="16298" y="15544"/>
                  <a:pt x="17211" y="18763"/>
                  <a:pt x="18033" y="21981"/>
                </a:cubicBezTo>
                <a:cubicBezTo>
                  <a:pt x="18809" y="24971"/>
                  <a:pt x="19631" y="27961"/>
                  <a:pt x="20293" y="30997"/>
                </a:cubicBezTo>
                <a:cubicBezTo>
                  <a:pt x="20680" y="32637"/>
                  <a:pt x="20681" y="36095"/>
                  <a:pt x="21474" y="37538"/>
                </a:cubicBezTo>
                <a:lnTo>
                  <a:pt x="21474" y="37538"/>
                </a:lnTo>
                <a:cubicBezTo>
                  <a:pt x="20012" y="34896"/>
                  <a:pt x="17231" y="33300"/>
                  <a:pt x="14906" y="31362"/>
                </a:cubicBezTo>
                <a:cubicBezTo>
                  <a:pt x="8401" y="25998"/>
                  <a:pt x="5045" y="17073"/>
                  <a:pt x="6369" y="8742"/>
                </a:cubicBezTo>
                <a:lnTo>
                  <a:pt x="6369" y="8742"/>
                </a:lnTo>
                <a:cubicBezTo>
                  <a:pt x="4406" y="9199"/>
                  <a:pt x="3927" y="11755"/>
                  <a:pt x="4064" y="13741"/>
                </a:cubicBezTo>
                <a:cubicBezTo>
                  <a:pt x="4338" y="17872"/>
                  <a:pt x="5547" y="21935"/>
                  <a:pt x="7556" y="25519"/>
                </a:cubicBezTo>
                <a:cubicBezTo>
                  <a:pt x="3858" y="23533"/>
                  <a:pt x="1439" y="19333"/>
                  <a:pt x="1599" y="15133"/>
                </a:cubicBezTo>
                <a:lnTo>
                  <a:pt x="1599" y="15133"/>
                </a:lnTo>
                <a:cubicBezTo>
                  <a:pt x="823" y="15156"/>
                  <a:pt x="229" y="15909"/>
                  <a:pt x="115" y="16663"/>
                </a:cubicBezTo>
                <a:cubicBezTo>
                  <a:pt x="1" y="17439"/>
                  <a:pt x="275" y="18192"/>
                  <a:pt x="549" y="18922"/>
                </a:cubicBezTo>
                <a:cubicBezTo>
                  <a:pt x="2443" y="23647"/>
                  <a:pt x="5479" y="27938"/>
                  <a:pt x="9314" y="31294"/>
                </a:cubicBezTo>
                <a:cubicBezTo>
                  <a:pt x="12623" y="34170"/>
                  <a:pt x="16504" y="36543"/>
                  <a:pt x="19151" y="40127"/>
                </a:cubicBezTo>
                <a:cubicBezTo>
                  <a:pt x="24082" y="46769"/>
                  <a:pt x="18170" y="55762"/>
                  <a:pt x="15956" y="62473"/>
                </a:cubicBezTo>
                <a:cubicBezTo>
                  <a:pt x="15339" y="64367"/>
                  <a:pt x="14700" y="66308"/>
                  <a:pt x="14746" y="68293"/>
                </a:cubicBezTo>
                <a:cubicBezTo>
                  <a:pt x="14860" y="74616"/>
                  <a:pt x="20156" y="79021"/>
                  <a:pt x="21023" y="85138"/>
                </a:cubicBezTo>
                <a:cubicBezTo>
                  <a:pt x="21388" y="87832"/>
                  <a:pt x="20955" y="90571"/>
                  <a:pt x="20932" y="93287"/>
                </a:cubicBezTo>
                <a:cubicBezTo>
                  <a:pt x="20909" y="97373"/>
                  <a:pt x="21753" y="101436"/>
                  <a:pt x="21662" y="105521"/>
                </a:cubicBezTo>
                <a:cubicBezTo>
                  <a:pt x="21548" y="111296"/>
                  <a:pt x="18444" y="118212"/>
                  <a:pt x="13582" y="121499"/>
                </a:cubicBezTo>
                <a:cubicBezTo>
                  <a:pt x="13835" y="121470"/>
                  <a:pt x="14090" y="121457"/>
                  <a:pt x="14346" y="121457"/>
                </a:cubicBezTo>
                <a:cubicBezTo>
                  <a:pt x="16937" y="121457"/>
                  <a:pt x="19684" y="122826"/>
                  <a:pt x="22073" y="123553"/>
                </a:cubicBezTo>
                <a:cubicBezTo>
                  <a:pt x="23648" y="124010"/>
                  <a:pt x="24949" y="124763"/>
                  <a:pt x="26341" y="125493"/>
                </a:cubicBezTo>
                <a:cubicBezTo>
                  <a:pt x="26798" y="125722"/>
                  <a:pt x="27254" y="125973"/>
                  <a:pt x="27756" y="126201"/>
                </a:cubicBezTo>
                <a:cubicBezTo>
                  <a:pt x="32887" y="128573"/>
                  <a:pt x="38200" y="129418"/>
                  <a:pt x="41852" y="134221"/>
                </a:cubicBezTo>
                <a:lnTo>
                  <a:pt x="41852" y="134221"/>
                </a:lnTo>
                <a:cubicBezTo>
                  <a:pt x="38579" y="129899"/>
                  <a:pt x="40173" y="119782"/>
                  <a:pt x="40219" y="114743"/>
                </a:cubicBezTo>
                <a:cubicBezTo>
                  <a:pt x="40310" y="102371"/>
                  <a:pt x="41155" y="89795"/>
                  <a:pt x="35243" y="78496"/>
                </a:cubicBezTo>
                <a:cubicBezTo>
                  <a:pt x="33577" y="75301"/>
                  <a:pt x="31500" y="72242"/>
                  <a:pt x="30769" y="68727"/>
                </a:cubicBezTo>
                <a:cubicBezTo>
                  <a:pt x="28167" y="56219"/>
                  <a:pt x="41246" y="54142"/>
                  <a:pt x="49600" y="49691"/>
                </a:cubicBezTo>
                <a:cubicBezTo>
                  <a:pt x="52134" y="48344"/>
                  <a:pt x="53983" y="46290"/>
                  <a:pt x="56265" y="44464"/>
                </a:cubicBezTo>
                <a:cubicBezTo>
                  <a:pt x="64345" y="37707"/>
                  <a:pt x="71239" y="28463"/>
                  <a:pt x="71786" y="17576"/>
                </a:cubicBezTo>
                <a:cubicBezTo>
                  <a:pt x="71901" y="15179"/>
                  <a:pt x="71261" y="12212"/>
                  <a:pt x="68933" y="11550"/>
                </a:cubicBezTo>
                <a:lnTo>
                  <a:pt x="68933" y="11550"/>
                </a:lnTo>
                <a:cubicBezTo>
                  <a:pt x="69550" y="20589"/>
                  <a:pt x="66605" y="29833"/>
                  <a:pt x="60876" y="36863"/>
                </a:cubicBezTo>
                <a:cubicBezTo>
                  <a:pt x="62611" y="33393"/>
                  <a:pt x="63889" y="29673"/>
                  <a:pt x="64642" y="25838"/>
                </a:cubicBezTo>
                <a:cubicBezTo>
                  <a:pt x="64779" y="25154"/>
                  <a:pt x="64893" y="24378"/>
                  <a:pt x="64551" y="23738"/>
                </a:cubicBezTo>
                <a:cubicBezTo>
                  <a:pt x="64330" y="23366"/>
                  <a:pt x="63868" y="23127"/>
                  <a:pt x="63451" y="23127"/>
                </a:cubicBezTo>
                <a:cubicBezTo>
                  <a:pt x="63178" y="23127"/>
                  <a:pt x="62924" y="23230"/>
                  <a:pt x="62770" y="23465"/>
                </a:cubicBezTo>
                <a:cubicBezTo>
                  <a:pt x="62314" y="24172"/>
                  <a:pt x="63067" y="28714"/>
                  <a:pt x="62725" y="30038"/>
                </a:cubicBezTo>
                <a:cubicBezTo>
                  <a:pt x="61173" y="35950"/>
                  <a:pt x="55854" y="40469"/>
                  <a:pt x="50924" y="43665"/>
                </a:cubicBezTo>
                <a:cubicBezTo>
                  <a:pt x="48505" y="45240"/>
                  <a:pt x="45583" y="46290"/>
                  <a:pt x="42867" y="47248"/>
                </a:cubicBezTo>
                <a:cubicBezTo>
                  <a:pt x="41201" y="47842"/>
                  <a:pt x="39511" y="48298"/>
                  <a:pt x="37800" y="48595"/>
                </a:cubicBezTo>
                <a:cubicBezTo>
                  <a:pt x="36910" y="48755"/>
                  <a:pt x="33766" y="48573"/>
                  <a:pt x="33168" y="49096"/>
                </a:cubicBezTo>
                <a:lnTo>
                  <a:pt x="33168" y="49096"/>
                </a:lnTo>
                <a:cubicBezTo>
                  <a:pt x="35039" y="47452"/>
                  <a:pt x="36202" y="45125"/>
                  <a:pt x="36909" y="42752"/>
                </a:cubicBezTo>
                <a:cubicBezTo>
                  <a:pt x="38096" y="38894"/>
                  <a:pt x="38233" y="36749"/>
                  <a:pt x="41132" y="33941"/>
                </a:cubicBezTo>
                <a:cubicBezTo>
                  <a:pt x="43940" y="31225"/>
                  <a:pt x="47341" y="28691"/>
                  <a:pt x="49532" y="25427"/>
                </a:cubicBezTo>
                <a:cubicBezTo>
                  <a:pt x="54120" y="18534"/>
                  <a:pt x="57338" y="12486"/>
                  <a:pt x="57018" y="3721"/>
                </a:cubicBezTo>
                <a:cubicBezTo>
                  <a:pt x="56974" y="2544"/>
                  <a:pt x="56476" y="1001"/>
                  <a:pt x="55336" y="1001"/>
                </a:cubicBezTo>
                <a:cubicBezTo>
                  <a:pt x="55304" y="1001"/>
                  <a:pt x="55271" y="1002"/>
                  <a:pt x="55238" y="1004"/>
                </a:cubicBezTo>
                <a:cubicBezTo>
                  <a:pt x="54462" y="10249"/>
                  <a:pt x="50810" y="19242"/>
                  <a:pt x="44921" y="26432"/>
                </a:cubicBezTo>
                <a:lnTo>
                  <a:pt x="44921" y="26432"/>
                </a:lnTo>
                <a:cubicBezTo>
                  <a:pt x="47021" y="21844"/>
                  <a:pt x="48345" y="16914"/>
                  <a:pt x="48847" y="11892"/>
                </a:cubicBezTo>
                <a:cubicBezTo>
                  <a:pt x="48916" y="11185"/>
                  <a:pt x="49623" y="1392"/>
                  <a:pt x="49486" y="1392"/>
                </a:cubicBezTo>
                <a:lnTo>
                  <a:pt x="46884" y="1392"/>
                </a:lnTo>
                <a:cubicBezTo>
                  <a:pt x="46953" y="1392"/>
                  <a:pt x="46633" y="10660"/>
                  <a:pt x="46610" y="11664"/>
                </a:cubicBezTo>
                <a:cubicBezTo>
                  <a:pt x="46291" y="19539"/>
                  <a:pt x="43232" y="25998"/>
                  <a:pt x="37594" y="31225"/>
                </a:cubicBezTo>
                <a:cubicBezTo>
                  <a:pt x="36658" y="32092"/>
                  <a:pt x="35700" y="32983"/>
                  <a:pt x="35083" y="34101"/>
                </a:cubicBezTo>
                <a:cubicBezTo>
                  <a:pt x="34650" y="34923"/>
                  <a:pt x="34421" y="35836"/>
                  <a:pt x="34148" y="36749"/>
                </a:cubicBezTo>
                <a:cubicBezTo>
                  <a:pt x="33166" y="40013"/>
                  <a:pt x="31591" y="43117"/>
                  <a:pt x="29514" y="45856"/>
                </a:cubicBezTo>
                <a:cubicBezTo>
                  <a:pt x="30313" y="44806"/>
                  <a:pt x="29012" y="38963"/>
                  <a:pt x="28921" y="37525"/>
                </a:cubicBezTo>
                <a:cubicBezTo>
                  <a:pt x="28761" y="35220"/>
                  <a:pt x="28327" y="33074"/>
                  <a:pt x="28030" y="30814"/>
                </a:cubicBezTo>
                <a:cubicBezTo>
                  <a:pt x="27277" y="24948"/>
                  <a:pt x="27072" y="19128"/>
                  <a:pt x="25132" y="13444"/>
                </a:cubicBezTo>
                <a:cubicBezTo>
                  <a:pt x="24196" y="10637"/>
                  <a:pt x="22895" y="7966"/>
                  <a:pt x="21616" y="5296"/>
                </a:cubicBezTo>
                <a:cubicBezTo>
                  <a:pt x="20658" y="3264"/>
                  <a:pt x="19585" y="1141"/>
                  <a:pt x="17645" y="0"/>
                </a:cubicBezTo>
                <a:close/>
                <a:moveTo>
                  <a:pt x="41852" y="134221"/>
                </a:moveTo>
                <a:cubicBezTo>
                  <a:pt x="41855" y="134226"/>
                  <a:pt x="41859" y="134231"/>
                  <a:pt x="41862" y="134236"/>
                </a:cubicBezTo>
                <a:cubicBezTo>
                  <a:pt x="41859" y="134231"/>
                  <a:pt x="41855" y="134226"/>
                  <a:pt x="41852" y="13422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21"/>
          <p:cNvSpPr/>
          <p:nvPr/>
        </p:nvSpPr>
        <p:spPr>
          <a:xfrm>
            <a:off x="-1767975" y="-110924"/>
            <a:ext cx="3495968" cy="4792456"/>
          </a:xfrm>
          <a:custGeom>
            <a:rect b="b" l="l" r="r" t="t"/>
            <a:pathLst>
              <a:path extrusionOk="0" h="144667" w="116319">
                <a:moveTo>
                  <a:pt x="45537" y="0"/>
                </a:moveTo>
                <a:lnTo>
                  <a:pt x="48504" y="20611"/>
                </a:lnTo>
                <a:lnTo>
                  <a:pt x="45537" y="39762"/>
                </a:lnTo>
                <a:lnTo>
                  <a:pt x="36133" y="6665"/>
                </a:lnTo>
                <a:lnTo>
                  <a:pt x="30153" y="6665"/>
                </a:lnTo>
                <a:cubicBezTo>
                  <a:pt x="31751" y="12394"/>
                  <a:pt x="33371" y="18123"/>
                  <a:pt x="34969" y="23852"/>
                </a:cubicBezTo>
                <a:cubicBezTo>
                  <a:pt x="37457" y="32709"/>
                  <a:pt x="41200" y="42638"/>
                  <a:pt x="40264" y="51905"/>
                </a:cubicBezTo>
                <a:cubicBezTo>
                  <a:pt x="39876" y="55808"/>
                  <a:pt x="38758" y="59620"/>
                  <a:pt x="37617" y="63363"/>
                </a:cubicBezTo>
                <a:cubicBezTo>
                  <a:pt x="33440" y="76944"/>
                  <a:pt x="28441" y="91073"/>
                  <a:pt x="19608" y="102417"/>
                </a:cubicBezTo>
                <a:cubicBezTo>
                  <a:pt x="13376" y="110429"/>
                  <a:pt x="6506" y="118052"/>
                  <a:pt x="1" y="125858"/>
                </a:cubicBezTo>
                <a:lnTo>
                  <a:pt x="27482" y="144667"/>
                </a:lnTo>
                <a:lnTo>
                  <a:pt x="78543" y="144667"/>
                </a:lnTo>
                <a:cubicBezTo>
                  <a:pt x="69983" y="140581"/>
                  <a:pt x="63866" y="138960"/>
                  <a:pt x="58502" y="130560"/>
                </a:cubicBezTo>
                <a:cubicBezTo>
                  <a:pt x="55740" y="126201"/>
                  <a:pt x="52887" y="121681"/>
                  <a:pt x="52065" y="116591"/>
                </a:cubicBezTo>
                <a:cubicBezTo>
                  <a:pt x="51243" y="111570"/>
                  <a:pt x="52430" y="106480"/>
                  <a:pt x="53617" y="101550"/>
                </a:cubicBezTo>
                <a:cubicBezTo>
                  <a:pt x="56562" y="89270"/>
                  <a:pt x="59141" y="76830"/>
                  <a:pt x="62565" y="64664"/>
                </a:cubicBezTo>
                <a:cubicBezTo>
                  <a:pt x="65760" y="53365"/>
                  <a:pt x="73156" y="45080"/>
                  <a:pt x="81259" y="36863"/>
                </a:cubicBezTo>
                <a:cubicBezTo>
                  <a:pt x="93174" y="24765"/>
                  <a:pt x="104792" y="12508"/>
                  <a:pt x="116318" y="0"/>
                </a:cubicBezTo>
                <a:lnTo>
                  <a:pt x="110315" y="0"/>
                </a:lnTo>
                <a:lnTo>
                  <a:pt x="100752" y="9450"/>
                </a:lnTo>
                <a:lnTo>
                  <a:pt x="102486" y="0"/>
                </a:lnTo>
                <a:lnTo>
                  <a:pt x="98766" y="0"/>
                </a:lnTo>
                <a:cubicBezTo>
                  <a:pt x="95525" y="14654"/>
                  <a:pt x="80300" y="25336"/>
                  <a:pt x="67655" y="32435"/>
                </a:cubicBezTo>
                <a:cubicBezTo>
                  <a:pt x="68362" y="26683"/>
                  <a:pt x="69230" y="21638"/>
                  <a:pt x="69230" y="15841"/>
                </a:cubicBezTo>
                <a:lnTo>
                  <a:pt x="69230" y="0"/>
                </a:ln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21"/>
          <p:cNvSpPr/>
          <p:nvPr/>
        </p:nvSpPr>
        <p:spPr>
          <a:xfrm>
            <a:off x="-1774828" y="-112448"/>
            <a:ext cx="3373854" cy="4799479"/>
          </a:xfrm>
          <a:custGeom>
            <a:rect b="b" l="l" r="r" t="t"/>
            <a:pathLst>
              <a:path extrusionOk="0" h="144879" w="112256">
                <a:moveTo>
                  <a:pt x="33143" y="4885"/>
                </a:moveTo>
                <a:cubicBezTo>
                  <a:pt x="33143" y="4898"/>
                  <a:pt x="33143" y="4911"/>
                  <a:pt x="33143" y="4923"/>
                </a:cubicBezTo>
                <a:lnTo>
                  <a:pt x="33143" y="4923"/>
                </a:lnTo>
                <a:cubicBezTo>
                  <a:pt x="33143" y="4911"/>
                  <a:pt x="33143" y="4898"/>
                  <a:pt x="33143" y="4885"/>
                </a:cubicBezTo>
                <a:close/>
                <a:moveTo>
                  <a:pt x="39283" y="25108"/>
                </a:moveTo>
                <a:lnTo>
                  <a:pt x="39283" y="25108"/>
                </a:lnTo>
                <a:cubicBezTo>
                  <a:pt x="39612" y="26350"/>
                  <a:pt x="39785" y="27636"/>
                  <a:pt x="39895" y="28937"/>
                </a:cubicBezTo>
                <a:lnTo>
                  <a:pt x="39895" y="28937"/>
                </a:lnTo>
                <a:cubicBezTo>
                  <a:pt x="39842" y="27626"/>
                  <a:pt x="39727" y="26329"/>
                  <a:pt x="39283" y="25108"/>
                </a:cubicBezTo>
                <a:close/>
                <a:moveTo>
                  <a:pt x="39895" y="28937"/>
                </a:moveTo>
                <a:cubicBezTo>
                  <a:pt x="39929" y="29783"/>
                  <a:pt x="39937" y="30635"/>
                  <a:pt x="39990" y="31476"/>
                </a:cubicBezTo>
                <a:cubicBezTo>
                  <a:pt x="40016" y="31852"/>
                  <a:pt x="40055" y="32218"/>
                  <a:pt x="40104" y="32576"/>
                </a:cubicBezTo>
                <a:lnTo>
                  <a:pt x="40104" y="32576"/>
                </a:lnTo>
                <a:cubicBezTo>
                  <a:pt x="40041" y="31365"/>
                  <a:pt x="39996" y="30144"/>
                  <a:pt x="39895" y="28937"/>
                </a:cubicBezTo>
                <a:close/>
                <a:moveTo>
                  <a:pt x="81487" y="33782"/>
                </a:moveTo>
                <a:lnTo>
                  <a:pt x="81487" y="33782"/>
                </a:lnTo>
                <a:cubicBezTo>
                  <a:pt x="80360" y="34881"/>
                  <a:pt x="79248" y="35998"/>
                  <a:pt x="78149" y="37130"/>
                </a:cubicBezTo>
                <a:lnTo>
                  <a:pt x="78149" y="37130"/>
                </a:lnTo>
                <a:cubicBezTo>
                  <a:pt x="79332" y="36084"/>
                  <a:pt x="80459" y="34983"/>
                  <a:pt x="81487" y="33782"/>
                </a:cubicBezTo>
                <a:close/>
                <a:moveTo>
                  <a:pt x="45537" y="0"/>
                </a:moveTo>
                <a:cubicBezTo>
                  <a:pt x="45560" y="0"/>
                  <a:pt x="45742" y="1416"/>
                  <a:pt x="45742" y="1507"/>
                </a:cubicBezTo>
                <a:cubicBezTo>
                  <a:pt x="45925" y="2785"/>
                  <a:pt x="45879" y="4451"/>
                  <a:pt x="46313" y="5661"/>
                </a:cubicBezTo>
                <a:cubicBezTo>
                  <a:pt x="46815" y="7008"/>
                  <a:pt x="47934" y="8263"/>
                  <a:pt x="48550" y="9587"/>
                </a:cubicBezTo>
                <a:cubicBezTo>
                  <a:pt x="49805" y="12258"/>
                  <a:pt x="50650" y="15133"/>
                  <a:pt x="51015" y="18055"/>
                </a:cubicBezTo>
                <a:cubicBezTo>
                  <a:pt x="51403" y="21137"/>
                  <a:pt x="51289" y="24309"/>
                  <a:pt x="50604" y="27345"/>
                </a:cubicBezTo>
                <a:cubicBezTo>
                  <a:pt x="49714" y="31271"/>
                  <a:pt x="47956" y="34969"/>
                  <a:pt x="47409" y="38986"/>
                </a:cubicBezTo>
                <a:cubicBezTo>
                  <a:pt x="46929" y="42501"/>
                  <a:pt x="46815" y="45993"/>
                  <a:pt x="46518" y="49531"/>
                </a:cubicBezTo>
                <a:cubicBezTo>
                  <a:pt x="46792" y="46199"/>
                  <a:pt x="46153" y="43072"/>
                  <a:pt x="44989" y="39967"/>
                </a:cubicBezTo>
                <a:cubicBezTo>
                  <a:pt x="43346" y="35539"/>
                  <a:pt x="41748" y="31111"/>
                  <a:pt x="40196" y="26660"/>
                </a:cubicBezTo>
                <a:lnTo>
                  <a:pt x="40196" y="26660"/>
                </a:lnTo>
                <a:cubicBezTo>
                  <a:pt x="41109" y="29491"/>
                  <a:pt x="42022" y="32344"/>
                  <a:pt x="42935" y="35174"/>
                </a:cubicBezTo>
                <a:cubicBezTo>
                  <a:pt x="44281" y="39351"/>
                  <a:pt x="45651" y="43346"/>
                  <a:pt x="45263" y="47796"/>
                </a:cubicBezTo>
                <a:cubicBezTo>
                  <a:pt x="44806" y="52886"/>
                  <a:pt x="43346" y="57885"/>
                  <a:pt x="41017" y="62450"/>
                </a:cubicBezTo>
                <a:cubicBezTo>
                  <a:pt x="38803" y="66741"/>
                  <a:pt x="35745" y="70781"/>
                  <a:pt x="34855" y="75552"/>
                </a:cubicBezTo>
                <a:cubicBezTo>
                  <a:pt x="35174" y="71284"/>
                  <a:pt x="37685" y="67540"/>
                  <a:pt x="39716" y="63774"/>
                </a:cubicBezTo>
                <a:cubicBezTo>
                  <a:pt x="41794" y="59917"/>
                  <a:pt x="43460" y="55740"/>
                  <a:pt x="44008" y="51380"/>
                </a:cubicBezTo>
                <a:cubicBezTo>
                  <a:pt x="44441" y="47956"/>
                  <a:pt x="44167" y="44350"/>
                  <a:pt x="42935" y="41109"/>
                </a:cubicBezTo>
                <a:cubicBezTo>
                  <a:pt x="41809" y="38160"/>
                  <a:pt x="40536" y="35689"/>
                  <a:pt x="40104" y="32576"/>
                </a:cubicBezTo>
                <a:lnTo>
                  <a:pt x="40104" y="32576"/>
                </a:lnTo>
                <a:cubicBezTo>
                  <a:pt x="40265" y="35668"/>
                  <a:pt x="40537" y="38698"/>
                  <a:pt x="42136" y="41291"/>
                </a:cubicBezTo>
                <a:cubicBezTo>
                  <a:pt x="39625" y="38210"/>
                  <a:pt x="39032" y="34193"/>
                  <a:pt x="38370" y="30404"/>
                </a:cubicBezTo>
                <a:cubicBezTo>
                  <a:pt x="37708" y="26683"/>
                  <a:pt x="36658" y="23054"/>
                  <a:pt x="35722" y="19402"/>
                </a:cubicBezTo>
                <a:cubicBezTo>
                  <a:pt x="34561" y="14826"/>
                  <a:pt x="33196" y="9683"/>
                  <a:pt x="33143" y="4923"/>
                </a:cubicBezTo>
                <a:lnTo>
                  <a:pt x="33143" y="4923"/>
                </a:lnTo>
                <a:cubicBezTo>
                  <a:pt x="33192" y="9498"/>
                  <a:pt x="33831" y="14050"/>
                  <a:pt x="35083" y="18443"/>
                </a:cubicBezTo>
                <a:cubicBezTo>
                  <a:pt x="33371" y="14312"/>
                  <a:pt x="32116" y="9998"/>
                  <a:pt x="31340" y="5593"/>
                </a:cubicBezTo>
                <a:lnTo>
                  <a:pt x="31340" y="5593"/>
                </a:lnTo>
                <a:cubicBezTo>
                  <a:pt x="29856" y="11162"/>
                  <a:pt x="33485" y="18534"/>
                  <a:pt x="34969" y="23853"/>
                </a:cubicBezTo>
                <a:cubicBezTo>
                  <a:pt x="37457" y="32686"/>
                  <a:pt x="41771" y="41656"/>
                  <a:pt x="40835" y="50946"/>
                </a:cubicBezTo>
                <a:cubicBezTo>
                  <a:pt x="40447" y="54849"/>
                  <a:pt x="38758" y="59597"/>
                  <a:pt x="37617" y="63363"/>
                </a:cubicBezTo>
                <a:cubicBezTo>
                  <a:pt x="33417" y="76944"/>
                  <a:pt x="28441" y="91073"/>
                  <a:pt x="19607" y="102417"/>
                </a:cubicBezTo>
                <a:cubicBezTo>
                  <a:pt x="13376" y="110429"/>
                  <a:pt x="6506" y="118030"/>
                  <a:pt x="0" y="125836"/>
                </a:cubicBezTo>
                <a:cubicBezTo>
                  <a:pt x="0" y="125836"/>
                  <a:pt x="27482" y="144667"/>
                  <a:pt x="27482" y="144667"/>
                </a:cubicBezTo>
                <a:cubicBezTo>
                  <a:pt x="27573" y="144728"/>
                  <a:pt x="27756" y="144748"/>
                  <a:pt x="27972" y="144748"/>
                </a:cubicBezTo>
                <a:cubicBezTo>
                  <a:pt x="28403" y="144748"/>
                  <a:pt x="28966" y="144667"/>
                  <a:pt x="29194" y="144667"/>
                </a:cubicBezTo>
                <a:lnTo>
                  <a:pt x="40401" y="144667"/>
                </a:lnTo>
                <a:cubicBezTo>
                  <a:pt x="41718" y="144667"/>
                  <a:pt x="43194" y="144878"/>
                  <a:pt x="44517" y="144878"/>
                </a:cubicBezTo>
                <a:cubicBezTo>
                  <a:pt x="46909" y="144878"/>
                  <a:pt x="48800" y="144187"/>
                  <a:pt x="48344" y="140307"/>
                </a:cubicBezTo>
                <a:cubicBezTo>
                  <a:pt x="48116" y="138321"/>
                  <a:pt x="47089" y="136541"/>
                  <a:pt x="46244" y="134715"/>
                </a:cubicBezTo>
                <a:cubicBezTo>
                  <a:pt x="43163" y="127982"/>
                  <a:pt x="42729" y="120221"/>
                  <a:pt x="44259" y="112985"/>
                </a:cubicBezTo>
                <a:cubicBezTo>
                  <a:pt x="45788" y="105750"/>
                  <a:pt x="49235" y="99016"/>
                  <a:pt x="53571" y="93013"/>
                </a:cubicBezTo>
                <a:lnTo>
                  <a:pt x="53571" y="93013"/>
                </a:lnTo>
                <a:cubicBezTo>
                  <a:pt x="47956" y="98720"/>
                  <a:pt x="43871" y="105864"/>
                  <a:pt x="41794" y="113579"/>
                </a:cubicBezTo>
                <a:lnTo>
                  <a:pt x="41794" y="113579"/>
                </a:lnTo>
                <a:cubicBezTo>
                  <a:pt x="44715" y="99815"/>
                  <a:pt x="54165" y="89293"/>
                  <a:pt x="58342" y="76008"/>
                </a:cubicBezTo>
                <a:lnTo>
                  <a:pt x="58342" y="76008"/>
                </a:lnTo>
                <a:cubicBezTo>
                  <a:pt x="56265" y="82582"/>
                  <a:pt x="52225" y="88197"/>
                  <a:pt x="48344" y="93789"/>
                </a:cubicBezTo>
                <a:cubicBezTo>
                  <a:pt x="44099" y="99861"/>
                  <a:pt x="41200" y="106503"/>
                  <a:pt x="38415" y="113351"/>
                </a:cubicBezTo>
                <a:cubicBezTo>
                  <a:pt x="37822" y="114789"/>
                  <a:pt x="37251" y="116249"/>
                  <a:pt x="37000" y="117756"/>
                </a:cubicBezTo>
                <a:cubicBezTo>
                  <a:pt x="36567" y="120175"/>
                  <a:pt x="36909" y="122755"/>
                  <a:pt x="35950" y="125014"/>
                </a:cubicBezTo>
                <a:cubicBezTo>
                  <a:pt x="35847" y="125051"/>
                  <a:pt x="35746" y="125067"/>
                  <a:pt x="35649" y="125067"/>
                </a:cubicBezTo>
                <a:cubicBezTo>
                  <a:pt x="34893" y="125067"/>
                  <a:pt x="34355" y="124038"/>
                  <a:pt x="34193" y="123188"/>
                </a:cubicBezTo>
                <a:cubicBezTo>
                  <a:pt x="32367" y="113054"/>
                  <a:pt x="38507" y="103056"/>
                  <a:pt x="44852" y="95615"/>
                </a:cubicBezTo>
                <a:lnTo>
                  <a:pt x="44852" y="95615"/>
                </a:lnTo>
                <a:cubicBezTo>
                  <a:pt x="37822" y="101847"/>
                  <a:pt x="33371" y="110908"/>
                  <a:pt x="32709" y="120267"/>
                </a:cubicBezTo>
                <a:cubicBezTo>
                  <a:pt x="31933" y="119011"/>
                  <a:pt x="32001" y="117459"/>
                  <a:pt x="32184" y="115998"/>
                </a:cubicBezTo>
                <a:cubicBezTo>
                  <a:pt x="34238" y="98674"/>
                  <a:pt x="49257" y="89453"/>
                  <a:pt x="56972" y="75210"/>
                </a:cubicBezTo>
                <a:cubicBezTo>
                  <a:pt x="59871" y="69846"/>
                  <a:pt x="61035" y="63820"/>
                  <a:pt x="62998" y="58113"/>
                </a:cubicBezTo>
                <a:cubicBezTo>
                  <a:pt x="65144" y="51951"/>
                  <a:pt x="68727" y="47363"/>
                  <a:pt x="73064" y="42569"/>
                </a:cubicBezTo>
                <a:cubicBezTo>
                  <a:pt x="74725" y="40727"/>
                  <a:pt x="76420" y="38911"/>
                  <a:pt x="78149" y="37130"/>
                </a:cubicBezTo>
                <a:lnTo>
                  <a:pt x="78149" y="37130"/>
                </a:lnTo>
                <a:cubicBezTo>
                  <a:pt x="75758" y="39244"/>
                  <a:pt x="73141" y="41132"/>
                  <a:pt x="70668" y="43163"/>
                </a:cubicBezTo>
                <a:cubicBezTo>
                  <a:pt x="66970" y="46199"/>
                  <a:pt x="63432" y="49759"/>
                  <a:pt x="61857" y="54256"/>
                </a:cubicBezTo>
                <a:cubicBezTo>
                  <a:pt x="64984" y="43437"/>
                  <a:pt x="73498" y="34969"/>
                  <a:pt x="82628" y="28349"/>
                </a:cubicBezTo>
                <a:lnTo>
                  <a:pt x="82628" y="28349"/>
                </a:lnTo>
                <a:cubicBezTo>
                  <a:pt x="77584" y="31842"/>
                  <a:pt x="72631" y="35494"/>
                  <a:pt x="68385" y="39945"/>
                </a:cubicBezTo>
                <a:cubicBezTo>
                  <a:pt x="65486" y="42980"/>
                  <a:pt x="62245" y="46290"/>
                  <a:pt x="60875" y="50307"/>
                </a:cubicBezTo>
                <a:cubicBezTo>
                  <a:pt x="59460" y="54507"/>
                  <a:pt x="59437" y="59049"/>
                  <a:pt x="58433" y="63340"/>
                </a:cubicBezTo>
                <a:cubicBezTo>
                  <a:pt x="55557" y="75483"/>
                  <a:pt x="46906" y="85892"/>
                  <a:pt x="38370" y="94588"/>
                </a:cubicBezTo>
                <a:cubicBezTo>
                  <a:pt x="35768" y="97236"/>
                  <a:pt x="33166" y="99907"/>
                  <a:pt x="30860" y="102851"/>
                </a:cubicBezTo>
                <a:cubicBezTo>
                  <a:pt x="29112" y="105099"/>
                  <a:pt x="26008" y="108725"/>
                  <a:pt x="25639" y="111684"/>
                </a:cubicBezTo>
                <a:lnTo>
                  <a:pt x="25639" y="111684"/>
                </a:lnTo>
                <a:cubicBezTo>
                  <a:pt x="26502" y="104585"/>
                  <a:pt x="32124" y="99095"/>
                  <a:pt x="35973" y="93447"/>
                </a:cubicBezTo>
                <a:cubicBezTo>
                  <a:pt x="40150" y="87330"/>
                  <a:pt x="43254" y="80437"/>
                  <a:pt x="44670" y="73155"/>
                </a:cubicBezTo>
                <a:lnTo>
                  <a:pt x="44670" y="73155"/>
                </a:lnTo>
                <a:cubicBezTo>
                  <a:pt x="41634" y="80459"/>
                  <a:pt x="37571" y="87147"/>
                  <a:pt x="32001" y="92762"/>
                </a:cubicBezTo>
                <a:cubicBezTo>
                  <a:pt x="27844" y="96977"/>
                  <a:pt x="22980" y="101207"/>
                  <a:pt x="20714" y="106763"/>
                </a:cubicBezTo>
                <a:lnTo>
                  <a:pt x="20714" y="106763"/>
                </a:lnTo>
                <a:cubicBezTo>
                  <a:pt x="23554" y="99141"/>
                  <a:pt x="29776" y="92960"/>
                  <a:pt x="34512" y="86166"/>
                </a:cubicBezTo>
                <a:cubicBezTo>
                  <a:pt x="39808" y="78611"/>
                  <a:pt x="43232" y="70142"/>
                  <a:pt x="44784" y="61126"/>
                </a:cubicBezTo>
                <a:cubicBezTo>
                  <a:pt x="45765" y="55511"/>
                  <a:pt x="48322" y="50399"/>
                  <a:pt x="50741" y="45308"/>
                </a:cubicBezTo>
                <a:cubicBezTo>
                  <a:pt x="54256" y="37936"/>
                  <a:pt x="56698" y="30130"/>
                  <a:pt x="57086" y="21913"/>
                </a:cubicBezTo>
                <a:lnTo>
                  <a:pt x="57086" y="21913"/>
                </a:lnTo>
                <a:cubicBezTo>
                  <a:pt x="57406" y="28098"/>
                  <a:pt x="56356" y="34330"/>
                  <a:pt x="54074" y="40082"/>
                </a:cubicBezTo>
                <a:cubicBezTo>
                  <a:pt x="57178" y="37502"/>
                  <a:pt x="57863" y="32412"/>
                  <a:pt x="59004" y="28760"/>
                </a:cubicBezTo>
                <a:cubicBezTo>
                  <a:pt x="60419" y="24195"/>
                  <a:pt x="61834" y="19265"/>
                  <a:pt x="62268" y="14494"/>
                </a:cubicBezTo>
                <a:lnTo>
                  <a:pt x="62268" y="14494"/>
                </a:lnTo>
                <a:cubicBezTo>
                  <a:pt x="61378" y="24515"/>
                  <a:pt x="58182" y="34147"/>
                  <a:pt x="54964" y="43688"/>
                </a:cubicBezTo>
                <a:cubicBezTo>
                  <a:pt x="55443" y="42296"/>
                  <a:pt x="58730" y="40470"/>
                  <a:pt x="59894" y="39785"/>
                </a:cubicBezTo>
                <a:lnTo>
                  <a:pt x="59894" y="39785"/>
                </a:lnTo>
                <a:cubicBezTo>
                  <a:pt x="55740" y="42250"/>
                  <a:pt x="54096" y="46861"/>
                  <a:pt x="52430" y="51038"/>
                </a:cubicBezTo>
                <a:cubicBezTo>
                  <a:pt x="50467" y="55991"/>
                  <a:pt x="49280" y="61081"/>
                  <a:pt x="48185" y="66331"/>
                </a:cubicBezTo>
                <a:cubicBezTo>
                  <a:pt x="47682" y="68659"/>
                  <a:pt x="47272" y="71055"/>
                  <a:pt x="47614" y="73406"/>
                </a:cubicBezTo>
                <a:cubicBezTo>
                  <a:pt x="47660" y="73794"/>
                  <a:pt x="47751" y="74182"/>
                  <a:pt x="48048" y="74434"/>
                </a:cubicBezTo>
                <a:cubicBezTo>
                  <a:pt x="48219" y="74579"/>
                  <a:pt x="48405" y="74642"/>
                  <a:pt x="48597" y="74642"/>
                </a:cubicBezTo>
                <a:cubicBezTo>
                  <a:pt x="49249" y="74642"/>
                  <a:pt x="49960" y="73917"/>
                  <a:pt x="50330" y="73247"/>
                </a:cubicBezTo>
                <a:cubicBezTo>
                  <a:pt x="53183" y="68202"/>
                  <a:pt x="56288" y="61880"/>
                  <a:pt x="57360" y="56150"/>
                </a:cubicBezTo>
                <a:cubicBezTo>
                  <a:pt x="57589" y="54895"/>
                  <a:pt x="57726" y="53640"/>
                  <a:pt x="57977" y="52384"/>
                </a:cubicBezTo>
                <a:cubicBezTo>
                  <a:pt x="58684" y="49029"/>
                  <a:pt x="60328" y="45879"/>
                  <a:pt x="62679" y="43368"/>
                </a:cubicBezTo>
                <a:lnTo>
                  <a:pt x="62679" y="43368"/>
                </a:lnTo>
                <a:cubicBezTo>
                  <a:pt x="60328" y="44669"/>
                  <a:pt x="58798" y="47112"/>
                  <a:pt x="57840" y="49645"/>
                </a:cubicBezTo>
                <a:cubicBezTo>
                  <a:pt x="56904" y="52179"/>
                  <a:pt x="56447" y="54849"/>
                  <a:pt x="55648" y="57429"/>
                </a:cubicBezTo>
                <a:cubicBezTo>
                  <a:pt x="54781" y="60282"/>
                  <a:pt x="53001" y="66582"/>
                  <a:pt x="50399" y="68202"/>
                </a:cubicBezTo>
                <a:cubicBezTo>
                  <a:pt x="49600" y="67152"/>
                  <a:pt x="50033" y="65281"/>
                  <a:pt x="50262" y="64025"/>
                </a:cubicBezTo>
                <a:cubicBezTo>
                  <a:pt x="52111" y="53822"/>
                  <a:pt x="57429" y="45194"/>
                  <a:pt x="64779" y="37867"/>
                </a:cubicBezTo>
                <a:cubicBezTo>
                  <a:pt x="71923" y="30723"/>
                  <a:pt x="80688" y="25428"/>
                  <a:pt x="89498" y="20475"/>
                </a:cubicBezTo>
                <a:cubicBezTo>
                  <a:pt x="98606" y="15385"/>
                  <a:pt x="108580" y="9792"/>
                  <a:pt x="112255" y="23"/>
                </a:cubicBezTo>
                <a:cubicBezTo>
                  <a:pt x="112192" y="22"/>
                  <a:pt x="112131" y="22"/>
                  <a:pt x="112072" y="22"/>
                </a:cubicBezTo>
                <a:cubicBezTo>
                  <a:pt x="110292" y="22"/>
                  <a:pt x="109931" y="361"/>
                  <a:pt x="108695" y="1598"/>
                </a:cubicBezTo>
                <a:cubicBezTo>
                  <a:pt x="107622" y="2671"/>
                  <a:pt x="106526" y="3744"/>
                  <a:pt x="105430" y="4816"/>
                </a:cubicBezTo>
                <a:cubicBezTo>
                  <a:pt x="103878" y="6369"/>
                  <a:pt x="102303" y="7898"/>
                  <a:pt x="100751" y="9450"/>
                </a:cubicBezTo>
                <a:lnTo>
                  <a:pt x="102486" y="0"/>
                </a:lnTo>
                <a:lnTo>
                  <a:pt x="98743" y="0"/>
                </a:lnTo>
                <a:cubicBezTo>
                  <a:pt x="95524" y="14654"/>
                  <a:pt x="80300" y="25336"/>
                  <a:pt x="67655" y="32435"/>
                </a:cubicBezTo>
                <a:cubicBezTo>
                  <a:pt x="68362" y="26660"/>
                  <a:pt x="69230" y="21639"/>
                  <a:pt x="69230" y="15818"/>
                </a:cubicBezTo>
                <a:lnTo>
                  <a:pt x="69230" y="0"/>
                </a:ln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21"/>
          <p:cNvSpPr/>
          <p:nvPr/>
        </p:nvSpPr>
        <p:spPr>
          <a:xfrm>
            <a:off x="-2110976" y="-110924"/>
            <a:ext cx="5013414" cy="2536871"/>
          </a:xfrm>
          <a:custGeom>
            <a:rect b="b" l="l" r="r" t="t"/>
            <a:pathLst>
              <a:path extrusionOk="0" h="76579" w="166808">
                <a:moveTo>
                  <a:pt x="49653" y="21309"/>
                </a:moveTo>
                <a:lnTo>
                  <a:pt x="49653" y="21309"/>
                </a:lnTo>
                <a:cubicBezTo>
                  <a:pt x="49643" y="21358"/>
                  <a:pt x="49633" y="21407"/>
                  <a:pt x="49622" y="21456"/>
                </a:cubicBezTo>
                <a:cubicBezTo>
                  <a:pt x="49633" y="21407"/>
                  <a:pt x="49644" y="21358"/>
                  <a:pt x="49653" y="21309"/>
                </a:cubicBezTo>
                <a:close/>
                <a:moveTo>
                  <a:pt x="101299" y="25907"/>
                </a:moveTo>
                <a:lnTo>
                  <a:pt x="101299" y="25907"/>
                </a:lnTo>
                <a:cubicBezTo>
                  <a:pt x="101349" y="25935"/>
                  <a:pt x="101401" y="25960"/>
                  <a:pt x="101453" y="25980"/>
                </a:cubicBezTo>
                <a:lnTo>
                  <a:pt x="101453" y="25980"/>
                </a:lnTo>
                <a:cubicBezTo>
                  <a:pt x="101401" y="25957"/>
                  <a:pt x="101349" y="25932"/>
                  <a:pt x="101299" y="25907"/>
                </a:cubicBezTo>
                <a:close/>
                <a:moveTo>
                  <a:pt x="16959" y="25998"/>
                </a:moveTo>
                <a:cubicBezTo>
                  <a:pt x="16959" y="25998"/>
                  <a:pt x="16960" y="25998"/>
                  <a:pt x="16960" y="25998"/>
                </a:cubicBezTo>
                <a:lnTo>
                  <a:pt x="16960" y="25998"/>
                </a:lnTo>
                <a:cubicBezTo>
                  <a:pt x="16960" y="25998"/>
                  <a:pt x="16959" y="25998"/>
                  <a:pt x="16959" y="25998"/>
                </a:cubicBezTo>
                <a:close/>
                <a:moveTo>
                  <a:pt x="0" y="0"/>
                </a:moveTo>
                <a:lnTo>
                  <a:pt x="0" y="76054"/>
                </a:lnTo>
                <a:cubicBezTo>
                  <a:pt x="799" y="74433"/>
                  <a:pt x="1141" y="73086"/>
                  <a:pt x="1438" y="71306"/>
                </a:cubicBezTo>
                <a:cubicBezTo>
                  <a:pt x="1940" y="71626"/>
                  <a:pt x="2442" y="71968"/>
                  <a:pt x="2922" y="72310"/>
                </a:cubicBezTo>
                <a:cubicBezTo>
                  <a:pt x="3173" y="70758"/>
                  <a:pt x="3150" y="69161"/>
                  <a:pt x="2830" y="67631"/>
                </a:cubicBezTo>
                <a:lnTo>
                  <a:pt x="2830" y="67631"/>
                </a:lnTo>
                <a:cubicBezTo>
                  <a:pt x="4337" y="69024"/>
                  <a:pt x="5341" y="70941"/>
                  <a:pt x="5615" y="72995"/>
                </a:cubicBezTo>
                <a:cubicBezTo>
                  <a:pt x="6003" y="72288"/>
                  <a:pt x="6391" y="71603"/>
                  <a:pt x="6779" y="70895"/>
                </a:cubicBezTo>
                <a:lnTo>
                  <a:pt x="6779" y="70895"/>
                </a:lnTo>
                <a:cubicBezTo>
                  <a:pt x="6323" y="72767"/>
                  <a:pt x="6414" y="74753"/>
                  <a:pt x="7007" y="76579"/>
                </a:cubicBezTo>
                <a:cubicBezTo>
                  <a:pt x="8559" y="74798"/>
                  <a:pt x="9655" y="72607"/>
                  <a:pt x="10112" y="70302"/>
                </a:cubicBezTo>
                <a:cubicBezTo>
                  <a:pt x="10271" y="71192"/>
                  <a:pt x="10477" y="72128"/>
                  <a:pt x="11070" y="72813"/>
                </a:cubicBezTo>
                <a:cubicBezTo>
                  <a:pt x="11432" y="73214"/>
                  <a:pt x="11990" y="73459"/>
                  <a:pt x="12518" y="73459"/>
                </a:cubicBezTo>
                <a:cubicBezTo>
                  <a:pt x="12890" y="73459"/>
                  <a:pt x="13248" y="73337"/>
                  <a:pt x="13513" y="73064"/>
                </a:cubicBezTo>
                <a:cubicBezTo>
                  <a:pt x="14585" y="71900"/>
                  <a:pt x="13239" y="69206"/>
                  <a:pt x="14768" y="68795"/>
                </a:cubicBezTo>
                <a:cubicBezTo>
                  <a:pt x="15672" y="70773"/>
                  <a:pt x="17835" y="72082"/>
                  <a:pt x="20000" y="72082"/>
                </a:cubicBezTo>
                <a:cubicBezTo>
                  <a:pt x="20458" y="72082"/>
                  <a:pt x="20917" y="72023"/>
                  <a:pt x="21364" y="71900"/>
                </a:cubicBezTo>
                <a:cubicBezTo>
                  <a:pt x="19356" y="71146"/>
                  <a:pt x="17712" y="69503"/>
                  <a:pt x="16914" y="67517"/>
                </a:cubicBezTo>
                <a:lnTo>
                  <a:pt x="16914" y="67517"/>
                </a:lnTo>
                <a:cubicBezTo>
                  <a:pt x="18541" y="68867"/>
                  <a:pt x="20678" y="69603"/>
                  <a:pt x="22802" y="69603"/>
                </a:cubicBezTo>
                <a:cubicBezTo>
                  <a:pt x="23300" y="69603"/>
                  <a:pt x="23797" y="69562"/>
                  <a:pt x="24286" y="69480"/>
                </a:cubicBezTo>
                <a:lnTo>
                  <a:pt x="20429" y="64801"/>
                </a:lnTo>
                <a:lnTo>
                  <a:pt x="24172" y="64847"/>
                </a:lnTo>
                <a:cubicBezTo>
                  <a:pt x="23305" y="64048"/>
                  <a:pt x="22437" y="63272"/>
                  <a:pt x="21570" y="62473"/>
                </a:cubicBezTo>
                <a:cubicBezTo>
                  <a:pt x="23738" y="62085"/>
                  <a:pt x="25587" y="60282"/>
                  <a:pt x="26021" y="58136"/>
                </a:cubicBezTo>
                <a:lnTo>
                  <a:pt x="26021" y="58136"/>
                </a:lnTo>
                <a:cubicBezTo>
                  <a:pt x="25003" y="58793"/>
                  <a:pt x="23784" y="59143"/>
                  <a:pt x="22559" y="59143"/>
                </a:cubicBezTo>
                <a:cubicBezTo>
                  <a:pt x="22082" y="59143"/>
                  <a:pt x="21604" y="59089"/>
                  <a:pt x="21136" y="58980"/>
                </a:cubicBezTo>
                <a:cubicBezTo>
                  <a:pt x="21821" y="58410"/>
                  <a:pt x="22506" y="57839"/>
                  <a:pt x="23168" y="57291"/>
                </a:cubicBezTo>
                <a:cubicBezTo>
                  <a:pt x="22742" y="57215"/>
                  <a:pt x="22310" y="57177"/>
                  <a:pt x="21878" y="57177"/>
                </a:cubicBezTo>
                <a:cubicBezTo>
                  <a:pt x="19742" y="57177"/>
                  <a:pt x="17603" y="58093"/>
                  <a:pt x="16160" y="59688"/>
                </a:cubicBezTo>
                <a:cubicBezTo>
                  <a:pt x="16434" y="58547"/>
                  <a:pt x="16503" y="57360"/>
                  <a:pt x="16320" y="56196"/>
                </a:cubicBezTo>
                <a:lnTo>
                  <a:pt x="16320" y="56196"/>
                </a:lnTo>
                <a:cubicBezTo>
                  <a:pt x="15361" y="57816"/>
                  <a:pt x="13901" y="59117"/>
                  <a:pt x="12189" y="59871"/>
                </a:cubicBezTo>
                <a:cubicBezTo>
                  <a:pt x="11778" y="58547"/>
                  <a:pt x="12531" y="56949"/>
                  <a:pt x="13832" y="56424"/>
                </a:cubicBezTo>
                <a:cubicBezTo>
                  <a:pt x="13320" y="56132"/>
                  <a:pt x="12739" y="55996"/>
                  <a:pt x="12155" y="55996"/>
                </a:cubicBezTo>
                <a:cubicBezTo>
                  <a:pt x="10863" y="55996"/>
                  <a:pt x="9553" y="56662"/>
                  <a:pt x="8925" y="57794"/>
                </a:cubicBezTo>
                <a:cubicBezTo>
                  <a:pt x="7510" y="56995"/>
                  <a:pt x="6300" y="55876"/>
                  <a:pt x="5387" y="54530"/>
                </a:cubicBezTo>
                <a:lnTo>
                  <a:pt x="5387" y="54530"/>
                </a:lnTo>
                <a:cubicBezTo>
                  <a:pt x="5789" y="54652"/>
                  <a:pt x="6212" y="54715"/>
                  <a:pt x="6637" y="54715"/>
                </a:cubicBezTo>
                <a:cubicBezTo>
                  <a:pt x="7080" y="54715"/>
                  <a:pt x="7523" y="54647"/>
                  <a:pt x="7943" y="54507"/>
                </a:cubicBezTo>
                <a:cubicBezTo>
                  <a:pt x="7532" y="52772"/>
                  <a:pt x="8696" y="50786"/>
                  <a:pt x="10431" y="50307"/>
                </a:cubicBezTo>
                <a:cubicBezTo>
                  <a:pt x="9199" y="49462"/>
                  <a:pt x="7989" y="48641"/>
                  <a:pt x="6779" y="47796"/>
                </a:cubicBezTo>
                <a:cubicBezTo>
                  <a:pt x="6939" y="47221"/>
                  <a:pt x="7446" y="46979"/>
                  <a:pt x="8032" y="46979"/>
                </a:cubicBezTo>
                <a:cubicBezTo>
                  <a:pt x="8702" y="46979"/>
                  <a:pt x="9477" y="47297"/>
                  <a:pt x="9952" y="47796"/>
                </a:cubicBezTo>
                <a:cubicBezTo>
                  <a:pt x="10819" y="48755"/>
                  <a:pt x="11435" y="50101"/>
                  <a:pt x="12668" y="50467"/>
                </a:cubicBezTo>
                <a:cubicBezTo>
                  <a:pt x="11869" y="49348"/>
                  <a:pt x="11687" y="47819"/>
                  <a:pt x="12212" y="46541"/>
                </a:cubicBezTo>
                <a:lnTo>
                  <a:pt x="12212" y="46541"/>
                </a:lnTo>
                <a:cubicBezTo>
                  <a:pt x="13855" y="48618"/>
                  <a:pt x="15498" y="50695"/>
                  <a:pt x="17142" y="52795"/>
                </a:cubicBezTo>
                <a:cubicBezTo>
                  <a:pt x="16822" y="51608"/>
                  <a:pt x="16503" y="50421"/>
                  <a:pt x="16160" y="49257"/>
                </a:cubicBezTo>
                <a:lnTo>
                  <a:pt x="16160" y="49257"/>
                </a:lnTo>
                <a:cubicBezTo>
                  <a:pt x="16701" y="50801"/>
                  <a:pt x="18349" y="51740"/>
                  <a:pt x="19959" y="51740"/>
                </a:cubicBezTo>
                <a:cubicBezTo>
                  <a:pt x="20729" y="51740"/>
                  <a:pt x="21490" y="51525"/>
                  <a:pt x="22118" y="51060"/>
                </a:cubicBezTo>
                <a:cubicBezTo>
                  <a:pt x="19698" y="50900"/>
                  <a:pt x="17530" y="48937"/>
                  <a:pt x="17119" y="46564"/>
                </a:cubicBezTo>
                <a:lnTo>
                  <a:pt x="17119" y="46564"/>
                </a:lnTo>
                <a:cubicBezTo>
                  <a:pt x="18694" y="46997"/>
                  <a:pt x="20223" y="47682"/>
                  <a:pt x="21593" y="48549"/>
                </a:cubicBezTo>
                <a:cubicBezTo>
                  <a:pt x="21136" y="46176"/>
                  <a:pt x="19493" y="44053"/>
                  <a:pt x="17302" y="43003"/>
                </a:cubicBezTo>
                <a:cubicBezTo>
                  <a:pt x="18557" y="42843"/>
                  <a:pt x="19790" y="42523"/>
                  <a:pt x="20954" y="42021"/>
                </a:cubicBezTo>
                <a:cubicBezTo>
                  <a:pt x="19196" y="41200"/>
                  <a:pt x="17439" y="40355"/>
                  <a:pt x="15704" y="39533"/>
                </a:cubicBezTo>
                <a:lnTo>
                  <a:pt x="15704" y="39533"/>
                </a:lnTo>
                <a:cubicBezTo>
                  <a:pt x="16642" y="39917"/>
                  <a:pt x="17659" y="40106"/>
                  <a:pt x="18679" y="40106"/>
                </a:cubicBezTo>
                <a:cubicBezTo>
                  <a:pt x="19297" y="40106"/>
                  <a:pt x="19917" y="40036"/>
                  <a:pt x="20520" y="39899"/>
                </a:cubicBezTo>
                <a:cubicBezTo>
                  <a:pt x="18580" y="37502"/>
                  <a:pt x="15727" y="35836"/>
                  <a:pt x="12668" y="35334"/>
                </a:cubicBezTo>
                <a:cubicBezTo>
                  <a:pt x="13969" y="35128"/>
                  <a:pt x="15042" y="33987"/>
                  <a:pt x="15202" y="32686"/>
                </a:cubicBezTo>
                <a:lnTo>
                  <a:pt x="15202" y="32686"/>
                </a:lnTo>
                <a:cubicBezTo>
                  <a:pt x="14571" y="32804"/>
                  <a:pt x="13931" y="32862"/>
                  <a:pt x="13292" y="32862"/>
                </a:cubicBezTo>
                <a:cubicBezTo>
                  <a:pt x="11708" y="32862"/>
                  <a:pt x="10127" y="32508"/>
                  <a:pt x="8696" y="31841"/>
                </a:cubicBezTo>
                <a:cubicBezTo>
                  <a:pt x="10386" y="31271"/>
                  <a:pt x="12052" y="30700"/>
                  <a:pt x="13718" y="30152"/>
                </a:cubicBezTo>
                <a:cubicBezTo>
                  <a:pt x="12851" y="28714"/>
                  <a:pt x="10865" y="28623"/>
                  <a:pt x="9199" y="28417"/>
                </a:cubicBezTo>
                <a:cubicBezTo>
                  <a:pt x="7532" y="28212"/>
                  <a:pt x="5524" y="27231"/>
                  <a:pt x="5706" y="25564"/>
                </a:cubicBezTo>
                <a:lnTo>
                  <a:pt x="5706" y="25564"/>
                </a:lnTo>
                <a:cubicBezTo>
                  <a:pt x="6002" y="26372"/>
                  <a:pt x="6879" y="26874"/>
                  <a:pt x="7733" y="26874"/>
                </a:cubicBezTo>
                <a:cubicBezTo>
                  <a:pt x="8133" y="26874"/>
                  <a:pt x="8528" y="26763"/>
                  <a:pt x="8856" y="26523"/>
                </a:cubicBezTo>
                <a:cubicBezTo>
                  <a:pt x="8605" y="25838"/>
                  <a:pt x="8354" y="25153"/>
                  <a:pt x="8080" y="24469"/>
                </a:cubicBezTo>
                <a:cubicBezTo>
                  <a:pt x="9861" y="23967"/>
                  <a:pt x="11572" y="23305"/>
                  <a:pt x="13193" y="22483"/>
                </a:cubicBezTo>
                <a:cubicBezTo>
                  <a:pt x="12463" y="21296"/>
                  <a:pt x="11732" y="20086"/>
                  <a:pt x="11002" y="18899"/>
                </a:cubicBezTo>
                <a:cubicBezTo>
                  <a:pt x="11031" y="18899"/>
                  <a:pt x="11061" y="18899"/>
                  <a:pt x="11090" y="18899"/>
                </a:cubicBezTo>
                <a:cubicBezTo>
                  <a:pt x="12772" y="18899"/>
                  <a:pt x="14424" y="19536"/>
                  <a:pt x="15635" y="20680"/>
                </a:cubicBezTo>
                <a:lnTo>
                  <a:pt x="16343" y="17210"/>
                </a:lnTo>
                <a:cubicBezTo>
                  <a:pt x="17028" y="18488"/>
                  <a:pt x="19995" y="22369"/>
                  <a:pt x="19447" y="23944"/>
                </a:cubicBezTo>
                <a:cubicBezTo>
                  <a:pt x="19380" y="24147"/>
                  <a:pt x="17128" y="25999"/>
                  <a:pt x="16964" y="25999"/>
                </a:cubicBezTo>
                <a:cubicBezTo>
                  <a:pt x="16963" y="25999"/>
                  <a:pt x="16961" y="25999"/>
                  <a:pt x="16960" y="25998"/>
                </a:cubicBezTo>
                <a:lnTo>
                  <a:pt x="16960" y="25998"/>
                </a:lnTo>
                <a:cubicBezTo>
                  <a:pt x="17778" y="26283"/>
                  <a:pt x="18627" y="26426"/>
                  <a:pt x="19482" y="26426"/>
                </a:cubicBezTo>
                <a:cubicBezTo>
                  <a:pt x="19653" y="26426"/>
                  <a:pt x="19824" y="26420"/>
                  <a:pt x="19995" y="26409"/>
                </a:cubicBezTo>
                <a:lnTo>
                  <a:pt x="19995" y="26409"/>
                </a:lnTo>
                <a:cubicBezTo>
                  <a:pt x="18580" y="27094"/>
                  <a:pt x="17461" y="28372"/>
                  <a:pt x="16959" y="29878"/>
                </a:cubicBezTo>
                <a:cubicBezTo>
                  <a:pt x="18352" y="29445"/>
                  <a:pt x="19721" y="28988"/>
                  <a:pt x="21113" y="28554"/>
                </a:cubicBezTo>
                <a:lnTo>
                  <a:pt x="21113" y="28554"/>
                </a:lnTo>
                <a:cubicBezTo>
                  <a:pt x="19196" y="29878"/>
                  <a:pt x="18260" y="32435"/>
                  <a:pt x="18877" y="34672"/>
                </a:cubicBezTo>
                <a:cubicBezTo>
                  <a:pt x="19863" y="33631"/>
                  <a:pt x="21342" y="32294"/>
                  <a:pt x="22131" y="32294"/>
                </a:cubicBezTo>
                <a:cubicBezTo>
                  <a:pt x="22657" y="32294"/>
                  <a:pt x="22875" y="32887"/>
                  <a:pt x="22437" y="34557"/>
                </a:cubicBezTo>
                <a:cubicBezTo>
                  <a:pt x="22871" y="34420"/>
                  <a:pt x="23282" y="34261"/>
                  <a:pt x="23715" y="34101"/>
                </a:cubicBezTo>
                <a:lnTo>
                  <a:pt x="23715" y="34101"/>
                </a:lnTo>
                <a:cubicBezTo>
                  <a:pt x="22711" y="35288"/>
                  <a:pt x="22757" y="37228"/>
                  <a:pt x="23807" y="38392"/>
                </a:cubicBezTo>
                <a:cubicBezTo>
                  <a:pt x="24720" y="37319"/>
                  <a:pt x="25450" y="36041"/>
                  <a:pt x="25907" y="34694"/>
                </a:cubicBezTo>
                <a:cubicBezTo>
                  <a:pt x="25915" y="34694"/>
                  <a:pt x="25923" y="34694"/>
                  <a:pt x="25931" y="34694"/>
                </a:cubicBezTo>
                <a:cubicBezTo>
                  <a:pt x="27281" y="34694"/>
                  <a:pt x="27641" y="36551"/>
                  <a:pt x="27619" y="37890"/>
                </a:cubicBezTo>
                <a:cubicBezTo>
                  <a:pt x="27576" y="39175"/>
                  <a:pt x="28116" y="40903"/>
                  <a:pt x="29277" y="40903"/>
                </a:cubicBezTo>
                <a:cubicBezTo>
                  <a:pt x="29353" y="40903"/>
                  <a:pt x="29432" y="40895"/>
                  <a:pt x="29513" y="40880"/>
                </a:cubicBezTo>
                <a:cubicBezTo>
                  <a:pt x="29308" y="38803"/>
                  <a:pt x="29787" y="36657"/>
                  <a:pt x="30883" y="34854"/>
                </a:cubicBezTo>
                <a:lnTo>
                  <a:pt x="30883" y="34854"/>
                </a:lnTo>
                <a:cubicBezTo>
                  <a:pt x="30609" y="36543"/>
                  <a:pt x="31157" y="38324"/>
                  <a:pt x="32321" y="39579"/>
                </a:cubicBezTo>
                <a:cubicBezTo>
                  <a:pt x="33005" y="38209"/>
                  <a:pt x="33348" y="36657"/>
                  <a:pt x="33325" y="35128"/>
                </a:cubicBezTo>
                <a:lnTo>
                  <a:pt x="33325" y="35128"/>
                </a:lnTo>
                <a:cubicBezTo>
                  <a:pt x="33781" y="36749"/>
                  <a:pt x="34923" y="37616"/>
                  <a:pt x="35881" y="38986"/>
                </a:cubicBezTo>
                <a:cubicBezTo>
                  <a:pt x="36475" y="39830"/>
                  <a:pt x="37251" y="40675"/>
                  <a:pt x="38278" y="40812"/>
                </a:cubicBezTo>
                <a:cubicBezTo>
                  <a:pt x="38118" y="39077"/>
                  <a:pt x="37434" y="37388"/>
                  <a:pt x="36315" y="36064"/>
                </a:cubicBezTo>
                <a:lnTo>
                  <a:pt x="36315" y="36064"/>
                </a:lnTo>
                <a:cubicBezTo>
                  <a:pt x="37000" y="36817"/>
                  <a:pt x="37867" y="37411"/>
                  <a:pt x="38803" y="37776"/>
                </a:cubicBezTo>
                <a:cubicBezTo>
                  <a:pt x="39100" y="37137"/>
                  <a:pt x="38986" y="36338"/>
                  <a:pt x="38529" y="35790"/>
                </a:cubicBezTo>
                <a:lnTo>
                  <a:pt x="38529" y="35790"/>
                </a:lnTo>
                <a:cubicBezTo>
                  <a:pt x="39214" y="36338"/>
                  <a:pt x="39967" y="36771"/>
                  <a:pt x="40766" y="37091"/>
                </a:cubicBezTo>
                <a:cubicBezTo>
                  <a:pt x="41015" y="37186"/>
                  <a:pt x="41302" y="37263"/>
                  <a:pt x="41568" y="37263"/>
                </a:cubicBezTo>
                <a:cubicBezTo>
                  <a:pt x="41813" y="37263"/>
                  <a:pt x="42040" y="37198"/>
                  <a:pt x="42204" y="37023"/>
                </a:cubicBezTo>
                <a:cubicBezTo>
                  <a:pt x="42546" y="36635"/>
                  <a:pt x="42341" y="36018"/>
                  <a:pt x="42090" y="35585"/>
                </a:cubicBezTo>
                <a:cubicBezTo>
                  <a:pt x="41337" y="34329"/>
                  <a:pt x="39556" y="34010"/>
                  <a:pt x="38894" y="33028"/>
                </a:cubicBezTo>
                <a:cubicBezTo>
                  <a:pt x="38278" y="32078"/>
                  <a:pt x="39155" y="31534"/>
                  <a:pt x="40196" y="31534"/>
                </a:cubicBezTo>
                <a:cubicBezTo>
                  <a:pt x="40505" y="31534"/>
                  <a:pt x="40828" y="31582"/>
                  <a:pt x="41131" y="31681"/>
                </a:cubicBezTo>
                <a:cubicBezTo>
                  <a:pt x="41063" y="30380"/>
                  <a:pt x="40629" y="29102"/>
                  <a:pt x="39921" y="28029"/>
                </a:cubicBezTo>
                <a:lnTo>
                  <a:pt x="42889" y="27892"/>
                </a:lnTo>
                <a:cubicBezTo>
                  <a:pt x="43368" y="27892"/>
                  <a:pt x="42227" y="26295"/>
                  <a:pt x="42136" y="26203"/>
                </a:cubicBezTo>
                <a:cubicBezTo>
                  <a:pt x="41588" y="25656"/>
                  <a:pt x="40515" y="25382"/>
                  <a:pt x="39807" y="25108"/>
                </a:cubicBezTo>
                <a:cubicBezTo>
                  <a:pt x="38309" y="24569"/>
                  <a:pt x="36760" y="24254"/>
                  <a:pt x="35190" y="24254"/>
                </a:cubicBezTo>
                <a:cubicBezTo>
                  <a:pt x="34631" y="24254"/>
                  <a:pt x="34070" y="24294"/>
                  <a:pt x="33508" y="24377"/>
                </a:cubicBezTo>
                <a:cubicBezTo>
                  <a:pt x="34946" y="24149"/>
                  <a:pt x="36361" y="23967"/>
                  <a:pt x="37799" y="23830"/>
                </a:cubicBezTo>
                <a:cubicBezTo>
                  <a:pt x="36909" y="22825"/>
                  <a:pt x="35722" y="22049"/>
                  <a:pt x="34398" y="21684"/>
                </a:cubicBezTo>
                <a:cubicBezTo>
                  <a:pt x="34505" y="21676"/>
                  <a:pt x="34612" y="21672"/>
                  <a:pt x="34719" y="21672"/>
                </a:cubicBezTo>
                <a:cubicBezTo>
                  <a:pt x="35519" y="21672"/>
                  <a:pt x="36295" y="21895"/>
                  <a:pt x="37000" y="22277"/>
                </a:cubicBezTo>
                <a:cubicBezTo>
                  <a:pt x="36589" y="21159"/>
                  <a:pt x="36178" y="20063"/>
                  <a:pt x="35790" y="18945"/>
                </a:cubicBezTo>
                <a:lnTo>
                  <a:pt x="35790" y="18945"/>
                </a:lnTo>
                <a:cubicBezTo>
                  <a:pt x="36110" y="19812"/>
                  <a:pt x="37456" y="21752"/>
                  <a:pt x="38347" y="22118"/>
                </a:cubicBezTo>
                <a:cubicBezTo>
                  <a:pt x="38593" y="22220"/>
                  <a:pt x="38852" y="22252"/>
                  <a:pt x="39119" y="22252"/>
                </a:cubicBezTo>
                <a:cubicBezTo>
                  <a:pt x="39588" y="22252"/>
                  <a:pt x="40082" y="22152"/>
                  <a:pt x="40576" y="22152"/>
                </a:cubicBezTo>
                <a:cubicBezTo>
                  <a:pt x="40869" y="22152"/>
                  <a:pt x="41163" y="22187"/>
                  <a:pt x="41451" y="22300"/>
                </a:cubicBezTo>
                <a:cubicBezTo>
                  <a:pt x="40606" y="21730"/>
                  <a:pt x="40127" y="20634"/>
                  <a:pt x="40492" y="19653"/>
                </a:cubicBezTo>
                <a:cubicBezTo>
                  <a:pt x="40806" y="18789"/>
                  <a:pt x="41693" y="18213"/>
                  <a:pt x="42589" y="18213"/>
                </a:cubicBezTo>
                <a:cubicBezTo>
                  <a:pt x="42735" y="18213"/>
                  <a:pt x="42881" y="18228"/>
                  <a:pt x="43026" y="18260"/>
                </a:cubicBezTo>
                <a:cubicBezTo>
                  <a:pt x="43385" y="18338"/>
                  <a:pt x="43767" y="18502"/>
                  <a:pt x="44118" y="18502"/>
                </a:cubicBezTo>
                <a:cubicBezTo>
                  <a:pt x="44279" y="18502"/>
                  <a:pt x="44434" y="18468"/>
                  <a:pt x="44578" y="18374"/>
                </a:cubicBezTo>
                <a:cubicBezTo>
                  <a:pt x="44685" y="18310"/>
                  <a:pt x="44732" y="18210"/>
                  <a:pt x="44738" y="18101"/>
                </a:cubicBezTo>
                <a:lnTo>
                  <a:pt x="44738" y="18101"/>
                </a:lnTo>
                <a:cubicBezTo>
                  <a:pt x="45774" y="18892"/>
                  <a:pt x="46797" y="19683"/>
                  <a:pt x="47819" y="20474"/>
                </a:cubicBezTo>
                <a:lnTo>
                  <a:pt x="47728" y="16662"/>
                </a:lnTo>
                <a:lnTo>
                  <a:pt x="47728" y="16662"/>
                </a:lnTo>
                <a:cubicBezTo>
                  <a:pt x="49193" y="17639"/>
                  <a:pt x="49989" y="19566"/>
                  <a:pt x="49653" y="21309"/>
                </a:cubicBezTo>
                <a:lnTo>
                  <a:pt x="49653" y="21309"/>
                </a:lnTo>
                <a:cubicBezTo>
                  <a:pt x="49894" y="20171"/>
                  <a:pt x="50135" y="19033"/>
                  <a:pt x="50375" y="17895"/>
                </a:cubicBezTo>
                <a:cubicBezTo>
                  <a:pt x="51174" y="19401"/>
                  <a:pt x="51950" y="21250"/>
                  <a:pt x="51060" y="22711"/>
                </a:cubicBezTo>
                <a:cubicBezTo>
                  <a:pt x="50878" y="23008"/>
                  <a:pt x="50627" y="23259"/>
                  <a:pt x="50535" y="23601"/>
                </a:cubicBezTo>
                <a:cubicBezTo>
                  <a:pt x="50273" y="24761"/>
                  <a:pt x="51856" y="25270"/>
                  <a:pt x="53073" y="25270"/>
                </a:cubicBezTo>
                <a:cubicBezTo>
                  <a:pt x="53126" y="25270"/>
                  <a:pt x="53178" y="25269"/>
                  <a:pt x="53229" y="25268"/>
                </a:cubicBezTo>
                <a:lnTo>
                  <a:pt x="53229" y="25268"/>
                </a:lnTo>
                <a:cubicBezTo>
                  <a:pt x="51768" y="26957"/>
                  <a:pt x="50695" y="28965"/>
                  <a:pt x="50147" y="31134"/>
                </a:cubicBezTo>
                <a:cubicBezTo>
                  <a:pt x="51813" y="30905"/>
                  <a:pt x="53274" y="29627"/>
                  <a:pt x="53754" y="28007"/>
                </a:cubicBezTo>
                <a:lnTo>
                  <a:pt x="54119" y="30129"/>
                </a:lnTo>
                <a:cubicBezTo>
                  <a:pt x="55739" y="30061"/>
                  <a:pt x="57177" y="28577"/>
                  <a:pt x="57200" y="26957"/>
                </a:cubicBezTo>
                <a:cubicBezTo>
                  <a:pt x="57360" y="28280"/>
                  <a:pt x="58319" y="29467"/>
                  <a:pt x="59574" y="29855"/>
                </a:cubicBezTo>
                <a:cubicBezTo>
                  <a:pt x="59688" y="28440"/>
                  <a:pt x="59254" y="26979"/>
                  <a:pt x="58410" y="25838"/>
                </a:cubicBezTo>
                <a:lnTo>
                  <a:pt x="58410" y="25838"/>
                </a:lnTo>
                <a:cubicBezTo>
                  <a:pt x="59254" y="26158"/>
                  <a:pt x="60031" y="26751"/>
                  <a:pt x="60533" y="27527"/>
                </a:cubicBezTo>
                <a:cubicBezTo>
                  <a:pt x="61309" y="26706"/>
                  <a:pt x="60533" y="25405"/>
                  <a:pt x="59825" y="24514"/>
                </a:cubicBezTo>
                <a:cubicBezTo>
                  <a:pt x="59140" y="23624"/>
                  <a:pt x="58615" y="22118"/>
                  <a:pt x="59597" y="21570"/>
                </a:cubicBezTo>
                <a:cubicBezTo>
                  <a:pt x="59894" y="21410"/>
                  <a:pt x="60304" y="21387"/>
                  <a:pt x="60510" y="21113"/>
                </a:cubicBezTo>
                <a:cubicBezTo>
                  <a:pt x="60692" y="20839"/>
                  <a:pt x="60624" y="20451"/>
                  <a:pt x="60601" y="20132"/>
                </a:cubicBezTo>
                <a:cubicBezTo>
                  <a:pt x="60501" y="18634"/>
                  <a:pt x="62040" y="17597"/>
                  <a:pt x="63368" y="17597"/>
                </a:cubicBezTo>
                <a:cubicBezTo>
                  <a:pt x="63861" y="17597"/>
                  <a:pt x="64324" y="17740"/>
                  <a:pt x="64664" y="18055"/>
                </a:cubicBezTo>
                <a:cubicBezTo>
                  <a:pt x="65029" y="16868"/>
                  <a:pt x="65395" y="15612"/>
                  <a:pt x="65737" y="14403"/>
                </a:cubicBezTo>
                <a:lnTo>
                  <a:pt x="65760" y="14380"/>
                </a:lnTo>
                <a:cubicBezTo>
                  <a:pt x="66467" y="14540"/>
                  <a:pt x="67106" y="14951"/>
                  <a:pt x="67517" y="15544"/>
                </a:cubicBezTo>
                <a:cubicBezTo>
                  <a:pt x="68088" y="14973"/>
                  <a:pt x="68659" y="14426"/>
                  <a:pt x="69206" y="13855"/>
                </a:cubicBezTo>
                <a:cubicBezTo>
                  <a:pt x="69891" y="15156"/>
                  <a:pt x="69891" y="16799"/>
                  <a:pt x="69206" y="18100"/>
                </a:cubicBezTo>
                <a:cubicBezTo>
                  <a:pt x="70074" y="17165"/>
                  <a:pt x="70941" y="16229"/>
                  <a:pt x="71786" y="15316"/>
                </a:cubicBezTo>
                <a:lnTo>
                  <a:pt x="71786" y="15316"/>
                </a:lnTo>
                <a:cubicBezTo>
                  <a:pt x="72607" y="15681"/>
                  <a:pt x="72356" y="16982"/>
                  <a:pt x="71649" y="17530"/>
                </a:cubicBezTo>
                <a:cubicBezTo>
                  <a:pt x="70964" y="18100"/>
                  <a:pt x="70028" y="18283"/>
                  <a:pt x="69343" y="18831"/>
                </a:cubicBezTo>
                <a:cubicBezTo>
                  <a:pt x="68636" y="19401"/>
                  <a:pt x="68362" y="20657"/>
                  <a:pt x="69161" y="21068"/>
                </a:cubicBezTo>
                <a:cubicBezTo>
                  <a:pt x="69308" y="21141"/>
                  <a:pt x="69463" y="21172"/>
                  <a:pt x="69621" y="21172"/>
                </a:cubicBezTo>
                <a:cubicBezTo>
                  <a:pt x="70003" y="21172"/>
                  <a:pt x="70403" y="20994"/>
                  <a:pt x="70758" y="20817"/>
                </a:cubicBezTo>
                <a:cubicBezTo>
                  <a:pt x="72288" y="20041"/>
                  <a:pt x="73817" y="19242"/>
                  <a:pt x="75346" y="18466"/>
                </a:cubicBezTo>
                <a:lnTo>
                  <a:pt x="75346" y="18466"/>
                </a:lnTo>
                <a:cubicBezTo>
                  <a:pt x="74410" y="19401"/>
                  <a:pt x="74296" y="21068"/>
                  <a:pt x="75118" y="22095"/>
                </a:cubicBezTo>
                <a:cubicBezTo>
                  <a:pt x="73787" y="22506"/>
                  <a:pt x="72396" y="22715"/>
                  <a:pt x="71006" y="22715"/>
                </a:cubicBezTo>
                <a:cubicBezTo>
                  <a:pt x="70466" y="22715"/>
                  <a:pt x="69926" y="22684"/>
                  <a:pt x="69389" y="22620"/>
                </a:cubicBezTo>
                <a:lnTo>
                  <a:pt x="69389" y="22620"/>
                </a:lnTo>
                <a:cubicBezTo>
                  <a:pt x="69549" y="23464"/>
                  <a:pt x="69960" y="24263"/>
                  <a:pt x="70599" y="24834"/>
                </a:cubicBezTo>
                <a:cubicBezTo>
                  <a:pt x="69069" y="24743"/>
                  <a:pt x="67540" y="24651"/>
                  <a:pt x="66011" y="24560"/>
                </a:cubicBezTo>
                <a:lnTo>
                  <a:pt x="66011" y="24560"/>
                </a:lnTo>
                <a:cubicBezTo>
                  <a:pt x="66800" y="25444"/>
                  <a:pt x="67993" y="25935"/>
                  <a:pt x="69182" y="25935"/>
                </a:cubicBezTo>
                <a:cubicBezTo>
                  <a:pt x="69713" y="25935"/>
                  <a:pt x="70243" y="25837"/>
                  <a:pt x="70736" y="25633"/>
                </a:cubicBezTo>
                <a:lnTo>
                  <a:pt x="70736" y="25633"/>
                </a:lnTo>
                <a:cubicBezTo>
                  <a:pt x="67974" y="27162"/>
                  <a:pt x="65189" y="28646"/>
                  <a:pt x="62382" y="30107"/>
                </a:cubicBezTo>
                <a:cubicBezTo>
                  <a:pt x="63885" y="30589"/>
                  <a:pt x="65462" y="30830"/>
                  <a:pt x="67040" y="30830"/>
                </a:cubicBezTo>
                <a:cubicBezTo>
                  <a:pt x="68744" y="30830"/>
                  <a:pt x="70448" y="30549"/>
                  <a:pt x="72059" y="29992"/>
                </a:cubicBezTo>
                <a:lnTo>
                  <a:pt x="72059" y="29992"/>
                </a:lnTo>
                <a:cubicBezTo>
                  <a:pt x="70553" y="31042"/>
                  <a:pt x="69047" y="32092"/>
                  <a:pt x="67540" y="33142"/>
                </a:cubicBezTo>
                <a:cubicBezTo>
                  <a:pt x="68197" y="33539"/>
                  <a:pt x="68962" y="33739"/>
                  <a:pt x="69726" y="33739"/>
                </a:cubicBezTo>
                <a:cubicBezTo>
                  <a:pt x="70082" y="33739"/>
                  <a:pt x="70437" y="33696"/>
                  <a:pt x="70782" y="33609"/>
                </a:cubicBezTo>
                <a:lnTo>
                  <a:pt x="70782" y="33609"/>
                </a:lnTo>
                <a:cubicBezTo>
                  <a:pt x="69855" y="34135"/>
                  <a:pt x="69087" y="34932"/>
                  <a:pt x="68613" y="35881"/>
                </a:cubicBezTo>
                <a:cubicBezTo>
                  <a:pt x="68866" y="35951"/>
                  <a:pt x="69126" y="35984"/>
                  <a:pt x="69387" y="35984"/>
                </a:cubicBezTo>
                <a:cubicBezTo>
                  <a:pt x="70686" y="35984"/>
                  <a:pt x="71994" y="35160"/>
                  <a:pt x="72476" y="33935"/>
                </a:cubicBezTo>
                <a:lnTo>
                  <a:pt x="72476" y="33935"/>
                </a:lnTo>
                <a:cubicBezTo>
                  <a:pt x="72018" y="35223"/>
                  <a:pt x="71560" y="36511"/>
                  <a:pt x="71124" y="37799"/>
                </a:cubicBezTo>
                <a:cubicBezTo>
                  <a:pt x="72767" y="37182"/>
                  <a:pt x="74342" y="36315"/>
                  <a:pt x="75712" y="35197"/>
                </a:cubicBezTo>
                <a:lnTo>
                  <a:pt x="75712" y="35197"/>
                </a:lnTo>
                <a:cubicBezTo>
                  <a:pt x="74844" y="37228"/>
                  <a:pt x="76351" y="39876"/>
                  <a:pt x="78542" y="40172"/>
                </a:cubicBezTo>
                <a:cubicBezTo>
                  <a:pt x="77971" y="38255"/>
                  <a:pt x="77583" y="36315"/>
                  <a:pt x="77378" y="34329"/>
                </a:cubicBezTo>
                <a:lnTo>
                  <a:pt x="77378" y="34329"/>
                </a:lnTo>
                <a:cubicBezTo>
                  <a:pt x="78268" y="34900"/>
                  <a:pt x="78222" y="36178"/>
                  <a:pt x="78451" y="37182"/>
                </a:cubicBezTo>
                <a:cubicBezTo>
                  <a:pt x="78605" y="37953"/>
                  <a:pt x="79375" y="38723"/>
                  <a:pt x="80030" y="38723"/>
                </a:cubicBezTo>
                <a:cubicBezTo>
                  <a:pt x="80248" y="38723"/>
                  <a:pt x="80453" y="38637"/>
                  <a:pt x="80619" y="38438"/>
                </a:cubicBezTo>
                <a:cubicBezTo>
                  <a:pt x="80870" y="38141"/>
                  <a:pt x="80893" y="37730"/>
                  <a:pt x="80870" y="37365"/>
                </a:cubicBezTo>
                <a:cubicBezTo>
                  <a:pt x="80870" y="36087"/>
                  <a:pt x="80710" y="34809"/>
                  <a:pt x="80414" y="33553"/>
                </a:cubicBezTo>
                <a:lnTo>
                  <a:pt x="80414" y="33553"/>
                </a:lnTo>
                <a:cubicBezTo>
                  <a:pt x="81692" y="33622"/>
                  <a:pt x="82285" y="35105"/>
                  <a:pt x="82924" y="36247"/>
                </a:cubicBezTo>
                <a:cubicBezTo>
                  <a:pt x="83355" y="37029"/>
                  <a:pt x="84300" y="37744"/>
                  <a:pt x="85087" y="37744"/>
                </a:cubicBezTo>
                <a:cubicBezTo>
                  <a:pt x="85425" y="37744"/>
                  <a:pt x="85734" y="37612"/>
                  <a:pt x="85960" y="37296"/>
                </a:cubicBezTo>
                <a:cubicBezTo>
                  <a:pt x="86576" y="36452"/>
                  <a:pt x="85778" y="35334"/>
                  <a:pt x="85047" y="34603"/>
                </a:cubicBezTo>
                <a:cubicBezTo>
                  <a:pt x="85255" y="34585"/>
                  <a:pt x="85463" y="34576"/>
                  <a:pt x="85671" y="34576"/>
                </a:cubicBezTo>
                <a:cubicBezTo>
                  <a:pt x="87039" y="34576"/>
                  <a:pt x="88398" y="34963"/>
                  <a:pt x="89567" y="35676"/>
                </a:cubicBezTo>
                <a:cubicBezTo>
                  <a:pt x="88927" y="33690"/>
                  <a:pt x="87467" y="32001"/>
                  <a:pt x="85595" y="31111"/>
                </a:cubicBezTo>
                <a:lnTo>
                  <a:pt x="85595" y="31111"/>
                </a:lnTo>
                <a:cubicBezTo>
                  <a:pt x="85862" y="31139"/>
                  <a:pt x="86131" y="31153"/>
                  <a:pt x="86401" y="31153"/>
                </a:cubicBezTo>
                <a:cubicBezTo>
                  <a:pt x="87855" y="31153"/>
                  <a:pt x="89315" y="30744"/>
                  <a:pt x="90548" y="29992"/>
                </a:cubicBezTo>
                <a:cubicBezTo>
                  <a:pt x="88532" y="28872"/>
                  <a:pt x="86208" y="28280"/>
                  <a:pt x="83900" y="28280"/>
                </a:cubicBezTo>
                <a:cubicBezTo>
                  <a:pt x="83856" y="28280"/>
                  <a:pt x="83812" y="28280"/>
                  <a:pt x="83769" y="28280"/>
                </a:cubicBezTo>
                <a:cubicBezTo>
                  <a:pt x="82742" y="28166"/>
                  <a:pt x="82650" y="26546"/>
                  <a:pt x="83472" y="25907"/>
                </a:cubicBezTo>
                <a:cubicBezTo>
                  <a:pt x="83944" y="25542"/>
                  <a:pt x="84536" y="25433"/>
                  <a:pt x="85149" y="25433"/>
                </a:cubicBezTo>
                <a:cubicBezTo>
                  <a:pt x="85572" y="25433"/>
                  <a:pt x="86006" y="25485"/>
                  <a:pt x="86417" y="25541"/>
                </a:cubicBezTo>
                <a:cubicBezTo>
                  <a:pt x="85778" y="25108"/>
                  <a:pt x="85116" y="24651"/>
                  <a:pt x="84476" y="24218"/>
                </a:cubicBezTo>
                <a:cubicBezTo>
                  <a:pt x="84633" y="23822"/>
                  <a:pt x="84975" y="23699"/>
                  <a:pt x="85399" y="23699"/>
                </a:cubicBezTo>
                <a:cubicBezTo>
                  <a:pt x="86092" y="23699"/>
                  <a:pt x="87006" y="24028"/>
                  <a:pt x="87690" y="24028"/>
                </a:cubicBezTo>
                <a:cubicBezTo>
                  <a:pt x="88108" y="24028"/>
                  <a:pt x="88441" y="23905"/>
                  <a:pt x="88585" y="23510"/>
                </a:cubicBezTo>
                <a:cubicBezTo>
                  <a:pt x="88927" y="22551"/>
                  <a:pt x="87375" y="21547"/>
                  <a:pt x="87969" y="20725"/>
                </a:cubicBezTo>
                <a:lnTo>
                  <a:pt x="87969" y="20725"/>
                </a:lnTo>
                <a:cubicBezTo>
                  <a:pt x="88608" y="21547"/>
                  <a:pt x="89407" y="22255"/>
                  <a:pt x="90274" y="22802"/>
                </a:cubicBezTo>
                <a:cubicBezTo>
                  <a:pt x="89475" y="24126"/>
                  <a:pt x="90274" y="26135"/>
                  <a:pt x="91781" y="26569"/>
                </a:cubicBezTo>
                <a:cubicBezTo>
                  <a:pt x="91963" y="26008"/>
                  <a:pt x="92067" y="25431"/>
                  <a:pt x="92095" y="24852"/>
                </a:cubicBezTo>
                <a:lnTo>
                  <a:pt x="92095" y="24852"/>
                </a:lnTo>
                <a:cubicBezTo>
                  <a:pt x="92450" y="26417"/>
                  <a:pt x="94026" y="27707"/>
                  <a:pt x="95633" y="27707"/>
                </a:cubicBezTo>
                <a:cubicBezTo>
                  <a:pt x="95949" y="27707"/>
                  <a:pt x="96265" y="27657"/>
                  <a:pt x="96574" y="27550"/>
                </a:cubicBezTo>
                <a:cubicBezTo>
                  <a:pt x="95958" y="26660"/>
                  <a:pt x="95592" y="25587"/>
                  <a:pt x="95524" y="24514"/>
                </a:cubicBezTo>
                <a:lnTo>
                  <a:pt x="95524" y="24514"/>
                </a:lnTo>
                <a:cubicBezTo>
                  <a:pt x="96346" y="25427"/>
                  <a:pt x="97167" y="26318"/>
                  <a:pt x="97989" y="27231"/>
                </a:cubicBezTo>
                <a:cubicBezTo>
                  <a:pt x="98628" y="26066"/>
                  <a:pt x="98697" y="24606"/>
                  <a:pt x="98172" y="23396"/>
                </a:cubicBezTo>
                <a:cubicBezTo>
                  <a:pt x="98651" y="23145"/>
                  <a:pt x="99107" y="22871"/>
                  <a:pt x="99587" y="22620"/>
                </a:cubicBezTo>
                <a:cubicBezTo>
                  <a:pt x="98788" y="21707"/>
                  <a:pt x="98354" y="20497"/>
                  <a:pt x="98400" y="19287"/>
                </a:cubicBezTo>
                <a:lnTo>
                  <a:pt x="98400" y="19287"/>
                </a:lnTo>
                <a:cubicBezTo>
                  <a:pt x="99100" y="20225"/>
                  <a:pt x="100259" y="20711"/>
                  <a:pt x="101412" y="20711"/>
                </a:cubicBezTo>
                <a:cubicBezTo>
                  <a:pt x="102363" y="20711"/>
                  <a:pt x="103311" y="20380"/>
                  <a:pt x="103992" y="19698"/>
                </a:cubicBezTo>
                <a:lnTo>
                  <a:pt x="103992" y="19698"/>
                </a:lnTo>
                <a:cubicBezTo>
                  <a:pt x="103441" y="20216"/>
                  <a:pt x="102695" y="20501"/>
                  <a:pt x="101950" y="20501"/>
                </a:cubicBezTo>
                <a:cubicBezTo>
                  <a:pt x="101676" y="20501"/>
                  <a:pt x="101403" y="20463"/>
                  <a:pt x="101139" y="20383"/>
                </a:cubicBezTo>
                <a:cubicBezTo>
                  <a:pt x="101847" y="20292"/>
                  <a:pt x="102212" y="19447"/>
                  <a:pt x="102075" y="18740"/>
                </a:cubicBezTo>
                <a:cubicBezTo>
                  <a:pt x="101915" y="18055"/>
                  <a:pt x="101390" y="17530"/>
                  <a:pt x="100911" y="17028"/>
                </a:cubicBezTo>
                <a:lnTo>
                  <a:pt x="100911" y="17028"/>
                </a:lnTo>
                <a:cubicBezTo>
                  <a:pt x="101185" y="17192"/>
                  <a:pt x="101495" y="17268"/>
                  <a:pt x="101808" y="17268"/>
                </a:cubicBezTo>
                <a:cubicBezTo>
                  <a:pt x="102538" y="17268"/>
                  <a:pt x="103278" y="16854"/>
                  <a:pt x="103581" y="16183"/>
                </a:cubicBezTo>
                <a:cubicBezTo>
                  <a:pt x="102988" y="15476"/>
                  <a:pt x="102782" y="14471"/>
                  <a:pt x="103033" y="13604"/>
                </a:cubicBezTo>
                <a:lnTo>
                  <a:pt x="103033" y="13604"/>
                </a:lnTo>
                <a:lnTo>
                  <a:pt x="104905" y="15224"/>
                </a:lnTo>
                <a:cubicBezTo>
                  <a:pt x="104882" y="14334"/>
                  <a:pt x="105544" y="13490"/>
                  <a:pt x="106389" y="13284"/>
                </a:cubicBezTo>
                <a:cubicBezTo>
                  <a:pt x="106663" y="14152"/>
                  <a:pt x="106914" y="14996"/>
                  <a:pt x="107165" y="15841"/>
                </a:cubicBezTo>
                <a:cubicBezTo>
                  <a:pt x="107084" y="14843"/>
                  <a:pt x="108116" y="14072"/>
                  <a:pt x="109075" y="14072"/>
                </a:cubicBezTo>
                <a:cubicBezTo>
                  <a:pt x="109477" y="14072"/>
                  <a:pt x="109865" y="14207"/>
                  <a:pt x="110155" y="14517"/>
                </a:cubicBezTo>
                <a:cubicBezTo>
                  <a:pt x="109333" y="15065"/>
                  <a:pt x="108534" y="15635"/>
                  <a:pt x="107713" y="16183"/>
                </a:cubicBezTo>
                <a:cubicBezTo>
                  <a:pt x="108785" y="17119"/>
                  <a:pt x="110018" y="17872"/>
                  <a:pt x="111273" y="18534"/>
                </a:cubicBezTo>
                <a:cubicBezTo>
                  <a:pt x="111211" y="18532"/>
                  <a:pt x="111150" y="18531"/>
                  <a:pt x="111089" y="18531"/>
                </a:cubicBezTo>
                <a:cubicBezTo>
                  <a:pt x="108179" y="18531"/>
                  <a:pt x="106768" y="20634"/>
                  <a:pt x="104175" y="21707"/>
                </a:cubicBezTo>
                <a:cubicBezTo>
                  <a:pt x="105955" y="21570"/>
                  <a:pt x="107735" y="21364"/>
                  <a:pt x="109516" y="21182"/>
                </a:cubicBezTo>
                <a:lnTo>
                  <a:pt x="109516" y="21182"/>
                </a:lnTo>
                <a:cubicBezTo>
                  <a:pt x="108580" y="22232"/>
                  <a:pt x="106777" y="21661"/>
                  <a:pt x="105567" y="22369"/>
                </a:cubicBezTo>
                <a:cubicBezTo>
                  <a:pt x="104700" y="22871"/>
                  <a:pt x="104334" y="23921"/>
                  <a:pt x="103809" y="24788"/>
                </a:cubicBezTo>
                <a:cubicBezTo>
                  <a:pt x="103382" y="25448"/>
                  <a:pt x="102634" y="26065"/>
                  <a:pt x="101903" y="26065"/>
                </a:cubicBezTo>
                <a:cubicBezTo>
                  <a:pt x="101751" y="26065"/>
                  <a:pt x="101600" y="26039"/>
                  <a:pt x="101453" y="25980"/>
                </a:cubicBezTo>
                <a:lnTo>
                  <a:pt x="101453" y="25980"/>
                </a:lnTo>
                <a:cubicBezTo>
                  <a:pt x="101943" y="26201"/>
                  <a:pt x="102478" y="26308"/>
                  <a:pt x="103014" y="26308"/>
                </a:cubicBezTo>
                <a:cubicBezTo>
                  <a:pt x="103922" y="26308"/>
                  <a:pt x="104830" y="25999"/>
                  <a:pt x="105521" y="25405"/>
                </a:cubicBezTo>
                <a:lnTo>
                  <a:pt x="105521" y="25405"/>
                </a:lnTo>
                <a:cubicBezTo>
                  <a:pt x="105225" y="26774"/>
                  <a:pt x="104220" y="27984"/>
                  <a:pt x="102919" y="28554"/>
                </a:cubicBezTo>
                <a:cubicBezTo>
                  <a:pt x="104243" y="28189"/>
                  <a:pt x="105499" y="27596"/>
                  <a:pt x="106617" y="26797"/>
                </a:cubicBezTo>
                <a:lnTo>
                  <a:pt x="106617" y="26797"/>
                </a:lnTo>
                <a:cubicBezTo>
                  <a:pt x="105521" y="28737"/>
                  <a:pt x="104129" y="30517"/>
                  <a:pt x="102463" y="32001"/>
                </a:cubicBezTo>
                <a:cubicBezTo>
                  <a:pt x="104768" y="31293"/>
                  <a:pt x="107256" y="30426"/>
                  <a:pt x="108489" y="28349"/>
                </a:cubicBezTo>
                <a:lnTo>
                  <a:pt x="108489" y="28349"/>
                </a:lnTo>
                <a:cubicBezTo>
                  <a:pt x="108146" y="30540"/>
                  <a:pt x="106754" y="32549"/>
                  <a:pt x="104837" y="33667"/>
                </a:cubicBezTo>
                <a:cubicBezTo>
                  <a:pt x="105064" y="33955"/>
                  <a:pt x="105357" y="34074"/>
                  <a:pt x="105677" y="34074"/>
                </a:cubicBezTo>
                <a:cubicBezTo>
                  <a:pt x="106448" y="34074"/>
                  <a:pt x="107377" y="33386"/>
                  <a:pt x="107941" y="32709"/>
                </a:cubicBezTo>
                <a:lnTo>
                  <a:pt x="107941" y="32709"/>
                </a:lnTo>
                <a:cubicBezTo>
                  <a:pt x="107735" y="34192"/>
                  <a:pt x="106891" y="35562"/>
                  <a:pt x="105658" y="36383"/>
                </a:cubicBezTo>
                <a:cubicBezTo>
                  <a:pt x="106891" y="36155"/>
                  <a:pt x="108078" y="35676"/>
                  <a:pt x="109105" y="34945"/>
                </a:cubicBezTo>
                <a:lnTo>
                  <a:pt x="109105" y="34945"/>
                </a:lnTo>
                <a:cubicBezTo>
                  <a:pt x="108808" y="35927"/>
                  <a:pt x="108352" y="36863"/>
                  <a:pt x="107758" y="37707"/>
                </a:cubicBezTo>
                <a:cubicBezTo>
                  <a:pt x="108079" y="38018"/>
                  <a:pt x="108522" y="38169"/>
                  <a:pt x="108965" y="38169"/>
                </a:cubicBezTo>
                <a:cubicBezTo>
                  <a:pt x="109242" y="38169"/>
                  <a:pt x="109519" y="38110"/>
                  <a:pt x="109767" y="37994"/>
                </a:cubicBezTo>
                <a:lnTo>
                  <a:pt x="109767" y="37994"/>
                </a:lnTo>
                <a:cubicBezTo>
                  <a:pt x="108802" y="38982"/>
                  <a:pt x="108498" y="40623"/>
                  <a:pt x="109173" y="41839"/>
                </a:cubicBezTo>
                <a:cubicBezTo>
                  <a:pt x="110611" y="39807"/>
                  <a:pt x="111821" y="37616"/>
                  <a:pt x="112780" y="35311"/>
                </a:cubicBezTo>
                <a:lnTo>
                  <a:pt x="112780" y="35311"/>
                </a:lnTo>
                <a:cubicBezTo>
                  <a:pt x="114012" y="36543"/>
                  <a:pt x="113419" y="38986"/>
                  <a:pt x="111776" y="39533"/>
                </a:cubicBezTo>
                <a:cubicBezTo>
                  <a:pt x="112017" y="39905"/>
                  <a:pt x="112440" y="40076"/>
                  <a:pt x="112872" y="40076"/>
                </a:cubicBezTo>
                <a:cubicBezTo>
                  <a:pt x="113475" y="40076"/>
                  <a:pt x="114096" y="39743"/>
                  <a:pt x="114266" y="39157"/>
                </a:cubicBezTo>
                <a:lnTo>
                  <a:pt x="114266" y="39157"/>
                </a:lnTo>
                <a:cubicBezTo>
                  <a:pt x="113963" y="40335"/>
                  <a:pt x="113378" y="41402"/>
                  <a:pt x="112552" y="42272"/>
                </a:cubicBezTo>
                <a:cubicBezTo>
                  <a:pt x="113305" y="43277"/>
                  <a:pt x="114058" y="44281"/>
                  <a:pt x="114811" y="45285"/>
                </a:cubicBezTo>
                <a:cubicBezTo>
                  <a:pt x="115473" y="44190"/>
                  <a:pt x="115770" y="42866"/>
                  <a:pt x="115610" y="41588"/>
                </a:cubicBezTo>
                <a:lnTo>
                  <a:pt x="115610" y="41588"/>
                </a:lnTo>
                <a:cubicBezTo>
                  <a:pt x="115724" y="42387"/>
                  <a:pt x="116135" y="43117"/>
                  <a:pt x="116751" y="43642"/>
                </a:cubicBezTo>
                <a:cubicBezTo>
                  <a:pt x="117231" y="42706"/>
                  <a:pt x="117459" y="41679"/>
                  <a:pt x="117413" y="40652"/>
                </a:cubicBezTo>
                <a:lnTo>
                  <a:pt x="117413" y="40652"/>
                </a:lnTo>
                <a:cubicBezTo>
                  <a:pt x="117916" y="41770"/>
                  <a:pt x="118943" y="42683"/>
                  <a:pt x="120130" y="43026"/>
                </a:cubicBezTo>
                <a:cubicBezTo>
                  <a:pt x="120084" y="41017"/>
                  <a:pt x="119422" y="39008"/>
                  <a:pt x="118258" y="37365"/>
                </a:cubicBezTo>
                <a:lnTo>
                  <a:pt x="118258" y="37365"/>
                </a:lnTo>
                <a:cubicBezTo>
                  <a:pt x="118378" y="37476"/>
                  <a:pt x="118507" y="37525"/>
                  <a:pt x="118635" y="37525"/>
                </a:cubicBezTo>
                <a:cubicBezTo>
                  <a:pt x="119165" y="37525"/>
                  <a:pt x="119700" y="36698"/>
                  <a:pt x="119719" y="36018"/>
                </a:cubicBezTo>
                <a:cubicBezTo>
                  <a:pt x="119741" y="35205"/>
                  <a:pt x="119953" y="34073"/>
                  <a:pt x="120724" y="34073"/>
                </a:cubicBezTo>
                <a:cubicBezTo>
                  <a:pt x="120753" y="34073"/>
                  <a:pt x="120783" y="34075"/>
                  <a:pt x="120814" y="34078"/>
                </a:cubicBezTo>
                <a:cubicBezTo>
                  <a:pt x="121043" y="35425"/>
                  <a:pt x="121271" y="36794"/>
                  <a:pt x="121522" y="38141"/>
                </a:cubicBezTo>
                <a:cubicBezTo>
                  <a:pt x="121756" y="39544"/>
                  <a:pt x="122688" y="41296"/>
                  <a:pt x="123865" y="41296"/>
                </a:cubicBezTo>
                <a:cubicBezTo>
                  <a:pt x="124067" y="41296"/>
                  <a:pt x="124275" y="41245"/>
                  <a:pt x="124489" y="41131"/>
                </a:cubicBezTo>
                <a:lnTo>
                  <a:pt x="123941" y="38643"/>
                </a:lnTo>
                <a:lnTo>
                  <a:pt x="123941" y="38643"/>
                </a:lnTo>
                <a:cubicBezTo>
                  <a:pt x="124970" y="39609"/>
                  <a:pt x="126381" y="40129"/>
                  <a:pt x="127783" y="40129"/>
                </a:cubicBezTo>
                <a:cubicBezTo>
                  <a:pt x="128435" y="40129"/>
                  <a:pt x="129085" y="40016"/>
                  <a:pt x="129693" y="39784"/>
                </a:cubicBezTo>
                <a:cubicBezTo>
                  <a:pt x="129465" y="39282"/>
                  <a:pt x="129237" y="38780"/>
                  <a:pt x="129009" y="38278"/>
                </a:cubicBezTo>
                <a:lnTo>
                  <a:pt x="129009" y="38278"/>
                </a:lnTo>
                <a:cubicBezTo>
                  <a:pt x="129922" y="38940"/>
                  <a:pt x="130972" y="39396"/>
                  <a:pt x="132090" y="39602"/>
                </a:cubicBezTo>
                <a:cubicBezTo>
                  <a:pt x="132911" y="37781"/>
                  <a:pt x="131450" y="35433"/>
                  <a:pt x="129540" y="35082"/>
                </a:cubicBezTo>
                <a:lnTo>
                  <a:pt x="129540" y="35082"/>
                </a:lnTo>
                <a:cubicBezTo>
                  <a:pt x="131044" y="35126"/>
                  <a:pt x="132545" y="35181"/>
                  <a:pt x="134030" y="35219"/>
                </a:cubicBezTo>
                <a:cubicBezTo>
                  <a:pt x="133619" y="34603"/>
                  <a:pt x="133231" y="33987"/>
                  <a:pt x="132820" y="33371"/>
                </a:cubicBezTo>
                <a:lnTo>
                  <a:pt x="132820" y="33371"/>
                </a:lnTo>
                <a:cubicBezTo>
                  <a:pt x="133291" y="33528"/>
                  <a:pt x="133786" y="33603"/>
                  <a:pt x="134282" y="33603"/>
                </a:cubicBezTo>
                <a:cubicBezTo>
                  <a:pt x="135662" y="33603"/>
                  <a:pt x="137050" y="33019"/>
                  <a:pt x="137956" y="31978"/>
                </a:cubicBezTo>
                <a:cubicBezTo>
                  <a:pt x="137234" y="31446"/>
                  <a:pt x="136336" y="31174"/>
                  <a:pt x="135438" y="31174"/>
                </a:cubicBezTo>
                <a:cubicBezTo>
                  <a:pt x="134718" y="31174"/>
                  <a:pt x="133998" y="31349"/>
                  <a:pt x="133368" y="31704"/>
                </a:cubicBezTo>
                <a:cubicBezTo>
                  <a:pt x="132935" y="30974"/>
                  <a:pt x="132501" y="30266"/>
                  <a:pt x="132067" y="29536"/>
                </a:cubicBezTo>
                <a:cubicBezTo>
                  <a:pt x="133345" y="29490"/>
                  <a:pt x="134601" y="29422"/>
                  <a:pt x="135879" y="29353"/>
                </a:cubicBezTo>
                <a:cubicBezTo>
                  <a:pt x="135468" y="27984"/>
                  <a:pt x="134783" y="26683"/>
                  <a:pt x="133870" y="25587"/>
                </a:cubicBezTo>
                <a:lnTo>
                  <a:pt x="133870" y="25587"/>
                </a:lnTo>
                <a:cubicBezTo>
                  <a:pt x="134487" y="25907"/>
                  <a:pt x="135080" y="26226"/>
                  <a:pt x="135696" y="26546"/>
                </a:cubicBezTo>
                <a:cubicBezTo>
                  <a:pt x="134966" y="24743"/>
                  <a:pt x="133072" y="23464"/>
                  <a:pt x="131131" y="23442"/>
                </a:cubicBezTo>
                <a:cubicBezTo>
                  <a:pt x="131620" y="23156"/>
                  <a:pt x="132180" y="23021"/>
                  <a:pt x="132744" y="23021"/>
                </a:cubicBezTo>
                <a:cubicBezTo>
                  <a:pt x="133894" y="23021"/>
                  <a:pt x="135061" y="23580"/>
                  <a:pt x="135674" y="24560"/>
                </a:cubicBezTo>
                <a:cubicBezTo>
                  <a:pt x="135948" y="24172"/>
                  <a:pt x="136221" y="23784"/>
                  <a:pt x="136495" y="23396"/>
                </a:cubicBezTo>
                <a:cubicBezTo>
                  <a:pt x="137363" y="23989"/>
                  <a:pt x="138321" y="24446"/>
                  <a:pt x="139348" y="24697"/>
                </a:cubicBezTo>
                <a:cubicBezTo>
                  <a:pt x="139480" y="23704"/>
                  <a:pt x="139242" y="22679"/>
                  <a:pt x="138710" y="21839"/>
                </a:cubicBezTo>
                <a:lnTo>
                  <a:pt x="138710" y="21839"/>
                </a:lnTo>
                <a:cubicBezTo>
                  <a:pt x="139367" y="22606"/>
                  <a:pt x="140266" y="23175"/>
                  <a:pt x="141243" y="23419"/>
                </a:cubicBezTo>
                <a:cubicBezTo>
                  <a:pt x="141266" y="22917"/>
                  <a:pt x="141197" y="22414"/>
                  <a:pt x="141038" y="21935"/>
                </a:cubicBezTo>
                <a:lnTo>
                  <a:pt x="141038" y="21935"/>
                </a:lnTo>
                <a:cubicBezTo>
                  <a:pt x="141850" y="22652"/>
                  <a:pt x="142963" y="23110"/>
                  <a:pt x="144023" y="23110"/>
                </a:cubicBezTo>
                <a:cubicBezTo>
                  <a:pt x="144719" y="23110"/>
                  <a:pt x="145393" y="22912"/>
                  <a:pt x="145945" y="22460"/>
                </a:cubicBezTo>
                <a:cubicBezTo>
                  <a:pt x="147283" y="21345"/>
                  <a:pt x="146617" y="18552"/>
                  <a:pt x="144925" y="18552"/>
                </a:cubicBezTo>
                <a:cubicBezTo>
                  <a:pt x="144885" y="18552"/>
                  <a:pt x="144845" y="18554"/>
                  <a:pt x="144804" y="18557"/>
                </a:cubicBezTo>
                <a:cubicBezTo>
                  <a:pt x="144449" y="18589"/>
                  <a:pt x="144242" y="19077"/>
                  <a:pt x="144313" y="19288"/>
                </a:cubicBezTo>
                <a:lnTo>
                  <a:pt x="144313" y="19288"/>
                </a:lnTo>
                <a:cubicBezTo>
                  <a:pt x="143284" y="18983"/>
                  <a:pt x="142319" y="18483"/>
                  <a:pt x="141471" y="17827"/>
                </a:cubicBezTo>
                <a:cubicBezTo>
                  <a:pt x="141449" y="17209"/>
                  <a:pt x="141935" y="16950"/>
                  <a:pt x="142540" y="16950"/>
                </a:cubicBezTo>
                <a:cubicBezTo>
                  <a:pt x="143165" y="16950"/>
                  <a:pt x="143918" y="17226"/>
                  <a:pt x="144370" y="17667"/>
                </a:cubicBezTo>
                <a:cubicBezTo>
                  <a:pt x="144895" y="18146"/>
                  <a:pt x="145466" y="18625"/>
                  <a:pt x="146150" y="18854"/>
                </a:cubicBezTo>
                <a:cubicBezTo>
                  <a:pt x="146242" y="18888"/>
                  <a:pt x="146332" y="18902"/>
                  <a:pt x="146420" y="18902"/>
                </a:cubicBezTo>
                <a:cubicBezTo>
                  <a:pt x="146808" y="18902"/>
                  <a:pt x="147162" y="18632"/>
                  <a:pt x="147435" y="18632"/>
                </a:cubicBezTo>
                <a:cubicBezTo>
                  <a:pt x="147473" y="18632"/>
                  <a:pt x="147509" y="18637"/>
                  <a:pt x="147543" y="18648"/>
                </a:cubicBezTo>
                <a:cubicBezTo>
                  <a:pt x="148275" y="18842"/>
                  <a:pt x="149292" y="20377"/>
                  <a:pt x="149960" y="20377"/>
                </a:cubicBezTo>
                <a:cubicBezTo>
                  <a:pt x="150000" y="20377"/>
                  <a:pt x="150039" y="20372"/>
                  <a:pt x="150076" y="20360"/>
                </a:cubicBezTo>
                <a:cubicBezTo>
                  <a:pt x="150373" y="20269"/>
                  <a:pt x="150533" y="19904"/>
                  <a:pt x="150487" y="19607"/>
                </a:cubicBezTo>
                <a:cubicBezTo>
                  <a:pt x="150464" y="19287"/>
                  <a:pt x="150305" y="18991"/>
                  <a:pt x="150122" y="18740"/>
                </a:cubicBezTo>
                <a:lnTo>
                  <a:pt x="150122" y="18740"/>
                </a:lnTo>
                <a:cubicBezTo>
                  <a:pt x="150647" y="18899"/>
                  <a:pt x="151104" y="19242"/>
                  <a:pt x="151629" y="19447"/>
                </a:cubicBezTo>
                <a:cubicBezTo>
                  <a:pt x="151880" y="19561"/>
                  <a:pt x="152165" y="19635"/>
                  <a:pt x="152442" y="19635"/>
                </a:cubicBezTo>
                <a:cubicBezTo>
                  <a:pt x="152718" y="19635"/>
                  <a:pt x="152987" y="19561"/>
                  <a:pt x="153203" y="19379"/>
                </a:cubicBezTo>
                <a:cubicBezTo>
                  <a:pt x="153620" y="19050"/>
                  <a:pt x="153594" y="18257"/>
                  <a:pt x="153105" y="18074"/>
                </a:cubicBezTo>
                <a:lnTo>
                  <a:pt x="153105" y="18074"/>
                </a:lnTo>
                <a:cubicBezTo>
                  <a:pt x="153336" y="18144"/>
                  <a:pt x="153596" y="18200"/>
                  <a:pt x="153838" y="18200"/>
                </a:cubicBezTo>
                <a:cubicBezTo>
                  <a:pt x="154112" y="18200"/>
                  <a:pt x="154364" y="18127"/>
                  <a:pt x="154527" y="17918"/>
                </a:cubicBezTo>
                <a:cubicBezTo>
                  <a:pt x="154870" y="17461"/>
                  <a:pt x="154482" y="16799"/>
                  <a:pt x="153957" y="16571"/>
                </a:cubicBezTo>
                <a:cubicBezTo>
                  <a:pt x="153432" y="16366"/>
                  <a:pt x="152838" y="16434"/>
                  <a:pt x="152290" y="16343"/>
                </a:cubicBezTo>
                <a:cubicBezTo>
                  <a:pt x="151720" y="16274"/>
                  <a:pt x="151126" y="15955"/>
                  <a:pt x="151035" y="15407"/>
                </a:cubicBezTo>
                <a:lnTo>
                  <a:pt x="151035" y="15407"/>
                </a:lnTo>
                <a:cubicBezTo>
                  <a:pt x="151492" y="15521"/>
                  <a:pt x="151925" y="15612"/>
                  <a:pt x="152382" y="15727"/>
                </a:cubicBezTo>
                <a:cubicBezTo>
                  <a:pt x="152457" y="15739"/>
                  <a:pt x="152538" y="15758"/>
                  <a:pt x="152619" y="15758"/>
                </a:cubicBezTo>
                <a:cubicBezTo>
                  <a:pt x="152687" y="15758"/>
                  <a:pt x="152753" y="15745"/>
                  <a:pt x="152815" y="15704"/>
                </a:cubicBezTo>
                <a:cubicBezTo>
                  <a:pt x="153203" y="15453"/>
                  <a:pt x="152519" y="14745"/>
                  <a:pt x="152861" y="14403"/>
                </a:cubicBezTo>
                <a:lnTo>
                  <a:pt x="152861" y="14403"/>
                </a:lnTo>
                <a:cubicBezTo>
                  <a:pt x="153477" y="14768"/>
                  <a:pt x="154116" y="15133"/>
                  <a:pt x="154756" y="15476"/>
                </a:cubicBezTo>
                <a:cubicBezTo>
                  <a:pt x="154919" y="15578"/>
                  <a:pt x="155083" y="15662"/>
                  <a:pt x="155263" y="15662"/>
                </a:cubicBezTo>
                <a:cubicBezTo>
                  <a:pt x="155284" y="15662"/>
                  <a:pt x="155305" y="15661"/>
                  <a:pt x="155326" y="15658"/>
                </a:cubicBezTo>
                <a:cubicBezTo>
                  <a:pt x="155714" y="15612"/>
                  <a:pt x="155874" y="15156"/>
                  <a:pt x="155942" y="14768"/>
                </a:cubicBezTo>
                <a:cubicBezTo>
                  <a:pt x="155993" y="14382"/>
                  <a:pt x="155969" y="13910"/>
                  <a:pt x="155753" y="13650"/>
                </a:cubicBezTo>
                <a:lnTo>
                  <a:pt x="155753" y="13650"/>
                </a:lnTo>
                <a:cubicBezTo>
                  <a:pt x="155755" y="13650"/>
                  <a:pt x="155757" y="13650"/>
                  <a:pt x="155759" y="13650"/>
                </a:cubicBezTo>
                <a:cubicBezTo>
                  <a:pt x="156042" y="13650"/>
                  <a:pt x="156376" y="13385"/>
                  <a:pt x="156376" y="13056"/>
                </a:cubicBezTo>
                <a:cubicBezTo>
                  <a:pt x="156376" y="12600"/>
                  <a:pt x="155942" y="12234"/>
                  <a:pt x="155532" y="12052"/>
                </a:cubicBezTo>
                <a:cubicBezTo>
                  <a:pt x="156057" y="12052"/>
                  <a:pt x="156582" y="12052"/>
                  <a:pt x="157107" y="12075"/>
                </a:cubicBezTo>
                <a:cubicBezTo>
                  <a:pt x="157335" y="12075"/>
                  <a:pt x="157609" y="12052"/>
                  <a:pt x="157746" y="11869"/>
                </a:cubicBezTo>
                <a:cubicBezTo>
                  <a:pt x="157905" y="11595"/>
                  <a:pt x="157632" y="11230"/>
                  <a:pt x="157335" y="11093"/>
                </a:cubicBezTo>
                <a:cubicBezTo>
                  <a:pt x="157038" y="10956"/>
                  <a:pt x="156673" y="10910"/>
                  <a:pt x="156490" y="10637"/>
                </a:cubicBezTo>
                <a:cubicBezTo>
                  <a:pt x="157107" y="10294"/>
                  <a:pt x="157221" y="9267"/>
                  <a:pt x="156696" y="8788"/>
                </a:cubicBezTo>
                <a:lnTo>
                  <a:pt x="156696" y="8788"/>
                </a:lnTo>
                <a:cubicBezTo>
                  <a:pt x="156479" y="9081"/>
                  <a:pt x="156106" y="9249"/>
                  <a:pt x="155739" y="9249"/>
                </a:cubicBezTo>
                <a:cubicBezTo>
                  <a:pt x="155564" y="9249"/>
                  <a:pt x="155390" y="9211"/>
                  <a:pt x="155235" y="9130"/>
                </a:cubicBezTo>
                <a:cubicBezTo>
                  <a:pt x="154756" y="8902"/>
                  <a:pt x="154505" y="8263"/>
                  <a:pt x="154664" y="7761"/>
                </a:cubicBezTo>
                <a:lnTo>
                  <a:pt x="154664" y="7761"/>
                </a:lnTo>
                <a:cubicBezTo>
                  <a:pt x="154944" y="7973"/>
                  <a:pt x="156111" y="8144"/>
                  <a:pt x="157309" y="8144"/>
                </a:cubicBezTo>
                <a:cubicBezTo>
                  <a:pt x="158948" y="8144"/>
                  <a:pt x="160646" y="7823"/>
                  <a:pt x="160211" y="6848"/>
                </a:cubicBezTo>
                <a:lnTo>
                  <a:pt x="160211" y="6848"/>
                </a:lnTo>
                <a:cubicBezTo>
                  <a:pt x="160350" y="7160"/>
                  <a:pt x="160644" y="7294"/>
                  <a:pt x="160964" y="7294"/>
                </a:cubicBezTo>
                <a:cubicBezTo>
                  <a:pt x="161534" y="7294"/>
                  <a:pt x="162190" y="6868"/>
                  <a:pt x="162219" y="6254"/>
                </a:cubicBezTo>
                <a:cubicBezTo>
                  <a:pt x="162263" y="5371"/>
                  <a:pt x="161311" y="4671"/>
                  <a:pt x="160398" y="4671"/>
                </a:cubicBezTo>
                <a:cubicBezTo>
                  <a:pt x="160343" y="4671"/>
                  <a:pt x="160288" y="4674"/>
                  <a:pt x="160234" y="4679"/>
                </a:cubicBezTo>
                <a:cubicBezTo>
                  <a:pt x="160896" y="3561"/>
                  <a:pt x="165506" y="0"/>
                  <a:pt x="1668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21"/>
          <p:cNvSpPr/>
          <p:nvPr/>
        </p:nvSpPr>
        <p:spPr>
          <a:xfrm>
            <a:off x="-2123329" y="-122850"/>
            <a:ext cx="4683411" cy="2338603"/>
          </a:xfrm>
          <a:custGeom>
            <a:rect b="b" l="l" r="r" t="t"/>
            <a:pathLst>
              <a:path extrusionOk="0" h="70594" w="155828">
                <a:moveTo>
                  <a:pt x="135057" y="13393"/>
                </a:moveTo>
                <a:lnTo>
                  <a:pt x="135057" y="13393"/>
                </a:lnTo>
                <a:cubicBezTo>
                  <a:pt x="135231" y="13660"/>
                  <a:pt x="135412" y="13972"/>
                  <a:pt x="135600" y="14309"/>
                </a:cubicBezTo>
                <a:lnTo>
                  <a:pt x="135600" y="14309"/>
                </a:lnTo>
                <a:cubicBezTo>
                  <a:pt x="135420" y="14002"/>
                  <a:pt x="135239" y="13696"/>
                  <a:pt x="135057" y="13393"/>
                </a:cubicBezTo>
                <a:close/>
                <a:moveTo>
                  <a:pt x="5689" y="29472"/>
                </a:moveTo>
                <a:lnTo>
                  <a:pt x="5689" y="29472"/>
                </a:lnTo>
                <a:cubicBezTo>
                  <a:pt x="5838" y="29508"/>
                  <a:pt x="6011" y="29536"/>
                  <a:pt x="6209" y="29554"/>
                </a:cubicBezTo>
                <a:cubicBezTo>
                  <a:pt x="6035" y="29525"/>
                  <a:pt x="5862" y="29498"/>
                  <a:pt x="5689" y="29472"/>
                </a:cubicBezTo>
                <a:close/>
                <a:moveTo>
                  <a:pt x="146659" y="0"/>
                </a:moveTo>
                <a:cubicBezTo>
                  <a:pt x="142570" y="0"/>
                  <a:pt x="138364" y="360"/>
                  <a:pt x="137020" y="360"/>
                </a:cubicBezTo>
                <a:lnTo>
                  <a:pt x="206" y="360"/>
                </a:lnTo>
                <a:lnTo>
                  <a:pt x="206" y="2300"/>
                </a:lnTo>
                <a:lnTo>
                  <a:pt x="206" y="34141"/>
                </a:lnTo>
                <a:lnTo>
                  <a:pt x="206" y="54616"/>
                </a:lnTo>
                <a:lnTo>
                  <a:pt x="206" y="63517"/>
                </a:lnTo>
                <a:cubicBezTo>
                  <a:pt x="206" y="64796"/>
                  <a:pt x="46" y="66188"/>
                  <a:pt x="206" y="67443"/>
                </a:cubicBezTo>
                <a:cubicBezTo>
                  <a:pt x="297" y="68083"/>
                  <a:pt x="0" y="68699"/>
                  <a:pt x="365" y="69292"/>
                </a:cubicBezTo>
                <a:cubicBezTo>
                  <a:pt x="502" y="69521"/>
                  <a:pt x="1849" y="70502"/>
                  <a:pt x="2100" y="70593"/>
                </a:cubicBezTo>
                <a:cubicBezTo>
                  <a:pt x="2123" y="70593"/>
                  <a:pt x="2146" y="70593"/>
                  <a:pt x="2146" y="70571"/>
                </a:cubicBezTo>
                <a:cubicBezTo>
                  <a:pt x="2100" y="69064"/>
                  <a:pt x="2054" y="67535"/>
                  <a:pt x="1986" y="66005"/>
                </a:cubicBezTo>
                <a:lnTo>
                  <a:pt x="1986" y="66005"/>
                </a:lnTo>
                <a:cubicBezTo>
                  <a:pt x="2739" y="66873"/>
                  <a:pt x="3584" y="67786"/>
                  <a:pt x="4725" y="67991"/>
                </a:cubicBezTo>
                <a:cubicBezTo>
                  <a:pt x="4826" y="68010"/>
                  <a:pt x="4929" y="68019"/>
                  <a:pt x="5032" y="68019"/>
                </a:cubicBezTo>
                <a:cubicBezTo>
                  <a:pt x="5830" y="68019"/>
                  <a:pt x="6663" y="67493"/>
                  <a:pt x="6884" y="66801"/>
                </a:cubicBezTo>
                <a:lnTo>
                  <a:pt x="6884" y="66801"/>
                </a:lnTo>
                <a:cubicBezTo>
                  <a:pt x="7094" y="67238"/>
                  <a:pt x="7727" y="67501"/>
                  <a:pt x="8377" y="67501"/>
                </a:cubicBezTo>
                <a:cubicBezTo>
                  <a:pt x="8857" y="67501"/>
                  <a:pt x="9346" y="67357"/>
                  <a:pt x="9678" y="67033"/>
                </a:cubicBezTo>
                <a:cubicBezTo>
                  <a:pt x="10660" y="66051"/>
                  <a:pt x="10956" y="64499"/>
                  <a:pt x="12098" y="63723"/>
                </a:cubicBezTo>
                <a:cubicBezTo>
                  <a:pt x="11173" y="63020"/>
                  <a:pt x="10037" y="62653"/>
                  <a:pt x="8890" y="62653"/>
                </a:cubicBezTo>
                <a:cubicBezTo>
                  <a:pt x="8735" y="62653"/>
                  <a:pt x="8578" y="62659"/>
                  <a:pt x="8423" y="62673"/>
                </a:cubicBezTo>
                <a:cubicBezTo>
                  <a:pt x="8377" y="61691"/>
                  <a:pt x="7418" y="60961"/>
                  <a:pt x="6460" y="60847"/>
                </a:cubicBezTo>
                <a:cubicBezTo>
                  <a:pt x="6331" y="60832"/>
                  <a:pt x="6203" y="60825"/>
                  <a:pt x="6075" y="60825"/>
                </a:cubicBezTo>
                <a:cubicBezTo>
                  <a:pt x="5245" y="60825"/>
                  <a:pt x="4420" y="61121"/>
                  <a:pt x="3629" y="61418"/>
                </a:cubicBezTo>
                <a:cubicBezTo>
                  <a:pt x="5661" y="58405"/>
                  <a:pt x="1027" y="54479"/>
                  <a:pt x="2237" y="51055"/>
                </a:cubicBezTo>
                <a:cubicBezTo>
                  <a:pt x="2602" y="50051"/>
                  <a:pt x="3447" y="49252"/>
                  <a:pt x="3812" y="48247"/>
                </a:cubicBezTo>
                <a:cubicBezTo>
                  <a:pt x="4291" y="46992"/>
                  <a:pt x="3515" y="45851"/>
                  <a:pt x="2351" y="45508"/>
                </a:cubicBezTo>
                <a:cubicBezTo>
                  <a:pt x="3675" y="44230"/>
                  <a:pt x="6003" y="43660"/>
                  <a:pt x="7738" y="43020"/>
                </a:cubicBezTo>
                <a:cubicBezTo>
                  <a:pt x="8491" y="44091"/>
                  <a:pt x="9779" y="44731"/>
                  <a:pt x="11062" y="44731"/>
                </a:cubicBezTo>
                <a:cubicBezTo>
                  <a:pt x="11255" y="44731"/>
                  <a:pt x="11449" y="44717"/>
                  <a:pt x="11641" y="44687"/>
                </a:cubicBezTo>
                <a:cubicBezTo>
                  <a:pt x="11185" y="43637"/>
                  <a:pt x="10500" y="42701"/>
                  <a:pt x="9632" y="41970"/>
                </a:cubicBezTo>
                <a:cubicBezTo>
                  <a:pt x="10591" y="41948"/>
                  <a:pt x="11550" y="41719"/>
                  <a:pt x="12417" y="41331"/>
                </a:cubicBezTo>
                <a:cubicBezTo>
                  <a:pt x="12554" y="41263"/>
                  <a:pt x="12714" y="41194"/>
                  <a:pt x="12759" y="41057"/>
                </a:cubicBezTo>
                <a:cubicBezTo>
                  <a:pt x="12896" y="40761"/>
                  <a:pt x="12531" y="40510"/>
                  <a:pt x="12235" y="40396"/>
                </a:cubicBezTo>
                <a:cubicBezTo>
                  <a:pt x="11436" y="40099"/>
                  <a:pt x="10660" y="39779"/>
                  <a:pt x="9861" y="39482"/>
                </a:cubicBezTo>
                <a:cubicBezTo>
                  <a:pt x="10979" y="39482"/>
                  <a:pt x="12098" y="39094"/>
                  <a:pt x="12942" y="38387"/>
                </a:cubicBezTo>
                <a:cubicBezTo>
                  <a:pt x="11713" y="37828"/>
                  <a:pt x="10357" y="37550"/>
                  <a:pt x="8999" y="37550"/>
                </a:cubicBezTo>
                <a:cubicBezTo>
                  <a:pt x="7613" y="37550"/>
                  <a:pt x="6225" y="37840"/>
                  <a:pt x="4968" y="38417"/>
                </a:cubicBezTo>
                <a:lnTo>
                  <a:pt x="4968" y="38417"/>
                </a:lnTo>
                <a:cubicBezTo>
                  <a:pt x="6080" y="37753"/>
                  <a:pt x="7032" y="36828"/>
                  <a:pt x="7715" y="35739"/>
                </a:cubicBezTo>
                <a:lnTo>
                  <a:pt x="7715" y="35739"/>
                </a:lnTo>
                <a:cubicBezTo>
                  <a:pt x="6254" y="35762"/>
                  <a:pt x="4816" y="36333"/>
                  <a:pt x="3721" y="37314"/>
                </a:cubicBezTo>
                <a:cubicBezTo>
                  <a:pt x="4679" y="36218"/>
                  <a:pt x="5433" y="34963"/>
                  <a:pt x="5958" y="33594"/>
                </a:cubicBezTo>
                <a:lnTo>
                  <a:pt x="5958" y="33594"/>
                </a:lnTo>
                <a:cubicBezTo>
                  <a:pt x="5178" y="33976"/>
                  <a:pt x="4316" y="34163"/>
                  <a:pt x="3455" y="34163"/>
                </a:cubicBezTo>
                <a:cubicBezTo>
                  <a:pt x="3031" y="34163"/>
                  <a:pt x="2606" y="34118"/>
                  <a:pt x="2191" y="34027"/>
                </a:cubicBezTo>
                <a:cubicBezTo>
                  <a:pt x="1826" y="33959"/>
                  <a:pt x="1392" y="33571"/>
                  <a:pt x="1666" y="33297"/>
                </a:cubicBezTo>
                <a:cubicBezTo>
                  <a:pt x="1732" y="33215"/>
                  <a:pt x="1855" y="33204"/>
                  <a:pt x="1978" y="33204"/>
                </a:cubicBezTo>
                <a:cubicBezTo>
                  <a:pt x="2028" y="33204"/>
                  <a:pt x="2077" y="33206"/>
                  <a:pt x="2123" y="33206"/>
                </a:cubicBezTo>
                <a:cubicBezTo>
                  <a:pt x="3241" y="33320"/>
                  <a:pt x="4360" y="33434"/>
                  <a:pt x="5478" y="33525"/>
                </a:cubicBezTo>
                <a:cubicBezTo>
                  <a:pt x="4360" y="32315"/>
                  <a:pt x="3036" y="31334"/>
                  <a:pt x="1575" y="30603"/>
                </a:cubicBezTo>
                <a:lnTo>
                  <a:pt x="1575" y="30603"/>
                </a:lnTo>
                <a:cubicBezTo>
                  <a:pt x="2876" y="30923"/>
                  <a:pt x="4200" y="31243"/>
                  <a:pt x="5524" y="31562"/>
                </a:cubicBezTo>
                <a:cubicBezTo>
                  <a:pt x="5433" y="30512"/>
                  <a:pt x="4679" y="29531"/>
                  <a:pt x="3675" y="29165"/>
                </a:cubicBezTo>
                <a:lnTo>
                  <a:pt x="3675" y="29165"/>
                </a:lnTo>
                <a:cubicBezTo>
                  <a:pt x="4346" y="29274"/>
                  <a:pt x="5017" y="29369"/>
                  <a:pt x="5689" y="29472"/>
                </a:cubicBezTo>
                <a:lnTo>
                  <a:pt x="5689" y="29472"/>
                </a:lnTo>
                <a:cubicBezTo>
                  <a:pt x="4285" y="29128"/>
                  <a:pt x="4850" y="27988"/>
                  <a:pt x="4520" y="26792"/>
                </a:cubicBezTo>
                <a:cubicBezTo>
                  <a:pt x="3858" y="24463"/>
                  <a:pt x="3173" y="22364"/>
                  <a:pt x="2009" y="20172"/>
                </a:cubicBezTo>
                <a:lnTo>
                  <a:pt x="2009" y="20172"/>
                </a:lnTo>
                <a:cubicBezTo>
                  <a:pt x="2899" y="20857"/>
                  <a:pt x="3926" y="21359"/>
                  <a:pt x="5022" y="21633"/>
                </a:cubicBezTo>
                <a:cubicBezTo>
                  <a:pt x="4976" y="21131"/>
                  <a:pt x="4908" y="20629"/>
                  <a:pt x="4908" y="20104"/>
                </a:cubicBezTo>
                <a:lnTo>
                  <a:pt x="4908" y="20104"/>
                </a:lnTo>
                <a:cubicBezTo>
                  <a:pt x="5554" y="20521"/>
                  <a:pt x="6296" y="20843"/>
                  <a:pt x="7082" y="20843"/>
                </a:cubicBezTo>
                <a:cubicBezTo>
                  <a:pt x="7155" y="20843"/>
                  <a:pt x="7230" y="20840"/>
                  <a:pt x="7304" y="20834"/>
                </a:cubicBezTo>
                <a:cubicBezTo>
                  <a:pt x="7030" y="20241"/>
                  <a:pt x="6734" y="19625"/>
                  <a:pt x="6437" y="19031"/>
                </a:cubicBezTo>
                <a:lnTo>
                  <a:pt x="6437" y="19031"/>
                </a:lnTo>
                <a:cubicBezTo>
                  <a:pt x="6939" y="19236"/>
                  <a:pt x="7281" y="19693"/>
                  <a:pt x="7761" y="19921"/>
                </a:cubicBezTo>
                <a:cubicBezTo>
                  <a:pt x="7903" y="19999"/>
                  <a:pt x="8076" y="20038"/>
                  <a:pt x="8247" y="20038"/>
                </a:cubicBezTo>
                <a:cubicBezTo>
                  <a:pt x="8627" y="20038"/>
                  <a:pt x="9000" y="19849"/>
                  <a:pt x="9016" y="19488"/>
                </a:cubicBezTo>
                <a:cubicBezTo>
                  <a:pt x="9039" y="19328"/>
                  <a:pt x="8970" y="19168"/>
                  <a:pt x="8902" y="19031"/>
                </a:cubicBezTo>
                <a:cubicBezTo>
                  <a:pt x="8449" y="18018"/>
                  <a:pt x="7793" y="17127"/>
                  <a:pt x="6971" y="16415"/>
                </a:cubicBezTo>
                <a:lnTo>
                  <a:pt x="6971" y="16415"/>
                </a:lnTo>
                <a:cubicBezTo>
                  <a:pt x="7405" y="16758"/>
                  <a:pt x="7939" y="16984"/>
                  <a:pt x="8491" y="17045"/>
                </a:cubicBezTo>
                <a:cubicBezTo>
                  <a:pt x="8548" y="17052"/>
                  <a:pt x="8608" y="17057"/>
                  <a:pt x="8670" y="17057"/>
                </a:cubicBezTo>
                <a:cubicBezTo>
                  <a:pt x="8808" y="17057"/>
                  <a:pt x="8951" y="17033"/>
                  <a:pt x="9062" y="16954"/>
                </a:cubicBezTo>
                <a:cubicBezTo>
                  <a:pt x="9427" y="16726"/>
                  <a:pt x="9267" y="16155"/>
                  <a:pt x="9062" y="15767"/>
                </a:cubicBezTo>
                <a:cubicBezTo>
                  <a:pt x="8617" y="15011"/>
                  <a:pt x="8042" y="14320"/>
                  <a:pt x="7379" y="13757"/>
                </a:cubicBezTo>
                <a:lnTo>
                  <a:pt x="7379" y="13757"/>
                </a:lnTo>
                <a:cubicBezTo>
                  <a:pt x="7849" y="14145"/>
                  <a:pt x="8423" y="14425"/>
                  <a:pt x="9039" y="14557"/>
                </a:cubicBezTo>
                <a:cubicBezTo>
                  <a:pt x="9290" y="14101"/>
                  <a:pt x="8811" y="13621"/>
                  <a:pt x="8446" y="13279"/>
                </a:cubicBezTo>
                <a:cubicBezTo>
                  <a:pt x="7281" y="12092"/>
                  <a:pt x="6985" y="10152"/>
                  <a:pt x="7738" y="8668"/>
                </a:cubicBezTo>
                <a:lnTo>
                  <a:pt x="7738" y="8668"/>
                </a:lnTo>
                <a:cubicBezTo>
                  <a:pt x="7943" y="9353"/>
                  <a:pt x="8286" y="9969"/>
                  <a:pt x="8719" y="10540"/>
                </a:cubicBezTo>
                <a:cubicBezTo>
                  <a:pt x="9130" y="9330"/>
                  <a:pt x="9541" y="8143"/>
                  <a:pt x="9952" y="6934"/>
                </a:cubicBezTo>
                <a:lnTo>
                  <a:pt x="9952" y="6934"/>
                </a:lnTo>
                <a:cubicBezTo>
                  <a:pt x="9929" y="7459"/>
                  <a:pt x="10294" y="7961"/>
                  <a:pt x="10797" y="8098"/>
                </a:cubicBezTo>
                <a:cubicBezTo>
                  <a:pt x="10889" y="8123"/>
                  <a:pt x="10985" y="8135"/>
                  <a:pt x="11081" y="8135"/>
                </a:cubicBezTo>
                <a:cubicBezTo>
                  <a:pt x="11506" y="8135"/>
                  <a:pt x="11938" y="7899"/>
                  <a:pt x="12143" y="7527"/>
                </a:cubicBezTo>
                <a:lnTo>
                  <a:pt x="12143" y="7527"/>
                </a:lnTo>
                <a:cubicBezTo>
                  <a:pt x="11778" y="8463"/>
                  <a:pt x="11436" y="9376"/>
                  <a:pt x="11093" y="10312"/>
                </a:cubicBezTo>
                <a:cubicBezTo>
                  <a:pt x="10933" y="10723"/>
                  <a:pt x="10774" y="11179"/>
                  <a:pt x="10956" y="11567"/>
                </a:cubicBezTo>
                <a:cubicBezTo>
                  <a:pt x="11062" y="11806"/>
                  <a:pt x="11338" y="11952"/>
                  <a:pt x="11582" y="11952"/>
                </a:cubicBezTo>
                <a:cubicBezTo>
                  <a:pt x="11725" y="11952"/>
                  <a:pt x="11858" y="11902"/>
                  <a:pt x="11938" y="11789"/>
                </a:cubicBezTo>
                <a:lnTo>
                  <a:pt x="11938" y="11789"/>
                </a:lnTo>
                <a:cubicBezTo>
                  <a:pt x="11526" y="12567"/>
                  <a:pt x="11210" y="13449"/>
                  <a:pt x="11276" y="14352"/>
                </a:cubicBezTo>
                <a:cubicBezTo>
                  <a:pt x="11344" y="15265"/>
                  <a:pt x="11892" y="16201"/>
                  <a:pt x="12782" y="16497"/>
                </a:cubicBezTo>
                <a:cubicBezTo>
                  <a:pt x="12958" y="16147"/>
                  <a:pt x="13028" y="15754"/>
                  <a:pt x="12952" y="15360"/>
                </a:cubicBezTo>
                <a:lnTo>
                  <a:pt x="12952" y="15360"/>
                </a:lnTo>
                <a:cubicBezTo>
                  <a:pt x="13086" y="16008"/>
                  <a:pt x="13228" y="16692"/>
                  <a:pt x="13695" y="17159"/>
                </a:cubicBezTo>
                <a:cubicBezTo>
                  <a:pt x="13954" y="17444"/>
                  <a:pt x="14352" y="17611"/>
                  <a:pt x="14728" y="17611"/>
                </a:cubicBezTo>
                <a:cubicBezTo>
                  <a:pt x="15014" y="17611"/>
                  <a:pt x="15288" y="17514"/>
                  <a:pt x="15476" y="17296"/>
                </a:cubicBezTo>
                <a:cubicBezTo>
                  <a:pt x="15635" y="17091"/>
                  <a:pt x="15704" y="16817"/>
                  <a:pt x="15750" y="16566"/>
                </a:cubicBezTo>
                <a:cubicBezTo>
                  <a:pt x="15932" y="15607"/>
                  <a:pt x="15795" y="14603"/>
                  <a:pt x="15384" y="13713"/>
                </a:cubicBezTo>
                <a:lnTo>
                  <a:pt x="15384" y="13713"/>
                </a:lnTo>
                <a:cubicBezTo>
                  <a:pt x="15544" y="14010"/>
                  <a:pt x="15727" y="14329"/>
                  <a:pt x="16024" y="14512"/>
                </a:cubicBezTo>
                <a:cubicBezTo>
                  <a:pt x="16154" y="14598"/>
                  <a:pt x="16320" y="14649"/>
                  <a:pt x="16483" y="14649"/>
                </a:cubicBezTo>
                <a:cubicBezTo>
                  <a:pt x="16663" y="14649"/>
                  <a:pt x="16839" y="14587"/>
                  <a:pt x="16959" y="14443"/>
                </a:cubicBezTo>
                <a:cubicBezTo>
                  <a:pt x="17073" y="14283"/>
                  <a:pt x="17096" y="14032"/>
                  <a:pt x="17096" y="13804"/>
                </a:cubicBezTo>
                <a:cubicBezTo>
                  <a:pt x="17073" y="12549"/>
                  <a:pt x="16845" y="11019"/>
                  <a:pt x="17850" y="10266"/>
                </a:cubicBezTo>
                <a:lnTo>
                  <a:pt x="18101" y="13211"/>
                </a:lnTo>
                <a:cubicBezTo>
                  <a:pt x="18626" y="12823"/>
                  <a:pt x="19265" y="12572"/>
                  <a:pt x="19927" y="12503"/>
                </a:cubicBezTo>
                <a:lnTo>
                  <a:pt x="19927" y="12503"/>
                </a:lnTo>
                <a:cubicBezTo>
                  <a:pt x="19402" y="13325"/>
                  <a:pt x="18648" y="15836"/>
                  <a:pt x="19173" y="16794"/>
                </a:cubicBezTo>
                <a:cubicBezTo>
                  <a:pt x="19300" y="17019"/>
                  <a:pt x="19524" y="17110"/>
                  <a:pt x="19773" y="17110"/>
                </a:cubicBezTo>
                <a:cubicBezTo>
                  <a:pt x="20107" y="17110"/>
                  <a:pt x="20487" y="16948"/>
                  <a:pt x="20748" y="16726"/>
                </a:cubicBezTo>
                <a:cubicBezTo>
                  <a:pt x="21182" y="16315"/>
                  <a:pt x="21570" y="15744"/>
                  <a:pt x="22164" y="15676"/>
                </a:cubicBezTo>
                <a:lnTo>
                  <a:pt x="22164" y="15676"/>
                </a:lnTo>
                <a:cubicBezTo>
                  <a:pt x="21912" y="16566"/>
                  <a:pt x="21661" y="17479"/>
                  <a:pt x="21433" y="18392"/>
                </a:cubicBezTo>
                <a:cubicBezTo>
                  <a:pt x="21296" y="18894"/>
                  <a:pt x="21205" y="19556"/>
                  <a:pt x="21616" y="19876"/>
                </a:cubicBezTo>
                <a:cubicBezTo>
                  <a:pt x="21747" y="19981"/>
                  <a:pt x="21885" y="20027"/>
                  <a:pt x="22023" y="20027"/>
                </a:cubicBezTo>
                <a:cubicBezTo>
                  <a:pt x="22603" y="20027"/>
                  <a:pt x="23193" y="19211"/>
                  <a:pt x="23396" y="18529"/>
                </a:cubicBezTo>
                <a:lnTo>
                  <a:pt x="23396" y="18529"/>
                </a:lnTo>
                <a:cubicBezTo>
                  <a:pt x="24423" y="19305"/>
                  <a:pt x="23921" y="20994"/>
                  <a:pt x="23122" y="22021"/>
                </a:cubicBezTo>
                <a:cubicBezTo>
                  <a:pt x="22323" y="23048"/>
                  <a:pt x="21273" y="24167"/>
                  <a:pt x="21524" y="25445"/>
                </a:cubicBezTo>
                <a:cubicBezTo>
                  <a:pt x="22460" y="24623"/>
                  <a:pt x="23350" y="23710"/>
                  <a:pt x="24126" y="22752"/>
                </a:cubicBezTo>
                <a:lnTo>
                  <a:pt x="24126" y="22752"/>
                </a:lnTo>
                <a:cubicBezTo>
                  <a:pt x="24195" y="24737"/>
                  <a:pt x="23761" y="26746"/>
                  <a:pt x="22917" y="28549"/>
                </a:cubicBezTo>
                <a:cubicBezTo>
                  <a:pt x="24024" y="28461"/>
                  <a:pt x="25046" y="27663"/>
                  <a:pt x="25418" y="26614"/>
                </a:cubicBezTo>
                <a:lnTo>
                  <a:pt x="25418" y="26614"/>
                </a:lnTo>
                <a:cubicBezTo>
                  <a:pt x="24830" y="28442"/>
                  <a:pt x="25361" y="30581"/>
                  <a:pt x="26751" y="31905"/>
                </a:cubicBezTo>
                <a:cubicBezTo>
                  <a:pt x="27117" y="30946"/>
                  <a:pt x="27231" y="29896"/>
                  <a:pt x="27094" y="28869"/>
                </a:cubicBezTo>
                <a:lnTo>
                  <a:pt x="27094" y="28869"/>
                </a:lnTo>
                <a:cubicBezTo>
                  <a:pt x="27277" y="29682"/>
                  <a:pt x="28057" y="30314"/>
                  <a:pt x="28854" y="30314"/>
                </a:cubicBezTo>
                <a:cubicBezTo>
                  <a:pt x="28952" y="30314"/>
                  <a:pt x="29050" y="30304"/>
                  <a:pt x="29148" y="30284"/>
                </a:cubicBezTo>
                <a:cubicBezTo>
                  <a:pt x="29894" y="30135"/>
                  <a:pt x="30411" y="29346"/>
                  <a:pt x="30339" y="28614"/>
                </a:cubicBezTo>
                <a:lnTo>
                  <a:pt x="30339" y="28614"/>
                </a:lnTo>
                <a:cubicBezTo>
                  <a:pt x="30596" y="29064"/>
                  <a:pt x="31160" y="29302"/>
                  <a:pt x="31739" y="29302"/>
                </a:cubicBezTo>
                <a:cubicBezTo>
                  <a:pt x="32306" y="29302"/>
                  <a:pt x="32888" y="29074"/>
                  <a:pt x="33211" y="28595"/>
                </a:cubicBezTo>
                <a:cubicBezTo>
                  <a:pt x="33815" y="27669"/>
                  <a:pt x="33560" y="26447"/>
                  <a:pt x="32937" y="25510"/>
                </a:cubicBezTo>
                <a:lnTo>
                  <a:pt x="32937" y="25510"/>
                </a:lnTo>
                <a:cubicBezTo>
                  <a:pt x="33334" y="25874"/>
                  <a:pt x="33855" y="26091"/>
                  <a:pt x="34398" y="26107"/>
                </a:cubicBezTo>
                <a:cubicBezTo>
                  <a:pt x="33964" y="24692"/>
                  <a:pt x="32709" y="23710"/>
                  <a:pt x="31750" y="22592"/>
                </a:cubicBezTo>
                <a:cubicBezTo>
                  <a:pt x="30769" y="21473"/>
                  <a:pt x="30061" y="19761"/>
                  <a:pt x="30906" y="18552"/>
                </a:cubicBezTo>
                <a:lnTo>
                  <a:pt x="30906" y="18552"/>
                </a:lnTo>
                <a:cubicBezTo>
                  <a:pt x="31020" y="19556"/>
                  <a:pt x="31682" y="20469"/>
                  <a:pt x="32618" y="20880"/>
                </a:cubicBezTo>
                <a:cubicBezTo>
                  <a:pt x="32618" y="20081"/>
                  <a:pt x="32640" y="19259"/>
                  <a:pt x="32663" y="18460"/>
                </a:cubicBezTo>
                <a:cubicBezTo>
                  <a:pt x="33013" y="19139"/>
                  <a:pt x="33770" y="19596"/>
                  <a:pt x="34552" y="19596"/>
                </a:cubicBezTo>
                <a:cubicBezTo>
                  <a:pt x="34637" y="19596"/>
                  <a:pt x="34723" y="19590"/>
                  <a:pt x="34809" y="19579"/>
                </a:cubicBezTo>
                <a:cubicBezTo>
                  <a:pt x="34580" y="18004"/>
                  <a:pt x="35151" y="16657"/>
                  <a:pt x="35128" y="15151"/>
                </a:cubicBezTo>
                <a:cubicBezTo>
                  <a:pt x="35105" y="13553"/>
                  <a:pt x="34375" y="11795"/>
                  <a:pt x="33553" y="10472"/>
                </a:cubicBezTo>
                <a:lnTo>
                  <a:pt x="33553" y="10472"/>
                </a:lnTo>
                <a:cubicBezTo>
                  <a:pt x="34284" y="10905"/>
                  <a:pt x="34877" y="11522"/>
                  <a:pt x="35265" y="12252"/>
                </a:cubicBezTo>
                <a:cubicBezTo>
                  <a:pt x="35460" y="11180"/>
                  <a:pt x="35306" y="10058"/>
                  <a:pt x="34858" y="9071"/>
                </a:cubicBezTo>
                <a:lnTo>
                  <a:pt x="34858" y="9071"/>
                </a:lnTo>
                <a:cubicBezTo>
                  <a:pt x="35082" y="9341"/>
                  <a:pt x="35410" y="9521"/>
                  <a:pt x="35767" y="9536"/>
                </a:cubicBezTo>
                <a:cubicBezTo>
                  <a:pt x="35334" y="8600"/>
                  <a:pt x="34900" y="7664"/>
                  <a:pt x="34444" y="6751"/>
                </a:cubicBezTo>
                <a:lnTo>
                  <a:pt x="34444" y="6751"/>
                </a:lnTo>
                <a:cubicBezTo>
                  <a:pt x="35516" y="7093"/>
                  <a:pt x="36361" y="8006"/>
                  <a:pt x="36612" y="9079"/>
                </a:cubicBezTo>
                <a:cubicBezTo>
                  <a:pt x="37046" y="8212"/>
                  <a:pt x="37205" y="7230"/>
                  <a:pt x="37068" y="6295"/>
                </a:cubicBezTo>
                <a:lnTo>
                  <a:pt x="37068" y="6295"/>
                </a:lnTo>
                <a:cubicBezTo>
                  <a:pt x="38369" y="8372"/>
                  <a:pt x="35882" y="11293"/>
                  <a:pt x="36977" y="13485"/>
                </a:cubicBezTo>
                <a:cubicBezTo>
                  <a:pt x="37046" y="12617"/>
                  <a:pt x="37434" y="11795"/>
                  <a:pt x="38073" y="11202"/>
                </a:cubicBezTo>
                <a:lnTo>
                  <a:pt x="38073" y="11202"/>
                </a:lnTo>
                <a:cubicBezTo>
                  <a:pt x="37320" y="13051"/>
                  <a:pt x="36612" y="15265"/>
                  <a:pt x="37730" y="16931"/>
                </a:cubicBezTo>
                <a:cubicBezTo>
                  <a:pt x="38009" y="16823"/>
                  <a:pt x="38235" y="16568"/>
                  <a:pt x="38323" y="16272"/>
                </a:cubicBezTo>
                <a:lnTo>
                  <a:pt x="38323" y="16272"/>
                </a:lnTo>
                <a:cubicBezTo>
                  <a:pt x="38373" y="17265"/>
                  <a:pt x="39103" y="18199"/>
                  <a:pt x="40059" y="18438"/>
                </a:cubicBezTo>
                <a:cubicBezTo>
                  <a:pt x="39853" y="17616"/>
                  <a:pt x="39625" y="16794"/>
                  <a:pt x="39397" y="15972"/>
                </a:cubicBezTo>
                <a:lnTo>
                  <a:pt x="39397" y="15972"/>
                </a:lnTo>
                <a:cubicBezTo>
                  <a:pt x="39743" y="16722"/>
                  <a:pt x="40558" y="17213"/>
                  <a:pt x="41366" y="17213"/>
                </a:cubicBezTo>
                <a:cubicBezTo>
                  <a:pt x="41517" y="17213"/>
                  <a:pt x="41668" y="17195"/>
                  <a:pt x="41816" y="17159"/>
                </a:cubicBezTo>
                <a:cubicBezTo>
                  <a:pt x="40835" y="16269"/>
                  <a:pt x="40720" y="14580"/>
                  <a:pt x="41565" y="13553"/>
                </a:cubicBezTo>
                <a:lnTo>
                  <a:pt x="41565" y="13553"/>
                </a:lnTo>
                <a:cubicBezTo>
                  <a:pt x="41793" y="14375"/>
                  <a:pt x="42273" y="15105"/>
                  <a:pt x="42912" y="15653"/>
                </a:cubicBezTo>
                <a:cubicBezTo>
                  <a:pt x="42501" y="13850"/>
                  <a:pt x="42798" y="11910"/>
                  <a:pt x="43688" y="10312"/>
                </a:cubicBezTo>
                <a:lnTo>
                  <a:pt x="43688" y="10312"/>
                </a:lnTo>
                <a:cubicBezTo>
                  <a:pt x="43505" y="12024"/>
                  <a:pt x="43642" y="13781"/>
                  <a:pt x="44053" y="15470"/>
                </a:cubicBezTo>
                <a:cubicBezTo>
                  <a:pt x="44248" y="15399"/>
                  <a:pt x="44388" y="15178"/>
                  <a:pt x="44377" y="14964"/>
                </a:cubicBezTo>
                <a:lnTo>
                  <a:pt x="44377" y="14964"/>
                </a:lnTo>
                <a:cubicBezTo>
                  <a:pt x="44689" y="15985"/>
                  <a:pt x="45455" y="16867"/>
                  <a:pt x="46404" y="17342"/>
                </a:cubicBezTo>
                <a:cubicBezTo>
                  <a:pt x="45605" y="15607"/>
                  <a:pt x="45377" y="13621"/>
                  <a:pt x="45742" y="11727"/>
                </a:cubicBezTo>
                <a:lnTo>
                  <a:pt x="45742" y="11727"/>
                </a:lnTo>
                <a:cubicBezTo>
                  <a:pt x="45719" y="13142"/>
                  <a:pt x="46176" y="14534"/>
                  <a:pt x="47020" y="15653"/>
                </a:cubicBezTo>
                <a:cubicBezTo>
                  <a:pt x="46792" y="13873"/>
                  <a:pt x="47203" y="12024"/>
                  <a:pt x="48162" y="10494"/>
                </a:cubicBezTo>
                <a:lnTo>
                  <a:pt x="48162" y="10494"/>
                </a:lnTo>
                <a:cubicBezTo>
                  <a:pt x="48116" y="11750"/>
                  <a:pt x="48070" y="13005"/>
                  <a:pt x="48025" y="14261"/>
                </a:cubicBezTo>
                <a:cubicBezTo>
                  <a:pt x="48367" y="13781"/>
                  <a:pt x="48709" y="13302"/>
                  <a:pt x="49052" y="12823"/>
                </a:cubicBezTo>
                <a:lnTo>
                  <a:pt x="49052" y="12823"/>
                </a:lnTo>
                <a:cubicBezTo>
                  <a:pt x="48801" y="13987"/>
                  <a:pt x="48892" y="15196"/>
                  <a:pt x="49303" y="16292"/>
                </a:cubicBezTo>
                <a:cubicBezTo>
                  <a:pt x="49460" y="16693"/>
                  <a:pt x="49843" y="17108"/>
                  <a:pt x="50189" y="17108"/>
                </a:cubicBezTo>
                <a:cubicBezTo>
                  <a:pt x="50295" y="17108"/>
                  <a:pt x="50398" y="17068"/>
                  <a:pt x="50490" y="16977"/>
                </a:cubicBezTo>
                <a:cubicBezTo>
                  <a:pt x="50649" y="16840"/>
                  <a:pt x="50649" y="16612"/>
                  <a:pt x="50672" y="16406"/>
                </a:cubicBezTo>
                <a:cubicBezTo>
                  <a:pt x="50741" y="15128"/>
                  <a:pt x="50832" y="13873"/>
                  <a:pt x="50901" y="12594"/>
                </a:cubicBezTo>
                <a:cubicBezTo>
                  <a:pt x="51585" y="13553"/>
                  <a:pt x="52293" y="14512"/>
                  <a:pt x="53001" y="15447"/>
                </a:cubicBezTo>
                <a:cubicBezTo>
                  <a:pt x="53137" y="15196"/>
                  <a:pt x="53274" y="14900"/>
                  <a:pt x="53548" y="14763"/>
                </a:cubicBezTo>
                <a:cubicBezTo>
                  <a:pt x="53636" y="14707"/>
                  <a:pt x="53744" y="14679"/>
                  <a:pt x="53850" y="14679"/>
                </a:cubicBezTo>
                <a:cubicBezTo>
                  <a:pt x="54048" y="14679"/>
                  <a:pt x="54242" y="14775"/>
                  <a:pt x="54302" y="14968"/>
                </a:cubicBezTo>
                <a:cubicBezTo>
                  <a:pt x="54370" y="15174"/>
                  <a:pt x="54233" y="15402"/>
                  <a:pt x="54142" y="15584"/>
                </a:cubicBezTo>
                <a:cubicBezTo>
                  <a:pt x="53252" y="17159"/>
                  <a:pt x="53662" y="17958"/>
                  <a:pt x="54187" y="19305"/>
                </a:cubicBezTo>
                <a:cubicBezTo>
                  <a:pt x="54690" y="20583"/>
                  <a:pt x="55215" y="22295"/>
                  <a:pt x="56036" y="23482"/>
                </a:cubicBezTo>
                <a:cubicBezTo>
                  <a:pt x="58245" y="21162"/>
                  <a:pt x="57422" y="18383"/>
                  <a:pt x="57107" y="15509"/>
                </a:cubicBezTo>
                <a:lnTo>
                  <a:pt x="57107" y="15509"/>
                </a:lnTo>
                <a:cubicBezTo>
                  <a:pt x="57241" y="16213"/>
                  <a:pt x="57984" y="16739"/>
                  <a:pt x="58708" y="16739"/>
                </a:cubicBezTo>
                <a:cubicBezTo>
                  <a:pt x="58954" y="16739"/>
                  <a:pt x="59198" y="16679"/>
                  <a:pt x="59414" y="16543"/>
                </a:cubicBezTo>
                <a:cubicBezTo>
                  <a:pt x="60213" y="16064"/>
                  <a:pt x="60348" y="14834"/>
                  <a:pt x="59789" y="14105"/>
                </a:cubicBezTo>
                <a:lnTo>
                  <a:pt x="59789" y="14105"/>
                </a:lnTo>
                <a:cubicBezTo>
                  <a:pt x="60230" y="14529"/>
                  <a:pt x="60700" y="14913"/>
                  <a:pt x="61263" y="15082"/>
                </a:cubicBezTo>
                <a:cubicBezTo>
                  <a:pt x="61449" y="15142"/>
                  <a:pt x="61648" y="15172"/>
                  <a:pt x="61846" y="15172"/>
                </a:cubicBezTo>
                <a:cubicBezTo>
                  <a:pt x="62400" y="15172"/>
                  <a:pt x="62945" y="14937"/>
                  <a:pt x="63181" y="14466"/>
                </a:cubicBezTo>
                <a:cubicBezTo>
                  <a:pt x="63268" y="14302"/>
                  <a:pt x="63293" y="14116"/>
                  <a:pt x="63270" y="13933"/>
                </a:cubicBezTo>
                <a:lnTo>
                  <a:pt x="63270" y="13933"/>
                </a:lnTo>
                <a:cubicBezTo>
                  <a:pt x="63514" y="14025"/>
                  <a:pt x="63774" y="14075"/>
                  <a:pt x="64032" y="14075"/>
                </a:cubicBezTo>
                <a:cubicBezTo>
                  <a:pt x="64272" y="14075"/>
                  <a:pt x="64511" y="14032"/>
                  <a:pt x="64733" y="13941"/>
                </a:cubicBezTo>
                <a:cubicBezTo>
                  <a:pt x="63340" y="12686"/>
                  <a:pt x="62656" y="10700"/>
                  <a:pt x="62975" y="8874"/>
                </a:cubicBezTo>
                <a:lnTo>
                  <a:pt x="62975" y="8874"/>
                </a:lnTo>
                <a:cubicBezTo>
                  <a:pt x="63226" y="10038"/>
                  <a:pt x="63888" y="11134"/>
                  <a:pt x="64801" y="11910"/>
                </a:cubicBezTo>
                <a:cubicBezTo>
                  <a:pt x="65208" y="11372"/>
                  <a:pt x="65546" y="10782"/>
                  <a:pt x="65795" y="10156"/>
                </a:cubicBezTo>
                <a:lnTo>
                  <a:pt x="65795" y="10156"/>
                </a:lnTo>
                <a:cubicBezTo>
                  <a:pt x="65791" y="10261"/>
                  <a:pt x="65793" y="10367"/>
                  <a:pt x="65806" y="10472"/>
                </a:cubicBezTo>
                <a:cubicBezTo>
                  <a:pt x="65851" y="11088"/>
                  <a:pt x="66308" y="11704"/>
                  <a:pt x="66901" y="11727"/>
                </a:cubicBezTo>
                <a:cubicBezTo>
                  <a:pt x="66918" y="11728"/>
                  <a:pt x="66934" y="11728"/>
                  <a:pt x="66951" y="11728"/>
                </a:cubicBezTo>
                <a:cubicBezTo>
                  <a:pt x="67386" y="11728"/>
                  <a:pt x="67758" y="11441"/>
                  <a:pt x="68088" y="11134"/>
                </a:cubicBezTo>
                <a:cubicBezTo>
                  <a:pt x="68566" y="10690"/>
                  <a:pt x="68985" y="10182"/>
                  <a:pt x="69334" y="9626"/>
                </a:cubicBezTo>
                <a:lnTo>
                  <a:pt x="69334" y="9626"/>
                </a:lnTo>
                <a:cubicBezTo>
                  <a:pt x="69345" y="9818"/>
                  <a:pt x="69398" y="10004"/>
                  <a:pt x="69503" y="10175"/>
                </a:cubicBezTo>
                <a:cubicBezTo>
                  <a:pt x="69666" y="10436"/>
                  <a:pt x="69961" y="10548"/>
                  <a:pt x="70259" y="10548"/>
                </a:cubicBezTo>
                <a:cubicBezTo>
                  <a:pt x="70360" y="10548"/>
                  <a:pt x="70462" y="10535"/>
                  <a:pt x="70559" y="10511"/>
                </a:cubicBezTo>
                <a:lnTo>
                  <a:pt x="70559" y="10511"/>
                </a:lnTo>
                <a:cubicBezTo>
                  <a:pt x="70383" y="10824"/>
                  <a:pt x="70257" y="11157"/>
                  <a:pt x="70234" y="11522"/>
                </a:cubicBezTo>
                <a:cubicBezTo>
                  <a:pt x="70192" y="12153"/>
                  <a:pt x="70673" y="12861"/>
                  <a:pt x="71285" y="12861"/>
                </a:cubicBezTo>
                <a:cubicBezTo>
                  <a:pt x="71337" y="12861"/>
                  <a:pt x="71390" y="12856"/>
                  <a:pt x="71443" y="12845"/>
                </a:cubicBezTo>
                <a:cubicBezTo>
                  <a:pt x="72973" y="11887"/>
                  <a:pt x="74068" y="10266"/>
                  <a:pt x="74342" y="8486"/>
                </a:cubicBezTo>
                <a:lnTo>
                  <a:pt x="74342" y="8486"/>
                </a:lnTo>
                <a:cubicBezTo>
                  <a:pt x="74570" y="9741"/>
                  <a:pt x="74707" y="11293"/>
                  <a:pt x="73680" y="12069"/>
                </a:cubicBezTo>
                <a:cubicBezTo>
                  <a:pt x="73384" y="12320"/>
                  <a:pt x="73018" y="12457"/>
                  <a:pt x="72790" y="12731"/>
                </a:cubicBezTo>
                <a:cubicBezTo>
                  <a:pt x="72356" y="13256"/>
                  <a:pt x="72516" y="14101"/>
                  <a:pt x="73064" y="14489"/>
                </a:cubicBezTo>
                <a:cubicBezTo>
                  <a:pt x="73322" y="14691"/>
                  <a:pt x="73642" y="14783"/>
                  <a:pt x="73968" y="14783"/>
                </a:cubicBezTo>
                <a:cubicBezTo>
                  <a:pt x="74303" y="14783"/>
                  <a:pt x="74646" y="14685"/>
                  <a:pt x="74936" y="14512"/>
                </a:cubicBezTo>
                <a:cubicBezTo>
                  <a:pt x="75308" y="14279"/>
                  <a:pt x="75817" y="13952"/>
                  <a:pt x="76191" y="13952"/>
                </a:cubicBezTo>
                <a:cubicBezTo>
                  <a:pt x="76368" y="13952"/>
                  <a:pt x="76514" y="14025"/>
                  <a:pt x="76602" y="14215"/>
                </a:cubicBezTo>
                <a:cubicBezTo>
                  <a:pt x="75004" y="15379"/>
                  <a:pt x="73657" y="16908"/>
                  <a:pt x="72630" y="18620"/>
                </a:cubicBezTo>
                <a:cubicBezTo>
                  <a:pt x="74570" y="18369"/>
                  <a:pt x="76305" y="16931"/>
                  <a:pt x="76921" y="15082"/>
                </a:cubicBezTo>
                <a:lnTo>
                  <a:pt x="76921" y="15082"/>
                </a:lnTo>
                <a:cubicBezTo>
                  <a:pt x="77515" y="16383"/>
                  <a:pt x="77355" y="18027"/>
                  <a:pt x="76465" y="19168"/>
                </a:cubicBezTo>
                <a:cubicBezTo>
                  <a:pt x="76510" y="19170"/>
                  <a:pt x="76555" y="19171"/>
                  <a:pt x="76600" y="19171"/>
                </a:cubicBezTo>
                <a:cubicBezTo>
                  <a:pt x="77007" y="19171"/>
                  <a:pt x="77394" y="19077"/>
                  <a:pt x="77743" y="18871"/>
                </a:cubicBezTo>
                <a:cubicBezTo>
                  <a:pt x="78245" y="19191"/>
                  <a:pt x="78200" y="19944"/>
                  <a:pt x="77926" y="20492"/>
                </a:cubicBezTo>
                <a:cubicBezTo>
                  <a:pt x="77629" y="21017"/>
                  <a:pt x="77173" y="21451"/>
                  <a:pt x="76990" y="21998"/>
                </a:cubicBezTo>
                <a:cubicBezTo>
                  <a:pt x="76853" y="22364"/>
                  <a:pt x="76853" y="22774"/>
                  <a:pt x="76716" y="23117"/>
                </a:cubicBezTo>
                <a:cubicBezTo>
                  <a:pt x="75894" y="25011"/>
                  <a:pt x="72288" y="23528"/>
                  <a:pt x="71284" y="25331"/>
                </a:cubicBezTo>
                <a:cubicBezTo>
                  <a:pt x="72334" y="25513"/>
                  <a:pt x="73406" y="25696"/>
                  <a:pt x="74479" y="25879"/>
                </a:cubicBezTo>
                <a:cubicBezTo>
                  <a:pt x="73475" y="26404"/>
                  <a:pt x="72607" y="27157"/>
                  <a:pt x="71923" y="28047"/>
                </a:cubicBezTo>
                <a:cubicBezTo>
                  <a:pt x="72140" y="28150"/>
                  <a:pt x="72379" y="28201"/>
                  <a:pt x="72622" y="28201"/>
                </a:cubicBezTo>
                <a:cubicBezTo>
                  <a:pt x="72864" y="28201"/>
                  <a:pt x="73110" y="28150"/>
                  <a:pt x="73338" y="28047"/>
                </a:cubicBezTo>
                <a:lnTo>
                  <a:pt x="73338" y="28047"/>
                </a:lnTo>
                <a:cubicBezTo>
                  <a:pt x="72790" y="28777"/>
                  <a:pt x="72425" y="29599"/>
                  <a:pt x="72242" y="30489"/>
                </a:cubicBezTo>
                <a:cubicBezTo>
                  <a:pt x="73566" y="30193"/>
                  <a:pt x="74753" y="29371"/>
                  <a:pt x="75483" y="28207"/>
                </a:cubicBezTo>
                <a:lnTo>
                  <a:pt x="75483" y="28207"/>
                </a:lnTo>
                <a:cubicBezTo>
                  <a:pt x="75004" y="29964"/>
                  <a:pt x="74548" y="31699"/>
                  <a:pt x="74068" y="33434"/>
                </a:cubicBezTo>
                <a:cubicBezTo>
                  <a:pt x="75894" y="32635"/>
                  <a:pt x="77241" y="30832"/>
                  <a:pt x="77492" y="28869"/>
                </a:cubicBezTo>
                <a:cubicBezTo>
                  <a:pt x="77492" y="29690"/>
                  <a:pt x="77720" y="30512"/>
                  <a:pt x="78154" y="31197"/>
                </a:cubicBezTo>
                <a:cubicBezTo>
                  <a:pt x="78725" y="30421"/>
                  <a:pt x="79067" y="29485"/>
                  <a:pt x="79113" y="28526"/>
                </a:cubicBezTo>
                <a:cubicBezTo>
                  <a:pt x="79272" y="29645"/>
                  <a:pt x="80117" y="30672"/>
                  <a:pt x="81190" y="30992"/>
                </a:cubicBezTo>
                <a:cubicBezTo>
                  <a:pt x="81306" y="31030"/>
                  <a:pt x="81439" y="31057"/>
                  <a:pt x="81568" y="31057"/>
                </a:cubicBezTo>
                <a:cubicBezTo>
                  <a:pt x="81741" y="31057"/>
                  <a:pt x="81907" y="31009"/>
                  <a:pt x="82011" y="30877"/>
                </a:cubicBezTo>
                <a:cubicBezTo>
                  <a:pt x="82194" y="30649"/>
                  <a:pt x="82103" y="30307"/>
                  <a:pt x="82011" y="30033"/>
                </a:cubicBezTo>
                <a:cubicBezTo>
                  <a:pt x="81623" y="29006"/>
                  <a:pt x="80870" y="27727"/>
                  <a:pt x="80962" y="26632"/>
                </a:cubicBezTo>
                <a:lnTo>
                  <a:pt x="80962" y="26632"/>
                </a:lnTo>
                <a:cubicBezTo>
                  <a:pt x="81350" y="26906"/>
                  <a:pt x="81646" y="27271"/>
                  <a:pt x="81966" y="27613"/>
                </a:cubicBezTo>
                <a:cubicBezTo>
                  <a:pt x="81484" y="25787"/>
                  <a:pt x="80985" y="23943"/>
                  <a:pt x="80499" y="22112"/>
                </a:cubicBezTo>
                <a:lnTo>
                  <a:pt x="80499" y="22112"/>
                </a:lnTo>
                <a:cubicBezTo>
                  <a:pt x="80822" y="22794"/>
                  <a:pt x="81493" y="23312"/>
                  <a:pt x="82240" y="23414"/>
                </a:cubicBezTo>
                <a:cubicBezTo>
                  <a:pt x="82016" y="21679"/>
                  <a:pt x="81518" y="19990"/>
                  <a:pt x="80758" y="18422"/>
                </a:cubicBezTo>
                <a:lnTo>
                  <a:pt x="80758" y="18422"/>
                </a:lnTo>
                <a:cubicBezTo>
                  <a:pt x="81314" y="19234"/>
                  <a:pt x="82095" y="19895"/>
                  <a:pt x="82993" y="20286"/>
                </a:cubicBezTo>
                <a:cubicBezTo>
                  <a:pt x="82719" y="19373"/>
                  <a:pt x="82445" y="18483"/>
                  <a:pt x="82171" y="17570"/>
                </a:cubicBezTo>
                <a:lnTo>
                  <a:pt x="82171" y="17570"/>
                </a:lnTo>
                <a:cubicBezTo>
                  <a:pt x="83541" y="18917"/>
                  <a:pt x="84340" y="20834"/>
                  <a:pt x="84340" y="22752"/>
                </a:cubicBezTo>
                <a:cubicBezTo>
                  <a:pt x="85126" y="22086"/>
                  <a:pt x="85414" y="20905"/>
                  <a:pt x="85077" y="19946"/>
                </a:cubicBezTo>
                <a:lnTo>
                  <a:pt x="85077" y="19946"/>
                </a:lnTo>
                <a:cubicBezTo>
                  <a:pt x="85446" y="20662"/>
                  <a:pt x="86032" y="21288"/>
                  <a:pt x="86736" y="21679"/>
                </a:cubicBezTo>
                <a:cubicBezTo>
                  <a:pt x="86987" y="19579"/>
                  <a:pt x="86394" y="17388"/>
                  <a:pt x="85070" y="15744"/>
                </a:cubicBezTo>
                <a:cubicBezTo>
                  <a:pt x="85504" y="14694"/>
                  <a:pt x="85937" y="13621"/>
                  <a:pt x="86371" y="12572"/>
                </a:cubicBezTo>
                <a:cubicBezTo>
                  <a:pt x="86622" y="13736"/>
                  <a:pt x="86873" y="14900"/>
                  <a:pt x="87124" y="16041"/>
                </a:cubicBezTo>
                <a:cubicBezTo>
                  <a:pt x="87490" y="15676"/>
                  <a:pt x="87832" y="15288"/>
                  <a:pt x="88174" y="14900"/>
                </a:cubicBezTo>
                <a:cubicBezTo>
                  <a:pt x="88631" y="15836"/>
                  <a:pt x="88403" y="16977"/>
                  <a:pt x="88768" y="17958"/>
                </a:cubicBezTo>
                <a:cubicBezTo>
                  <a:pt x="89000" y="18581"/>
                  <a:pt x="89737" y="19039"/>
                  <a:pt x="90339" y="19039"/>
                </a:cubicBezTo>
                <a:cubicBezTo>
                  <a:pt x="90685" y="19039"/>
                  <a:pt x="90985" y="18887"/>
                  <a:pt x="91119" y="18529"/>
                </a:cubicBezTo>
                <a:lnTo>
                  <a:pt x="91119" y="18529"/>
                </a:lnTo>
                <a:cubicBezTo>
                  <a:pt x="91119" y="19214"/>
                  <a:pt x="91096" y="19921"/>
                  <a:pt x="91096" y="20606"/>
                </a:cubicBezTo>
                <a:cubicBezTo>
                  <a:pt x="91073" y="21154"/>
                  <a:pt x="91073" y="21724"/>
                  <a:pt x="91301" y="22204"/>
                </a:cubicBezTo>
                <a:cubicBezTo>
                  <a:pt x="91512" y="22625"/>
                  <a:pt x="91931" y="22949"/>
                  <a:pt x="92370" y="22949"/>
                </a:cubicBezTo>
                <a:cubicBezTo>
                  <a:pt x="92455" y="22949"/>
                  <a:pt x="92540" y="22937"/>
                  <a:pt x="92625" y="22911"/>
                </a:cubicBezTo>
                <a:cubicBezTo>
                  <a:pt x="92924" y="22820"/>
                  <a:pt x="93112" y="22507"/>
                  <a:pt x="93126" y="22208"/>
                </a:cubicBezTo>
                <a:lnTo>
                  <a:pt x="93126" y="22208"/>
                </a:lnTo>
                <a:cubicBezTo>
                  <a:pt x="93535" y="22893"/>
                  <a:pt x="94064" y="23500"/>
                  <a:pt x="94680" y="24007"/>
                </a:cubicBezTo>
                <a:cubicBezTo>
                  <a:pt x="95045" y="23048"/>
                  <a:pt x="94953" y="21953"/>
                  <a:pt x="94474" y="21040"/>
                </a:cubicBezTo>
                <a:lnTo>
                  <a:pt x="94474" y="21040"/>
                </a:lnTo>
                <a:lnTo>
                  <a:pt x="95729" y="22021"/>
                </a:lnTo>
                <a:cubicBezTo>
                  <a:pt x="95684" y="20218"/>
                  <a:pt x="95433" y="18438"/>
                  <a:pt x="94976" y="16703"/>
                </a:cubicBezTo>
                <a:lnTo>
                  <a:pt x="94976" y="16703"/>
                </a:lnTo>
                <a:cubicBezTo>
                  <a:pt x="95287" y="17347"/>
                  <a:pt x="96009" y="17754"/>
                  <a:pt x="96721" y="17754"/>
                </a:cubicBezTo>
                <a:cubicBezTo>
                  <a:pt x="96741" y="17754"/>
                  <a:pt x="96760" y="17753"/>
                  <a:pt x="96779" y="17753"/>
                </a:cubicBezTo>
                <a:cubicBezTo>
                  <a:pt x="96369" y="15813"/>
                  <a:pt x="95593" y="13941"/>
                  <a:pt x="94474" y="12320"/>
                </a:cubicBezTo>
                <a:lnTo>
                  <a:pt x="94474" y="12320"/>
                </a:lnTo>
                <a:cubicBezTo>
                  <a:pt x="94908" y="12891"/>
                  <a:pt x="95364" y="13462"/>
                  <a:pt x="95821" y="14032"/>
                </a:cubicBezTo>
                <a:cubicBezTo>
                  <a:pt x="96049" y="12663"/>
                  <a:pt x="96460" y="11339"/>
                  <a:pt x="97053" y="10106"/>
                </a:cubicBezTo>
                <a:cubicBezTo>
                  <a:pt x="97327" y="12138"/>
                  <a:pt x="97578" y="14192"/>
                  <a:pt x="97852" y="16246"/>
                </a:cubicBezTo>
                <a:cubicBezTo>
                  <a:pt x="98285" y="14763"/>
                  <a:pt x="98420" y="13223"/>
                  <a:pt x="98291" y="11695"/>
                </a:cubicBezTo>
                <a:lnTo>
                  <a:pt x="98291" y="11695"/>
                </a:lnTo>
                <a:cubicBezTo>
                  <a:pt x="98454" y="12869"/>
                  <a:pt x="98909" y="14009"/>
                  <a:pt x="99610" y="14991"/>
                </a:cubicBezTo>
                <a:cubicBezTo>
                  <a:pt x="100144" y="13922"/>
                  <a:pt x="100192" y="12631"/>
                  <a:pt x="99764" y="11530"/>
                </a:cubicBezTo>
                <a:lnTo>
                  <a:pt x="99764" y="11530"/>
                </a:lnTo>
                <a:cubicBezTo>
                  <a:pt x="100210" y="12211"/>
                  <a:pt x="100794" y="12803"/>
                  <a:pt x="101459" y="13256"/>
                </a:cubicBezTo>
                <a:cubicBezTo>
                  <a:pt x="101824" y="12914"/>
                  <a:pt x="101915" y="12298"/>
                  <a:pt x="101618" y="11887"/>
                </a:cubicBezTo>
                <a:lnTo>
                  <a:pt x="101618" y="11887"/>
                </a:lnTo>
                <a:cubicBezTo>
                  <a:pt x="102166" y="12389"/>
                  <a:pt x="102874" y="12708"/>
                  <a:pt x="103627" y="12777"/>
                </a:cubicBezTo>
                <a:cubicBezTo>
                  <a:pt x="103262" y="11156"/>
                  <a:pt x="103422" y="9422"/>
                  <a:pt x="104106" y="7915"/>
                </a:cubicBezTo>
                <a:lnTo>
                  <a:pt x="104106" y="7915"/>
                </a:lnTo>
                <a:cubicBezTo>
                  <a:pt x="103924" y="9193"/>
                  <a:pt x="104084" y="10540"/>
                  <a:pt x="104609" y="11750"/>
                </a:cubicBezTo>
                <a:cubicBezTo>
                  <a:pt x="105111" y="11727"/>
                  <a:pt x="105590" y="11362"/>
                  <a:pt x="105727" y="10860"/>
                </a:cubicBezTo>
                <a:cubicBezTo>
                  <a:pt x="105818" y="11727"/>
                  <a:pt x="106320" y="12549"/>
                  <a:pt x="107051" y="13005"/>
                </a:cubicBezTo>
                <a:cubicBezTo>
                  <a:pt x="107644" y="11910"/>
                  <a:pt x="108169" y="10768"/>
                  <a:pt x="108626" y="9581"/>
                </a:cubicBezTo>
                <a:lnTo>
                  <a:pt x="108626" y="9581"/>
                </a:lnTo>
                <a:cubicBezTo>
                  <a:pt x="108580" y="10312"/>
                  <a:pt x="108512" y="11065"/>
                  <a:pt x="108831" y="11704"/>
                </a:cubicBezTo>
                <a:cubicBezTo>
                  <a:pt x="109067" y="12176"/>
                  <a:pt x="109589" y="12536"/>
                  <a:pt x="110094" y="12536"/>
                </a:cubicBezTo>
                <a:cubicBezTo>
                  <a:pt x="110273" y="12536"/>
                  <a:pt x="110450" y="12491"/>
                  <a:pt x="110612" y="12389"/>
                </a:cubicBezTo>
                <a:cubicBezTo>
                  <a:pt x="110749" y="12320"/>
                  <a:pt x="110863" y="12183"/>
                  <a:pt x="111022" y="12115"/>
                </a:cubicBezTo>
                <a:cubicBezTo>
                  <a:pt x="111088" y="12092"/>
                  <a:pt x="111151" y="12082"/>
                  <a:pt x="111210" y="12082"/>
                </a:cubicBezTo>
                <a:cubicBezTo>
                  <a:pt x="111805" y="12082"/>
                  <a:pt x="112042" y="13158"/>
                  <a:pt x="111730" y="13781"/>
                </a:cubicBezTo>
                <a:cubicBezTo>
                  <a:pt x="111410" y="14489"/>
                  <a:pt x="110954" y="15447"/>
                  <a:pt x="111570" y="15904"/>
                </a:cubicBezTo>
                <a:cubicBezTo>
                  <a:pt x="111656" y="15947"/>
                  <a:pt x="111743" y="15966"/>
                  <a:pt x="111829" y="15966"/>
                </a:cubicBezTo>
                <a:cubicBezTo>
                  <a:pt x="112204" y="15966"/>
                  <a:pt x="112583" y="15616"/>
                  <a:pt x="112917" y="15356"/>
                </a:cubicBezTo>
                <a:cubicBezTo>
                  <a:pt x="113103" y="15214"/>
                  <a:pt x="113382" y="15125"/>
                  <a:pt x="113631" y="15125"/>
                </a:cubicBezTo>
                <a:cubicBezTo>
                  <a:pt x="113902" y="15125"/>
                  <a:pt x="114137" y="15231"/>
                  <a:pt x="114172" y="15493"/>
                </a:cubicBezTo>
                <a:cubicBezTo>
                  <a:pt x="114195" y="15653"/>
                  <a:pt x="114104" y="15813"/>
                  <a:pt x="114035" y="15950"/>
                </a:cubicBezTo>
                <a:cubicBezTo>
                  <a:pt x="113556" y="16749"/>
                  <a:pt x="112826" y="17365"/>
                  <a:pt x="112415" y="18209"/>
                </a:cubicBezTo>
                <a:cubicBezTo>
                  <a:pt x="112004" y="19031"/>
                  <a:pt x="112095" y="20264"/>
                  <a:pt x="112963" y="20606"/>
                </a:cubicBezTo>
                <a:cubicBezTo>
                  <a:pt x="112072" y="22546"/>
                  <a:pt x="108375" y="22478"/>
                  <a:pt x="108329" y="24623"/>
                </a:cubicBezTo>
                <a:lnTo>
                  <a:pt x="110771" y="23984"/>
                </a:lnTo>
                <a:lnTo>
                  <a:pt x="110771" y="23984"/>
                </a:lnTo>
                <a:cubicBezTo>
                  <a:pt x="109653" y="25011"/>
                  <a:pt x="108763" y="26312"/>
                  <a:pt x="108238" y="27750"/>
                </a:cubicBezTo>
                <a:cubicBezTo>
                  <a:pt x="109105" y="27362"/>
                  <a:pt x="109995" y="26974"/>
                  <a:pt x="110863" y="26586"/>
                </a:cubicBezTo>
                <a:lnTo>
                  <a:pt x="110863" y="26586"/>
                </a:lnTo>
                <a:cubicBezTo>
                  <a:pt x="111251" y="28504"/>
                  <a:pt x="110657" y="30581"/>
                  <a:pt x="109356" y="32019"/>
                </a:cubicBezTo>
                <a:cubicBezTo>
                  <a:pt x="110429" y="31676"/>
                  <a:pt x="111365" y="30923"/>
                  <a:pt x="111913" y="29964"/>
                </a:cubicBezTo>
                <a:lnTo>
                  <a:pt x="111913" y="29964"/>
                </a:lnTo>
                <a:cubicBezTo>
                  <a:pt x="111616" y="31448"/>
                  <a:pt x="110954" y="32886"/>
                  <a:pt x="109995" y="34073"/>
                </a:cubicBezTo>
                <a:cubicBezTo>
                  <a:pt x="111616" y="33114"/>
                  <a:pt x="112780" y="31380"/>
                  <a:pt x="113031" y="29508"/>
                </a:cubicBezTo>
                <a:lnTo>
                  <a:pt x="113031" y="29508"/>
                </a:lnTo>
                <a:cubicBezTo>
                  <a:pt x="113168" y="30923"/>
                  <a:pt x="112940" y="32361"/>
                  <a:pt x="112392" y="33662"/>
                </a:cubicBezTo>
                <a:lnTo>
                  <a:pt x="114058" y="31790"/>
                </a:lnTo>
                <a:lnTo>
                  <a:pt x="114058" y="31790"/>
                </a:lnTo>
                <a:cubicBezTo>
                  <a:pt x="113510" y="33388"/>
                  <a:pt x="114104" y="35305"/>
                  <a:pt x="115451" y="36310"/>
                </a:cubicBezTo>
                <a:cubicBezTo>
                  <a:pt x="115768" y="35200"/>
                  <a:pt x="116067" y="34091"/>
                  <a:pt x="116380" y="32982"/>
                </a:cubicBezTo>
                <a:lnTo>
                  <a:pt x="116380" y="32982"/>
                </a:lnTo>
                <a:cubicBezTo>
                  <a:pt x="116215" y="33860"/>
                  <a:pt x="116449" y="34805"/>
                  <a:pt x="117003" y="35511"/>
                </a:cubicBezTo>
                <a:cubicBezTo>
                  <a:pt x="118623" y="33160"/>
                  <a:pt x="117025" y="29417"/>
                  <a:pt x="118966" y="27317"/>
                </a:cubicBezTo>
                <a:cubicBezTo>
                  <a:pt x="119103" y="29462"/>
                  <a:pt x="119240" y="31631"/>
                  <a:pt x="119376" y="33799"/>
                </a:cubicBezTo>
                <a:cubicBezTo>
                  <a:pt x="119673" y="31516"/>
                  <a:pt x="120518" y="29325"/>
                  <a:pt x="121796" y="27408"/>
                </a:cubicBezTo>
                <a:lnTo>
                  <a:pt x="121796" y="27408"/>
                </a:lnTo>
                <a:cubicBezTo>
                  <a:pt x="121362" y="28960"/>
                  <a:pt x="121271" y="30603"/>
                  <a:pt x="121522" y="32201"/>
                </a:cubicBezTo>
                <a:cubicBezTo>
                  <a:pt x="122161" y="30832"/>
                  <a:pt x="122777" y="29462"/>
                  <a:pt x="123394" y="28093"/>
                </a:cubicBezTo>
                <a:lnTo>
                  <a:pt x="123394" y="28093"/>
                </a:lnTo>
                <a:cubicBezTo>
                  <a:pt x="122344" y="31037"/>
                  <a:pt x="121408" y="34689"/>
                  <a:pt x="123485" y="37040"/>
                </a:cubicBezTo>
                <a:cubicBezTo>
                  <a:pt x="123668" y="36515"/>
                  <a:pt x="123850" y="35990"/>
                  <a:pt x="124033" y="35488"/>
                </a:cubicBezTo>
                <a:cubicBezTo>
                  <a:pt x="124215" y="36561"/>
                  <a:pt x="124900" y="37520"/>
                  <a:pt x="125836" y="38067"/>
                </a:cubicBezTo>
                <a:cubicBezTo>
                  <a:pt x="125905" y="37086"/>
                  <a:pt x="125745" y="36059"/>
                  <a:pt x="125402" y="35123"/>
                </a:cubicBezTo>
                <a:lnTo>
                  <a:pt x="125402" y="35123"/>
                </a:lnTo>
                <a:cubicBezTo>
                  <a:pt x="125813" y="35534"/>
                  <a:pt x="126338" y="35830"/>
                  <a:pt x="126886" y="35967"/>
                </a:cubicBezTo>
                <a:cubicBezTo>
                  <a:pt x="127046" y="35351"/>
                  <a:pt x="126932" y="34644"/>
                  <a:pt x="126566" y="34119"/>
                </a:cubicBezTo>
                <a:lnTo>
                  <a:pt x="126566" y="34119"/>
                </a:lnTo>
                <a:cubicBezTo>
                  <a:pt x="126886" y="34507"/>
                  <a:pt x="127388" y="34735"/>
                  <a:pt x="127890" y="34758"/>
                </a:cubicBezTo>
                <a:cubicBezTo>
                  <a:pt x="126977" y="34712"/>
                  <a:pt x="127228" y="28504"/>
                  <a:pt x="127502" y="27705"/>
                </a:cubicBezTo>
                <a:lnTo>
                  <a:pt x="127502" y="27705"/>
                </a:lnTo>
                <a:cubicBezTo>
                  <a:pt x="127616" y="29782"/>
                  <a:pt x="129009" y="31722"/>
                  <a:pt x="130949" y="32475"/>
                </a:cubicBezTo>
                <a:lnTo>
                  <a:pt x="129625" y="28960"/>
                </a:lnTo>
                <a:lnTo>
                  <a:pt x="129625" y="28960"/>
                </a:lnTo>
                <a:cubicBezTo>
                  <a:pt x="130191" y="29190"/>
                  <a:pt x="130798" y="29310"/>
                  <a:pt x="131404" y="29310"/>
                </a:cubicBezTo>
                <a:cubicBezTo>
                  <a:pt x="131580" y="29310"/>
                  <a:pt x="131756" y="29300"/>
                  <a:pt x="131930" y="29280"/>
                </a:cubicBezTo>
                <a:cubicBezTo>
                  <a:pt x="132022" y="29257"/>
                  <a:pt x="132136" y="29234"/>
                  <a:pt x="132227" y="29165"/>
                </a:cubicBezTo>
                <a:cubicBezTo>
                  <a:pt x="132661" y="28777"/>
                  <a:pt x="131383" y="28184"/>
                  <a:pt x="131679" y="27636"/>
                </a:cubicBezTo>
                <a:lnTo>
                  <a:pt x="131679" y="27636"/>
                </a:lnTo>
                <a:cubicBezTo>
                  <a:pt x="131976" y="27842"/>
                  <a:pt x="132296" y="28047"/>
                  <a:pt x="132661" y="28070"/>
                </a:cubicBezTo>
                <a:cubicBezTo>
                  <a:pt x="132692" y="28074"/>
                  <a:pt x="132723" y="28076"/>
                  <a:pt x="132755" y="28076"/>
                </a:cubicBezTo>
                <a:cubicBezTo>
                  <a:pt x="133093" y="28076"/>
                  <a:pt x="133441" y="27856"/>
                  <a:pt x="133483" y="27522"/>
                </a:cubicBezTo>
                <a:cubicBezTo>
                  <a:pt x="133483" y="27385"/>
                  <a:pt x="133460" y="27248"/>
                  <a:pt x="133414" y="27111"/>
                </a:cubicBezTo>
                <a:cubicBezTo>
                  <a:pt x="132958" y="25879"/>
                  <a:pt x="131771" y="25103"/>
                  <a:pt x="130607" y="24509"/>
                </a:cubicBezTo>
                <a:cubicBezTo>
                  <a:pt x="129420" y="23938"/>
                  <a:pt x="128164" y="23414"/>
                  <a:pt x="127297" y="22432"/>
                </a:cubicBezTo>
                <a:lnTo>
                  <a:pt x="127297" y="22432"/>
                </a:lnTo>
                <a:cubicBezTo>
                  <a:pt x="128145" y="23258"/>
                  <a:pt x="129343" y="23757"/>
                  <a:pt x="130549" y="23757"/>
                </a:cubicBezTo>
                <a:cubicBezTo>
                  <a:pt x="130576" y="23757"/>
                  <a:pt x="130602" y="23756"/>
                  <a:pt x="130629" y="23756"/>
                </a:cubicBezTo>
                <a:cubicBezTo>
                  <a:pt x="129739" y="22592"/>
                  <a:pt x="128758" y="21496"/>
                  <a:pt x="127685" y="20492"/>
                </a:cubicBezTo>
                <a:lnTo>
                  <a:pt x="127685" y="20492"/>
                </a:lnTo>
                <a:cubicBezTo>
                  <a:pt x="128621" y="21085"/>
                  <a:pt x="129671" y="21473"/>
                  <a:pt x="130766" y="21565"/>
                </a:cubicBezTo>
                <a:cubicBezTo>
                  <a:pt x="130492" y="19990"/>
                  <a:pt x="129100" y="16612"/>
                  <a:pt x="127822" y="15562"/>
                </a:cubicBezTo>
                <a:lnTo>
                  <a:pt x="127822" y="15562"/>
                </a:lnTo>
                <a:cubicBezTo>
                  <a:pt x="128415" y="16041"/>
                  <a:pt x="128963" y="16566"/>
                  <a:pt x="129465" y="17159"/>
                </a:cubicBezTo>
                <a:cubicBezTo>
                  <a:pt x="129511" y="16589"/>
                  <a:pt x="129557" y="15995"/>
                  <a:pt x="129579" y="15425"/>
                </a:cubicBezTo>
                <a:cubicBezTo>
                  <a:pt x="129967" y="16543"/>
                  <a:pt x="130470" y="17616"/>
                  <a:pt x="131063" y="18643"/>
                </a:cubicBezTo>
                <a:cubicBezTo>
                  <a:pt x="131352" y="17903"/>
                  <a:pt x="131441" y="17077"/>
                  <a:pt x="131330" y="16290"/>
                </a:cubicBezTo>
                <a:lnTo>
                  <a:pt x="131330" y="16290"/>
                </a:lnTo>
                <a:cubicBezTo>
                  <a:pt x="131559" y="16898"/>
                  <a:pt x="132068" y="17398"/>
                  <a:pt x="132706" y="17570"/>
                </a:cubicBezTo>
                <a:cubicBezTo>
                  <a:pt x="133140" y="17228"/>
                  <a:pt x="133186" y="16452"/>
                  <a:pt x="132775" y="16064"/>
                </a:cubicBezTo>
                <a:lnTo>
                  <a:pt x="132775" y="16064"/>
                </a:lnTo>
                <a:cubicBezTo>
                  <a:pt x="133605" y="16500"/>
                  <a:pt x="134549" y="16709"/>
                  <a:pt x="135486" y="16709"/>
                </a:cubicBezTo>
                <a:cubicBezTo>
                  <a:pt x="135579" y="16709"/>
                  <a:pt x="135672" y="16707"/>
                  <a:pt x="135765" y="16703"/>
                </a:cubicBezTo>
                <a:cubicBezTo>
                  <a:pt x="136016" y="16680"/>
                  <a:pt x="136267" y="16634"/>
                  <a:pt x="136404" y="16452"/>
                </a:cubicBezTo>
                <a:cubicBezTo>
                  <a:pt x="136549" y="16278"/>
                  <a:pt x="136528" y="16058"/>
                  <a:pt x="136447" y="15839"/>
                </a:cubicBezTo>
                <a:lnTo>
                  <a:pt x="136447" y="15839"/>
                </a:lnTo>
                <a:cubicBezTo>
                  <a:pt x="137128" y="17026"/>
                  <a:pt x="137901" y="18177"/>
                  <a:pt x="138801" y="18620"/>
                </a:cubicBezTo>
                <a:cubicBezTo>
                  <a:pt x="138892" y="18187"/>
                  <a:pt x="139075" y="17799"/>
                  <a:pt x="139349" y="17456"/>
                </a:cubicBezTo>
                <a:lnTo>
                  <a:pt x="139349" y="17456"/>
                </a:lnTo>
                <a:cubicBezTo>
                  <a:pt x="139120" y="18689"/>
                  <a:pt x="139714" y="20035"/>
                  <a:pt x="140787" y="20697"/>
                </a:cubicBezTo>
                <a:cubicBezTo>
                  <a:pt x="141038" y="20058"/>
                  <a:pt x="141152" y="19328"/>
                  <a:pt x="141083" y="18643"/>
                </a:cubicBezTo>
                <a:lnTo>
                  <a:pt x="141083" y="18643"/>
                </a:lnTo>
                <a:cubicBezTo>
                  <a:pt x="141175" y="19396"/>
                  <a:pt x="141540" y="20104"/>
                  <a:pt x="142088" y="20629"/>
                </a:cubicBezTo>
                <a:cubicBezTo>
                  <a:pt x="142249" y="20810"/>
                  <a:pt x="142482" y="20956"/>
                  <a:pt x="142723" y="20956"/>
                </a:cubicBezTo>
                <a:cubicBezTo>
                  <a:pt x="142754" y="20956"/>
                  <a:pt x="142786" y="20954"/>
                  <a:pt x="142818" y="20948"/>
                </a:cubicBezTo>
                <a:cubicBezTo>
                  <a:pt x="143229" y="20903"/>
                  <a:pt x="143412" y="20401"/>
                  <a:pt x="143434" y="19990"/>
                </a:cubicBezTo>
                <a:cubicBezTo>
                  <a:pt x="143503" y="19145"/>
                  <a:pt x="143252" y="18301"/>
                  <a:pt x="142772" y="17639"/>
                </a:cubicBezTo>
                <a:lnTo>
                  <a:pt x="142772" y="17639"/>
                </a:lnTo>
                <a:cubicBezTo>
                  <a:pt x="143274" y="17831"/>
                  <a:pt x="143811" y="17928"/>
                  <a:pt x="144346" y="17928"/>
                </a:cubicBezTo>
                <a:cubicBezTo>
                  <a:pt x="144954" y="17928"/>
                  <a:pt x="145558" y="17802"/>
                  <a:pt x="146105" y="17547"/>
                </a:cubicBezTo>
                <a:cubicBezTo>
                  <a:pt x="146196" y="17068"/>
                  <a:pt x="145922" y="16543"/>
                  <a:pt x="145466" y="16361"/>
                </a:cubicBezTo>
                <a:lnTo>
                  <a:pt x="145466" y="16361"/>
                </a:lnTo>
                <a:cubicBezTo>
                  <a:pt x="145615" y="16381"/>
                  <a:pt x="145767" y="16391"/>
                  <a:pt x="145918" y="16391"/>
                </a:cubicBezTo>
                <a:cubicBezTo>
                  <a:pt x="146597" y="16391"/>
                  <a:pt x="147280" y="16186"/>
                  <a:pt x="147840" y="15813"/>
                </a:cubicBezTo>
                <a:cubicBezTo>
                  <a:pt x="147522" y="15344"/>
                  <a:pt x="146955" y="15226"/>
                  <a:pt x="146363" y="15226"/>
                </a:cubicBezTo>
                <a:cubicBezTo>
                  <a:pt x="146060" y="15226"/>
                  <a:pt x="145751" y="15257"/>
                  <a:pt x="145466" y="15288"/>
                </a:cubicBezTo>
                <a:cubicBezTo>
                  <a:pt x="145308" y="15304"/>
                  <a:pt x="145143" y="15314"/>
                  <a:pt x="144977" y="15314"/>
                </a:cubicBezTo>
                <a:cubicBezTo>
                  <a:pt x="144228" y="15314"/>
                  <a:pt x="143457" y="15115"/>
                  <a:pt x="143252" y="14443"/>
                </a:cubicBezTo>
                <a:lnTo>
                  <a:pt x="143252" y="14443"/>
                </a:lnTo>
                <a:cubicBezTo>
                  <a:pt x="143859" y="14743"/>
                  <a:pt x="144537" y="14888"/>
                  <a:pt x="145217" y="14888"/>
                </a:cubicBezTo>
                <a:cubicBezTo>
                  <a:pt x="146401" y="14888"/>
                  <a:pt x="147592" y="14448"/>
                  <a:pt x="148433" y="13621"/>
                </a:cubicBezTo>
                <a:cubicBezTo>
                  <a:pt x="148114" y="13142"/>
                  <a:pt x="147680" y="12754"/>
                  <a:pt x="147178" y="12480"/>
                </a:cubicBezTo>
                <a:cubicBezTo>
                  <a:pt x="147634" y="12457"/>
                  <a:pt x="148068" y="12435"/>
                  <a:pt x="148524" y="12412"/>
                </a:cubicBezTo>
                <a:cubicBezTo>
                  <a:pt x="148684" y="12389"/>
                  <a:pt x="148912" y="12366"/>
                  <a:pt x="148981" y="12206"/>
                </a:cubicBezTo>
                <a:cubicBezTo>
                  <a:pt x="149049" y="12024"/>
                  <a:pt x="148890" y="11841"/>
                  <a:pt x="148730" y="11727"/>
                </a:cubicBezTo>
                <a:cubicBezTo>
                  <a:pt x="147634" y="10974"/>
                  <a:pt x="146173" y="11134"/>
                  <a:pt x="144918" y="10700"/>
                </a:cubicBezTo>
                <a:cubicBezTo>
                  <a:pt x="144393" y="10517"/>
                  <a:pt x="143822" y="10015"/>
                  <a:pt x="144073" y="9513"/>
                </a:cubicBezTo>
                <a:cubicBezTo>
                  <a:pt x="144196" y="9280"/>
                  <a:pt x="144443" y="9192"/>
                  <a:pt x="144717" y="9192"/>
                </a:cubicBezTo>
                <a:cubicBezTo>
                  <a:pt x="144953" y="9192"/>
                  <a:pt x="145209" y="9258"/>
                  <a:pt x="145420" y="9353"/>
                </a:cubicBezTo>
                <a:cubicBezTo>
                  <a:pt x="145607" y="9447"/>
                  <a:pt x="147370" y="9662"/>
                  <a:pt x="147965" y="9662"/>
                </a:cubicBezTo>
                <a:cubicBezTo>
                  <a:pt x="148097" y="9662"/>
                  <a:pt x="148172" y="9652"/>
                  <a:pt x="148159" y="9627"/>
                </a:cubicBezTo>
                <a:cubicBezTo>
                  <a:pt x="147888" y="9126"/>
                  <a:pt x="147406" y="8758"/>
                  <a:pt x="146853" y="8594"/>
                </a:cubicBezTo>
                <a:lnTo>
                  <a:pt x="146853" y="8594"/>
                </a:lnTo>
                <a:cubicBezTo>
                  <a:pt x="147101" y="8652"/>
                  <a:pt x="147353" y="8680"/>
                  <a:pt x="147605" y="8680"/>
                </a:cubicBezTo>
                <a:cubicBezTo>
                  <a:pt x="148283" y="8680"/>
                  <a:pt x="148954" y="8476"/>
                  <a:pt x="149506" y="8098"/>
                </a:cubicBezTo>
                <a:cubicBezTo>
                  <a:pt x="148923" y="7699"/>
                  <a:pt x="148216" y="7486"/>
                  <a:pt x="147511" y="7486"/>
                </a:cubicBezTo>
                <a:cubicBezTo>
                  <a:pt x="147166" y="7486"/>
                  <a:pt x="146822" y="7536"/>
                  <a:pt x="146493" y="7641"/>
                </a:cubicBezTo>
                <a:cubicBezTo>
                  <a:pt x="147341" y="6827"/>
                  <a:pt x="148503" y="6375"/>
                  <a:pt x="149663" y="6375"/>
                </a:cubicBezTo>
                <a:cubicBezTo>
                  <a:pt x="150096" y="6375"/>
                  <a:pt x="150528" y="6438"/>
                  <a:pt x="150944" y="6568"/>
                </a:cubicBezTo>
                <a:cubicBezTo>
                  <a:pt x="150305" y="6043"/>
                  <a:pt x="149597" y="5633"/>
                  <a:pt x="148821" y="5313"/>
                </a:cubicBezTo>
                <a:lnTo>
                  <a:pt x="148821" y="5313"/>
                </a:lnTo>
                <a:cubicBezTo>
                  <a:pt x="150487" y="5336"/>
                  <a:pt x="152108" y="5998"/>
                  <a:pt x="153318" y="7116"/>
                </a:cubicBezTo>
                <a:cubicBezTo>
                  <a:pt x="153592" y="6454"/>
                  <a:pt x="153318" y="5587"/>
                  <a:pt x="152679" y="5222"/>
                </a:cubicBezTo>
                <a:lnTo>
                  <a:pt x="152679" y="5222"/>
                </a:lnTo>
                <a:cubicBezTo>
                  <a:pt x="153033" y="5405"/>
                  <a:pt x="153427" y="5497"/>
                  <a:pt x="153822" y="5497"/>
                </a:cubicBezTo>
                <a:cubicBezTo>
                  <a:pt x="154164" y="5497"/>
                  <a:pt x="154506" y="5428"/>
                  <a:pt x="154824" y="5290"/>
                </a:cubicBezTo>
                <a:cubicBezTo>
                  <a:pt x="154505" y="4674"/>
                  <a:pt x="154162" y="4081"/>
                  <a:pt x="153820" y="3464"/>
                </a:cubicBezTo>
                <a:lnTo>
                  <a:pt x="153820" y="3464"/>
                </a:lnTo>
                <a:cubicBezTo>
                  <a:pt x="153984" y="3658"/>
                  <a:pt x="154199" y="3742"/>
                  <a:pt x="154425" y="3742"/>
                </a:cubicBezTo>
                <a:cubicBezTo>
                  <a:pt x="155077" y="3742"/>
                  <a:pt x="155828" y="3046"/>
                  <a:pt x="155760" y="2300"/>
                </a:cubicBezTo>
                <a:cubicBezTo>
                  <a:pt x="155568" y="441"/>
                  <a:pt x="151186" y="0"/>
                  <a:pt x="1466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21"/>
          <p:cNvSpPr/>
          <p:nvPr/>
        </p:nvSpPr>
        <p:spPr>
          <a:xfrm>
            <a:off x="-2139108" y="1724241"/>
            <a:ext cx="4381598" cy="2968754"/>
          </a:xfrm>
          <a:custGeom>
            <a:rect b="b" l="l" r="r" t="t"/>
            <a:pathLst>
              <a:path extrusionOk="0" h="89616" w="145786">
                <a:moveTo>
                  <a:pt x="87604" y="29834"/>
                </a:moveTo>
                <a:cubicBezTo>
                  <a:pt x="87602" y="29834"/>
                  <a:pt x="87600" y="29834"/>
                  <a:pt x="87598" y="29834"/>
                </a:cubicBezTo>
                <a:lnTo>
                  <a:pt x="87598" y="29834"/>
                </a:lnTo>
                <a:cubicBezTo>
                  <a:pt x="87600" y="29834"/>
                  <a:pt x="87602" y="29834"/>
                  <a:pt x="87604" y="29834"/>
                </a:cubicBezTo>
                <a:close/>
                <a:moveTo>
                  <a:pt x="56972" y="1"/>
                </a:moveTo>
                <a:cubicBezTo>
                  <a:pt x="52955" y="7921"/>
                  <a:pt x="48846" y="16914"/>
                  <a:pt x="51563" y="25360"/>
                </a:cubicBezTo>
                <a:cubicBezTo>
                  <a:pt x="48641" y="19950"/>
                  <a:pt x="47089" y="13765"/>
                  <a:pt x="47134" y="7602"/>
                </a:cubicBezTo>
                <a:lnTo>
                  <a:pt x="47134" y="7602"/>
                </a:lnTo>
                <a:cubicBezTo>
                  <a:pt x="45546" y="16060"/>
                  <a:pt x="46721" y="25022"/>
                  <a:pt x="50402" y="32812"/>
                </a:cubicBezTo>
                <a:lnTo>
                  <a:pt x="50402" y="32812"/>
                </a:lnTo>
                <a:cubicBezTo>
                  <a:pt x="47969" y="27779"/>
                  <a:pt x="44844" y="22328"/>
                  <a:pt x="39465" y="20977"/>
                </a:cubicBezTo>
                <a:lnTo>
                  <a:pt x="39465" y="20977"/>
                </a:lnTo>
                <a:cubicBezTo>
                  <a:pt x="45970" y="28373"/>
                  <a:pt x="47751" y="37252"/>
                  <a:pt x="48321" y="46793"/>
                </a:cubicBezTo>
                <a:cubicBezTo>
                  <a:pt x="48572" y="51129"/>
                  <a:pt x="48047" y="54530"/>
                  <a:pt x="45719" y="58434"/>
                </a:cubicBezTo>
                <a:cubicBezTo>
                  <a:pt x="43720" y="61773"/>
                  <a:pt x="39144" y="63643"/>
                  <a:pt x="37413" y="66540"/>
                </a:cubicBezTo>
                <a:lnTo>
                  <a:pt x="37413" y="66540"/>
                </a:lnTo>
                <a:cubicBezTo>
                  <a:pt x="42172" y="58493"/>
                  <a:pt x="46013" y="49151"/>
                  <a:pt x="44076" y="40014"/>
                </a:cubicBezTo>
                <a:cubicBezTo>
                  <a:pt x="43872" y="39096"/>
                  <a:pt x="43267" y="37978"/>
                  <a:pt x="42424" y="37978"/>
                </a:cubicBezTo>
                <a:cubicBezTo>
                  <a:pt x="42324" y="37978"/>
                  <a:pt x="42220" y="37994"/>
                  <a:pt x="42113" y="38028"/>
                </a:cubicBezTo>
                <a:cubicBezTo>
                  <a:pt x="41725" y="38142"/>
                  <a:pt x="41428" y="38530"/>
                  <a:pt x="41200" y="38872"/>
                </a:cubicBezTo>
                <a:cubicBezTo>
                  <a:pt x="41081" y="39053"/>
                  <a:pt x="40965" y="39235"/>
                  <a:pt x="40853" y="39420"/>
                </a:cubicBezTo>
                <a:lnTo>
                  <a:pt x="40853" y="39420"/>
                </a:lnTo>
                <a:cubicBezTo>
                  <a:pt x="40912" y="37518"/>
                  <a:pt x="40544" y="35685"/>
                  <a:pt x="39488" y="34056"/>
                </a:cubicBezTo>
                <a:cubicBezTo>
                  <a:pt x="39168" y="33554"/>
                  <a:pt x="38735" y="33075"/>
                  <a:pt x="38164" y="32869"/>
                </a:cubicBezTo>
                <a:cubicBezTo>
                  <a:pt x="37984" y="32811"/>
                  <a:pt x="37810" y="32784"/>
                  <a:pt x="37643" y="32784"/>
                </a:cubicBezTo>
                <a:cubicBezTo>
                  <a:pt x="36177" y="32784"/>
                  <a:pt x="35212" y="34882"/>
                  <a:pt x="34946" y="36521"/>
                </a:cubicBezTo>
                <a:cubicBezTo>
                  <a:pt x="34651" y="38306"/>
                  <a:pt x="34357" y="40092"/>
                  <a:pt x="34063" y="41877"/>
                </a:cubicBezTo>
                <a:lnTo>
                  <a:pt x="34063" y="41877"/>
                </a:lnTo>
                <a:cubicBezTo>
                  <a:pt x="34200" y="36138"/>
                  <a:pt x="33330" y="30376"/>
                  <a:pt x="31453" y="24949"/>
                </a:cubicBezTo>
                <a:cubicBezTo>
                  <a:pt x="30521" y="22288"/>
                  <a:pt x="28751" y="19288"/>
                  <a:pt x="25961" y="19288"/>
                </a:cubicBezTo>
                <a:cubicBezTo>
                  <a:pt x="25951" y="19288"/>
                  <a:pt x="25940" y="19288"/>
                  <a:pt x="25930" y="19288"/>
                </a:cubicBezTo>
                <a:cubicBezTo>
                  <a:pt x="23784" y="19311"/>
                  <a:pt x="22049" y="21274"/>
                  <a:pt x="21547" y="23374"/>
                </a:cubicBezTo>
                <a:cubicBezTo>
                  <a:pt x="21068" y="25474"/>
                  <a:pt x="21524" y="27642"/>
                  <a:pt x="22027" y="29742"/>
                </a:cubicBezTo>
                <a:cubicBezTo>
                  <a:pt x="22382" y="31300"/>
                  <a:pt x="22750" y="32857"/>
                  <a:pt x="23130" y="34411"/>
                </a:cubicBezTo>
                <a:lnTo>
                  <a:pt x="23130" y="34411"/>
                </a:lnTo>
                <a:cubicBezTo>
                  <a:pt x="22323" y="32786"/>
                  <a:pt x="21325" y="31271"/>
                  <a:pt x="20064" y="29925"/>
                </a:cubicBezTo>
                <a:cubicBezTo>
                  <a:pt x="18922" y="28715"/>
                  <a:pt x="17507" y="27642"/>
                  <a:pt x="15864" y="27483"/>
                </a:cubicBezTo>
                <a:cubicBezTo>
                  <a:pt x="15757" y="27472"/>
                  <a:pt x="15650" y="27467"/>
                  <a:pt x="15542" y="27467"/>
                </a:cubicBezTo>
                <a:cubicBezTo>
                  <a:pt x="13988" y="27467"/>
                  <a:pt x="12360" y="28525"/>
                  <a:pt x="12189" y="30062"/>
                </a:cubicBezTo>
                <a:cubicBezTo>
                  <a:pt x="12075" y="31226"/>
                  <a:pt x="12737" y="32299"/>
                  <a:pt x="13330" y="33280"/>
                </a:cubicBezTo>
                <a:cubicBezTo>
                  <a:pt x="16594" y="38621"/>
                  <a:pt x="21502" y="47865"/>
                  <a:pt x="20064" y="54302"/>
                </a:cubicBezTo>
                <a:cubicBezTo>
                  <a:pt x="15818" y="51472"/>
                  <a:pt x="14631" y="45857"/>
                  <a:pt x="13787" y="40812"/>
                </a:cubicBezTo>
                <a:cubicBezTo>
                  <a:pt x="12006" y="43278"/>
                  <a:pt x="12440" y="46633"/>
                  <a:pt x="12965" y="49623"/>
                </a:cubicBezTo>
                <a:cubicBezTo>
                  <a:pt x="11550" y="46747"/>
                  <a:pt x="10865" y="43529"/>
                  <a:pt x="10979" y="40310"/>
                </a:cubicBezTo>
                <a:lnTo>
                  <a:pt x="10979" y="40310"/>
                </a:lnTo>
                <a:cubicBezTo>
                  <a:pt x="10294" y="43734"/>
                  <a:pt x="10682" y="47272"/>
                  <a:pt x="11070" y="50741"/>
                </a:cubicBezTo>
                <a:cubicBezTo>
                  <a:pt x="10409" y="47751"/>
                  <a:pt x="9747" y="44784"/>
                  <a:pt x="9085" y="41794"/>
                </a:cubicBezTo>
                <a:cubicBezTo>
                  <a:pt x="7738" y="35791"/>
                  <a:pt x="6186" y="29400"/>
                  <a:pt x="1735" y="25132"/>
                </a:cubicBezTo>
                <a:cubicBezTo>
                  <a:pt x="0" y="37845"/>
                  <a:pt x="457" y="50719"/>
                  <a:pt x="457" y="63615"/>
                </a:cubicBezTo>
                <a:cubicBezTo>
                  <a:pt x="457" y="64939"/>
                  <a:pt x="320" y="85824"/>
                  <a:pt x="936" y="85824"/>
                </a:cubicBezTo>
                <a:cubicBezTo>
                  <a:pt x="20723" y="85824"/>
                  <a:pt x="40510" y="88974"/>
                  <a:pt x="60319" y="88974"/>
                </a:cubicBezTo>
                <a:cubicBezTo>
                  <a:pt x="60390" y="88974"/>
                  <a:pt x="60462" y="88974"/>
                  <a:pt x="60533" y="88974"/>
                </a:cubicBezTo>
                <a:lnTo>
                  <a:pt x="109813" y="88951"/>
                </a:lnTo>
                <a:cubicBezTo>
                  <a:pt x="114618" y="88951"/>
                  <a:pt x="120727" y="89616"/>
                  <a:pt x="126756" y="89616"/>
                </a:cubicBezTo>
                <a:cubicBezTo>
                  <a:pt x="128860" y="89616"/>
                  <a:pt x="130955" y="89535"/>
                  <a:pt x="132980" y="89316"/>
                </a:cubicBezTo>
                <a:cubicBezTo>
                  <a:pt x="135446" y="89042"/>
                  <a:pt x="138002" y="89316"/>
                  <a:pt x="140307" y="88380"/>
                </a:cubicBezTo>
                <a:cubicBezTo>
                  <a:pt x="140924" y="88129"/>
                  <a:pt x="145785" y="85071"/>
                  <a:pt x="145192" y="84203"/>
                </a:cubicBezTo>
                <a:cubicBezTo>
                  <a:pt x="145018" y="83957"/>
                  <a:pt x="144726" y="83849"/>
                  <a:pt x="144424" y="83849"/>
                </a:cubicBezTo>
                <a:cubicBezTo>
                  <a:pt x="144250" y="83849"/>
                  <a:pt x="144073" y="83885"/>
                  <a:pt x="143914" y="83952"/>
                </a:cubicBezTo>
                <a:cubicBezTo>
                  <a:pt x="143503" y="84158"/>
                  <a:pt x="143183" y="84523"/>
                  <a:pt x="142841" y="84842"/>
                </a:cubicBezTo>
                <a:cubicBezTo>
                  <a:pt x="141654" y="86052"/>
                  <a:pt x="140148" y="86942"/>
                  <a:pt x="138504" y="87376"/>
                </a:cubicBezTo>
                <a:cubicBezTo>
                  <a:pt x="140467" y="86166"/>
                  <a:pt x="142567" y="84797"/>
                  <a:pt x="143229" y="82606"/>
                </a:cubicBezTo>
                <a:lnTo>
                  <a:pt x="143229" y="82606"/>
                </a:lnTo>
                <a:cubicBezTo>
                  <a:pt x="141175" y="84272"/>
                  <a:pt x="138961" y="86006"/>
                  <a:pt x="136313" y="86280"/>
                </a:cubicBezTo>
                <a:cubicBezTo>
                  <a:pt x="138458" y="85322"/>
                  <a:pt x="140262" y="83655"/>
                  <a:pt x="141380" y="81601"/>
                </a:cubicBezTo>
                <a:lnTo>
                  <a:pt x="141380" y="81601"/>
                </a:lnTo>
                <a:cubicBezTo>
                  <a:pt x="139737" y="82400"/>
                  <a:pt x="138390" y="83724"/>
                  <a:pt x="136906" y="84820"/>
                </a:cubicBezTo>
                <a:cubicBezTo>
                  <a:pt x="135591" y="85757"/>
                  <a:pt x="134048" y="86537"/>
                  <a:pt x="132478" y="86537"/>
                </a:cubicBezTo>
                <a:cubicBezTo>
                  <a:pt x="132250" y="86537"/>
                  <a:pt x="132022" y="86520"/>
                  <a:pt x="131793" y="86486"/>
                </a:cubicBezTo>
                <a:cubicBezTo>
                  <a:pt x="133620" y="85527"/>
                  <a:pt x="135491" y="84546"/>
                  <a:pt x="136998" y="83108"/>
                </a:cubicBezTo>
                <a:cubicBezTo>
                  <a:pt x="138504" y="81670"/>
                  <a:pt x="139600" y="79684"/>
                  <a:pt x="139508" y="77607"/>
                </a:cubicBezTo>
                <a:lnTo>
                  <a:pt x="139508" y="77607"/>
                </a:lnTo>
                <a:cubicBezTo>
                  <a:pt x="138162" y="79136"/>
                  <a:pt x="136815" y="80665"/>
                  <a:pt x="135468" y="82195"/>
                </a:cubicBezTo>
                <a:cubicBezTo>
                  <a:pt x="136998" y="80186"/>
                  <a:pt x="138618" y="77652"/>
                  <a:pt x="137682" y="75301"/>
                </a:cubicBezTo>
                <a:lnTo>
                  <a:pt x="137682" y="75301"/>
                </a:lnTo>
                <a:cubicBezTo>
                  <a:pt x="135716" y="80161"/>
                  <a:pt x="133190" y="83678"/>
                  <a:pt x="128331" y="85541"/>
                </a:cubicBezTo>
                <a:lnTo>
                  <a:pt x="128331" y="85541"/>
                </a:lnTo>
                <a:cubicBezTo>
                  <a:pt x="130320" y="84765"/>
                  <a:pt x="131951" y="83152"/>
                  <a:pt x="132798" y="81213"/>
                </a:cubicBezTo>
                <a:lnTo>
                  <a:pt x="132798" y="81213"/>
                </a:lnTo>
                <a:lnTo>
                  <a:pt x="129557" y="81738"/>
                </a:lnTo>
                <a:cubicBezTo>
                  <a:pt x="132204" y="80300"/>
                  <a:pt x="134327" y="77949"/>
                  <a:pt x="135514" y="75164"/>
                </a:cubicBezTo>
                <a:cubicBezTo>
                  <a:pt x="135925" y="74229"/>
                  <a:pt x="136016" y="72791"/>
                  <a:pt x="135035" y="72494"/>
                </a:cubicBezTo>
                <a:cubicBezTo>
                  <a:pt x="134928" y="72460"/>
                  <a:pt x="134824" y="72444"/>
                  <a:pt x="134723" y="72444"/>
                </a:cubicBezTo>
                <a:cubicBezTo>
                  <a:pt x="133936" y="72444"/>
                  <a:pt x="133322" y="73394"/>
                  <a:pt x="132958" y="74183"/>
                </a:cubicBezTo>
                <a:cubicBezTo>
                  <a:pt x="131497" y="77287"/>
                  <a:pt x="128986" y="80232"/>
                  <a:pt x="125631" y="80848"/>
                </a:cubicBezTo>
                <a:cubicBezTo>
                  <a:pt x="127799" y="79684"/>
                  <a:pt x="129465" y="77584"/>
                  <a:pt x="130059" y="75187"/>
                </a:cubicBezTo>
                <a:lnTo>
                  <a:pt x="130059" y="75187"/>
                </a:lnTo>
                <a:cubicBezTo>
                  <a:pt x="127845" y="76602"/>
                  <a:pt x="125608" y="78018"/>
                  <a:pt x="123371" y="79433"/>
                </a:cubicBezTo>
                <a:cubicBezTo>
                  <a:pt x="124786" y="77926"/>
                  <a:pt x="126133" y="76374"/>
                  <a:pt x="127434" y="74776"/>
                </a:cubicBezTo>
                <a:cubicBezTo>
                  <a:pt x="129579" y="72106"/>
                  <a:pt x="131634" y="68819"/>
                  <a:pt x="130835" y="65487"/>
                </a:cubicBezTo>
                <a:lnTo>
                  <a:pt x="130835" y="65487"/>
                </a:lnTo>
                <a:cubicBezTo>
                  <a:pt x="128940" y="66673"/>
                  <a:pt x="127890" y="68796"/>
                  <a:pt x="126544" y="70599"/>
                </a:cubicBezTo>
                <a:cubicBezTo>
                  <a:pt x="124193" y="73704"/>
                  <a:pt x="120860" y="75530"/>
                  <a:pt x="117414" y="77150"/>
                </a:cubicBezTo>
                <a:cubicBezTo>
                  <a:pt x="121979" y="73430"/>
                  <a:pt x="125060" y="67975"/>
                  <a:pt x="125882" y="62131"/>
                </a:cubicBezTo>
                <a:lnTo>
                  <a:pt x="125882" y="62131"/>
                </a:lnTo>
                <a:cubicBezTo>
                  <a:pt x="123325" y="67792"/>
                  <a:pt x="118007" y="72106"/>
                  <a:pt x="111958" y="73430"/>
                </a:cubicBezTo>
                <a:cubicBezTo>
                  <a:pt x="118235" y="67746"/>
                  <a:pt x="124946" y="61287"/>
                  <a:pt x="125882" y="52841"/>
                </a:cubicBezTo>
                <a:lnTo>
                  <a:pt x="125882" y="52841"/>
                </a:lnTo>
                <a:cubicBezTo>
                  <a:pt x="123827" y="56881"/>
                  <a:pt x="120632" y="60328"/>
                  <a:pt x="116774" y="62702"/>
                </a:cubicBezTo>
                <a:cubicBezTo>
                  <a:pt x="120335" y="58913"/>
                  <a:pt x="122823" y="54097"/>
                  <a:pt x="123850" y="48984"/>
                </a:cubicBezTo>
                <a:lnTo>
                  <a:pt x="123850" y="48984"/>
                </a:lnTo>
                <a:cubicBezTo>
                  <a:pt x="121431" y="52020"/>
                  <a:pt x="118578" y="54713"/>
                  <a:pt x="115405" y="56973"/>
                </a:cubicBezTo>
                <a:cubicBezTo>
                  <a:pt x="119901" y="53070"/>
                  <a:pt x="123143" y="47774"/>
                  <a:pt x="124558" y="41999"/>
                </a:cubicBezTo>
                <a:lnTo>
                  <a:pt x="124558" y="41999"/>
                </a:lnTo>
                <a:cubicBezTo>
                  <a:pt x="119536" y="52545"/>
                  <a:pt x="103536" y="55489"/>
                  <a:pt x="100911" y="66856"/>
                </a:cubicBezTo>
                <a:lnTo>
                  <a:pt x="100911" y="66856"/>
                </a:lnTo>
                <a:cubicBezTo>
                  <a:pt x="99359" y="58662"/>
                  <a:pt x="109927" y="53047"/>
                  <a:pt x="111319" y="44830"/>
                </a:cubicBezTo>
                <a:lnTo>
                  <a:pt x="111319" y="44830"/>
                </a:lnTo>
                <a:cubicBezTo>
                  <a:pt x="108261" y="49144"/>
                  <a:pt x="104403" y="52887"/>
                  <a:pt x="99998" y="55831"/>
                </a:cubicBezTo>
                <a:cubicBezTo>
                  <a:pt x="102760" y="53161"/>
                  <a:pt x="105065" y="50011"/>
                  <a:pt x="106731" y="46542"/>
                </a:cubicBezTo>
                <a:cubicBezTo>
                  <a:pt x="108923" y="41999"/>
                  <a:pt x="110475" y="36453"/>
                  <a:pt x="115017" y="34216"/>
                </a:cubicBezTo>
                <a:cubicBezTo>
                  <a:pt x="114945" y="34215"/>
                  <a:pt x="114874" y="34214"/>
                  <a:pt x="114803" y="34214"/>
                </a:cubicBezTo>
                <a:cubicBezTo>
                  <a:pt x="108498" y="34214"/>
                  <a:pt x="103593" y="38892"/>
                  <a:pt x="99668" y="44216"/>
                </a:cubicBezTo>
                <a:lnTo>
                  <a:pt x="99668" y="44216"/>
                </a:lnTo>
                <a:cubicBezTo>
                  <a:pt x="101139" y="41092"/>
                  <a:pt x="101771" y="37558"/>
                  <a:pt x="101801" y="34102"/>
                </a:cubicBezTo>
                <a:cubicBezTo>
                  <a:pt x="101847" y="31431"/>
                  <a:pt x="101459" y="28761"/>
                  <a:pt x="100660" y="26204"/>
                </a:cubicBezTo>
                <a:cubicBezTo>
                  <a:pt x="100089" y="24447"/>
                  <a:pt x="97578" y="21365"/>
                  <a:pt x="97510" y="19745"/>
                </a:cubicBezTo>
                <a:lnTo>
                  <a:pt x="97510" y="19745"/>
                </a:lnTo>
                <a:cubicBezTo>
                  <a:pt x="97784" y="27802"/>
                  <a:pt x="95113" y="35745"/>
                  <a:pt x="90936" y="42638"/>
                </a:cubicBezTo>
                <a:cubicBezTo>
                  <a:pt x="86759" y="49532"/>
                  <a:pt x="81121" y="55421"/>
                  <a:pt x="75118" y="60785"/>
                </a:cubicBezTo>
                <a:cubicBezTo>
                  <a:pt x="81738" y="53321"/>
                  <a:pt x="88768" y="44898"/>
                  <a:pt x="88699" y="34901"/>
                </a:cubicBezTo>
                <a:lnTo>
                  <a:pt x="88699" y="34901"/>
                </a:lnTo>
                <a:cubicBezTo>
                  <a:pt x="82286" y="48545"/>
                  <a:pt x="72574" y="60625"/>
                  <a:pt x="60641" y="69834"/>
                </a:cubicBezTo>
                <a:lnTo>
                  <a:pt x="60641" y="69834"/>
                </a:lnTo>
                <a:cubicBezTo>
                  <a:pt x="69435" y="62584"/>
                  <a:pt x="70423" y="48126"/>
                  <a:pt x="79775" y="41337"/>
                </a:cubicBezTo>
                <a:lnTo>
                  <a:pt x="79775" y="41337"/>
                </a:lnTo>
                <a:cubicBezTo>
                  <a:pt x="75278" y="43483"/>
                  <a:pt x="71649" y="47432"/>
                  <a:pt x="69891" y="52134"/>
                </a:cubicBezTo>
                <a:cubicBezTo>
                  <a:pt x="71968" y="45881"/>
                  <a:pt x="80090" y="30983"/>
                  <a:pt x="87598" y="29834"/>
                </a:cubicBezTo>
                <a:lnTo>
                  <a:pt x="87598" y="29834"/>
                </a:lnTo>
                <a:cubicBezTo>
                  <a:pt x="83103" y="30521"/>
                  <a:pt x="78883" y="33008"/>
                  <a:pt x="76123" y="36635"/>
                </a:cubicBezTo>
                <a:cubicBezTo>
                  <a:pt x="78382" y="30815"/>
                  <a:pt x="82559" y="25771"/>
                  <a:pt x="87855" y="22461"/>
                </a:cubicBezTo>
                <a:lnTo>
                  <a:pt x="87855" y="22461"/>
                </a:lnTo>
                <a:cubicBezTo>
                  <a:pt x="80049" y="23306"/>
                  <a:pt x="72950" y="28784"/>
                  <a:pt x="70120" y="36088"/>
                </a:cubicBezTo>
                <a:cubicBezTo>
                  <a:pt x="70987" y="26273"/>
                  <a:pt x="76237" y="16914"/>
                  <a:pt x="84157" y="11048"/>
                </a:cubicBezTo>
                <a:lnTo>
                  <a:pt x="84157" y="11048"/>
                </a:lnTo>
                <a:cubicBezTo>
                  <a:pt x="74879" y="14352"/>
                  <a:pt x="67395" y="22323"/>
                  <a:pt x="64710" y="31802"/>
                </a:cubicBezTo>
                <a:lnTo>
                  <a:pt x="64710" y="31802"/>
                </a:lnTo>
                <a:cubicBezTo>
                  <a:pt x="66484" y="25291"/>
                  <a:pt x="65302" y="18031"/>
                  <a:pt x="61560" y="12441"/>
                </a:cubicBezTo>
                <a:lnTo>
                  <a:pt x="61560" y="12441"/>
                </a:lnTo>
                <a:cubicBezTo>
                  <a:pt x="63376" y="19143"/>
                  <a:pt x="62967" y="26409"/>
                  <a:pt x="60492" y="32893"/>
                </a:cubicBezTo>
                <a:lnTo>
                  <a:pt x="60492" y="32893"/>
                </a:lnTo>
                <a:cubicBezTo>
                  <a:pt x="61661" y="28527"/>
                  <a:pt x="61029" y="23536"/>
                  <a:pt x="59917" y="19037"/>
                </a:cubicBezTo>
                <a:cubicBezTo>
                  <a:pt x="58342" y="12760"/>
                  <a:pt x="55968" y="6392"/>
                  <a:pt x="5697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21"/>
          <p:cNvSpPr/>
          <p:nvPr/>
        </p:nvSpPr>
        <p:spPr>
          <a:xfrm>
            <a:off x="-994120" y="2389122"/>
            <a:ext cx="3612581" cy="2282949"/>
          </a:xfrm>
          <a:custGeom>
            <a:rect b="b" l="l" r="r" t="t"/>
            <a:pathLst>
              <a:path extrusionOk="0" h="68914" w="120199">
                <a:moveTo>
                  <a:pt x="94077" y="426"/>
                </a:moveTo>
                <a:cubicBezTo>
                  <a:pt x="94080" y="427"/>
                  <a:pt x="94083" y="427"/>
                  <a:pt x="94087" y="428"/>
                </a:cubicBezTo>
                <a:cubicBezTo>
                  <a:pt x="94083" y="427"/>
                  <a:pt x="94080" y="427"/>
                  <a:pt x="94077" y="426"/>
                </a:cubicBezTo>
                <a:close/>
                <a:moveTo>
                  <a:pt x="40837" y="15240"/>
                </a:moveTo>
                <a:lnTo>
                  <a:pt x="40837" y="15240"/>
                </a:lnTo>
                <a:cubicBezTo>
                  <a:pt x="40836" y="15241"/>
                  <a:pt x="40836" y="15241"/>
                  <a:pt x="40835" y="15242"/>
                </a:cubicBezTo>
                <a:cubicBezTo>
                  <a:pt x="40836" y="15241"/>
                  <a:pt x="40836" y="15241"/>
                  <a:pt x="40837" y="15240"/>
                </a:cubicBezTo>
                <a:close/>
                <a:moveTo>
                  <a:pt x="103719" y="55414"/>
                </a:moveTo>
                <a:lnTo>
                  <a:pt x="103719" y="55414"/>
                </a:lnTo>
                <a:cubicBezTo>
                  <a:pt x="103703" y="55415"/>
                  <a:pt x="103688" y="55416"/>
                  <a:pt x="103672" y="55417"/>
                </a:cubicBezTo>
                <a:lnTo>
                  <a:pt x="103672" y="55417"/>
                </a:lnTo>
                <a:cubicBezTo>
                  <a:pt x="103688" y="55416"/>
                  <a:pt x="103703" y="55415"/>
                  <a:pt x="103719" y="55414"/>
                </a:cubicBezTo>
                <a:close/>
                <a:moveTo>
                  <a:pt x="113671" y="57281"/>
                </a:moveTo>
                <a:lnTo>
                  <a:pt x="113671" y="57281"/>
                </a:lnTo>
                <a:cubicBezTo>
                  <a:pt x="113671" y="57283"/>
                  <a:pt x="113671" y="57284"/>
                  <a:pt x="113671" y="57286"/>
                </a:cubicBezTo>
                <a:cubicBezTo>
                  <a:pt x="113671" y="57284"/>
                  <a:pt x="113671" y="57283"/>
                  <a:pt x="113671" y="57281"/>
                </a:cubicBezTo>
                <a:close/>
                <a:moveTo>
                  <a:pt x="88809" y="1"/>
                </a:moveTo>
                <a:cubicBezTo>
                  <a:pt x="84522" y="1"/>
                  <a:pt x="80237" y="830"/>
                  <a:pt x="76260" y="2414"/>
                </a:cubicBezTo>
                <a:cubicBezTo>
                  <a:pt x="73589" y="3487"/>
                  <a:pt x="70782" y="4810"/>
                  <a:pt x="68819" y="6888"/>
                </a:cubicBezTo>
                <a:cubicBezTo>
                  <a:pt x="66605" y="9170"/>
                  <a:pt x="64802" y="11955"/>
                  <a:pt x="63090" y="14625"/>
                </a:cubicBezTo>
                <a:cubicBezTo>
                  <a:pt x="57634" y="23162"/>
                  <a:pt x="58799" y="36172"/>
                  <a:pt x="57315" y="46079"/>
                </a:cubicBezTo>
                <a:cubicBezTo>
                  <a:pt x="58821" y="35602"/>
                  <a:pt x="56356" y="25034"/>
                  <a:pt x="53891" y="14762"/>
                </a:cubicBezTo>
                <a:cubicBezTo>
                  <a:pt x="52659" y="9627"/>
                  <a:pt x="49486" y="6522"/>
                  <a:pt x="44944" y="3920"/>
                </a:cubicBezTo>
                <a:cubicBezTo>
                  <a:pt x="42686" y="2636"/>
                  <a:pt x="39588" y="1026"/>
                  <a:pt x="36752" y="1026"/>
                </a:cubicBezTo>
                <a:cubicBezTo>
                  <a:pt x="36060" y="1026"/>
                  <a:pt x="35385" y="1122"/>
                  <a:pt x="34741" y="1341"/>
                </a:cubicBezTo>
                <a:cubicBezTo>
                  <a:pt x="29833" y="3007"/>
                  <a:pt x="25360" y="5929"/>
                  <a:pt x="21844" y="9764"/>
                </a:cubicBezTo>
                <a:cubicBezTo>
                  <a:pt x="23580" y="7874"/>
                  <a:pt x="28720" y="7296"/>
                  <a:pt x="31301" y="7296"/>
                </a:cubicBezTo>
                <a:cubicBezTo>
                  <a:pt x="31402" y="7296"/>
                  <a:pt x="31498" y="7297"/>
                  <a:pt x="31591" y="7298"/>
                </a:cubicBezTo>
                <a:cubicBezTo>
                  <a:pt x="33566" y="7331"/>
                  <a:pt x="35791" y="8718"/>
                  <a:pt x="37819" y="8718"/>
                </a:cubicBezTo>
                <a:cubicBezTo>
                  <a:pt x="38604" y="8718"/>
                  <a:pt x="39359" y="8510"/>
                  <a:pt x="40059" y="7938"/>
                </a:cubicBezTo>
                <a:cubicBezTo>
                  <a:pt x="40653" y="7455"/>
                  <a:pt x="41338" y="6685"/>
                  <a:pt x="42015" y="6685"/>
                </a:cubicBezTo>
                <a:cubicBezTo>
                  <a:pt x="42170" y="6685"/>
                  <a:pt x="42325" y="6725"/>
                  <a:pt x="42478" y="6819"/>
                </a:cubicBezTo>
                <a:cubicBezTo>
                  <a:pt x="40812" y="8919"/>
                  <a:pt x="38963" y="10859"/>
                  <a:pt x="36932" y="12594"/>
                </a:cubicBezTo>
                <a:cubicBezTo>
                  <a:pt x="39968" y="11795"/>
                  <a:pt x="43072" y="11316"/>
                  <a:pt x="46222" y="11110"/>
                </a:cubicBezTo>
                <a:lnTo>
                  <a:pt x="46222" y="11110"/>
                </a:lnTo>
                <a:cubicBezTo>
                  <a:pt x="44419" y="12502"/>
                  <a:pt x="42640" y="13871"/>
                  <a:pt x="40837" y="15240"/>
                </a:cubicBezTo>
                <a:lnTo>
                  <a:pt x="40837" y="15240"/>
                </a:lnTo>
                <a:cubicBezTo>
                  <a:pt x="40877" y="15210"/>
                  <a:pt x="40925" y="15196"/>
                  <a:pt x="40979" y="15196"/>
                </a:cubicBezTo>
                <a:cubicBezTo>
                  <a:pt x="42160" y="15196"/>
                  <a:pt x="46657" y="21819"/>
                  <a:pt x="47181" y="22865"/>
                </a:cubicBezTo>
                <a:cubicBezTo>
                  <a:pt x="49395" y="27270"/>
                  <a:pt x="49600" y="33776"/>
                  <a:pt x="49486" y="38615"/>
                </a:cubicBezTo>
                <a:cubicBezTo>
                  <a:pt x="48025" y="34301"/>
                  <a:pt x="44966" y="30740"/>
                  <a:pt x="41680" y="27590"/>
                </a:cubicBezTo>
                <a:cubicBezTo>
                  <a:pt x="39123" y="25102"/>
                  <a:pt x="36338" y="22774"/>
                  <a:pt x="33143" y="21222"/>
                </a:cubicBezTo>
                <a:cubicBezTo>
                  <a:pt x="29795" y="19579"/>
                  <a:pt x="25842" y="18713"/>
                  <a:pt x="21926" y="18713"/>
                </a:cubicBezTo>
                <a:cubicBezTo>
                  <a:pt x="18553" y="18713"/>
                  <a:pt x="15208" y="19355"/>
                  <a:pt x="12303" y="20697"/>
                </a:cubicBezTo>
                <a:cubicBezTo>
                  <a:pt x="5456" y="23847"/>
                  <a:pt x="571" y="31311"/>
                  <a:pt x="1" y="38774"/>
                </a:cubicBezTo>
                <a:lnTo>
                  <a:pt x="1" y="38774"/>
                </a:lnTo>
                <a:cubicBezTo>
                  <a:pt x="4429" y="33137"/>
                  <a:pt x="12166" y="31516"/>
                  <a:pt x="19265" y="30557"/>
                </a:cubicBezTo>
                <a:cubicBezTo>
                  <a:pt x="19950" y="30466"/>
                  <a:pt x="20658" y="30352"/>
                  <a:pt x="21228" y="29987"/>
                </a:cubicBezTo>
                <a:cubicBezTo>
                  <a:pt x="21662" y="29690"/>
                  <a:pt x="22004" y="29279"/>
                  <a:pt x="22324" y="28868"/>
                </a:cubicBezTo>
                <a:cubicBezTo>
                  <a:pt x="23670" y="27270"/>
                  <a:pt x="25337" y="25969"/>
                  <a:pt x="27186" y="25056"/>
                </a:cubicBezTo>
                <a:lnTo>
                  <a:pt x="27186" y="25056"/>
                </a:lnTo>
                <a:cubicBezTo>
                  <a:pt x="25656" y="26882"/>
                  <a:pt x="24287" y="28868"/>
                  <a:pt x="23145" y="30991"/>
                </a:cubicBezTo>
                <a:cubicBezTo>
                  <a:pt x="24971" y="28594"/>
                  <a:pt x="27437" y="26700"/>
                  <a:pt x="30221" y="25581"/>
                </a:cubicBezTo>
                <a:lnTo>
                  <a:pt x="30221" y="25581"/>
                </a:lnTo>
                <a:cubicBezTo>
                  <a:pt x="29012" y="27773"/>
                  <a:pt x="27779" y="29987"/>
                  <a:pt x="26569" y="32178"/>
                </a:cubicBezTo>
                <a:cubicBezTo>
                  <a:pt x="31111" y="32931"/>
                  <a:pt x="35631" y="34460"/>
                  <a:pt x="39443" y="37063"/>
                </a:cubicBezTo>
                <a:cubicBezTo>
                  <a:pt x="43392" y="39756"/>
                  <a:pt x="46382" y="42632"/>
                  <a:pt x="48162" y="47197"/>
                </a:cubicBezTo>
                <a:cubicBezTo>
                  <a:pt x="45400" y="44686"/>
                  <a:pt x="41725" y="43591"/>
                  <a:pt x="38073" y="43294"/>
                </a:cubicBezTo>
                <a:cubicBezTo>
                  <a:pt x="37235" y="43226"/>
                  <a:pt x="36522" y="43184"/>
                  <a:pt x="35913" y="43184"/>
                </a:cubicBezTo>
                <a:cubicBezTo>
                  <a:pt x="32858" y="43184"/>
                  <a:pt x="32401" y="44235"/>
                  <a:pt x="31659" y="48270"/>
                </a:cubicBezTo>
                <a:cubicBezTo>
                  <a:pt x="30723" y="47106"/>
                  <a:pt x="29628" y="46079"/>
                  <a:pt x="28395" y="45211"/>
                </a:cubicBezTo>
                <a:cubicBezTo>
                  <a:pt x="27619" y="46261"/>
                  <a:pt x="27300" y="47631"/>
                  <a:pt x="27528" y="48932"/>
                </a:cubicBezTo>
                <a:cubicBezTo>
                  <a:pt x="25245" y="48566"/>
                  <a:pt x="24378" y="45120"/>
                  <a:pt x="22073" y="44937"/>
                </a:cubicBezTo>
                <a:cubicBezTo>
                  <a:pt x="21371" y="44885"/>
                  <a:pt x="20677" y="44865"/>
                  <a:pt x="19990" y="44865"/>
                </a:cubicBezTo>
                <a:cubicBezTo>
                  <a:pt x="17776" y="44865"/>
                  <a:pt x="15637" y="45072"/>
                  <a:pt x="13559" y="45072"/>
                </a:cubicBezTo>
                <a:cubicBezTo>
                  <a:pt x="10072" y="45072"/>
                  <a:pt x="6755" y="44490"/>
                  <a:pt x="3539" y="41377"/>
                </a:cubicBezTo>
                <a:lnTo>
                  <a:pt x="3539" y="41377"/>
                </a:lnTo>
                <a:cubicBezTo>
                  <a:pt x="9300" y="48851"/>
                  <a:pt x="18733" y="53164"/>
                  <a:pt x="28121" y="53164"/>
                </a:cubicBezTo>
                <a:cubicBezTo>
                  <a:pt x="31118" y="53164"/>
                  <a:pt x="34111" y="52725"/>
                  <a:pt x="36978" y="51808"/>
                </a:cubicBezTo>
                <a:lnTo>
                  <a:pt x="36978" y="51808"/>
                </a:lnTo>
                <a:cubicBezTo>
                  <a:pt x="34041" y="53293"/>
                  <a:pt x="30827" y="53800"/>
                  <a:pt x="27534" y="53800"/>
                </a:cubicBezTo>
                <a:cubicBezTo>
                  <a:pt x="24094" y="53800"/>
                  <a:pt x="20570" y="53246"/>
                  <a:pt x="17188" y="52675"/>
                </a:cubicBezTo>
                <a:lnTo>
                  <a:pt x="17188" y="52675"/>
                </a:lnTo>
                <a:cubicBezTo>
                  <a:pt x="28966" y="59568"/>
                  <a:pt x="41885" y="64521"/>
                  <a:pt x="55261" y="67238"/>
                </a:cubicBezTo>
                <a:cubicBezTo>
                  <a:pt x="60100" y="68231"/>
                  <a:pt x="65043" y="68913"/>
                  <a:pt x="69982" y="68913"/>
                </a:cubicBezTo>
                <a:cubicBezTo>
                  <a:pt x="71170" y="68913"/>
                  <a:pt x="72358" y="68874"/>
                  <a:pt x="73544" y="68790"/>
                </a:cubicBezTo>
                <a:cubicBezTo>
                  <a:pt x="76648" y="68561"/>
                  <a:pt x="79729" y="68014"/>
                  <a:pt x="82720" y="67078"/>
                </a:cubicBezTo>
                <a:cubicBezTo>
                  <a:pt x="84489" y="66528"/>
                  <a:pt x="85841" y="66364"/>
                  <a:pt x="87299" y="66364"/>
                </a:cubicBezTo>
                <a:cubicBezTo>
                  <a:pt x="88323" y="66364"/>
                  <a:pt x="89399" y="66445"/>
                  <a:pt x="90708" y="66530"/>
                </a:cubicBezTo>
                <a:cubicBezTo>
                  <a:pt x="88586" y="64635"/>
                  <a:pt x="86463" y="62718"/>
                  <a:pt x="84363" y="60824"/>
                </a:cubicBezTo>
                <a:lnTo>
                  <a:pt x="84363" y="60824"/>
                </a:lnTo>
                <a:cubicBezTo>
                  <a:pt x="88563" y="61303"/>
                  <a:pt x="92763" y="61965"/>
                  <a:pt x="96940" y="62809"/>
                </a:cubicBezTo>
                <a:cubicBezTo>
                  <a:pt x="93721" y="60595"/>
                  <a:pt x="90457" y="58404"/>
                  <a:pt x="87307" y="56099"/>
                </a:cubicBezTo>
                <a:lnTo>
                  <a:pt x="87307" y="56099"/>
                </a:lnTo>
                <a:cubicBezTo>
                  <a:pt x="88978" y="56685"/>
                  <a:pt x="90589" y="56898"/>
                  <a:pt x="92172" y="56898"/>
                </a:cubicBezTo>
                <a:cubicBezTo>
                  <a:pt x="96005" y="56898"/>
                  <a:pt x="99680" y="55650"/>
                  <a:pt x="103672" y="55417"/>
                </a:cubicBezTo>
                <a:lnTo>
                  <a:pt x="103672" y="55417"/>
                </a:lnTo>
                <a:cubicBezTo>
                  <a:pt x="102871" y="55462"/>
                  <a:pt x="102068" y="55485"/>
                  <a:pt x="101265" y="55485"/>
                </a:cubicBezTo>
                <a:cubicBezTo>
                  <a:pt x="95384" y="55485"/>
                  <a:pt x="89499" y="54269"/>
                  <a:pt x="84089" y="51945"/>
                </a:cubicBezTo>
                <a:cubicBezTo>
                  <a:pt x="84729" y="51894"/>
                  <a:pt x="88645" y="51716"/>
                  <a:pt x="92757" y="51716"/>
                </a:cubicBezTo>
                <a:cubicBezTo>
                  <a:pt x="97881" y="51716"/>
                  <a:pt x="103308" y="51992"/>
                  <a:pt x="103080" y="53132"/>
                </a:cubicBezTo>
                <a:cubicBezTo>
                  <a:pt x="103491" y="51077"/>
                  <a:pt x="101413" y="49594"/>
                  <a:pt x="101162" y="47562"/>
                </a:cubicBezTo>
                <a:lnTo>
                  <a:pt x="101162" y="47562"/>
                </a:lnTo>
                <a:cubicBezTo>
                  <a:pt x="102737" y="49365"/>
                  <a:pt x="104130" y="51328"/>
                  <a:pt x="105362" y="53383"/>
                </a:cubicBezTo>
                <a:cubicBezTo>
                  <a:pt x="105317" y="52219"/>
                  <a:pt x="105271" y="51077"/>
                  <a:pt x="105225" y="49913"/>
                </a:cubicBezTo>
                <a:lnTo>
                  <a:pt x="105225" y="49913"/>
                </a:lnTo>
                <a:cubicBezTo>
                  <a:pt x="105750" y="50712"/>
                  <a:pt x="106275" y="51488"/>
                  <a:pt x="106800" y="52264"/>
                </a:cubicBezTo>
                <a:cubicBezTo>
                  <a:pt x="106892" y="52401"/>
                  <a:pt x="107006" y="52538"/>
                  <a:pt x="107143" y="52652"/>
                </a:cubicBezTo>
                <a:cubicBezTo>
                  <a:pt x="108124" y="53360"/>
                  <a:pt x="109973" y="52835"/>
                  <a:pt x="111251" y="53748"/>
                </a:cubicBezTo>
                <a:cubicBezTo>
                  <a:pt x="112186" y="54409"/>
                  <a:pt x="113758" y="56004"/>
                  <a:pt x="113671" y="57281"/>
                </a:cubicBezTo>
                <a:lnTo>
                  <a:pt x="113671" y="57281"/>
                </a:lnTo>
                <a:cubicBezTo>
                  <a:pt x="113852" y="54681"/>
                  <a:pt x="112848" y="52058"/>
                  <a:pt x="111205" y="50004"/>
                </a:cubicBezTo>
                <a:cubicBezTo>
                  <a:pt x="108695" y="46832"/>
                  <a:pt x="105271" y="45074"/>
                  <a:pt x="101436" y="44116"/>
                </a:cubicBezTo>
                <a:cubicBezTo>
                  <a:pt x="100207" y="43818"/>
                  <a:pt x="99033" y="43682"/>
                  <a:pt x="97870" y="43682"/>
                </a:cubicBezTo>
                <a:cubicBezTo>
                  <a:pt x="96443" y="43682"/>
                  <a:pt x="95033" y="43888"/>
                  <a:pt x="93562" y="44252"/>
                </a:cubicBezTo>
                <a:cubicBezTo>
                  <a:pt x="92223" y="44593"/>
                  <a:pt x="87884" y="44685"/>
                  <a:pt x="87048" y="45359"/>
                </a:cubicBezTo>
                <a:lnTo>
                  <a:pt x="87048" y="45359"/>
                </a:lnTo>
                <a:cubicBezTo>
                  <a:pt x="90265" y="42690"/>
                  <a:pt x="94583" y="41999"/>
                  <a:pt x="98826" y="41999"/>
                </a:cubicBezTo>
                <a:cubicBezTo>
                  <a:pt x="99610" y="41999"/>
                  <a:pt x="100391" y="42022"/>
                  <a:pt x="101162" y="42061"/>
                </a:cubicBezTo>
                <a:cubicBezTo>
                  <a:pt x="104198" y="42221"/>
                  <a:pt x="107211" y="42586"/>
                  <a:pt x="110201" y="43111"/>
                </a:cubicBezTo>
                <a:cubicBezTo>
                  <a:pt x="109037" y="42472"/>
                  <a:pt x="107941" y="41673"/>
                  <a:pt x="107006" y="40737"/>
                </a:cubicBezTo>
                <a:lnTo>
                  <a:pt x="107006" y="40737"/>
                </a:lnTo>
                <a:cubicBezTo>
                  <a:pt x="111434" y="40920"/>
                  <a:pt x="115839" y="41422"/>
                  <a:pt x="120199" y="42221"/>
                </a:cubicBezTo>
                <a:cubicBezTo>
                  <a:pt x="116245" y="38008"/>
                  <a:pt x="110308" y="36086"/>
                  <a:pt x="104516" y="36086"/>
                </a:cubicBezTo>
                <a:cubicBezTo>
                  <a:pt x="104189" y="36086"/>
                  <a:pt x="103862" y="36092"/>
                  <a:pt x="103536" y="36104"/>
                </a:cubicBezTo>
                <a:cubicBezTo>
                  <a:pt x="98504" y="36291"/>
                  <a:pt x="92998" y="37350"/>
                  <a:pt x="88400" y="39642"/>
                </a:cubicBezTo>
                <a:lnTo>
                  <a:pt x="88400" y="39642"/>
                </a:lnTo>
                <a:cubicBezTo>
                  <a:pt x="89560" y="38722"/>
                  <a:pt x="90985" y="37182"/>
                  <a:pt x="91644" y="36743"/>
                </a:cubicBezTo>
                <a:cubicBezTo>
                  <a:pt x="93265" y="35670"/>
                  <a:pt x="95091" y="34871"/>
                  <a:pt x="96848" y="33981"/>
                </a:cubicBezTo>
                <a:cubicBezTo>
                  <a:pt x="96940" y="33935"/>
                  <a:pt x="97031" y="33890"/>
                  <a:pt x="97099" y="33799"/>
                </a:cubicBezTo>
                <a:cubicBezTo>
                  <a:pt x="97236" y="33570"/>
                  <a:pt x="97031" y="33296"/>
                  <a:pt x="96848" y="33091"/>
                </a:cubicBezTo>
                <a:lnTo>
                  <a:pt x="93562" y="29667"/>
                </a:lnTo>
                <a:lnTo>
                  <a:pt x="93562" y="29667"/>
                </a:lnTo>
                <a:cubicBezTo>
                  <a:pt x="95433" y="30512"/>
                  <a:pt x="97305" y="31333"/>
                  <a:pt x="99177" y="32155"/>
                </a:cubicBezTo>
                <a:cubicBezTo>
                  <a:pt x="98149" y="30512"/>
                  <a:pt x="96871" y="28982"/>
                  <a:pt x="95433" y="27659"/>
                </a:cubicBezTo>
                <a:lnTo>
                  <a:pt x="95433" y="27659"/>
                </a:lnTo>
                <a:cubicBezTo>
                  <a:pt x="98309" y="28435"/>
                  <a:pt x="101140" y="30489"/>
                  <a:pt x="103422" y="32315"/>
                </a:cubicBezTo>
                <a:cubicBezTo>
                  <a:pt x="103057" y="30991"/>
                  <a:pt x="102509" y="29736"/>
                  <a:pt x="101824" y="28549"/>
                </a:cubicBezTo>
                <a:lnTo>
                  <a:pt x="101824" y="28549"/>
                </a:lnTo>
                <a:cubicBezTo>
                  <a:pt x="102760" y="29393"/>
                  <a:pt x="103719" y="30215"/>
                  <a:pt x="104677" y="31059"/>
                </a:cubicBezTo>
                <a:cubicBezTo>
                  <a:pt x="104472" y="30329"/>
                  <a:pt x="104175" y="29622"/>
                  <a:pt x="103810" y="28937"/>
                </a:cubicBezTo>
                <a:cubicBezTo>
                  <a:pt x="106078" y="28483"/>
                  <a:pt x="108393" y="28029"/>
                  <a:pt x="110704" y="28029"/>
                </a:cubicBezTo>
                <a:cubicBezTo>
                  <a:pt x="111183" y="28029"/>
                  <a:pt x="111663" y="28049"/>
                  <a:pt x="112141" y="28092"/>
                </a:cubicBezTo>
                <a:cubicBezTo>
                  <a:pt x="114949" y="28320"/>
                  <a:pt x="117779" y="29462"/>
                  <a:pt x="119491" y="31676"/>
                </a:cubicBezTo>
                <a:cubicBezTo>
                  <a:pt x="117505" y="29097"/>
                  <a:pt x="116364" y="26494"/>
                  <a:pt x="113693" y="24395"/>
                </a:cubicBezTo>
                <a:cubicBezTo>
                  <a:pt x="111180" y="22402"/>
                  <a:pt x="108442" y="20993"/>
                  <a:pt x="105212" y="20993"/>
                </a:cubicBezTo>
                <a:cubicBezTo>
                  <a:pt x="105186" y="20993"/>
                  <a:pt x="105160" y="20993"/>
                  <a:pt x="105134" y="20994"/>
                </a:cubicBezTo>
                <a:cubicBezTo>
                  <a:pt x="97898" y="20994"/>
                  <a:pt x="90959" y="24554"/>
                  <a:pt x="84979" y="28275"/>
                </a:cubicBezTo>
                <a:cubicBezTo>
                  <a:pt x="80323" y="31174"/>
                  <a:pt x="73863" y="35419"/>
                  <a:pt x="70942" y="40190"/>
                </a:cubicBezTo>
                <a:lnTo>
                  <a:pt x="70942" y="40190"/>
                </a:lnTo>
                <a:cubicBezTo>
                  <a:pt x="76716" y="30717"/>
                  <a:pt x="84774" y="22705"/>
                  <a:pt x="93813" y="16337"/>
                </a:cubicBezTo>
                <a:cubicBezTo>
                  <a:pt x="92009" y="16200"/>
                  <a:pt x="90229" y="15515"/>
                  <a:pt x="88814" y="14397"/>
                </a:cubicBezTo>
                <a:cubicBezTo>
                  <a:pt x="89321" y="14272"/>
                  <a:pt x="89844" y="14210"/>
                  <a:pt x="90366" y="14210"/>
                </a:cubicBezTo>
                <a:cubicBezTo>
                  <a:pt x="91559" y="14210"/>
                  <a:pt x="92751" y="14531"/>
                  <a:pt x="93767" y="15150"/>
                </a:cubicBezTo>
                <a:cubicBezTo>
                  <a:pt x="92808" y="14306"/>
                  <a:pt x="91827" y="13484"/>
                  <a:pt x="90868" y="12662"/>
                </a:cubicBezTo>
                <a:cubicBezTo>
                  <a:pt x="90883" y="12662"/>
                  <a:pt x="90898" y="12662"/>
                  <a:pt x="90912" y="12662"/>
                </a:cubicBezTo>
                <a:cubicBezTo>
                  <a:pt x="92121" y="12662"/>
                  <a:pt x="93428" y="13536"/>
                  <a:pt x="94486" y="13536"/>
                </a:cubicBezTo>
                <a:cubicBezTo>
                  <a:pt x="94536" y="13536"/>
                  <a:pt x="94586" y="13534"/>
                  <a:pt x="94634" y="13530"/>
                </a:cubicBezTo>
                <a:cubicBezTo>
                  <a:pt x="95619" y="13465"/>
                  <a:pt x="95519" y="13001"/>
                  <a:pt x="96046" y="13001"/>
                </a:cubicBezTo>
                <a:cubicBezTo>
                  <a:pt x="96264" y="13001"/>
                  <a:pt x="96590" y="13081"/>
                  <a:pt x="97145" y="13301"/>
                </a:cubicBezTo>
                <a:cubicBezTo>
                  <a:pt x="98834" y="13963"/>
                  <a:pt x="102851" y="14991"/>
                  <a:pt x="104084" y="16223"/>
                </a:cubicBezTo>
                <a:cubicBezTo>
                  <a:pt x="101528" y="13667"/>
                  <a:pt x="98309" y="11863"/>
                  <a:pt x="95136" y="10129"/>
                </a:cubicBezTo>
                <a:cubicBezTo>
                  <a:pt x="94863" y="9969"/>
                  <a:pt x="94566" y="9809"/>
                  <a:pt x="94223" y="9786"/>
                </a:cubicBezTo>
                <a:cubicBezTo>
                  <a:pt x="93858" y="9786"/>
                  <a:pt x="93516" y="9969"/>
                  <a:pt x="93196" y="10152"/>
                </a:cubicBezTo>
                <a:cubicBezTo>
                  <a:pt x="90138" y="11909"/>
                  <a:pt x="86851" y="12891"/>
                  <a:pt x="83884" y="14968"/>
                </a:cubicBezTo>
                <a:cubicBezTo>
                  <a:pt x="79592" y="17935"/>
                  <a:pt x="77652" y="21610"/>
                  <a:pt x="74708" y="25673"/>
                </a:cubicBezTo>
                <a:cubicBezTo>
                  <a:pt x="72018" y="29366"/>
                  <a:pt x="68144" y="35108"/>
                  <a:pt x="67816" y="39807"/>
                </a:cubicBezTo>
                <a:lnTo>
                  <a:pt x="67816" y="39807"/>
                </a:lnTo>
                <a:cubicBezTo>
                  <a:pt x="68621" y="28174"/>
                  <a:pt x="75533" y="19186"/>
                  <a:pt x="82446" y="10266"/>
                </a:cubicBezTo>
                <a:lnTo>
                  <a:pt x="82446" y="10266"/>
                </a:lnTo>
                <a:cubicBezTo>
                  <a:pt x="79067" y="11133"/>
                  <a:pt x="75233" y="11133"/>
                  <a:pt x="72037" y="12274"/>
                </a:cubicBezTo>
                <a:cubicBezTo>
                  <a:pt x="75415" y="10745"/>
                  <a:pt x="78953" y="9558"/>
                  <a:pt x="82583" y="8736"/>
                </a:cubicBezTo>
                <a:cubicBezTo>
                  <a:pt x="81610" y="8668"/>
                  <a:pt x="80633" y="8633"/>
                  <a:pt x="79656" y="8633"/>
                </a:cubicBezTo>
                <a:cubicBezTo>
                  <a:pt x="78339" y="8633"/>
                  <a:pt x="77022" y="8697"/>
                  <a:pt x="75712" y="8828"/>
                </a:cubicBezTo>
                <a:cubicBezTo>
                  <a:pt x="77378" y="8120"/>
                  <a:pt x="78908" y="7755"/>
                  <a:pt x="80346" y="6728"/>
                </a:cubicBezTo>
                <a:cubicBezTo>
                  <a:pt x="81738" y="5723"/>
                  <a:pt x="83016" y="4651"/>
                  <a:pt x="84500" y="3783"/>
                </a:cubicBezTo>
                <a:cubicBezTo>
                  <a:pt x="86616" y="2568"/>
                  <a:pt x="90596" y="373"/>
                  <a:pt x="93372" y="373"/>
                </a:cubicBezTo>
                <a:cubicBezTo>
                  <a:pt x="93617" y="373"/>
                  <a:pt x="93853" y="390"/>
                  <a:pt x="94077" y="426"/>
                </a:cubicBezTo>
                <a:lnTo>
                  <a:pt x="94077" y="426"/>
                </a:lnTo>
                <a:cubicBezTo>
                  <a:pt x="92335" y="141"/>
                  <a:pt x="90572" y="1"/>
                  <a:pt x="8880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21"/>
          <p:cNvSpPr/>
          <p:nvPr/>
        </p:nvSpPr>
        <p:spPr>
          <a:xfrm>
            <a:off x="7262779" y="2271325"/>
            <a:ext cx="5332729" cy="1796036"/>
          </a:xfrm>
          <a:custGeom>
            <a:rect b="b" l="l" r="r" t="t"/>
            <a:pathLst>
              <a:path extrusionOk="0" h="63661" w="135486">
                <a:moveTo>
                  <a:pt x="21964" y="37150"/>
                </a:moveTo>
                <a:lnTo>
                  <a:pt x="21964" y="37150"/>
                </a:lnTo>
                <a:cubicBezTo>
                  <a:pt x="21900" y="37151"/>
                  <a:pt x="21835" y="37154"/>
                  <a:pt x="21770" y="37158"/>
                </a:cubicBezTo>
                <a:cubicBezTo>
                  <a:pt x="21834" y="37154"/>
                  <a:pt x="21899" y="37151"/>
                  <a:pt x="21964" y="37150"/>
                </a:cubicBezTo>
                <a:close/>
                <a:moveTo>
                  <a:pt x="13760" y="40027"/>
                </a:moveTo>
                <a:cubicBezTo>
                  <a:pt x="13780" y="40083"/>
                  <a:pt x="13802" y="40138"/>
                  <a:pt x="13826" y="40194"/>
                </a:cubicBezTo>
                <a:cubicBezTo>
                  <a:pt x="13803" y="40138"/>
                  <a:pt x="13781" y="40083"/>
                  <a:pt x="13760" y="40027"/>
                </a:cubicBezTo>
                <a:close/>
                <a:moveTo>
                  <a:pt x="24212" y="42362"/>
                </a:moveTo>
                <a:cubicBezTo>
                  <a:pt x="24232" y="42488"/>
                  <a:pt x="24249" y="42615"/>
                  <a:pt x="24262" y="42741"/>
                </a:cubicBezTo>
                <a:lnTo>
                  <a:pt x="24262" y="42741"/>
                </a:lnTo>
                <a:cubicBezTo>
                  <a:pt x="24252" y="42615"/>
                  <a:pt x="24236" y="42488"/>
                  <a:pt x="24212" y="42362"/>
                </a:cubicBezTo>
                <a:close/>
                <a:moveTo>
                  <a:pt x="8691" y="48753"/>
                </a:moveTo>
                <a:lnTo>
                  <a:pt x="8691" y="48753"/>
                </a:lnTo>
                <a:cubicBezTo>
                  <a:pt x="8646" y="48830"/>
                  <a:pt x="8613" y="48909"/>
                  <a:pt x="8588" y="48989"/>
                </a:cubicBezTo>
                <a:lnTo>
                  <a:pt x="8588" y="48989"/>
                </a:lnTo>
                <a:cubicBezTo>
                  <a:pt x="8618" y="48909"/>
                  <a:pt x="8652" y="48830"/>
                  <a:pt x="8691" y="48753"/>
                </a:cubicBezTo>
                <a:close/>
                <a:moveTo>
                  <a:pt x="85491" y="1"/>
                </a:moveTo>
                <a:cubicBezTo>
                  <a:pt x="85224" y="1"/>
                  <a:pt x="84950" y="52"/>
                  <a:pt x="84676" y="112"/>
                </a:cubicBezTo>
                <a:cubicBezTo>
                  <a:pt x="80271" y="980"/>
                  <a:pt x="75843" y="1870"/>
                  <a:pt x="71415" y="2760"/>
                </a:cubicBezTo>
                <a:cubicBezTo>
                  <a:pt x="70068" y="3034"/>
                  <a:pt x="68653" y="3354"/>
                  <a:pt x="67648" y="4267"/>
                </a:cubicBezTo>
                <a:cubicBezTo>
                  <a:pt x="66507" y="5294"/>
                  <a:pt x="66119" y="6892"/>
                  <a:pt x="65275" y="8170"/>
                </a:cubicBezTo>
                <a:cubicBezTo>
                  <a:pt x="63996" y="10133"/>
                  <a:pt x="61759" y="11228"/>
                  <a:pt x="59637" y="12233"/>
                </a:cubicBezTo>
                <a:cubicBezTo>
                  <a:pt x="53497" y="15154"/>
                  <a:pt x="49091" y="16569"/>
                  <a:pt x="45668" y="22527"/>
                </a:cubicBezTo>
                <a:cubicBezTo>
                  <a:pt x="44526" y="24490"/>
                  <a:pt x="41103" y="29466"/>
                  <a:pt x="42700" y="31885"/>
                </a:cubicBezTo>
                <a:cubicBezTo>
                  <a:pt x="42016" y="30881"/>
                  <a:pt x="41354" y="29877"/>
                  <a:pt x="40692" y="28849"/>
                </a:cubicBezTo>
                <a:lnTo>
                  <a:pt x="40692" y="28849"/>
                </a:lnTo>
                <a:cubicBezTo>
                  <a:pt x="40943" y="30105"/>
                  <a:pt x="41171" y="31360"/>
                  <a:pt x="41399" y="32616"/>
                </a:cubicBezTo>
                <a:cubicBezTo>
                  <a:pt x="40281" y="31611"/>
                  <a:pt x="39185" y="30630"/>
                  <a:pt x="38067" y="29625"/>
                </a:cubicBezTo>
                <a:lnTo>
                  <a:pt x="38067" y="29625"/>
                </a:lnTo>
                <a:cubicBezTo>
                  <a:pt x="38706" y="30858"/>
                  <a:pt x="39162" y="32182"/>
                  <a:pt x="39391" y="33551"/>
                </a:cubicBezTo>
                <a:cubicBezTo>
                  <a:pt x="39459" y="33917"/>
                  <a:pt x="39482" y="34327"/>
                  <a:pt x="39277" y="34647"/>
                </a:cubicBezTo>
                <a:cubicBezTo>
                  <a:pt x="39113" y="34892"/>
                  <a:pt x="38812" y="35007"/>
                  <a:pt x="38504" y="35007"/>
                </a:cubicBezTo>
                <a:cubicBezTo>
                  <a:pt x="38295" y="35007"/>
                  <a:pt x="38082" y="34954"/>
                  <a:pt x="37907" y="34852"/>
                </a:cubicBezTo>
                <a:cubicBezTo>
                  <a:pt x="37450" y="34624"/>
                  <a:pt x="37154" y="34168"/>
                  <a:pt x="36857" y="33734"/>
                </a:cubicBezTo>
                <a:cubicBezTo>
                  <a:pt x="36423" y="34601"/>
                  <a:pt x="36195" y="35560"/>
                  <a:pt x="36172" y="36496"/>
                </a:cubicBezTo>
                <a:cubicBezTo>
                  <a:pt x="35485" y="35786"/>
                  <a:pt x="34344" y="31326"/>
                  <a:pt x="36333" y="31326"/>
                </a:cubicBezTo>
                <a:cubicBezTo>
                  <a:pt x="36391" y="31326"/>
                  <a:pt x="36451" y="31330"/>
                  <a:pt x="36515" y="31337"/>
                </a:cubicBezTo>
                <a:cubicBezTo>
                  <a:pt x="36421" y="31326"/>
                  <a:pt x="36327" y="31320"/>
                  <a:pt x="36233" y="31320"/>
                </a:cubicBezTo>
                <a:cubicBezTo>
                  <a:pt x="34869" y="31320"/>
                  <a:pt x="33567" y="32528"/>
                  <a:pt x="33525" y="33917"/>
                </a:cubicBezTo>
                <a:cubicBezTo>
                  <a:pt x="32543" y="33209"/>
                  <a:pt x="32406" y="31703"/>
                  <a:pt x="33000" y="30653"/>
                </a:cubicBezTo>
                <a:cubicBezTo>
                  <a:pt x="33593" y="29603"/>
                  <a:pt x="34734" y="28964"/>
                  <a:pt x="35921" y="28667"/>
                </a:cubicBezTo>
                <a:cubicBezTo>
                  <a:pt x="35571" y="28473"/>
                  <a:pt x="35197" y="28386"/>
                  <a:pt x="34821" y="28386"/>
                </a:cubicBezTo>
                <a:cubicBezTo>
                  <a:pt x="33602" y="28386"/>
                  <a:pt x="32359" y="29301"/>
                  <a:pt x="31835" y="30470"/>
                </a:cubicBezTo>
                <a:cubicBezTo>
                  <a:pt x="31349" y="31557"/>
                  <a:pt x="31300" y="32759"/>
                  <a:pt x="31395" y="33962"/>
                </a:cubicBezTo>
                <a:lnTo>
                  <a:pt x="31395" y="33962"/>
                </a:lnTo>
                <a:cubicBezTo>
                  <a:pt x="31175" y="33142"/>
                  <a:pt x="30768" y="32356"/>
                  <a:pt x="30306" y="31634"/>
                </a:cubicBezTo>
                <a:cubicBezTo>
                  <a:pt x="29576" y="30493"/>
                  <a:pt x="28708" y="29443"/>
                  <a:pt x="28069" y="28256"/>
                </a:cubicBezTo>
                <a:cubicBezTo>
                  <a:pt x="27430" y="27069"/>
                  <a:pt x="27065" y="25654"/>
                  <a:pt x="27453" y="24353"/>
                </a:cubicBezTo>
                <a:cubicBezTo>
                  <a:pt x="27799" y="23193"/>
                  <a:pt x="28908" y="22232"/>
                  <a:pt x="30082" y="22232"/>
                </a:cubicBezTo>
                <a:cubicBezTo>
                  <a:pt x="30225" y="22232"/>
                  <a:pt x="30368" y="22246"/>
                  <a:pt x="30512" y="22276"/>
                </a:cubicBezTo>
                <a:cubicBezTo>
                  <a:pt x="31835" y="22550"/>
                  <a:pt x="32589" y="24444"/>
                  <a:pt x="31630" y="25380"/>
                </a:cubicBezTo>
                <a:cubicBezTo>
                  <a:pt x="32885" y="24307"/>
                  <a:pt x="32406" y="22002"/>
                  <a:pt x="30945" y="21249"/>
                </a:cubicBezTo>
                <a:cubicBezTo>
                  <a:pt x="30523" y="21034"/>
                  <a:pt x="30066" y="20937"/>
                  <a:pt x="29606" y="20937"/>
                </a:cubicBezTo>
                <a:cubicBezTo>
                  <a:pt x="28447" y="20937"/>
                  <a:pt x="27265" y="21557"/>
                  <a:pt x="26563" y="22504"/>
                </a:cubicBezTo>
                <a:cubicBezTo>
                  <a:pt x="25604" y="23828"/>
                  <a:pt x="25444" y="25631"/>
                  <a:pt x="25810" y="27252"/>
                </a:cubicBezTo>
                <a:cubicBezTo>
                  <a:pt x="26152" y="28849"/>
                  <a:pt x="26974" y="30310"/>
                  <a:pt x="27773" y="31748"/>
                </a:cubicBezTo>
                <a:cubicBezTo>
                  <a:pt x="28534" y="33081"/>
                  <a:pt x="29296" y="34434"/>
                  <a:pt x="29731" y="35897"/>
                </a:cubicBezTo>
                <a:lnTo>
                  <a:pt x="29731" y="35897"/>
                </a:lnTo>
                <a:cubicBezTo>
                  <a:pt x="28898" y="33310"/>
                  <a:pt x="25856" y="32119"/>
                  <a:pt x="23253" y="31200"/>
                </a:cubicBezTo>
                <a:cubicBezTo>
                  <a:pt x="20514" y="30219"/>
                  <a:pt x="17387" y="28507"/>
                  <a:pt x="17319" y="25608"/>
                </a:cubicBezTo>
                <a:lnTo>
                  <a:pt x="17319" y="25608"/>
                </a:lnTo>
                <a:cubicBezTo>
                  <a:pt x="16451" y="27297"/>
                  <a:pt x="17661" y="29420"/>
                  <a:pt x="19282" y="30447"/>
                </a:cubicBezTo>
                <a:cubicBezTo>
                  <a:pt x="20879" y="31474"/>
                  <a:pt x="22819" y="31840"/>
                  <a:pt x="24509" y="32730"/>
                </a:cubicBezTo>
                <a:cubicBezTo>
                  <a:pt x="26791" y="33962"/>
                  <a:pt x="28526" y="36176"/>
                  <a:pt x="29165" y="38710"/>
                </a:cubicBezTo>
                <a:cubicBezTo>
                  <a:pt x="27169" y="35853"/>
                  <a:pt x="23713" y="34137"/>
                  <a:pt x="20251" y="34137"/>
                </a:cubicBezTo>
                <a:cubicBezTo>
                  <a:pt x="19674" y="34137"/>
                  <a:pt x="19098" y="34184"/>
                  <a:pt x="18528" y="34282"/>
                </a:cubicBezTo>
                <a:cubicBezTo>
                  <a:pt x="17090" y="34533"/>
                  <a:pt x="15675" y="35104"/>
                  <a:pt x="14694" y="36176"/>
                </a:cubicBezTo>
                <a:cubicBezTo>
                  <a:pt x="13753" y="37204"/>
                  <a:pt x="13295" y="38736"/>
                  <a:pt x="13760" y="40027"/>
                </a:cubicBezTo>
                <a:lnTo>
                  <a:pt x="13760" y="40027"/>
                </a:lnTo>
                <a:cubicBezTo>
                  <a:pt x="13130" y="38247"/>
                  <a:pt x="14773" y="36335"/>
                  <a:pt x="16565" y="35583"/>
                </a:cubicBezTo>
                <a:cubicBezTo>
                  <a:pt x="17561" y="35159"/>
                  <a:pt x="18625" y="34960"/>
                  <a:pt x="19693" y="34960"/>
                </a:cubicBezTo>
                <a:cubicBezTo>
                  <a:pt x="23107" y="34960"/>
                  <a:pt x="26559" y="36989"/>
                  <a:pt x="27932" y="40171"/>
                </a:cubicBezTo>
                <a:cubicBezTo>
                  <a:pt x="26636" y="38291"/>
                  <a:pt x="24418" y="37147"/>
                  <a:pt x="22152" y="37147"/>
                </a:cubicBezTo>
                <a:cubicBezTo>
                  <a:pt x="22089" y="37147"/>
                  <a:pt x="22027" y="37148"/>
                  <a:pt x="21964" y="37150"/>
                </a:cubicBezTo>
                <a:lnTo>
                  <a:pt x="21964" y="37150"/>
                </a:lnTo>
                <a:cubicBezTo>
                  <a:pt x="21993" y="37149"/>
                  <a:pt x="22022" y="37149"/>
                  <a:pt x="22051" y="37149"/>
                </a:cubicBezTo>
                <a:cubicBezTo>
                  <a:pt x="24374" y="37149"/>
                  <a:pt x="26106" y="39031"/>
                  <a:pt x="27248" y="40787"/>
                </a:cubicBezTo>
                <a:cubicBezTo>
                  <a:pt x="29083" y="43552"/>
                  <a:pt x="27049" y="45709"/>
                  <a:pt x="25344" y="47773"/>
                </a:cubicBezTo>
                <a:lnTo>
                  <a:pt x="25344" y="47773"/>
                </a:lnTo>
                <a:cubicBezTo>
                  <a:pt x="25784" y="47235"/>
                  <a:pt x="26135" y="46612"/>
                  <a:pt x="26357" y="45946"/>
                </a:cubicBezTo>
                <a:lnTo>
                  <a:pt x="26357" y="45946"/>
                </a:lnTo>
                <a:cubicBezTo>
                  <a:pt x="25810" y="47018"/>
                  <a:pt x="25011" y="47954"/>
                  <a:pt x="24052" y="48662"/>
                </a:cubicBezTo>
                <a:cubicBezTo>
                  <a:pt x="24303" y="48000"/>
                  <a:pt x="24691" y="47384"/>
                  <a:pt x="25170" y="46859"/>
                </a:cubicBezTo>
                <a:lnTo>
                  <a:pt x="25170" y="46859"/>
                </a:lnTo>
                <a:cubicBezTo>
                  <a:pt x="24235" y="47680"/>
                  <a:pt x="23322" y="48570"/>
                  <a:pt x="22454" y="49461"/>
                </a:cubicBezTo>
                <a:cubicBezTo>
                  <a:pt x="23253" y="48570"/>
                  <a:pt x="24052" y="47657"/>
                  <a:pt x="24623" y="46630"/>
                </a:cubicBezTo>
                <a:cubicBezTo>
                  <a:pt x="25216" y="45580"/>
                  <a:pt x="25581" y="44371"/>
                  <a:pt x="25467" y="43184"/>
                </a:cubicBezTo>
                <a:lnTo>
                  <a:pt x="25467" y="43184"/>
                </a:lnTo>
                <a:cubicBezTo>
                  <a:pt x="25102" y="45329"/>
                  <a:pt x="23824" y="47292"/>
                  <a:pt x="22021" y="48479"/>
                </a:cubicBezTo>
                <a:cubicBezTo>
                  <a:pt x="23614" y="47058"/>
                  <a:pt x="24477" y="44864"/>
                  <a:pt x="24262" y="42741"/>
                </a:cubicBezTo>
                <a:lnTo>
                  <a:pt x="24262" y="42741"/>
                </a:lnTo>
                <a:cubicBezTo>
                  <a:pt x="24360" y="44051"/>
                  <a:pt x="23704" y="45342"/>
                  <a:pt x="22934" y="46425"/>
                </a:cubicBezTo>
                <a:cubicBezTo>
                  <a:pt x="22066" y="47612"/>
                  <a:pt x="21039" y="48707"/>
                  <a:pt x="20537" y="50077"/>
                </a:cubicBezTo>
                <a:cubicBezTo>
                  <a:pt x="20400" y="48365"/>
                  <a:pt x="21861" y="46996"/>
                  <a:pt x="22454" y="45375"/>
                </a:cubicBezTo>
                <a:cubicBezTo>
                  <a:pt x="22797" y="44371"/>
                  <a:pt x="22819" y="43275"/>
                  <a:pt x="22477" y="42271"/>
                </a:cubicBezTo>
                <a:lnTo>
                  <a:pt x="22477" y="42271"/>
                </a:lnTo>
                <a:cubicBezTo>
                  <a:pt x="22614" y="43435"/>
                  <a:pt x="22340" y="44667"/>
                  <a:pt x="21724" y="45672"/>
                </a:cubicBezTo>
                <a:cubicBezTo>
                  <a:pt x="20834" y="47110"/>
                  <a:pt x="19213" y="48274"/>
                  <a:pt x="19213" y="49963"/>
                </a:cubicBezTo>
                <a:cubicBezTo>
                  <a:pt x="18939" y="49164"/>
                  <a:pt x="18939" y="48274"/>
                  <a:pt x="19259" y="47475"/>
                </a:cubicBezTo>
                <a:lnTo>
                  <a:pt x="19259" y="47475"/>
                </a:lnTo>
                <a:cubicBezTo>
                  <a:pt x="18595" y="48736"/>
                  <a:pt x="18403" y="50212"/>
                  <a:pt x="18725" y="51591"/>
                </a:cubicBezTo>
                <a:lnTo>
                  <a:pt x="18725" y="51591"/>
                </a:lnTo>
                <a:cubicBezTo>
                  <a:pt x="18440" y="50478"/>
                  <a:pt x="17882" y="49472"/>
                  <a:pt x="17113" y="48593"/>
                </a:cubicBezTo>
                <a:cubicBezTo>
                  <a:pt x="16474" y="47840"/>
                  <a:pt x="15675" y="47247"/>
                  <a:pt x="15424" y="46242"/>
                </a:cubicBezTo>
                <a:cubicBezTo>
                  <a:pt x="15082" y="45010"/>
                  <a:pt x="15835" y="43617"/>
                  <a:pt x="17022" y="43184"/>
                </a:cubicBezTo>
                <a:cubicBezTo>
                  <a:pt x="17135" y="43144"/>
                  <a:pt x="17265" y="43126"/>
                  <a:pt x="17405" y="43126"/>
                </a:cubicBezTo>
                <a:cubicBezTo>
                  <a:pt x="18480" y="43126"/>
                  <a:pt x="20128" y="44204"/>
                  <a:pt x="18916" y="45033"/>
                </a:cubicBezTo>
                <a:cubicBezTo>
                  <a:pt x="18783" y="45125"/>
                  <a:pt x="18631" y="45166"/>
                  <a:pt x="18478" y="45166"/>
                </a:cubicBezTo>
                <a:cubicBezTo>
                  <a:pt x="18028" y="45166"/>
                  <a:pt x="17570" y="44808"/>
                  <a:pt x="17570" y="44348"/>
                </a:cubicBezTo>
                <a:cubicBezTo>
                  <a:pt x="17250" y="44439"/>
                  <a:pt x="17090" y="44781"/>
                  <a:pt x="17113" y="45101"/>
                </a:cubicBezTo>
                <a:cubicBezTo>
                  <a:pt x="17136" y="45421"/>
                  <a:pt x="17341" y="45694"/>
                  <a:pt x="17570" y="45900"/>
                </a:cubicBezTo>
                <a:cubicBezTo>
                  <a:pt x="17894" y="46190"/>
                  <a:pt x="18333" y="46378"/>
                  <a:pt x="18763" y="46378"/>
                </a:cubicBezTo>
                <a:cubicBezTo>
                  <a:pt x="18908" y="46378"/>
                  <a:pt x="19052" y="46357"/>
                  <a:pt x="19190" y="46311"/>
                </a:cubicBezTo>
                <a:cubicBezTo>
                  <a:pt x="19693" y="46164"/>
                  <a:pt x="20080" y="45634"/>
                  <a:pt x="20035" y="45107"/>
                </a:cubicBezTo>
                <a:lnTo>
                  <a:pt x="20035" y="45107"/>
                </a:lnTo>
                <a:cubicBezTo>
                  <a:pt x="20064" y="45136"/>
                  <a:pt x="20105" y="45156"/>
                  <a:pt x="20147" y="45156"/>
                </a:cubicBezTo>
                <a:cubicBezTo>
                  <a:pt x="20163" y="45156"/>
                  <a:pt x="20179" y="45153"/>
                  <a:pt x="20195" y="45147"/>
                </a:cubicBezTo>
                <a:cubicBezTo>
                  <a:pt x="20309" y="45124"/>
                  <a:pt x="20354" y="44987"/>
                  <a:pt x="20400" y="44873"/>
                </a:cubicBezTo>
                <a:cubicBezTo>
                  <a:pt x="20550" y="44293"/>
                  <a:pt x="20438" y="43634"/>
                  <a:pt x="20102" y="43139"/>
                </a:cubicBezTo>
                <a:lnTo>
                  <a:pt x="20102" y="43139"/>
                </a:lnTo>
                <a:cubicBezTo>
                  <a:pt x="20102" y="43139"/>
                  <a:pt x="20103" y="43138"/>
                  <a:pt x="20103" y="43138"/>
                </a:cubicBezTo>
                <a:cubicBezTo>
                  <a:pt x="20172" y="43092"/>
                  <a:pt x="20149" y="43001"/>
                  <a:pt x="20126" y="42933"/>
                </a:cubicBezTo>
                <a:cubicBezTo>
                  <a:pt x="19990" y="42557"/>
                  <a:pt x="19700" y="42259"/>
                  <a:pt x="19344" y="42084"/>
                </a:cubicBezTo>
                <a:lnTo>
                  <a:pt x="19344" y="42084"/>
                </a:lnTo>
                <a:cubicBezTo>
                  <a:pt x="19260" y="41890"/>
                  <a:pt x="19044" y="41751"/>
                  <a:pt x="18824" y="41733"/>
                </a:cubicBezTo>
                <a:lnTo>
                  <a:pt x="18824" y="41733"/>
                </a:lnTo>
                <a:cubicBezTo>
                  <a:pt x="18853" y="41704"/>
                  <a:pt x="18877" y="41670"/>
                  <a:pt x="18894" y="41632"/>
                </a:cubicBezTo>
                <a:cubicBezTo>
                  <a:pt x="18709" y="41469"/>
                  <a:pt x="18467" y="41388"/>
                  <a:pt x="18228" y="41388"/>
                </a:cubicBezTo>
                <a:cubicBezTo>
                  <a:pt x="18205" y="41388"/>
                  <a:pt x="18183" y="41389"/>
                  <a:pt x="18160" y="41391"/>
                </a:cubicBezTo>
                <a:lnTo>
                  <a:pt x="18160" y="41391"/>
                </a:lnTo>
                <a:cubicBezTo>
                  <a:pt x="18209" y="41280"/>
                  <a:pt x="18207" y="41151"/>
                  <a:pt x="18117" y="41061"/>
                </a:cubicBezTo>
                <a:cubicBezTo>
                  <a:pt x="18066" y="41010"/>
                  <a:pt x="17976" y="40984"/>
                  <a:pt x="17877" y="40984"/>
                </a:cubicBezTo>
                <a:cubicBezTo>
                  <a:pt x="17844" y="40984"/>
                  <a:pt x="17809" y="40987"/>
                  <a:pt x="17775" y="40992"/>
                </a:cubicBezTo>
                <a:cubicBezTo>
                  <a:pt x="16588" y="41061"/>
                  <a:pt x="15493" y="41951"/>
                  <a:pt x="15219" y="43115"/>
                </a:cubicBezTo>
                <a:cubicBezTo>
                  <a:pt x="15219" y="42430"/>
                  <a:pt x="15538" y="41746"/>
                  <a:pt x="16063" y="41289"/>
                </a:cubicBezTo>
                <a:lnTo>
                  <a:pt x="16063" y="41289"/>
                </a:lnTo>
                <a:cubicBezTo>
                  <a:pt x="14876" y="42042"/>
                  <a:pt x="14237" y="43458"/>
                  <a:pt x="14169" y="44873"/>
                </a:cubicBezTo>
                <a:cubicBezTo>
                  <a:pt x="14123" y="46265"/>
                  <a:pt x="14625" y="47635"/>
                  <a:pt x="15333" y="48844"/>
                </a:cubicBezTo>
                <a:cubicBezTo>
                  <a:pt x="15721" y="49483"/>
                  <a:pt x="16200" y="50100"/>
                  <a:pt x="16428" y="50807"/>
                </a:cubicBezTo>
                <a:cubicBezTo>
                  <a:pt x="16565" y="51264"/>
                  <a:pt x="16611" y="51766"/>
                  <a:pt x="16451" y="52200"/>
                </a:cubicBezTo>
                <a:cubicBezTo>
                  <a:pt x="16223" y="51652"/>
                  <a:pt x="16177" y="51058"/>
                  <a:pt x="15766" y="50556"/>
                </a:cubicBezTo>
                <a:cubicBezTo>
                  <a:pt x="14762" y="49347"/>
                  <a:pt x="12776" y="49164"/>
                  <a:pt x="12000" y="47794"/>
                </a:cubicBezTo>
                <a:cubicBezTo>
                  <a:pt x="11430" y="46744"/>
                  <a:pt x="11795" y="45443"/>
                  <a:pt x="12183" y="44302"/>
                </a:cubicBezTo>
                <a:lnTo>
                  <a:pt x="12183" y="44302"/>
                </a:lnTo>
                <a:cubicBezTo>
                  <a:pt x="11270" y="44964"/>
                  <a:pt x="10905" y="46265"/>
                  <a:pt x="11133" y="47384"/>
                </a:cubicBezTo>
                <a:cubicBezTo>
                  <a:pt x="11384" y="48502"/>
                  <a:pt x="12137" y="49461"/>
                  <a:pt x="13050" y="50168"/>
                </a:cubicBezTo>
                <a:cubicBezTo>
                  <a:pt x="13415" y="50419"/>
                  <a:pt x="13803" y="50670"/>
                  <a:pt x="14055" y="51013"/>
                </a:cubicBezTo>
                <a:cubicBezTo>
                  <a:pt x="14625" y="51812"/>
                  <a:pt x="14420" y="52907"/>
                  <a:pt x="14169" y="53866"/>
                </a:cubicBezTo>
                <a:cubicBezTo>
                  <a:pt x="14214" y="52519"/>
                  <a:pt x="13301" y="51195"/>
                  <a:pt x="12046" y="50762"/>
                </a:cubicBezTo>
                <a:lnTo>
                  <a:pt x="12046" y="50762"/>
                </a:lnTo>
                <a:cubicBezTo>
                  <a:pt x="12573" y="51604"/>
                  <a:pt x="12866" y="52602"/>
                  <a:pt x="12872" y="53613"/>
                </a:cubicBezTo>
                <a:lnTo>
                  <a:pt x="12872" y="53613"/>
                </a:lnTo>
                <a:cubicBezTo>
                  <a:pt x="12820" y="52859"/>
                  <a:pt x="12193" y="52230"/>
                  <a:pt x="11658" y="51675"/>
                </a:cubicBezTo>
                <a:cubicBezTo>
                  <a:pt x="11042" y="51058"/>
                  <a:pt x="10448" y="50214"/>
                  <a:pt x="10745" y="49392"/>
                </a:cubicBezTo>
                <a:lnTo>
                  <a:pt x="10745" y="49392"/>
                </a:lnTo>
                <a:cubicBezTo>
                  <a:pt x="10471" y="49940"/>
                  <a:pt x="10517" y="50625"/>
                  <a:pt x="10745" y="51195"/>
                </a:cubicBezTo>
                <a:cubicBezTo>
                  <a:pt x="10901" y="51585"/>
                  <a:pt x="11131" y="51942"/>
                  <a:pt x="11385" y="52283"/>
                </a:cubicBezTo>
                <a:lnTo>
                  <a:pt x="11385" y="52283"/>
                </a:lnTo>
                <a:cubicBezTo>
                  <a:pt x="10895" y="51793"/>
                  <a:pt x="10213" y="51467"/>
                  <a:pt x="9626" y="51058"/>
                </a:cubicBezTo>
                <a:cubicBezTo>
                  <a:pt x="8946" y="50584"/>
                  <a:pt x="8359" y="49737"/>
                  <a:pt x="8588" y="48989"/>
                </a:cubicBezTo>
                <a:lnTo>
                  <a:pt x="8588" y="48989"/>
                </a:lnTo>
                <a:cubicBezTo>
                  <a:pt x="8316" y="49721"/>
                  <a:pt x="8393" y="50583"/>
                  <a:pt x="8805" y="51241"/>
                </a:cubicBezTo>
                <a:cubicBezTo>
                  <a:pt x="9330" y="52063"/>
                  <a:pt x="10288" y="52496"/>
                  <a:pt x="11110" y="53044"/>
                </a:cubicBezTo>
                <a:cubicBezTo>
                  <a:pt x="11612" y="53364"/>
                  <a:pt x="12229" y="53843"/>
                  <a:pt x="12365" y="54437"/>
                </a:cubicBezTo>
                <a:cubicBezTo>
                  <a:pt x="12314" y="54453"/>
                  <a:pt x="12262" y="54461"/>
                  <a:pt x="12209" y="54461"/>
                </a:cubicBezTo>
                <a:cubicBezTo>
                  <a:pt x="11603" y="54461"/>
                  <a:pt x="10901" y="53456"/>
                  <a:pt x="10334" y="53204"/>
                </a:cubicBezTo>
                <a:cubicBezTo>
                  <a:pt x="9421" y="52816"/>
                  <a:pt x="8394" y="52839"/>
                  <a:pt x="7435" y="52747"/>
                </a:cubicBezTo>
                <a:cubicBezTo>
                  <a:pt x="6180" y="52633"/>
                  <a:pt x="4742" y="52200"/>
                  <a:pt x="4308" y="51013"/>
                </a:cubicBezTo>
                <a:lnTo>
                  <a:pt x="4308" y="51013"/>
                </a:lnTo>
                <a:cubicBezTo>
                  <a:pt x="4673" y="52428"/>
                  <a:pt x="6362" y="52976"/>
                  <a:pt x="7800" y="53318"/>
                </a:cubicBezTo>
                <a:cubicBezTo>
                  <a:pt x="9238" y="53660"/>
                  <a:pt x="10927" y="54254"/>
                  <a:pt x="11270" y="55692"/>
                </a:cubicBezTo>
                <a:cubicBezTo>
                  <a:pt x="10950" y="55144"/>
                  <a:pt x="10288" y="54916"/>
                  <a:pt x="9672" y="54893"/>
                </a:cubicBezTo>
                <a:cubicBezTo>
                  <a:pt x="9568" y="54885"/>
                  <a:pt x="9463" y="54882"/>
                  <a:pt x="9359" y="54882"/>
                </a:cubicBezTo>
                <a:cubicBezTo>
                  <a:pt x="8903" y="54882"/>
                  <a:pt x="8446" y="54942"/>
                  <a:pt x="7977" y="54942"/>
                </a:cubicBezTo>
                <a:cubicBezTo>
                  <a:pt x="7919" y="54942"/>
                  <a:pt x="7860" y="54941"/>
                  <a:pt x="7800" y="54939"/>
                </a:cubicBezTo>
                <a:cubicBezTo>
                  <a:pt x="6750" y="54893"/>
                  <a:pt x="5723" y="54414"/>
                  <a:pt x="5016" y="53615"/>
                </a:cubicBezTo>
                <a:lnTo>
                  <a:pt x="5016" y="53615"/>
                </a:lnTo>
                <a:cubicBezTo>
                  <a:pt x="4651" y="54208"/>
                  <a:pt x="5381" y="54847"/>
                  <a:pt x="5997" y="55144"/>
                </a:cubicBezTo>
                <a:cubicBezTo>
                  <a:pt x="6728" y="55509"/>
                  <a:pt x="7481" y="55852"/>
                  <a:pt x="8211" y="56217"/>
                </a:cubicBezTo>
                <a:cubicBezTo>
                  <a:pt x="7922" y="56306"/>
                  <a:pt x="7629" y="56346"/>
                  <a:pt x="7335" y="56346"/>
                </a:cubicBezTo>
                <a:cubicBezTo>
                  <a:pt x="6123" y="56346"/>
                  <a:pt x="4894" y="55673"/>
                  <a:pt x="3829" y="55030"/>
                </a:cubicBezTo>
                <a:lnTo>
                  <a:pt x="3829" y="55030"/>
                </a:lnTo>
                <a:cubicBezTo>
                  <a:pt x="4331" y="56103"/>
                  <a:pt x="5335" y="56947"/>
                  <a:pt x="6499" y="57267"/>
                </a:cubicBezTo>
                <a:cubicBezTo>
                  <a:pt x="6310" y="57313"/>
                  <a:pt x="6120" y="57335"/>
                  <a:pt x="5931" y="57335"/>
                </a:cubicBezTo>
                <a:cubicBezTo>
                  <a:pt x="4915" y="57335"/>
                  <a:pt x="3919" y="56719"/>
                  <a:pt x="3053" y="56103"/>
                </a:cubicBezTo>
                <a:lnTo>
                  <a:pt x="3053" y="56103"/>
                </a:lnTo>
                <a:cubicBezTo>
                  <a:pt x="2870" y="56605"/>
                  <a:pt x="3327" y="57084"/>
                  <a:pt x="3783" y="57313"/>
                </a:cubicBezTo>
                <a:cubicBezTo>
                  <a:pt x="4559" y="57729"/>
                  <a:pt x="5492" y="57878"/>
                  <a:pt x="6386" y="57878"/>
                </a:cubicBezTo>
                <a:cubicBezTo>
                  <a:pt x="6571" y="57878"/>
                  <a:pt x="6753" y="57872"/>
                  <a:pt x="6933" y="57860"/>
                </a:cubicBezTo>
                <a:cubicBezTo>
                  <a:pt x="8065" y="57799"/>
                  <a:pt x="9142" y="57198"/>
                  <a:pt x="10263" y="57198"/>
                </a:cubicBezTo>
                <a:cubicBezTo>
                  <a:pt x="10385" y="57198"/>
                  <a:pt x="10508" y="57206"/>
                  <a:pt x="10631" y="57221"/>
                </a:cubicBezTo>
                <a:cubicBezTo>
                  <a:pt x="8440" y="57860"/>
                  <a:pt x="6568" y="59253"/>
                  <a:pt x="4742" y="60599"/>
                </a:cubicBezTo>
                <a:cubicBezTo>
                  <a:pt x="3601" y="61444"/>
                  <a:pt x="1592" y="63612"/>
                  <a:pt x="85" y="63612"/>
                </a:cubicBezTo>
                <a:cubicBezTo>
                  <a:pt x="0" y="63646"/>
                  <a:pt x="1231" y="63661"/>
                  <a:pt x="3519" y="63661"/>
                </a:cubicBezTo>
                <a:cubicBezTo>
                  <a:pt x="24572" y="63661"/>
                  <a:pt x="135188" y="62380"/>
                  <a:pt x="135188" y="62380"/>
                </a:cubicBezTo>
                <a:cubicBezTo>
                  <a:pt x="135188" y="45375"/>
                  <a:pt x="135485" y="29557"/>
                  <a:pt x="135188" y="12621"/>
                </a:cubicBezTo>
                <a:cubicBezTo>
                  <a:pt x="134966" y="12608"/>
                  <a:pt x="134750" y="12601"/>
                  <a:pt x="134538" y="12601"/>
                </a:cubicBezTo>
                <a:cubicBezTo>
                  <a:pt x="128515" y="12601"/>
                  <a:pt x="126707" y="17828"/>
                  <a:pt x="121790" y="21819"/>
                </a:cubicBezTo>
                <a:cubicBezTo>
                  <a:pt x="115011" y="27343"/>
                  <a:pt x="105789" y="30744"/>
                  <a:pt x="101316" y="38687"/>
                </a:cubicBezTo>
                <a:cubicBezTo>
                  <a:pt x="100973" y="35035"/>
                  <a:pt x="100996" y="31337"/>
                  <a:pt x="101110" y="27663"/>
                </a:cubicBezTo>
                <a:cubicBezTo>
                  <a:pt x="101110" y="22139"/>
                  <a:pt x="101087" y="17117"/>
                  <a:pt x="100585" y="11616"/>
                </a:cubicBezTo>
                <a:cubicBezTo>
                  <a:pt x="100517" y="10817"/>
                  <a:pt x="100426" y="9950"/>
                  <a:pt x="99901" y="9334"/>
                </a:cubicBezTo>
                <a:cubicBezTo>
                  <a:pt x="99383" y="8730"/>
                  <a:pt x="98697" y="8555"/>
                  <a:pt x="97929" y="8555"/>
                </a:cubicBezTo>
                <a:cubicBezTo>
                  <a:pt x="96860" y="8555"/>
                  <a:pt x="95634" y="8895"/>
                  <a:pt x="94491" y="8895"/>
                </a:cubicBezTo>
                <a:cubicBezTo>
                  <a:pt x="94065" y="8895"/>
                  <a:pt x="93650" y="8848"/>
                  <a:pt x="93258" y="8718"/>
                </a:cubicBezTo>
                <a:cubicBezTo>
                  <a:pt x="93258" y="11890"/>
                  <a:pt x="92528" y="15063"/>
                  <a:pt x="91090" y="17916"/>
                </a:cubicBezTo>
                <a:lnTo>
                  <a:pt x="87347" y="2235"/>
                </a:lnTo>
                <a:cubicBezTo>
                  <a:pt x="87118" y="1345"/>
                  <a:pt x="86776" y="295"/>
                  <a:pt x="85886" y="44"/>
                </a:cubicBezTo>
                <a:cubicBezTo>
                  <a:pt x="85756" y="14"/>
                  <a:pt x="85625" y="1"/>
                  <a:pt x="8549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21"/>
          <p:cNvSpPr/>
          <p:nvPr/>
        </p:nvSpPr>
        <p:spPr>
          <a:xfrm>
            <a:off x="-374076" y="4072950"/>
            <a:ext cx="11620289" cy="1201654"/>
          </a:xfrm>
          <a:custGeom>
            <a:rect b="b" l="l" r="r" t="t"/>
            <a:pathLst>
              <a:path extrusionOk="0" h="45926" w="285318">
                <a:moveTo>
                  <a:pt x="285317" y="1"/>
                </a:moveTo>
                <a:lnTo>
                  <a:pt x="1" y="115"/>
                </a:lnTo>
                <a:lnTo>
                  <a:pt x="1" y="45925"/>
                </a:lnTo>
                <a:lnTo>
                  <a:pt x="285317" y="45925"/>
                </a:lnTo>
                <a:lnTo>
                  <a:pt x="28531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21"/>
          <p:cNvSpPr/>
          <p:nvPr/>
        </p:nvSpPr>
        <p:spPr>
          <a:xfrm>
            <a:off x="-994123" y="4060950"/>
            <a:ext cx="10727454" cy="1201612"/>
          </a:xfrm>
          <a:custGeom>
            <a:rect b="b" l="l" r="r" t="t"/>
            <a:pathLst>
              <a:path extrusionOk="0" h="46354" w="282897">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21"/>
          <p:cNvSpPr/>
          <p:nvPr/>
        </p:nvSpPr>
        <p:spPr>
          <a:xfrm>
            <a:off x="7751077" y="2119855"/>
            <a:ext cx="2496637" cy="1836634"/>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21"/>
          <p:cNvSpPr/>
          <p:nvPr/>
        </p:nvSpPr>
        <p:spPr>
          <a:xfrm>
            <a:off x="7371793" y="4015649"/>
            <a:ext cx="3885679" cy="574435"/>
          </a:xfrm>
          <a:custGeom>
            <a:rect b="b" l="l" r="r" t="t"/>
            <a:pathLst>
              <a:path extrusionOk="0" h="20361" w="137729">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21"/>
          <p:cNvSpPr/>
          <p:nvPr/>
        </p:nvSpPr>
        <p:spPr>
          <a:xfrm>
            <a:off x="8190875" y="4152280"/>
            <a:ext cx="2569425" cy="352797"/>
          </a:xfrm>
          <a:custGeom>
            <a:rect b="b" l="l" r="r" t="t"/>
            <a:pathLst>
              <a:path extrusionOk="0" h="12505" w="91074">
                <a:moveTo>
                  <a:pt x="18879" y="1"/>
                </a:moveTo>
                <a:cubicBezTo>
                  <a:pt x="16073" y="1"/>
                  <a:pt x="13482" y="994"/>
                  <a:pt x="10523" y="1411"/>
                </a:cubicBezTo>
                <a:cubicBezTo>
                  <a:pt x="10354" y="1434"/>
                  <a:pt x="10157" y="1443"/>
                  <a:pt x="9941" y="1443"/>
                </a:cubicBezTo>
                <a:cubicBezTo>
                  <a:pt x="9135" y="1443"/>
                  <a:pt x="8046" y="1321"/>
                  <a:pt x="6996" y="1321"/>
                </a:cubicBezTo>
                <a:cubicBezTo>
                  <a:pt x="5436" y="1321"/>
                  <a:pt x="3962" y="1589"/>
                  <a:pt x="3630" y="2918"/>
                </a:cubicBezTo>
                <a:cubicBezTo>
                  <a:pt x="3585" y="3078"/>
                  <a:pt x="3562" y="3260"/>
                  <a:pt x="3448" y="3397"/>
                </a:cubicBezTo>
                <a:cubicBezTo>
                  <a:pt x="3333" y="3511"/>
                  <a:pt x="3174" y="3580"/>
                  <a:pt x="3014" y="3626"/>
                </a:cubicBezTo>
                <a:cubicBezTo>
                  <a:pt x="1530" y="4242"/>
                  <a:pt x="1644" y="4949"/>
                  <a:pt x="1074" y="6205"/>
                </a:cubicBezTo>
                <a:cubicBezTo>
                  <a:pt x="845" y="6661"/>
                  <a:pt x="412" y="6958"/>
                  <a:pt x="1" y="7255"/>
                </a:cubicBezTo>
                <a:cubicBezTo>
                  <a:pt x="1348" y="7506"/>
                  <a:pt x="2786" y="7597"/>
                  <a:pt x="4178" y="7688"/>
                </a:cubicBezTo>
                <a:cubicBezTo>
                  <a:pt x="4488" y="7717"/>
                  <a:pt x="4807" y="7736"/>
                  <a:pt x="5130" y="7736"/>
                </a:cubicBezTo>
                <a:cubicBezTo>
                  <a:pt x="5329" y="7736"/>
                  <a:pt x="5530" y="7729"/>
                  <a:pt x="5730" y="7711"/>
                </a:cubicBezTo>
                <a:cubicBezTo>
                  <a:pt x="6689" y="7620"/>
                  <a:pt x="7602" y="7163"/>
                  <a:pt x="8309" y="6501"/>
                </a:cubicBezTo>
                <a:lnTo>
                  <a:pt x="8309" y="6501"/>
                </a:lnTo>
                <a:cubicBezTo>
                  <a:pt x="8035" y="6958"/>
                  <a:pt x="7739" y="7414"/>
                  <a:pt x="7465" y="7871"/>
                </a:cubicBezTo>
                <a:cubicBezTo>
                  <a:pt x="11710" y="8807"/>
                  <a:pt x="16412" y="8716"/>
                  <a:pt x="20772" y="9286"/>
                </a:cubicBezTo>
                <a:cubicBezTo>
                  <a:pt x="23214" y="9606"/>
                  <a:pt x="25725" y="10131"/>
                  <a:pt x="28190" y="10268"/>
                </a:cubicBezTo>
                <a:lnTo>
                  <a:pt x="67541" y="12505"/>
                </a:lnTo>
                <a:cubicBezTo>
                  <a:pt x="67541" y="12505"/>
                  <a:pt x="80141" y="7323"/>
                  <a:pt x="85870" y="4767"/>
                </a:cubicBezTo>
                <a:cubicBezTo>
                  <a:pt x="86212" y="4607"/>
                  <a:pt x="90480" y="3101"/>
                  <a:pt x="90663" y="2758"/>
                </a:cubicBezTo>
                <a:cubicBezTo>
                  <a:pt x="91074" y="1868"/>
                  <a:pt x="83747" y="1548"/>
                  <a:pt x="82788" y="1389"/>
                </a:cubicBezTo>
                <a:cubicBezTo>
                  <a:pt x="81273" y="1129"/>
                  <a:pt x="79755" y="1022"/>
                  <a:pt x="78234" y="1022"/>
                </a:cubicBezTo>
                <a:cubicBezTo>
                  <a:pt x="71183" y="1022"/>
                  <a:pt x="64077" y="3320"/>
                  <a:pt x="56966" y="3320"/>
                </a:cubicBezTo>
                <a:cubicBezTo>
                  <a:pt x="56321" y="3320"/>
                  <a:pt x="55677" y="3301"/>
                  <a:pt x="55033" y="3260"/>
                </a:cubicBezTo>
                <a:cubicBezTo>
                  <a:pt x="52339" y="3078"/>
                  <a:pt x="49646" y="2507"/>
                  <a:pt x="46953" y="2439"/>
                </a:cubicBezTo>
                <a:cubicBezTo>
                  <a:pt x="46812" y="2436"/>
                  <a:pt x="46672" y="2435"/>
                  <a:pt x="46532" y="2435"/>
                </a:cubicBezTo>
                <a:cubicBezTo>
                  <a:pt x="42842" y="2435"/>
                  <a:pt x="39214" y="3280"/>
                  <a:pt x="35586" y="3808"/>
                </a:cubicBezTo>
                <a:cubicBezTo>
                  <a:pt x="34715" y="3932"/>
                  <a:pt x="33902" y="3995"/>
                  <a:pt x="33119" y="3995"/>
                </a:cubicBezTo>
                <a:cubicBezTo>
                  <a:pt x="31011" y="3995"/>
                  <a:pt x="29120" y="3535"/>
                  <a:pt x="26889" y="2553"/>
                </a:cubicBezTo>
                <a:cubicBezTo>
                  <a:pt x="25269" y="1868"/>
                  <a:pt x="23739" y="1001"/>
                  <a:pt x="22073" y="476"/>
                </a:cubicBezTo>
                <a:cubicBezTo>
                  <a:pt x="20961" y="133"/>
                  <a:pt x="19906" y="1"/>
                  <a:pt x="18879" y="1"/>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21"/>
          <p:cNvSpPr/>
          <p:nvPr/>
        </p:nvSpPr>
        <p:spPr>
          <a:xfrm>
            <a:off x="8190255" y="4152929"/>
            <a:ext cx="2569425" cy="351076"/>
          </a:xfrm>
          <a:custGeom>
            <a:rect b="b" l="l" r="r" t="t"/>
            <a:pathLst>
              <a:path extrusionOk="0" h="12444" w="91074">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21"/>
          <p:cNvSpPr/>
          <p:nvPr/>
        </p:nvSpPr>
        <p:spPr>
          <a:xfrm>
            <a:off x="7933948" y="2828655"/>
            <a:ext cx="2105781" cy="1251112"/>
          </a:xfrm>
          <a:custGeom>
            <a:rect b="b" l="l" r="r" t="t"/>
            <a:pathLst>
              <a:path extrusionOk="0" h="44346" w="74640">
                <a:moveTo>
                  <a:pt x="45015" y="1"/>
                </a:moveTo>
                <a:cubicBezTo>
                  <a:pt x="43225" y="1"/>
                  <a:pt x="41536" y="1288"/>
                  <a:pt x="40835" y="2975"/>
                </a:cubicBezTo>
                <a:cubicBezTo>
                  <a:pt x="40128" y="4732"/>
                  <a:pt x="40516" y="6558"/>
                  <a:pt x="41155" y="8247"/>
                </a:cubicBezTo>
                <a:cubicBezTo>
                  <a:pt x="40812" y="7745"/>
                  <a:pt x="40424" y="7060"/>
                  <a:pt x="39922" y="6650"/>
                </a:cubicBezTo>
                <a:cubicBezTo>
                  <a:pt x="39595" y="6401"/>
                  <a:pt x="39171" y="6243"/>
                  <a:pt x="38765" y="6243"/>
                </a:cubicBezTo>
                <a:cubicBezTo>
                  <a:pt x="38463" y="6243"/>
                  <a:pt x="38170" y="6331"/>
                  <a:pt x="37936" y="6535"/>
                </a:cubicBezTo>
                <a:cubicBezTo>
                  <a:pt x="37366" y="6992"/>
                  <a:pt x="37366" y="7859"/>
                  <a:pt x="37548" y="8567"/>
                </a:cubicBezTo>
                <a:cubicBezTo>
                  <a:pt x="37891" y="9959"/>
                  <a:pt x="38667" y="11192"/>
                  <a:pt x="39260" y="12493"/>
                </a:cubicBezTo>
                <a:cubicBezTo>
                  <a:pt x="41223" y="16784"/>
                  <a:pt x="40812" y="22057"/>
                  <a:pt x="38256" y="26028"/>
                </a:cubicBezTo>
                <a:cubicBezTo>
                  <a:pt x="40173" y="22216"/>
                  <a:pt x="39397" y="17514"/>
                  <a:pt x="37389" y="13771"/>
                </a:cubicBezTo>
                <a:cubicBezTo>
                  <a:pt x="36795" y="12653"/>
                  <a:pt x="35973" y="11511"/>
                  <a:pt x="34741" y="11260"/>
                </a:cubicBezTo>
                <a:cubicBezTo>
                  <a:pt x="34638" y="11239"/>
                  <a:pt x="34533" y="11229"/>
                  <a:pt x="34428" y="11229"/>
                </a:cubicBezTo>
                <a:cubicBezTo>
                  <a:pt x="33341" y="11229"/>
                  <a:pt x="32225" y="12298"/>
                  <a:pt x="32567" y="13263"/>
                </a:cubicBezTo>
                <a:lnTo>
                  <a:pt x="32567" y="13263"/>
                </a:lnTo>
                <a:cubicBezTo>
                  <a:pt x="32222" y="12519"/>
                  <a:pt x="31696" y="11786"/>
                  <a:pt x="30952" y="11488"/>
                </a:cubicBezTo>
                <a:cubicBezTo>
                  <a:pt x="30740" y="11400"/>
                  <a:pt x="30507" y="11357"/>
                  <a:pt x="30274" y="11357"/>
                </a:cubicBezTo>
                <a:cubicBezTo>
                  <a:pt x="29602" y="11357"/>
                  <a:pt x="28930" y="11712"/>
                  <a:pt x="28761" y="12356"/>
                </a:cubicBezTo>
                <a:cubicBezTo>
                  <a:pt x="28425" y="11652"/>
                  <a:pt x="27652" y="11285"/>
                  <a:pt x="26874" y="11285"/>
                </a:cubicBezTo>
                <a:cubicBezTo>
                  <a:pt x="26541" y="11285"/>
                  <a:pt x="26208" y="11352"/>
                  <a:pt x="25907" y="11488"/>
                </a:cubicBezTo>
                <a:cubicBezTo>
                  <a:pt x="24903" y="11945"/>
                  <a:pt x="24264" y="12995"/>
                  <a:pt x="24013" y="14068"/>
                </a:cubicBezTo>
                <a:cubicBezTo>
                  <a:pt x="23556" y="16008"/>
                  <a:pt x="24218" y="18153"/>
                  <a:pt x="25702" y="19477"/>
                </a:cubicBezTo>
                <a:cubicBezTo>
                  <a:pt x="26410" y="20116"/>
                  <a:pt x="27254" y="20573"/>
                  <a:pt x="28007" y="21166"/>
                </a:cubicBezTo>
                <a:cubicBezTo>
                  <a:pt x="30084" y="22878"/>
                  <a:pt x="31020" y="25846"/>
                  <a:pt x="30313" y="28448"/>
                </a:cubicBezTo>
                <a:cubicBezTo>
                  <a:pt x="30062" y="27717"/>
                  <a:pt x="29651" y="27078"/>
                  <a:pt x="29126" y="26553"/>
                </a:cubicBezTo>
                <a:lnTo>
                  <a:pt x="29126" y="26553"/>
                </a:lnTo>
                <a:cubicBezTo>
                  <a:pt x="29445" y="27809"/>
                  <a:pt x="29354" y="29178"/>
                  <a:pt x="28875" y="30365"/>
                </a:cubicBezTo>
                <a:cubicBezTo>
                  <a:pt x="28373" y="29749"/>
                  <a:pt x="27848" y="29132"/>
                  <a:pt x="27345" y="28516"/>
                </a:cubicBezTo>
                <a:cubicBezTo>
                  <a:pt x="27345" y="29178"/>
                  <a:pt x="27071" y="29840"/>
                  <a:pt x="26615" y="30319"/>
                </a:cubicBezTo>
                <a:cubicBezTo>
                  <a:pt x="25748" y="29772"/>
                  <a:pt x="25428" y="28653"/>
                  <a:pt x="25428" y="27626"/>
                </a:cubicBezTo>
                <a:cubicBezTo>
                  <a:pt x="25428" y="26599"/>
                  <a:pt x="25656" y="25594"/>
                  <a:pt x="25611" y="24567"/>
                </a:cubicBezTo>
                <a:cubicBezTo>
                  <a:pt x="25565" y="23563"/>
                  <a:pt x="25131" y="22467"/>
                  <a:pt x="24195" y="22034"/>
                </a:cubicBezTo>
                <a:cubicBezTo>
                  <a:pt x="23995" y="21941"/>
                  <a:pt x="23787" y="21898"/>
                  <a:pt x="23583" y="21898"/>
                </a:cubicBezTo>
                <a:cubicBezTo>
                  <a:pt x="22835" y="21898"/>
                  <a:pt x="22140" y="22472"/>
                  <a:pt x="22050" y="23243"/>
                </a:cubicBezTo>
                <a:cubicBezTo>
                  <a:pt x="21525" y="21554"/>
                  <a:pt x="21867" y="18747"/>
                  <a:pt x="20429" y="17537"/>
                </a:cubicBezTo>
                <a:cubicBezTo>
                  <a:pt x="19928" y="17124"/>
                  <a:pt x="19162" y="16897"/>
                  <a:pt x="18406" y="16897"/>
                </a:cubicBezTo>
                <a:cubicBezTo>
                  <a:pt x="17201" y="16897"/>
                  <a:pt x="16020" y="17474"/>
                  <a:pt x="15978" y="18793"/>
                </a:cubicBezTo>
                <a:cubicBezTo>
                  <a:pt x="15668" y="18423"/>
                  <a:pt x="15267" y="18265"/>
                  <a:pt x="14845" y="18265"/>
                </a:cubicBezTo>
                <a:cubicBezTo>
                  <a:pt x="13625" y="18265"/>
                  <a:pt x="12230" y="19593"/>
                  <a:pt x="12349" y="20984"/>
                </a:cubicBezTo>
                <a:cubicBezTo>
                  <a:pt x="12486" y="22855"/>
                  <a:pt x="14084" y="24225"/>
                  <a:pt x="15568" y="25366"/>
                </a:cubicBezTo>
                <a:cubicBezTo>
                  <a:pt x="14970" y="25004"/>
                  <a:pt x="14264" y="24816"/>
                  <a:pt x="13561" y="24816"/>
                </a:cubicBezTo>
                <a:cubicBezTo>
                  <a:pt x="13244" y="24816"/>
                  <a:pt x="12928" y="24854"/>
                  <a:pt x="12623" y="24933"/>
                </a:cubicBezTo>
                <a:cubicBezTo>
                  <a:pt x="11938" y="26690"/>
                  <a:pt x="13901" y="28334"/>
                  <a:pt x="15659" y="28950"/>
                </a:cubicBezTo>
                <a:cubicBezTo>
                  <a:pt x="17439" y="29589"/>
                  <a:pt x="19608" y="30205"/>
                  <a:pt x="20110" y="32031"/>
                </a:cubicBezTo>
                <a:cubicBezTo>
                  <a:pt x="19661" y="31521"/>
                  <a:pt x="19002" y="31285"/>
                  <a:pt x="18330" y="31285"/>
                </a:cubicBezTo>
                <a:cubicBezTo>
                  <a:pt x="17259" y="31285"/>
                  <a:pt x="16155" y="31884"/>
                  <a:pt x="15819" y="32921"/>
                </a:cubicBezTo>
                <a:cubicBezTo>
                  <a:pt x="15199" y="32664"/>
                  <a:pt x="14538" y="32539"/>
                  <a:pt x="13878" y="32539"/>
                </a:cubicBezTo>
                <a:cubicBezTo>
                  <a:pt x="13249" y="32539"/>
                  <a:pt x="12620" y="32653"/>
                  <a:pt x="12030" y="32876"/>
                </a:cubicBezTo>
                <a:cubicBezTo>
                  <a:pt x="12532" y="33446"/>
                  <a:pt x="13034" y="33994"/>
                  <a:pt x="13536" y="34565"/>
                </a:cubicBezTo>
                <a:cubicBezTo>
                  <a:pt x="12875" y="34211"/>
                  <a:pt x="12128" y="34034"/>
                  <a:pt x="11381" y="34034"/>
                </a:cubicBezTo>
                <a:cubicBezTo>
                  <a:pt x="10684" y="34034"/>
                  <a:pt x="9987" y="34188"/>
                  <a:pt x="9359" y="34496"/>
                </a:cubicBezTo>
                <a:cubicBezTo>
                  <a:pt x="8880" y="34725"/>
                  <a:pt x="11756" y="36163"/>
                  <a:pt x="11938" y="36231"/>
                </a:cubicBezTo>
                <a:cubicBezTo>
                  <a:pt x="12567" y="36427"/>
                  <a:pt x="13238" y="36469"/>
                  <a:pt x="13918" y="36469"/>
                </a:cubicBezTo>
                <a:cubicBezTo>
                  <a:pt x="14431" y="36469"/>
                  <a:pt x="14950" y="36445"/>
                  <a:pt x="15458" y="36445"/>
                </a:cubicBezTo>
                <a:cubicBezTo>
                  <a:pt x="15766" y="36445"/>
                  <a:pt x="16069" y="36454"/>
                  <a:pt x="16366" y="36482"/>
                </a:cubicBezTo>
                <a:cubicBezTo>
                  <a:pt x="17416" y="36573"/>
                  <a:pt x="19562" y="36482"/>
                  <a:pt x="20270" y="37509"/>
                </a:cubicBezTo>
                <a:cubicBezTo>
                  <a:pt x="21297" y="38977"/>
                  <a:pt x="20088" y="39536"/>
                  <a:pt x="18714" y="39536"/>
                </a:cubicBezTo>
                <a:cubicBezTo>
                  <a:pt x="18165" y="39536"/>
                  <a:pt x="17589" y="39446"/>
                  <a:pt x="17120" y="39290"/>
                </a:cubicBezTo>
                <a:cubicBezTo>
                  <a:pt x="15499" y="38719"/>
                  <a:pt x="13856" y="38171"/>
                  <a:pt x="12235" y="37601"/>
                </a:cubicBezTo>
                <a:lnTo>
                  <a:pt x="12235" y="37601"/>
                </a:lnTo>
                <a:cubicBezTo>
                  <a:pt x="12509" y="39016"/>
                  <a:pt x="13878" y="39769"/>
                  <a:pt x="14974" y="40499"/>
                </a:cubicBezTo>
                <a:cubicBezTo>
                  <a:pt x="14434" y="41039"/>
                  <a:pt x="13877" y="41263"/>
                  <a:pt x="13320" y="41263"/>
                </a:cubicBezTo>
                <a:cubicBezTo>
                  <a:pt x="11149" y="41263"/>
                  <a:pt x="8988" y="37854"/>
                  <a:pt x="7898" y="36528"/>
                </a:cubicBezTo>
                <a:cubicBezTo>
                  <a:pt x="7099" y="36916"/>
                  <a:pt x="6917" y="38034"/>
                  <a:pt x="7282" y="38856"/>
                </a:cubicBezTo>
                <a:cubicBezTo>
                  <a:pt x="7647" y="39655"/>
                  <a:pt x="8400" y="40225"/>
                  <a:pt x="9108" y="40750"/>
                </a:cubicBezTo>
                <a:cubicBezTo>
                  <a:pt x="8853" y="40868"/>
                  <a:pt x="8579" y="40920"/>
                  <a:pt x="8301" y="40920"/>
                </a:cubicBezTo>
                <a:cubicBezTo>
                  <a:pt x="7660" y="40920"/>
                  <a:pt x="7000" y="40640"/>
                  <a:pt x="6506" y="40225"/>
                </a:cubicBezTo>
                <a:cubicBezTo>
                  <a:pt x="5798" y="39609"/>
                  <a:pt x="5342" y="38787"/>
                  <a:pt x="4885" y="37966"/>
                </a:cubicBezTo>
                <a:lnTo>
                  <a:pt x="4885" y="37966"/>
                </a:lnTo>
                <a:cubicBezTo>
                  <a:pt x="4908" y="39655"/>
                  <a:pt x="5935" y="41298"/>
                  <a:pt x="7465" y="42052"/>
                </a:cubicBezTo>
                <a:cubicBezTo>
                  <a:pt x="6825" y="41869"/>
                  <a:pt x="6209" y="41572"/>
                  <a:pt x="5639" y="41230"/>
                </a:cubicBezTo>
                <a:lnTo>
                  <a:pt x="5639" y="41230"/>
                </a:lnTo>
                <a:cubicBezTo>
                  <a:pt x="5753" y="41823"/>
                  <a:pt x="6163" y="42348"/>
                  <a:pt x="6734" y="42599"/>
                </a:cubicBezTo>
                <a:cubicBezTo>
                  <a:pt x="5456" y="42485"/>
                  <a:pt x="4132" y="42348"/>
                  <a:pt x="2922" y="41915"/>
                </a:cubicBezTo>
                <a:cubicBezTo>
                  <a:pt x="1713" y="41458"/>
                  <a:pt x="571" y="40659"/>
                  <a:pt x="1" y="39495"/>
                </a:cubicBezTo>
                <a:lnTo>
                  <a:pt x="1" y="39495"/>
                </a:lnTo>
                <a:cubicBezTo>
                  <a:pt x="389" y="41093"/>
                  <a:pt x="1804" y="42280"/>
                  <a:pt x="3356" y="42828"/>
                </a:cubicBezTo>
                <a:cubicBezTo>
                  <a:pt x="4908" y="43353"/>
                  <a:pt x="5958" y="43695"/>
                  <a:pt x="7601" y="43695"/>
                </a:cubicBezTo>
                <a:cubicBezTo>
                  <a:pt x="9062" y="43695"/>
                  <a:pt x="10633" y="43691"/>
                  <a:pt x="12226" y="43691"/>
                </a:cubicBezTo>
                <a:cubicBezTo>
                  <a:pt x="14617" y="43691"/>
                  <a:pt x="17060" y="43699"/>
                  <a:pt x="19265" y="43741"/>
                </a:cubicBezTo>
                <a:cubicBezTo>
                  <a:pt x="19630" y="43741"/>
                  <a:pt x="19996" y="43763"/>
                  <a:pt x="20338" y="43878"/>
                </a:cubicBezTo>
                <a:cubicBezTo>
                  <a:pt x="20468" y="43933"/>
                  <a:pt x="20613" y="44004"/>
                  <a:pt x="20761" y="44004"/>
                </a:cubicBezTo>
                <a:cubicBezTo>
                  <a:pt x="20795" y="44004"/>
                  <a:pt x="20829" y="44000"/>
                  <a:pt x="20863" y="43992"/>
                </a:cubicBezTo>
                <a:cubicBezTo>
                  <a:pt x="20977" y="43946"/>
                  <a:pt x="21068" y="43878"/>
                  <a:pt x="21160" y="43832"/>
                </a:cubicBezTo>
                <a:cubicBezTo>
                  <a:pt x="21290" y="43764"/>
                  <a:pt x="21457" y="43737"/>
                  <a:pt x="21646" y="43737"/>
                </a:cubicBezTo>
                <a:cubicBezTo>
                  <a:pt x="22346" y="43737"/>
                  <a:pt x="23346" y="44106"/>
                  <a:pt x="23922" y="44106"/>
                </a:cubicBezTo>
                <a:cubicBezTo>
                  <a:pt x="23944" y="44106"/>
                  <a:pt x="23966" y="44106"/>
                  <a:pt x="23988" y="44106"/>
                </a:cubicBezTo>
                <a:cubicBezTo>
                  <a:pt x="25327" y="44106"/>
                  <a:pt x="26397" y="43443"/>
                  <a:pt x="27758" y="43443"/>
                </a:cubicBezTo>
                <a:cubicBezTo>
                  <a:pt x="27780" y="43443"/>
                  <a:pt x="27802" y="43443"/>
                  <a:pt x="27825" y="43444"/>
                </a:cubicBezTo>
                <a:cubicBezTo>
                  <a:pt x="29742" y="43444"/>
                  <a:pt x="31637" y="44129"/>
                  <a:pt x="33554" y="44288"/>
                </a:cubicBezTo>
                <a:cubicBezTo>
                  <a:pt x="34039" y="44328"/>
                  <a:pt x="34520" y="44346"/>
                  <a:pt x="34998" y="44346"/>
                </a:cubicBezTo>
                <a:cubicBezTo>
                  <a:pt x="37518" y="44346"/>
                  <a:pt x="39966" y="43864"/>
                  <a:pt x="42479" y="43672"/>
                </a:cubicBezTo>
                <a:cubicBezTo>
                  <a:pt x="44602" y="43516"/>
                  <a:pt x="46735" y="43501"/>
                  <a:pt x="48871" y="43501"/>
                </a:cubicBezTo>
                <a:cubicBezTo>
                  <a:pt x="49390" y="43501"/>
                  <a:pt x="49909" y="43502"/>
                  <a:pt x="50428" y="43502"/>
                </a:cubicBezTo>
                <a:cubicBezTo>
                  <a:pt x="51217" y="43502"/>
                  <a:pt x="52006" y="43500"/>
                  <a:pt x="52796" y="43489"/>
                </a:cubicBezTo>
                <a:cubicBezTo>
                  <a:pt x="56653" y="43421"/>
                  <a:pt x="60693" y="43193"/>
                  <a:pt x="64368" y="41937"/>
                </a:cubicBezTo>
                <a:cubicBezTo>
                  <a:pt x="65783" y="41458"/>
                  <a:pt x="71284" y="37966"/>
                  <a:pt x="70485" y="36208"/>
                </a:cubicBezTo>
                <a:cubicBezTo>
                  <a:pt x="70023" y="36003"/>
                  <a:pt x="69509" y="35900"/>
                  <a:pt x="69002" y="35900"/>
                </a:cubicBezTo>
                <a:cubicBezTo>
                  <a:pt x="68905" y="35900"/>
                  <a:pt x="68807" y="35904"/>
                  <a:pt x="68711" y="35912"/>
                </a:cubicBezTo>
                <a:lnTo>
                  <a:pt x="68711" y="35912"/>
                </a:lnTo>
                <a:cubicBezTo>
                  <a:pt x="70047" y="35730"/>
                  <a:pt x="71295" y="34869"/>
                  <a:pt x="71946" y="33697"/>
                </a:cubicBezTo>
                <a:cubicBezTo>
                  <a:pt x="72060" y="33492"/>
                  <a:pt x="72151" y="33287"/>
                  <a:pt x="72129" y="33081"/>
                </a:cubicBezTo>
                <a:cubicBezTo>
                  <a:pt x="72066" y="32726"/>
                  <a:pt x="71697" y="32505"/>
                  <a:pt x="71338" y="32505"/>
                </a:cubicBezTo>
                <a:cubicBezTo>
                  <a:pt x="71305" y="32505"/>
                  <a:pt x="71271" y="32507"/>
                  <a:pt x="71238" y="32511"/>
                </a:cubicBezTo>
                <a:cubicBezTo>
                  <a:pt x="70850" y="32556"/>
                  <a:pt x="70508" y="32762"/>
                  <a:pt x="70166" y="32944"/>
                </a:cubicBezTo>
                <a:cubicBezTo>
                  <a:pt x="69472" y="33307"/>
                  <a:pt x="68576" y="33623"/>
                  <a:pt x="67744" y="33623"/>
                </a:cubicBezTo>
                <a:cubicBezTo>
                  <a:pt x="67426" y="33623"/>
                  <a:pt x="67117" y="33577"/>
                  <a:pt x="66833" y="33469"/>
                </a:cubicBezTo>
                <a:cubicBezTo>
                  <a:pt x="67427" y="31643"/>
                  <a:pt x="70257" y="31415"/>
                  <a:pt x="71741" y="30639"/>
                </a:cubicBezTo>
                <a:cubicBezTo>
                  <a:pt x="73087" y="29931"/>
                  <a:pt x="74114" y="28630"/>
                  <a:pt x="74480" y="27169"/>
                </a:cubicBezTo>
                <a:cubicBezTo>
                  <a:pt x="74594" y="26713"/>
                  <a:pt x="74639" y="26188"/>
                  <a:pt x="74343" y="25846"/>
                </a:cubicBezTo>
                <a:cubicBezTo>
                  <a:pt x="74219" y="25693"/>
                  <a:pt x="74019" y="25620"/>
                  <a:pt x="73826" y="25620"/>
                </a:cubicBezTo>
                <a:cubicBezTo>
                  <a:pt x="73642" y="25620"/>
                  <a:pt x="73463" y="25686"/>
                  <a:pt x="73359" y="25812"/>
                </a:cubicBezTo>
                <a:lnTo>
                  <a:pt x="73359" y="25812"/>
                </a:lnTo>
                <a:cubicBezTo>
                  <a:pt x="73548" y="25326"/>
                  <a:pt x="73675" y="24761"/>
                  <a:pt x="73338" y="24385"/>
                </a:cubicBezTo>
                <a:cubicBezTo>
                  <a:pt x="73184" y="24212"/>
                  <a:pt x="72967" y="24137"/>
                  <a:pt x="72736" y="24137"/>
                </a:cubicBezTo>
                <a:cubicBezTo>
                  <a:pt x="72389" y="24137"/>
                  <a:pt x="72010" y="24307"/>
                  <a:pt x="71763" y="24567"/>
                </a:cubicBezTo>
                <a:cubicBezTo>
                  <a:pt x="71353" y="25001"/>
                  <a:pt x="71147" y="25594"/>
                  <a:pt x="70828" y="26097"/>
                </a:cubicBezTo>
                <a:cubicBezTo>
                  <a:pt x="70006" y="27421"/>
                  <a:pt x="68408" y="27991"/>
                  <a:pt x="66970" y="28607"/>
                </a:cubicBezTo>
                <a:cubicBezTo>
                  <a:pt x="65532" y="29224"/>
                  <a:pt x="64003" y="30137"/>
                  <a:pt x="63638" y="31666"/>
                </a:cubicBezTo>
                <a:cubicBezTo>
                  <a:pt x="63318" y="29863"/>
                  <a:pt x="64984" y="28356"/>
                  <a:pt x="66559" y="27443"/>
                </a:cubicBezTo>
                <a:cubicBezTo>
                  <a:pt x="68134" y="26508"/>
                  <a:pt x="69983" y="25549"/>
                  <a:pt x="70417" y="23768"/>
                </a:cubicBezTo>
                <a:cubicBezTo>
                  <a:pt x="70531" y="23243"/>
                  <a:pt x="70508" y="22650"/>
                  <a:pt x="70097" y="22285"/>
                </a:cubicBezTo>
                <a:cubicBezTo>
                  <a:pt x="69954" y="22158"/>
                  <a:pt x="69757" y="22097"/>
                  <a:pt x="69562" y="22097"/>
                </a:cubicBezTo>
                <a:cubicBezTo>
                  <a:pt x="69407" y="22097"/>
                  <a:pt x="69252" y="22136"/>
                  <a:pt x="69128" y="22212"/>
                </a:cubicBezTo>
                <a:lnTo>
                  <a:pt x="69128" y="22212"/>
                </a:lnTo>
                <a:cubicBezTo>
                  <a:pt x="69440" y="21583"/>
                  <a:pt x="69407" y="20766"/>
                  <a:pt x="68979" y="20208"/>
                </a:cubicBezTo>
                <a:cubicBezTo>
                  <a:pt x="68626" y="19748"/>
                  <a:pt x="68048" y="19494"/>
                  <a:pt x="67471" y="19494"/>
                </a:cubicBezTo>
                <a:cubicBezTo>
                  <a:pt x="67188" y="19494"/>
                  <a:pt x="66906" y="19555"/>
                  <a:pt x="66651" y="19683"/>
                </a:cubicBezTo>
                <a:cubicBezTo>
                  <a:pt x="65989" y="20025"/>
                  <a:pt x="65601" y="20733"/>
                  <a:pt x="65258" y="21417"/>
                </a:cubicBezTo>
                <a:cubicBezTo>
                  <a:pt x="64345" y="23335"/>
                  <a:pt x="63546" y="25412"/>
                  <a:pt x="61949" y="26804"/>
                </a:cubicBezTo>
                <a:cubicBezTo>
                  <a:pt x="59689" y="28722"/>
                  <a:pt x="55991" y="29110"/>
                  <a:pt x="54736" y="31803"/>
                </a:cubicBezTo>
                <a:cubicBezTo>
                  <a:pt x="54941" y="30570"/>
                  <a:pt x="55535" y="29429"/>
                  <a:pt x="56402" y="28516"/>
                </a:cubicBezTo>
                <a:lnTo>
                  <a:pt x="56402" y="28516"/>
                </a:lnTo>
                <a:cubicBezTo>
                  <a:pt x="54781" y="29406"/>
                  <a:pt x="53412" y="30707"/>
                  <a:pt x="52408" y="32237"/>
                </a:cubicBezTo>
                <a:cubicBezTo>
                  <a:pt x="52750" y="30114"/>
                  <a:pt x="54439" y="28425"/>
                  <a:pt x="56242" y="27215"/>
                </a:cubicBezTo>
                <a:cubicBezTo>
                  <a:pt x="58045" y="26005"/>
                  <a:pt x="60054" y="25115"/>
                  <a:pt x="61720" y="23700"/>
                </a:cubicBezTo>
                <a:cubicBezTo>
                  <a:pt x="63090" y="22513"/>
                  <a:pt x="64528" y="20413"/>
                  <a:pt x="64551" y="18496"/>
                </a:cubicBezTo>
                <a:cubicBezTo>
                  <a:pt x="64568" y="17708"/>
                  <a:pt x="63967" y="16154"/>
                  <a:pt x="63161" y="16154"/>
                </a:cubicBezTo>
                <a:cubicBezTo>
                  <a:pt x="62917" y="16154"/>
                  <a:pt x="62653" y="16296"/>
                  <a:pt x="62382" y="16647"/>
                </a:cubicBezTo>
                <a:cubicBezTo>
                  <a:pt x="62496" y="16190"/>
                  <a:pt x="62588" y="15643"/>
                  <a:pt x="62496" y="15186"/>
                </a:cubicBezTo>
                <a:cubicBezTo>
                  <a:pt x="62382" y="14661"/>
                  <a:pt x="61994" y="14136"/>
                  <a:pt x="61469" y="14091"/>
                </a:cubicBezTo>
                <a:cubicBezTo>
                  <a:pt x="61445" y="14089"/>
                  <a:pt x="61421" y="14088"/>
                  <a:pt x="61397" y="14088"/>
                </a:cubicBezTo>
                <a:cubicBezTo>
                  <a:pt x="60835" y="14088"/>
                  <a:pt x="60364" y="14592"/>
                  <a:pt x="60145" y="15118"/>
                </a:cubicBezTo>
                <a:cubicBezTo>
                  <a:pt x="59415" y="17081"/>
                  <a:pt x="59232" y="18108"/>
                  <a:pt x="57612" y="19660"/>
                </a:cubicBezTo>
                <a:cubicBezTo>
                  <a:pt x="56334" y="20847"/>
                  <a:pt x="54896" y="21828"/>
                  <a:pt x="53754" y="23152"/>
                </a:cubicBezTo>
                <a:cubicBezTo>
                  <a:pt x="52156" y="25001"/>
                  <a:pt x="51243" y="27398"/>
                  <a:pt x="51198" y="29840"/>
                </a:cubicBezTo>
                <a:cubicBezTo>
                  <a:pt x="50490" y="26896"/>
                  <a:pt x="51380" y="23632"/>
                  <a:pt x="53458" y="21440"/>
                </a:cubicBezTo>
                <a:cubicBezTo>
                  <a:pt x="54736" y="20094"/>
                  <a:pt x="56425" y="19135"/>
                  <a:pt x="57498" y="17651"/>
                </a:cubicBezTo>
                <a:cubicBezTo>
                  <a:pt x="58045" y="16898"/>
                  <a:pt x="59575" y="14113"/>
                  <a:pt x="59461" y="13178"/>
                </a:cubicBezTo>
                <a:cubicBezTo>
                  <a:pt x="59358" y="12289"/>
                  <a:pt x="58949" y="11949"/>
                  <a:pt x="58459" y="11949"/>
                </a:cubicBezTo>
                <a:cubicBezTo>
                  <a:pt x="57753" y="11949"/>
                  <a:pt x="56880" y="12656"/>
                  <a:pt x="56516" y="13451"/>
                </a:cubicBezTo>
                <a:cubicBezTo>
                  <a:pt x="56082" y="14364"/>
                  <a:pt x="55603" y="15460"/>
                  <a:pt x="54599" y="15574"/>
                </a:cubicBezTo>
                <a:cubicBezTo>
                  <a:pt x="55923" y="14296"/>
                  <a:pt x="56744" y="12538"/>
                  <a:pt x="56858" y="10712"/>
                </a:cubicBezTo>
                <a:cubicBezTo>
                  <a:pt x="56904" y="10119"/>
                  <a:pt x="56836" y="9480"/>
                  <a:pt x="56470" y="9023"/>
                </a:cubicBezTo>
                <a:cubicBezTo>
                  <a:pt x="56246" y="8746"/>
                  <a:pt x="55885" y="8584"/>
                  <a:pt x="55550" y="8584"/>
                </a:cubicBezTo>
                <a:cubicBezTo>
                  <a:pt x="55304" y="8584"/>
                  <a:pt x="55073" y="8671"/>
                  <a:pt x="54918" y="8864"/>
                </a:cubicBezTo>
                <a:cubicBezTo>
                  <a:pt x="55296" y="8087"/>
                  <a:pt x="54439" y="7176"/>
                  <a:pt x="53571" y="7176"/>
                </a:cubicBezTo>
                <a:cubicBezTo>
                  <a:pt x="53495" y="7176"/>
                  <a:pt x="53419" y="7183"/>
                  <a:pt x="53343" y="7197"/>
                </a:cubicBezTo>
                <a:cubicBezTo>
                  <a:pt x="52408" y="7357"/>
                  <a:pt x="51768" y="8270"/>
                  <a:pt x="51495" y="9160"/>
                </a:cubicBezTo>
                <a:cubicBezTo>
                  <a:pt x="51198" y="10073"/>
                  <a:pt x="51152" y="11032"/>
                  <a:pt x="50810" y="11922"/>
                </a:cubicBezTo>
                <a:cubicBezTo>
                  <a:pt x="50833" y="11237"/>
                  <a:pt x="50764" y="10530"/>
                  <a:pt x="50582" y="9868"/>
                </a:cubicBezTo>
                <a:cubicBezTo>
                  <a:pt x="50551" y="9866"/>
                  <a:pt x="50520" y="9865"/>
                  <a:pt x="50489" y="9865"/>
                </a:cubicBezTo>
                <a:cubicBezTo>
                  <a:pt x="50155" y="9865"/>
                  <a:pt x="49826" y="9977"/>
                  <a:pt x="49554" y="10165"/>
                </a:cubicBezTo>
                <a:cubicBezTo>
                  <a:pt x="50764" y="7814"/>
                  <a:pt x="48984" y="6147"/>
                  <a:pt x="48619" y="3888"/>
                </a:cubicBezTo>
                <a:cubicBezTo>
                  <a:pt x="48299" y="1833"/>
                  <a:pt x="47614" y="121"/>
                  <a:pt x="45240" y="7"/>
                </a:cubicBezTo>
                <a:cubicBezTo>
                  <a:pt x="45165" y="3"/>
                  <a:pt x="45090" y="1"/>
                  <a:pt x="4501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21"/>
          <p:cNvSpPr/>
          <p:nvPr/>
        </p:nvSpPr>
        <p:spPr>
          <a:xfrm>
            <a:off x="8549564" y="3454060"/>
            <a:ext cx="1104435" cy="644994"/>
          </a:xfrm>
          <a:custGeom>
            <a:rect b="b" l="l" r="r" t="t"/>
            <a:pathLst>
              <a:path extrusionOk="0" h="22862" w="39147">
                <a:moveTo>
                  <a:pt x="23737" y="1"/>
                </a:moveTo>
                <a:cubicBezTo>
                  <a:pt x="22789" y="1"/>
                  <a:pt x="21879" y="670"/>
                  <a:pt x="21525" y="1532"/>
                </a:cubicBezTo>
                <a:cubicBezTo>
                  <a:pt x="21137" y="2445"/>
                  <a:pt x="21342" y="3381"/>
                  <a:pt x="21685" y="4271"/>
                </a:cubicBezTo>
                <a:cubicBezTo>
                  <a:pt x="21502" y="3997"/>
                  <a:pt x="21297" y="3655"/>
                  <a:pt x="21023" y="3449"/>
                </a:cubicBezTo>
                <a:cubicBezTo>
                  <a:pt x="20855" y="3307"/>
                  <a:pt x="20635" y="3223"/>
                  <a:pt x="20422" y="3223"/>
                </a:cubicBezTo>
                <a:cubicBezTo>
                  <a:pt x="20260" y="3223"/>
                  <a:pt x="20101" y="3272"/>
                  <a:pt x="19973" y="3381"/>
                </a:cubicBezTo>
                <a:cubicBezTo>
                  <a:pt x="19676" y="3609"/>
                  <a:pt x="19699" y="4066"/>
                  <a:pt x="19767" y="4431"/>
                </a:cubicBezTo>
                <a:cubicBezTo>
                  <a:pt x="19950" y="5138"/>
                  <a:pt x="20384" y="5777"/>
                  <a:pt x="20680" y="6439"/>
                </a:cubicBezTo>
                <a:cubicBezTo>
                  <a:pt x="21708" y="8653"/>
                  <a:pt x="21502" y="11370"/>
                  <a:pt x="20155" y="13424"/>
                </a:cubicBezTo>
                <a:cubicBezTo>
                  <a:pt x="21160" y="11461"/>
                  <a:pt x="20749" y="9042"/>
                  <a:pt x="19699" y="7101"/>
                </a:cubicBezTo>
                <a:cubicBezTo>
                  <a:pt x="19379" y="6531"/>
                  <a:pt x="18946" y="5937"/>
                  <a:pt x="18307" y="5800"/>
                </a:cubicBezTo>
                <a:cubicBezTo>
                  <a:pt x="18257" y="5792"/>
                  <a:pt x="18207" y="5788"/>
                  <a:pt x="18157" y="5788"/>
                </a:cubicBezTo>
                <a:cubicBezTo>
                  <a:pt x="17568" y="5788"/>
                  <a:pt x="16974" y="6354"/>
                  <a:pt x="17154" y="6864"/>
                </a:cubicBezTo>
                <a:lnTo>
                  <a:pt x="17154" y="6864"/>
                </a:lnTo>
                <a:cubicBezTo>
                  <a:pt x="16972" y="6460"/>
                  <a:pt x="16706" y="6086"/>
                  <a:pt x="16298" y="5914"/>
                </a:cubicBezTo>
                <a:cubicBezTo>
                  <a:pt x="16193" y="5876"/>
                  <a:pt x="16080" y="5857"/>
                  <a:pt x="15965" y="5857"/>
                </a:cubicBezTo>
                <a:cubicBezTo>
                  <a:pt x="15606" y="5857"/>
                  <a:pt x="15243" y="6042"/>
                  <a:pt x="15157" y="6371"/>
                </a:cubicBezTo>
                <a:cubicBezTo>
                  <a:pt x="14981" y="6020"/>
                  <a:pt x="14572" y="5825"/>
                  <a:pt x="14162" y="5825"/>
                </a:cubicBezTo>
                <a:cubicBezTo>
                  <a:pt x="13985" y="5825"/>
                  <a:pt x="13808" y="5862"/>
                  <a:pt x="13650" y="5937"/>
                </a:cubicBezTo>
                <a:cubicBezTo>
                  <a:pt x="13125" y="6166"/>
                  <a:pt x="12783" y="6713"/>
                  <a:pt x="12646" y="7261"/>
                </a:cubicBezTo>
                <a:cubicBezTo>
                  <a:pt x="12418" y="8265"/>
                  <a:pt x="12760" y="9361"/>
                  <a:pt x="13536" y="10046"/>
                </a:cubicBezTo>
                <a:cubicBezTo>
                  <a:pt x="13901" y="10388"/>
                  <a:pt x="14358" y="10616"/>
                  <a:pt x="14746" y="10913"/>
                </a:cubicBezTo>
                <a:cubicBezTo>
                  <a:pt x="15841" y="11803"/>
                  <a:pt x="16344" y="13333"/>
                  <a:pt x="15978" y="14657"/>
                </a:cubicBezTo>
                <a:cubicBezTo>
                  <a:pt x="15841" y="14291"/>
                  <a:pt x="15613" y="13972"/>
                  <a:pt x="15339" y="13698"/>
                </a:cubicBezTo>
                <a:lnTo>
                  <a:pt x="15339" y="13698"/>
                </a:lnTo>
                <a:cubicBezTo>
                  <a:pt x="15522" y="14337"/>
                  <a:pt x="15476" y="15045"/>
                  <a:pt x="15202" y="15661"/>
                </a:cubicBezTo>
                <a:lnTo>
                  <a:pt x="14403" y="14702"/>
                </a:lnTo>
                <a:cubicBezTo>
                  <a:pt x="14403" y="15045"/>
                  <a:pt x="14266" y="15387"/>
                  <a:pt x="14015" y="15638"/>
                </a:cubicBezTo>
                <a:cubicBezTo>
                  <a:pt x="13559" y="15341"/>
                  <a:pt x="13399" y="14771"/>
                  <a:pt x="13399" y="14246"/>
                </a:cubicBezTo>
                <a:cubicBezTo>
                  <a:pt x="13399" y="13721"/>
                  <a:pt x="13513" y="13196"/>
                  <a:pt x="13490" y="12671"/>
                </a:cubicBezTo>
                <a:cubicBezTo>
                  <a:pt x="13468" y="12146"/>
                  <a:pt x="13239" y="11575"/>
                  <a:pt x="12737" y="11370"/>
                </a:cubicBezTo>
                <a:cubicBezTo>
                  <a:pt x="12633" y="11320"/>
                  <a:pt x="12524" y="11298"/>
                  <a:pt x="12416" y="11298"/>
                </a:cubicBezTo>
                <a:cubicBezTo>
                  <a:pt x="12026" y="11298"/>
                  <a:pt x="11654" y="11593"/>
                  <a:pt x="11619" y="11986"/>
                </a:cubicBezTo>
                <a:cubicBezTo>
                  <a:pt x="11345" y="11119"/>
                  <a:pt x="11505" y="9658"/>
                  <a:pt x="10751" y="9042"/>
                </a:cubicBezTo>
                <a:cubicBezTo>
                  <a:pt x="10487" y="8830"/>
                  <a:pt x="10083" y="8714"/>
                  <a:pt x="9686" y="8714"/>
                </a:cubicBezTo>
                <a:cubicBezTo>
                  <a:pt x="9054" y="8714"/>
                  <a:pt x="8437" y="9008"/>
                  <a:pt x="8423" y="9681"/>
                </a:cubicBezTo>
                <a:cubicBezTo>
                  <a:pt x="8261" y="9495"/>
                  <a:pt x="8052" y="9416"/>
                  <a:pt x="7832" y="9416"/>
                </a:cubicBezTo>
                <a:cubicBezTo>
                  <a:pt x="7184" y="9416"/>
                  <a:pt x="6438" y="10106"/>
                  <a:pt x="6506" y="10822"/>
                </a:cubicBezTo>
                <a:cubicBezTo>
                  <a:pt x="6574" y="11781"/>
                  <a:pt x="7419" y="12488"/>
                  <a:pt x="8195" y="13082"/>
                </a:cubicBezTo>
                <a:cubicBezTo>
                  <a:pt x="7878" y="12892"/>
                  <a:pt x="7507" y="12801"/>
                  <a:pt x="7134" y="12801"/>
                </a:cubicBezTo>
                <a:cubicBezTo>
                  <a:pt x="6969" y="12801"/>
                  <a:pt x="6804" y="12818"/>
                  <a:pt x="6643" y="12853"/>
                </a:cubicBezTo>
                <a:cubicBezTo>
                  <a:pt x="6278" y="13766"/>
                  <a:pt x="7328" y="14611"/>
                  <a:pt x="8241" y="14930"/>
                </a:cubicBezTo>
                <a:cubicBezTo>
                  <a:pt x="9176" y="15250"/>
                  <a:pt x="10341" y="15570"/>
                  <a:pt x="10592" y="16505"/>
                </a:cubicBezTo>
                <a:cubicBezTo>
                  <a:pt x="10357" y="16254"/>
                  <a:pt x="10018" y="16137"/>
                  <a:pt x="9670" y="16137"/>
                </a:cubicBezTo>
                <a:cubicBezTo>
                  <a:pt x="9103" y="16137"/>
                  <a:pt x="8516" y="16447"/>
                  <a:pt x="8332" y="16985"/>
                </a:cubicBezTo>
                <a:cubicBezTo>
                  <a:pt x="8005" y="16845"/>
                  <a:pt x="7655" y="16776"/>
                  <a:pt x="7305" y="16776"/>
                </a:cubicBezTo>
                <a:cubicBezTo>
                  <a:pt x="6970" y="16776"/>
                  <a:pt x="6636" y="16839"/>
                  <a:pt x="6323" y="16962"/>
                </a:cubicBezTo>
                <a:lnTo>
                  <a:pt x="7122" y="17829"/>
                </a:lnTo>
                <a:cubicBezTo>
                  <a:pt x="6780" y="17641"/>
                  <a:pt x="6389" y="17549"/>
                  <a:pt x="5997" y="17549"/>
                </a:cubicBezTo>
                <a:cubicBezTo>
                  <a:pt x="5630" y="17549"/>
                  <a:pt x="5262" y="17629"/>
                  <a:pt x="4931" y="17784"/>
                </a:cubicBezTo>
                <a:cubicBezTo>
                  <a:pt x="4680" y="17898"/>
                  <a:pt x="6186" y="18651"/>
                  <a:pt x="6278" y="18674"/>
                </a:cubicBezTo>
                <a:cubicBezTo>
                  <a:pt x="6630" y="18781"/>
                  <a:pt x="7003" y="18802"/>
                  <a:pt x="7377" y="18802"/>
                </a:cubicBezTo>
                <a:cubicBezTo>
                  <a:pt x="7635" y="18802"/>
                  <a:pt x="7893" y="18792"/>
                  <a:pt x="8146" y="18792"/>
                </a:cubicBezTo>
                <a:cubicBezTo>
                  <a:pt x="8310" y="18792"/>
                  <a:pt x="8471" y="18796"/>
                  <a:pt x="8629" y="18811"/>
                </a:cubicBezTo>
                <a:cubicBezTo>
                  <a:pt x="9176" y="18856"/>
                  <a:pt x="10295" y="18811"/>
                  <a:pt x="10683" y="19336"/>
                </a:cubicBezTo>
                <a:cubicBezTo>
                  <a:pt x="11221" y="20085"/>
                  <a:pt x="10583" y="20381"/>
                  <a:pt x="9859" y="20381"/>
                </a:cubicBezTo>
                <a:cubicBezTo>
                  <a:pt x="9569" y="20381"/>
                  <a:pt x="9265" y="20334"/>
                  <a:pt x="9017" y="20249"/>
                </a:cubicBezTo>
                <a:lnTo>
                  <a:pt x="6437" y="19381"/>
                </a:lnTo>
                <a:lnTo>
                  <a:pt x="6437" y="19381"/>
                </a:lnTo>
                <a:cubicBezTo>
                  <a:pt x="6597" y="20112"/>
                  <a:pt x="7305" y="20500"/>
                  <a:pt x="7875" y="20888"/>
                </a:cubicBezTo>
                <a:cubicBezTo>
                  <a:pt x="7591" y="21168"/>
                  <a:pt x="7298" y="21283"/>
                  <a:pt x="7006" y="21283"/>
                </a:cubicBezTo>
                <a:cubicBezTo>
                  <a:pt x="5867" y="21283"/>
                  <a:pt x="4736" y="19524"/>
                  <a:pt x="4155" y="18834"/>
                </a:cubicBezTo>
                <a:cubicBezTo>
                  <a:pt x="3744" y="19039"/>
                  <a:pt x="3653" y="19610"/>
                  <a:pt x="3835" y="20020"/>
                </a:cubicBezTo>
                <a:cubicBezTo>
                  <a:pt x="4018" y="20454"/>
                  <a:pt x="4429" y="20728"/>
                  <a:pt x="4794" y="21002"/>
                </a:cubicBezTo>
                <a:cubicBezTo>
                  <a:pt x="4653" y="21065"/>
                  <a:pt x="4506" y="21094"/>
                  <a:pt x="4359" y="21094"/>
                </a:cubicBezTo>
                <a:cubicBezTo>
                  <a:pt x="4027" y="21094"/>
                  <a:pt x="3693" y="20949"/>
                  <a:pt x="3424" y="20728"/>
                </a:cubicBezTo>
                <a:cubicBezTo>
                  <a:pt x="3059" y="20431"/>
                  <a:pt x="2808" y="19998"/>
                  <a:pt x="2580" y="19564"/>
                </a:cubicBezTo>
                <a:lnTo>
                  <a:pt x="2580" y="19564"/>
                </a:lnTo>
                <a:cubicBezTo>
                  <a:pt x="2580" y="20454"/>
                  <a:pt x="3128" y="21299"/>
                  <a:pt x="3927" y="21687"/>
                </a:cubicBezTo>
                <a:cubicBezTo>
                  <a:pt x="3584" y="21573"/>
                  <a:pt x="3265" y="21436"/>
                  <a:pt x="2968" y="21253"/>
                </a:cubicBezTo>
                <a:lnTo>
                  <a:pt x="2968" y="21253"/>
                </a:lnTo>
                <a:cubicBezTo>
                  <a:pt x="3036" y="21573"/>
                  <a:pt x="3242" y="21846"/>
                  <a:pt x="3539" y="21961"/>
                </a:cubicBezTo>
                <a:cubicBezTo>
                  <a:pt x="2854" y="21892"/>
                  <a:pt x="2169" y="21824"/>
                  <a:pt x="1530" y="21595"/>
                </a:cubicBezTo>
                <a:cubicBezTo>
                  <a:pt x="891" y="21367"/>
                  <a:pt x="297" y="20956"/>
                  <a:pt x="1" y="20363"/>
                </a:cubicBezTo>
                <a:lnTo>
                  <a:pt x="1" y="20363"/>
                </a:lnTo>
                <a:cubicBezTo>
                  <a:pt x="206" y="21185"/>
                  <a:pt x="959" y="21801"/>
                  <a:pt x="1758" y="22075"/>
                </a:cubicBezTo>
                <a:cubicBezTo>
                  <a:pt x="2580" y="22349"/>
                  <a:pt x="3470" y="22371"/>
                  <a:pt x="4337" y="22371"/>
                </a:cubicBezTo>
                <a:cubicBezTo>
                  <a:pt x="6255" y="22371"/>
                  <a:pt x="8218" y="22508"/>
                  <a:pt x="10135" y="22554"/>
                </a:cubicBezTo>
                <a:cubicBezTo>
                  <a:pt x="10341" y="22554"/>
                  <a:pt x="10523" y="22554"/>
                  <a:pt x="10706" y="22623"/>
                </a:cubicBezTo>
                <a:cubicBezTo>
                  <a:pt x="10780" y="22641"/>
                  <a:pt x="10853" y="22674"/>
                  <a:pt x="10927" y="22674"/>
                </a:cubicBezTo>
                <a:cubicBezTo>
                  <a:pt x="10945" y="22674"/>
                  <a:pt x="10962" y="22673"/>
                  <a:pt x="10980" y="22668"/>
                </a:cubicBezTo>
                <a:cubicBezTo>
                  <a:pt x="11048" y="22668"/>
                  <a:pt x="11094" y="22623"/>
                  <a:pt x="11139" y="22600"/>
                </a:cubicBezTo>
                <a:cubicBezTo>
                  <a:pt x="11212" y="22566"/>
                  <a:pt x="11302" y="22552"/>
                  <a:pt x="11403" y="22552"/>
                </a:cubicBezTo>
                <a:cubicBezTo>
                  <a:pt x="11776" y="22552"/>
                  <a:pt x="12294" y="22737"/>
                  <a:pt x="12600" y="22737"/>
                </a:cubicBezTo>
                <a:cubicBezTo>
                  <a:pt x="12622" y="22737"/>
                  <a:pt x="12644" y="22738"/>
                  <a:pt x="12666" y="22738"/>
                </a:cubicBezTo>
                <a:cubicBezTo>
                  <a:pt x="13365" y="22738"/>
                  <a:pt x="13924" y="22394"/>
                  <a:pt x="14654" y="22394"/>
                </a:cubicBezTo>
                <a:cubicBezTo>
                  <a:pt x="15682" y="22394"/>
                  <a:pt x="16663" y="22759"/>
                  <a:pt x="17690" y="22828"/>
                </a:cubicBezTo>
                <a:cubicBezTo>
                  <a:pt x="17960" y="22851"/>
                  <a:pt x="18228" y="22861"/>
                  <a:pt x="18496" y="22861"/>
                </a:cubicBezTo>
                <a:cubicBezTo>
                  <a:pt x="19790" y="22861"/>
                  <a:pt x="21064" y="22626"/>
                  <a:pt x="22369" y="22531"/>
                </a:cubicBezTo>
                <a:cubicBezTo>
                  <a:pt x="24195" y="22394"/>
                  <a:pt x="25999" y="22440"/>
                  <a:pt x="27825" y="22417"/>
                </a:cubicBezTo>
                <a:cubicBezTo>
                  <a:pt x="29856" y="22394"/>
                  <a:pt x="31979" y="22280"/>
                  <a:pt x="33919" y="21618"/>
                </a:cubicBezTo>
                <a:cubicBezTo>
                  <a:pt x="34649" y="21367"/>
                  <a:pt x="37548" y="19564"/>
                  <a:pt x="37137" y="18674"/>
                </a:cubicBezTo>
                <a:cubicBezTo>
                  <a:pt x="36903" y="18574"/>
                  <a:pt x="36633" y="18510"/>
                  <a:pt x="36370" y="18510"/>
                </a:cubicBezTo>
                <a:cubicBezTo>
                  <a:pt x="36335" y="18510"/>
                  <a:pt x="36300" y="18511"/>
                  <a:pt x="36265" y="18513"/>
                </a:cubicBezTo>
                <a:lnTo>
                  <a:pt x="36265" y="18513"/>
                </a:lnTo>
                <a:cubicBezTo>
                  <a:pt x="36950" y="18395"/>
                  <a:pt x="37577" y="17961"/>
                  <a:pt x="37913" y="17373"/>
                </a:cubicBezTo>
                <a:cubicBezTo>
                  <a:pt x="37959" y="17281"/>
                  <a:pt x="38005" y="17167"/>
                  <a:pt x="38005" y="17053"/>
                </a:cubicBezTo>
                <a:cubicBezTo>
                  <a:pt x="37959" y="16848"/>
                  <a:pt x="37731" y="16756"/>
                  <a:pt x="37525" y="16756"/>
                </a:cubicBezTo>
                <a:cubicBezTo>
                  <a:pt x="37320" y="16779"/>
                  <a:pt x="37137" y="16893"/>
                  <a:pt x="36978" y="16985"/>
                </a:cubicBezTo>
                <a:cubicBezTo>
                  <a:pt x="36499" y="17224"/>
                  <a:pt x="35952" y="17359"/>
                  <a:pt x="35425" y="17359"/>
                </a:cubicBezTo>
                <a:cubicBezTo>
                  <a:pt x="35349" y="17359"/>
                  <a:pt x="35273" y="17356"/>
                  <a:pt x="35197" y="17350"/>
                </a:cubicBezTo>
                <a:cubicBezTo>
                  <a:pt x="35403" y="16460"/>
                  <a:pt x="36430" y="16072"/>
                  <a:pt x="37297" y="15752"/>
                </a:cubicBezTo>
                <a:cubicBezTo>
                  <a:pt x="38165" y="15455"/>
                  <a:pt x="39146" y="14885"/>
                  <a:pt x="39146" y="13995"/>
                </a:cubicBezTo>
                <a:cubicBezTo>
                  <a:pt x="38781" y="13995"/>
                  <a:pt x="38416" y="14054"/>
                  <a:pt x="38076" y="14178"/>
                </a:cubicBezTo>
                <a:lnTo>
                  <a:pt x="38076" y="14178"/>
                </a:lnTo>
                <a:cubicBezTo>
                  <a:pt x="38514" y="13726"/>
                  <a:pt x="38674" y="12990"/>
                  <a:pt x="38324" y="12465"/>
                </a:cubicBezTo>
                <a:lnTo>
                  <a:pt x="38324" y="12465"/>
                </a:lnTo>
                <a:cubicBezTo>
                  <a:pt x="37799" y="13629"/>
                  <a:pt x="36658" y="14497"/>
                  <a:pt x="35380" y="14771"/>
                </a:cubicBezTo>
                <a:cubicBezTo>
                  <a:pt x="35654" y="14132"/>
                  <a:pt x="36407" y="13607"/>
                  <a:pt x="36498" y="12945"/>
                </a:cubicBezTo>
                <a:cubicBezTo>
                  <a:pt x="36567" y="12465"/>
                  <a:pt x="36179" y="12100"/>
                  <a:pt x="35699" y="12100"/>
                </a:cubicBezTo>
                <a:cubicBezTo>
                  <a:pt x="36019" y="11575"/>
                  <a:pt x="36270" y="10982"/>
                  <a:pt x="35996" y="10388"/>
                </a:cubicBezTo>
                <a:cubicBezTo>
                  <a:pt x="35905" y="10206"/>
                  <a:pt x="35768" y="10023"/>
                  <a:pt x="35562" y="10000"/>
                </a:cubicBezTo>
                <a:cubicBezTo>
                  <a:pt x="35536" y="9995"/>
                  <a:pt x="35509" y="9992"/>
                  <a:pt x="35482" y="9992"/>
                </a:cubicBezTo>
                <a:cubicBezTo>
                  <a:pt x="35281" y="9992"/>
                  <a:pt x="35084" y="10133"/>
                  <a:pt x="34923" y="10274"/>
                </a:cubicBezTo>
                <a:cubicBezTo>
                  <a:pt x="34353" y="10753"/>
                  <a:pt x="33782" y="11233"/>
                  <a:pt x="33211" y="11712"/>
                </a:cubicBezTo>
                <a:cubicBezTo>
                  <a:pt x="33622" y="11347"/>
                  <a:pt x="34033" y="10959"/>
                  <a:pt x="34284" y="10479"/>
                </a:cubicBezTo>
                <a:cubicBezTo>
                  <a:pt x="34535" y="9977"/>
                  <a:pt x="34604" y="9361"/>
                  <a:pt x="34284" y="8905"/>
                </a:cubicBezTo>
                <a:cubicBezTo>
                  <a:pt x="34099" y="8620"/>
                  <a:pt x="33746" y="8442"/>
                  <a:pt x="33407" y="8442"/>
                </a:cubicBezTo>
                <a:cubicBezTo>
                  <a:pt x="33201" y="8442"/>
                  <a:pt x="33001" y="8507"/>
                  <a:pt x="32846" y="8653"/>
                </a:cubicBezTo>
                <a:cubicBezTo>
                  <a:pt x="32915" y="8380"/>
                  <a:pt x="32983" y="8106"/>
                  <a:pt x="32915" y="7832"/>
                </a:cubicBezTo>
                <a:cubicBezTo>
                  <a:pt x="32869" y="7558"/>
                  <a:pt x="32664" y="7307"/>
                  <a:pt x="32367" y="7284"/>
                </a:cubicBezTo>
                <a:cubicBezTo>
                  <a:pt x="32345" y="7281"/>
                  <a:pt x="32323" y="7279"/>
                  <a:pt x="32302" y="7279"/>
                </a:cubicBezTo>
                <a:cubicBezTo>
                  <a:pt x="32031" y="7279"/>
                  <a:pt x="31788" y="7534"/>
                  <a:pt x="31682" y="7809"/>
                </a:cubicBezTo>
                <a:cubicBezTo>
                  <a:pt x="31591" y="8083"/>
                  <a:pt x="31568" y="8402"/>
                  <a:pt x="31477" y="8699"/>
                </a:cubicBezTo>
                <a:cubicBezTo>
                  <a:pt x="31066" y="10069"/>
                  <a:pt x="29149" y="10388"/>
                  <a:pt x="28281" y="11575"/>
                </a:cubicBezTo>
                <a:cubicBezTo>
                  <a:pt x="28555" y="10091"/>
                  <a:pt x="30290" y="9407"/>
                  <a:pt x="31134" y="8151"/>
                </a:cubicBezTo>
                <a:cubicBezTo>
                  <a:pt x="31259" y="7944"/>
                  <a:pt x="31233" y="7568"/>
                  <a:pt x="31039" y="7568"/>
                </a:cubicBezTo>
                <a:cubicBezTo>
                  <a:pt x="31019" y="7568"/>
                  <a:pt x="30998" y="7572"/>
                  <a:pt x="30975" y="7581"/>
                </a:cubicBezTo>
                <a:cubicBezTo>
                  <a:pt x="31340" y="7170"/>
                  <a:pt x="31454" y="6394"/>
                  <a:pt x="30952" y="6166"/>
                </a:cubicBezTo>
                <a:cubicBezTo>
                  <a:pt x="30883" y="6139"/>
                  <a:pt x="30813" y="6127"/>
                  <a:pt x="30745" y="6127"/>
                </a:cubicBezTo>
                <a:cubicBezTo>
                  <a:pt x="30339" y="6127"/>
                  <a:pt x="29960" y="6551"/>
                  <a:pt x="29765" y="6942"/>
                </a:cubicBezTo>
                <a:cubicBezTo>
                  <a:pt x="29537" y="7398"/>
                  <a:pt x="29286" y="7969"/>
                  <a:pt x="28761" y="8037"/>
                </a:cubicBezTo>
                <a:cubicBezTo>
                  <a:pt x="29468" y="7375"/>
                  <a:pt x="29902" y="6462"/>
                  <a:pt x="29947" y="5526"/>
                </a:cubicBezTo>
                <a:cubicBezTo>
                  <a:pt x="29970" y="5230"/>
                  <a:pt x="29947" y="4887"/>
                  <a:pt x="29742" y="4659"/>
                </a:cubicBezTo>
                <a:cubicBezTo>
                  <a:pt x="29636" y="4513"/>
                  <a:pt x="29445" y="4429"/>
                  <a:pt x="29263" y="4429"/>
                </a:cubicBezTo>
                <a:cubicBezTo>
                  <a:pt x="29132" y="4429"/>
                  <a:pt x="29006" y="4472"/>
                  <a:pt x="28920" y="4568"/>
                </a:cubicBezTo>
                <a:cubicBezTo>
                  <a:pt x="29134" y="4161"/>
                  <a:pt x="28666" y="3694"/>
                  <a:pt x="28193" y="3694"/>
                </a:cubicBezTo>
                <a:cubicBezTo>
                  <a:pt x="28161" y="3694"/>
                  <a:pt x="28130" y="3696"/>
                  <a:pt x="28099" y="3700"/>
                </a:cubicBezTo>
                <a:cubicBezTo>
                  <a:pt x="27596" y="3792"/>
                  <a:pt x="27277" y="4271"/>
                  <a:pt x="27117" y="4728"/>
                </a:cubicBezTo>
                <a:cubicBezTo>
                  <a:pt x="26980" y="5207"/>
                  <a:pt x="26935" y="5709"/>
                  <a:pt x="26752" y="6166"/>
                </a:cubicBezTo>
                <a:cubicBezTo>
                  <a:pt x="26775" y="5800"/>
                  <a:pt x="26752" y="5435"/>
                  <a:pt x="26638" y="5093"/>
                </a:cubicBezTo>
                <a:cubicBezTo>
                  <a:pt x="26455" y="5093"/>
                  <a:pt x="26250" y="5138"/>
                  <a:pt x="26113" y="5253"/>
                </a:cubicBezTo>
                <a:cubicBezTo>
                  <a:pt x="26729" y="4043"/>
                  <a:pt x="25793" y="3175"/>
                  <a:pt x="25611" y="2011"/>
                </a:cubicBezTo>
                <a:cubicBezTo>
                  <a:pt x="25451" y="961"/>
                  <a:pt x="25086" y="71"/>
                  <a:pt x="23830" y="3"/>
                </a:cubicBezTo>
                <a:cubicBezTo>
                  <a:pt x="23799" y="1"/>
                  <a:pt x="23768" y="1"/>
                  <a:pt x="237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21"/>
          <p:cNvSpPr/>
          <p:nvPr/>
        </p:nvSpPr>
        <p:spPr>
          <a:xfrm>
            <a:off x="8279743" y="2888746"/>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21"/>
          <p:cNvSpPr/>
          <p:nvPr/>
        </p:nvSpPr>
        <p:spPr>
          <a:xfrm>
            <a:off x="8778816" y="2886151"/>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21"/>
          <p:cNvSpPr/>
          <p:nvPr/>
        </p:nvSpPr>
        <p:spPr>
          <a:xfrm>
            <a:off x="9801420" y="3612076"/>
            <a:ext cx="1273766" cy="690811"/>
          </a:xfrm>
          <a:custGeom>
            <a:rect b="b" l="l" r="r" t="t"/>
            <a:pathLst>
              <a:path extrusionOk="0" h="24486" w="45149">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21"/>
          <p:cNvSpPr/>
          <p:nvPr/>
        </p:nvSpPr>
        <p:spPr>
          <a:xfrm>
            <a:off x="10683612" y="3051022"/>
            <a:ext cx="566704" cy="1201655"/>
          </a:xfrm>
          <a:custGeom>
            <a:rect b="b" l="l" r="r" t="t"/>
            <a:pathLst>
              <a:path extrusionOk="0" h="42593" w="20087">
                <a:moveTo>
                  <a:pt x="20087" y="0"/>
                </a:moveTo>
                <a:lnTo>
                  <a:pt x="20087" y="0"/>
                </a:lnTo>
                <a:cubicBezTo>
                  <a:pt x="19197" y="2351"/>
                  <a:pt x="17006" y="7099"/>
                  <a:pt x="14997" y="8582"/>
                </a:cubicBezTo>
                <a:cubicBezTo>
                  <a:pt x="11527" y="11093"/>
                  <a:pt x="8720" y="14083"/>
                  <a:pt x="6415" y="17690"/>
                </a:cubicBezTo>
                <a:cubicBezTo>
                  <a:pt x="2009" y="24606"/>
                  <a:pt x="343" y="34466"/>
                  <a:pt x="1" y="42592"/>
                </a:cubicBezTo>
                <a:cubicBezTo>
                  <a:pt x="503" y="40538"/>
                  <a:pt x="1074" y="38392"/>
                  <a:pt x="1735" y="36247"/>
                </a:cubicBezTo>
                <a:cubicBezTo>
                  <a:pt x="3014" y="32047"/>
                  <a:pt x="4589" y="27824"/>
                  <a:pt x="6597" y="24241"/>
                </a:cubicBezTo>
                <a:lnTo>
                  <a:pt x="6597" y="24241"/>
                </a:lnTo>
                <a:cubicBezTo>
                  <a:pt x="4999" y="29673"/>
                  <a:pt x="6232" y="35859"/>
                  <a:pt x="9793" y="40264"/>
                </a:cubicBezTo>
                <a:cubicBezTo>
                  <a:pt x="8423" y="33713"/>
                  <a:pt x="7054" y="26728"/>
                  <a:pt x="9405" y="20452"/>
                </a:cubicBezTo>
                <a:lnTo>
                  <a:pt x="9405" y="20452"/>
                </a:lnTo>
                <a:cubicBezTo>
                  <a:pt x="8537" y="25998"/>
                  <a:pt x="9930" y="31841"/>
                  <a:pt x="13239" y="36384"/>
                </a:cubicBezTo>
                <a:cubicBezTo>
                  <a:pt x="12121" y="33028"/>
                  <a:pt x="11619" y="29468"/>
                  <a:pt x="11756" y="25930"/>
                </a:cubicBezTo>
                <a:lnTo>
                  <a:pt x="11756" y="25930"/>
                </a:lnTo>
                <a:cubicBezTo>
                  <a:pt x="12167" y="28737"/>
                  <a:pt x="13011" y="31476"/>
                  <a:pt x="14267" y="34033"/>
                </a:cubicBezTo>
                <a:cubicBezTo>
                  <a:pt x="13856" y="31476"/>
                  <a:pt x="13650" y="28874"/>
                  <a:pt x="13673" y="26295"/>
                </a:cubicBezTo>
                <a:lnTo>
                  <a:pt x="13673" y="26295"/>
                </a:lnTo>
                <a:cubicBezTo>
                  <a:pt x="14381" y="29102"/>
                  <a:pt x="15590" y="31773"/>
                  <a:pt x="17234" y="34170"/>
                </a:cubicBezTo>
                <a:cubicBezTo>
                  <a:pt x="14906" y="30769"/>
                  <a:pt x="15499" y="22551"/>
                  <a:pt x="17165" y="19059"/>
                </a:cubicBezTo>
                <a:lnTo>
                  <a:pt x="17165" y="19059"/>
                </a:lnTo>
                <a:cubicBezTo>
                  <a:pt x="19083" y="23419"/>
                  <a:pt x="18946" y="24880"/>
                  <a:pt x="19996" y="27139"/>
                </a:cubicBezTo>
                <a:cubicBezTo>
                  <a:pt x="19996" y="27139"/>
                  <a:pt x="20087" y="24126"/>
                  <a:pt x="20041" y="19105"/>
                </a:cubicBezTo>
                <a:cubicBezTo>
                  <a:pt x="20041" y="16320"/>
                  <a:pt x="20019" y="13513"/>
                  <a:pt x="20041" y="10728"/>
                </a:cubicBezTo>
                <a:cubicBezTo>
                  <a:pt x="20087" y="8742"/>
                  <a:pt x="20087" y="1"/>
                  <a:pt x="20087" y="0"/>
                </a:cubicBezTo>
                <a:close/>
              </a:path>
            </a:pathLst>
          </a:custGeom>
          <a:solidFill>
            <a:srgbClr val="205B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21"/>
          <p:cNvSpPr/>
          <p:nvPr/>
        </p:nvSpPr>
        <p:spPr>
          <a:xfrm>
            <a:off x="10705505" y="3068401"/>
            <a:ext cx="544812" cy="1109569"/>
          </a:xfrm>
          <a:custGeom>
            <a:rect b="b" l="l" r="r" t="t"/>
            <a:pathLst>
              <a:path extrusionOk="0" h="39329" w="19311">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32" name="Google Shape;1532;p21"/>
          <p:cNvGrpSpPr/>
          <p:nvPr/>
        </p:nvGrpSpPr>
        <p:grpSpPr>
          <a:xfrm>
            <a:off x="7512163" y="3868650"/>
            <a:ext cx="3753650" cy="1305050"/>
            <a:chOff x="12456600" y="3922575"/>
            <a:chExt cx="3753650" cy="1305050"/>
          </a:xfrm>
        </p:grpSpPr>
        <p:sp>
          <p:nvSpPr>
            <p:cNvPr id="1533" name="Google Shape;1533;p21"/>
            <p:cNvSpPr/>
            <p:nvPr/>
          </p:nvSpPr>
          <p:spPr>
            <a:xfrm>
              <a:off x="13680025" y="3922575"/>
              <a:ext cx="2530225" cy="1304475"/>
            </a:xfrm>
            <a:custGeom>
              <a:rect b="b" l="l" r="r" t="t"/>
              <a:pathLst>
                <a:path extrusionOk="0" h="52179" w="101209">
                  <a:moveTo>
                    <a:pt x="101208" y="0"/>
                  </a:moveTo>
                  <a:lnTo>
                    <a:pt x="1" y="52179"/>
                  </a:lnTo>
                  <a:lnTo>
                    <a:pt x="101208" y="52179"/>
                  </a:lnTo>
                  <a:lnTo>
                    <a:pt x="101208" y="0"/>
                  </a:lnTo>
                  <a:close/>
                </a:path>
              </a:pathLst>
            </a:custGeom>
            <a:solidFill>
              <a:srgbClr val="3A67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21"/>
            <p:cNvSpPr/>
            <p:nvPr/>
          </p:nvSpPr>
          <p:spPr>
            <a:xfrm>
              <a:off x="14031550" y="4175350"/>
              <a:ext cx="2178700" cy="1052275"/>
            </a:xfrm>
            <a:custGeom>
              <a:rect b="b" l="l" r="r" t="t"/>
              <a:pathLst>
                <a:path extrusionOk="0" h="42091" w="87148">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21"/>
            <p:cNvSpPr/>
            <p:nvPr/>
          </p:nvSpPr>
          <p:spPr>
            <a:xfrm>
              <a:off x="12456600" y="4494350"/>
              <a:ext cx="1966425" cy="732700"/>
            </a:xfrm>
            <a:custGeom>
              <a:rect b="b" l="l" r="r" t="t"/>
              <a:pathLst>
                <a:path extrusionOk="0" h="29308" w="78657">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21"/>
            <p:cNvSpPr/>
            <p:nvPr/>
          </p:nvSpPr>
          <p:spPr>
            <a:xfrm>
              <a:off x="12975300" y="4539425"/>
              <a:ext cx="1447725" cy="687625"/>
            </a:xfrm>
            <a:custGeom>
              <a:rect b="b" l="l" r="r" t="t"/>
              <a:pathLst>
                <a:path extrusionOk="0" h="27505" w="57909">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37" name="Google Shape;1537;p21"/>
          <p:cNvSpPr/>
          <p:nvPr/>
        </p:nvSpPr>
        <p:spPr>
          <a:xfrm>
            <a:off x="-913840" y="2460745"/>
            <a:ext cx="2659026" cy="2156567"/>
          </a:xfrm>
          <a:custGeom>
            <a:rect b="b" l="l" r="r" t="t"/>
            <a:pathLst>
              <a:path extrusionOk="0" h="65099" w="88472">
                <a:moveTo>
                  <a:pt x="51768" y="3447"/>
                </a:moveTo>
                <a:cubicBezTo>
                  <a:pt x="51770" y="3451"/>
                  <a:pt x="51772" y="3456"/>
                  <a:pt x="51774" y="3460"/>
                </a:cubicBezTo>
                <a:lnTo>
                  <a:pt x="51774" y="3460"/>
                </a:lnTo>
                <a:cubicBezTo>
                  <a:pt x="51772" y="3456"/>
                  <a:pt x="51770" y="3451"/>
                  <a:pt x="51768" y="3447"/>
                </a:cubicBezTo>
                <a:close/>
                <a:moveTo>
                  <a:pt x="81098" y="16047"/>
                </a:moveTo>
                <a:cubicBezTo>
                  <a:pt x="81095" y="16071"/>
                  <a:pt x="81091" y="16096"/>
                  <a:pt x="81087" y="16120"/>
                </a:cubicBezTo>
                <a:lnTo>
                  <a:pt x="81087" y="16120"/>
                </a:lnTo>
                <a:cubicBezTo>
                  <a:pt x="81091" y="16096"/>
                  <a:pt x="81095" y="16071"/>
                  <a:pt x="81098" y="16047"/>
                </a:cubicBezTo>
                <a:close/>
                <a:moveTo>
                  <a:pt x="22415" y="41200"/>
                </a:moveTo>
                <a:lnTo>
                  <a:pt x="22415" y="41200"/>
                </a:lnTo>
                <a:cubicBezTo>
                  <a:pt x="22887" y="41704"/>
                  <a:pt x="23309" y="42259"/>
                  <a:pt x="23699" y="42844"/>
                </a:cubicBezTo>
                <a:lnTo>
                  <a:pt x="23699" y="42844"/>
                </a:lnTo>
                <a:lnTo>
                  <a:pt x="22415" y="41200"/>
                </a:lnTo>
                <a:close/>
                <a:moveTo>
                  <a:pt x="88444" y="56437"/>
                </a:moveTo>
                <a:lnTo>
                  <a:pt x="88444" y="56437"/>
                </a:lnTo>
                <a:cubicBezTo>
                  <a:pt x="88453" y="56441"/>
                  <a:pt x="88462" y="56444"/>
                  <a:pt x="88471" y="56448"/>
                </a:cubicBezTo>
                <a:cubicBezTo>
                  <a:pt x="88462" y="56444"/>
                  <a:pt x="88453" y="56441"/>
                  <a:pt x="88444" y="56437"/>
                </a:cubicBezTo>
                <a:close/>
                <a:moveTo>
                  <a:pt x="53891" y="1"/>
                </a:moveTo>
                <a:cubicBezTo>
                  <a:pt x="56767" y="1758"/>
                  <a:pt x="58501" y="4977"/>
                  <a:pt x="59118" y="8286"/>
                </a:cubicBezTo>
                <a:cubicBezTo>
                  <a:pt x="59734" y="11573"/>
                  <a:pt x="59369" y="14974"/>
                  <a:pt x="58821" y="18307"/>
                </a:cubicBezTo>
                <a:cubicBezTo>
                  <a:pt x="58205" y="21913"/>
                  <a:pt x="57999" y="25337"/>
                  <a:pt x="56721" y="28806"/>
                </a:cubicBezTo>
                <a:cubicBezTo>
                  <a:pt x="54414" y="35050"/>
                  <a:pt x="52241" y="46159"/>
                  <a:pt x="50047" y="52511"/>
                </a:cubicBezTo>
                <a:lnTo>
                  <a:pt x="50047" y="52511"/>
                </a:lnTo>
                <a:cubicBezTo>
                  <a:pt x="51695" y="47685"/>
                  <a:pt x="52480" y="38221"/>
                  <a:pt x="52841" y="33348"/>
                </a:cubicBezTo>
                <a:cubicBezTo>
                  <a:pt x="53160" y="29171"/>
                  <a:pt x="55397" y="25131"/>
                  <a:pt x="56265" y="20954"/>
                </a:cubicBezTo>
                <a:cubicBezTo>
                  <a:pt x="56356" y="20475"/>
                  <a:pt x="56447" y="19950"/>
                  <a:pt x="56173" y="19539"/>
                </a:cubicBezTo>
                <a:cubicBezTo>
                  <a:pt x="55671" y="18763"/>
                  <a:pt x="54119" y="18695"/>
                  <a:pt x="54210" y="17759"/>
                </a:cubicBezTo>
                <a:lnTo>
                  <a:pt x="54210" y="17759"/>
                </a:lnTo>
                <a:cubicBezTo>
                  <a:pt x="54371" y="17868"/>
                  <a:pt x="54550" y="17916"/>
                  <a:pt x="54731" y="17916"/>
                </a:cubicBezTo>
                <a:cubicBezTo>
                  <a:pt x="55269" y="17916"/>
                  <a:pt x="55831" y="17489"/>
                  <a:pt x="56036" y="16960"/>
                </a:cubicBezTo>
                <a:cubicBezTo>
                  <a:pt x="57632" y="12833"/>
                  <a:pt x="53399" y="6954"/>
                  <a:pt x="51774" y="3460"/>
                </a:cubicBezTo>
                <a:lnTo>
                  <a:pt x="51774" y="3460"/>
                </a:lnTo>
                <a:cubicBezTo>
                  <a:pt x="54662" y="9686"/>
                  <a:pt x="51195" y="14978"/>
                  <a:pt x="48321" y="20338"/>
                </a:cubicBezTo>
                <a:cubicBezTo>
                  <a:pt x="48162" y="20635"/>
                  <a:pt x="48002" y="20954"/>
                  <a:pt x="48025" y="21297"/>
                </a:cubicBezTo>
                <a:cubicBezTo>
                  <a:pt x="48047" y="21616"/>
                  <a:pt x="48230" y="21913"/>
                  <a:pt x="48435" y="22187"/>
                </a:cubicBezTo>
                <a:cubicBezTo>
                  <a:pt x="49120" y="23191"/>
                  <a:pt x="49828" y="24195"/>
                  <a:pt x="50535" y="25200"/>
                </a:cubicBezTo>
                <a:cubicBezTo>
                  <a:pt x="49234" y="24880"/>
                  <a:pt x="48070" y="24173"/>
                  <a:pt x="47203" y="23168"/>
                </a:cubicBezTo>
                <a:lnTo>
                  <a:pt x="47203" y="23168"/>
                </a:lnTo>
                <a:cubicBezTo>
                  <a:pt x="45879" y="31591"/>
                  <a:pt x="46336" y="44213"/>
                  <a:pt x="47477" y="52681"/>
                </a:cubicBezTo>
                <a:cubicBezTo>
                  <a:pt x="46267" y="43711"/>
                  <a:pt x="42729" y="31248"/>
                  <a:pt x="43026" y="22027"/>
                </a:cubicBezTo>
                <a:cubicBezTo>
                  <a:pt x="43140" y="18695"/>
                  <a:pt x="43802" y="15408"/>
                  <a:pt x="44190" y="12121"/>
                </a:cubicBezTo>
                <a:cubicBezTo>
                  <a:pt x="44510" y="9382"/>
                  <a:pt x="44487" y="4360"/>
                  <a:pt x="46404" y="2169"/>
                </a:cubicBezTo>
                <a:lnTo>
                  <a:pt x="46404" y="2169"/>
                </a:lnTo>
                <a:cubicBezTo>
                  <a:pt x="40903" y="8446"/>
                  <a:pt x="37776" y="16709"/>
                  <a:pt x="37571" y="25040"/>
                </a:cubicBezTo>
                <a:cubicBezTo>
                  <a:pt x="37365" y="33394"/>
                  <a:pt x="42227" y="46131"/>
                  <a:pt x="44806" y="54005"/>
                </a:cubicBezTo>
                <a:cubicBezTo>
                  <a:pt x="43505" y="50034"/>
                  <a:pt x="40584" y="44122"/>
                  <a:pt x="39100" y="40196"/>
                </a:cubicBezTo>
                <a:cubicBezTo>
                  <a:pt x="37297" y="35494"/>
                  <a:pt x="35379" y="29559"/>
                  <a:pt x="35425" y="24355"/>
                </a:cubicBezTo>
                <a:cubicBezTo>
                  <a:pt x="33782" y="24355"/>
                  <a:pt x="32138" y="24218"/>
                  <a:pt x="30518" y="23922"/>
                </a:cubicBezTo>
                <a:cubicBezTo>
                  <a:pt x="31682" y="23534"/>
                  <a:pt x="32823" y="23168"/>
                  <a:pt x="33987" y="22803"/>
                </a:cubicBezTo>
                <a:cubicBezTo>
                  <a:pt x="34261" y="22712"/>
                  <a:pt x="34558" y="22598"/>
                  <a:pt x="34672" y="22347"/>
                </a:cubicBezTo>
                <a:cubicBezTo>
                  <a:pt x="34763" y="22164"/>
                  <a:pt x="34717" y="21936"/>
                  <a:pt x="34672" y="21730"/>
                </a:cubicBezTo>
                <a:cubicBezTo>
                  <a:pt x="34078" y="18421"/>
                  <a:pt x="34352" y="15339"/>
                  <a:pt x="35128" y="12121"/>
                </a:cubicBezTo>
                <a:cubicBezTo>
                  <a:pt x="35790" y="9405"/>
                  <a:pt x="37137" y="6803"/>
                  <a:pt x="39283" y="5045"/>
                </a:cubicBezTo>
                <a:lnTo>
                  <a:pt x="39283" y="5045"/>
                </a:lnTo>
                <a:cubicBezTo>
                  <a:pt x="35722" y="6118"/>
                  <a:pt x="32914" y="8925"/>
                  <a:pt x="30951" y="12052"/>
                </a:cubicBezTo>
                <a:cubicBezTo>
                  <a:pt x="24127" y="22849"/>
                  <a:pt x="28988" y="34969"/>
                  <a:pt x="35630" y="44807"/>
                </a:cubicBezTo>
                <a:cubicBezTo>
                  <a:pt x="36673" y="46348"/>
                  <a:pt x="37516" y="48931"/>
                  <a:pt x="38424" y="51170"/>
                </a:cubicBezTo>
                <a:lnTo>
                  <a:pt x="38424" y="51170"/>
                </a:lnTo>
                <a:cubicBezTo>
                  <a:pt x="34258" y="43438"/>
                  <a:pt x="26642" y="33813"/>
                  <a:pt x="19151" y="31134"/>
                </a:cubicBezTo>
                <a:cubicBezTo>
                  <a:pt x="17093" y="30389"/>
                  <a:pt x="14937" y="29984"/>
                  <a:pt x="12780" y="29984"/>
                </a:cubicBezTo>
                <a:cubicBezTo>
                  <a:pt x="11635" y="29984"/>
                  <a:pt x="10490" y="30098"/>
                  <a:pt x="9359" y="30335"/>
                </a:cubicBezTo>
                <a:cubicBezTo>
                  <a:pt x="7533" y="30724"/>
                  <a:pt x="5775" y="31431"/>
                  <a:pt x="4154" y="32344"/>
                </a:cubicBezTo>
                <a:cubicBezTo>
                  <a:pt x="2830" y="33097"/>
                  <a:pt x="1347" y="34969"/>
                  <a:pt x="0" y="35426"/>
                </a:cubicBezTo>
                <a:cubicBezTo>
                  <a:pt x="2079" y="34719"/>
                  <a:pt x="4272" y="34375"/>
                  <a:pt x="6467" y="34375"/>
                </a:cubicBezTo>
                <a:cubicBezTo>
                  <a:pt x="10656" y="34375"/>
                  <a:pt x="14853" y="35631"/>
                  <a:pt x="18283" y="38028"/>
                </a:cubicBezTo>
                <a:cubicBezTo>
                  <a:pt x="19379" y="36978"/>
                  <a:pt x="20703" y="36156"/>
                  <a:pt x="22118" y="35631"/>
                </a:cubicBezTo>
                <a:lnTo>
                  <a:pt x="22118" y="35631"/>
                </a:lnTo>
                <a:cubicBezTo>
                  <a:pt x="21387"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74" y="50443"/>
                  <a:pt x="29339" y="51907"/>
                  <a:pt x="30640" y="53244"/>
                </a:cubicBezTo>
                <a:lnTo>
                  <a:pt x="30640" y="53244"/>
                </a:lnTo>
                <a:cubicBezTo>
                  <a:pt x="28120" y="51130"/>
                  <a:pt x="25433" y="49251"/>
                  <a:pt x="22323" y="48230"/>
                </a:cubicBezTo>
                <a:cubicBezTo>
                  <a:pt x="20970" y="47791"/>
                  <a:pt x="19511" y="47560"/>
                  <a:pt x="18062" y="47560"/>
                </a:cubicBezTo>
                <a:cubicBezTo>
                  <a:pt x="14769" y="47560"/>
                  <a:pt x="11518" y="48750"/>
                  <a:pt x="9632" y="51380"/>
                </a:cubicBezTo>
                <a:cubicBezTo>
                  <a:pt x="10799" y="51022"/>
                  <a:pt x="12003" y="50861"/>
                  <a:pt x="13214" y="50861"/>
                </a:cubicBezTo>
                <a:cubicBezTo>
                  <a:pt x="15392" y="50861"/>
                  <a:pt x="17591" y="51381"/>
                  <a:pt x="19630" y="52202"/>
                </a:cubicBezTo>
                <a:cubicBezTo>
                  <a:pt x="22803" y="53457"/>
                  <a:pt x="25656" y="55375"/>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2" y="59353"/>
                  <a:pt x="78880" y="55927"/>
                  <a:pt x="85038" y="55927"/>
                </a:cubicBezTo>
                <a:cubicBezTo>
                  <a:pt x="86338" y="55927"/>
                  <a:pt x="87499" y="56080"/>
                  <a:pt x="88444" y="56437"/>
                </a:cubicBezTo>
                <a:lnTo>
                  <a:pt x="88444" y="56437"/>
                </a:lnTo>
                <a:cubicBezTo>
                  <a:pt x="85205" y="55206"/>
                  <a:pt x="79947" y="54476"/>
                  <a:pt x="74510" y="54476"/>
                </a:cubicBezTo>
                <a:cubicBezTo>
                  <a:pt x="67974" y="54476"/>
                  <a:pt x="61180" y="55531"/>
                  <a:pt x="57323" y="58040"/>
                </a:cubicBezTo>
                <a:lnTo>
                  <a:pt x="57323" y="58040"/>
                </a:lnTo>
                <a:cubicBezTo>
                  <a:pt x="59905" y="56351"/>
                  <a:pt x="66085" y="53274"/>
                  <a:pt x="68750" y="52042"/>
                </a:cubicBezTo>
                <a:cubicBezTo>
                  <a:pt x="71694" y="50673"/>
                  <a:pt x="73931" y="49098"/>
                  <a:pt x="76282" y="46907"/>
                </a:cubicBezTo>
                <a:cubicBezTo>
                  <a:pt x="77013" y="46222"/>
                  <a:pt x="77743" y="45537"/>
                  <a:pt x="78314" y="44761"/>
                </a:cubicBezTo>
                <a:cubicBezTo>
                  <a:pt x="79250" y="43437"/>
                  <a:pt x="79775" y="41885"/>
                  <a:pt x="80117" y="40310"/>
                </a:cubicBezTo>
                <a:cubicBezTo>
                  <a:pt x="81030" y="36019"/>
                  <a:pt x="80642" y="31477"/>
                  <a:pt x="79044" y="27391"/>
                </a:cubicBezTo>
                <a:cubicBezTo>
                  <a:pt x="78953" y="29034"/>
                  <a:pt x="78884" y="30678"/>
                  <a:pt x="78359" y="32230"/>
                </a:cubicBezTo>
                <a:cubicBezTo>
                  <a:pt x="77287" y="35334"/>
                  <a:pt x="74548" y="37525"/>
                  <a:pt x="72402" y="40013"/>
                </a:cubicBezTo>
                <a:cubicBezTo>
                  <a:pt x="72151" y="40310"/>
                  <a:pt x="71923" y="40584"/>
                  <a:pt x="71786" y="40926"/>
                </a:cubicBezTo>
                <a:cubicBezTo>
                  <a:pt x="71649" y="41360"/>
                  <a:pt x="71694" y="41817"/>
                  <a:pt x="71763" y="42250"/>
                </a:cubicBezTo>
                <a:cubicBezTo>
                  <a:pt x="71923" y="43597"/>
                  <a:pt x="72082" y="44921"/>
                  <a:pt x="72242" y="46268"/>
                </a:cubicBezTo>
                <a:lnTo>
                  <a:pt x="70279" y="41429"/>
                </a:lnTo>
                <a:cubicBezTo>
                  <a:pt x="66972" y="46172"/>
                  <a:pt x="55849" y="52876"/>
                  <a:pt x="52689" y="57487"/>
                </a:cubicBezTo>
                <a:lnTo>
                  <a:pt x="52689" y="57487"/>
                </a:lnTo>
                <a:cubicBezTo>
                  <a:pt x="57189" y="50912"/>
                  <a:pt x="67543" y="40375"/>
                  <a:pt x="72562" y="34239"/>
                </a:cubicBezTo>
                <a:cubicBezTo>
                  <a:pt x="77157" y="28620"/>
                  <a:pt x="79961" y="23409"/>
                  <a:pt x="81087" y="16120"/>
                </a:cubicBezTo>
                <a:lnTo>
                  <a:pt x="81087" y="16120"/>
                </a:lnTo>
                <a:cubicBezTo>
                  <a:pt x="80266" y="21376"/>
                  <a:pt x="76629" y="25032"/>
                  <a:pt x="72722" y="28236"/>
                </a:cubicBezTo>
                <a:cubicBezTo>
                  <a:pt x="69161" y="31157"/>
                  <a:pt x="66216" y="32550"/>
                  <a:pt x="63295" y="36293"/>
                </a:cubicBezTo>
                <a:cubicBezTo>
                  <a:pt x="60396" y="40013"/>
                  <a:pt x="54690" y="49783"/>
                  <a:pt x="52384" y="53891"/>
                </a:cubicBezTo>
                <a:cubicBezTo>
                  <a:pt x="55603" y="48139"/>
                  <a:pt x="62290" y="36087"/>
                  <a:pt x="64002" y="29696"/>
                </a:cubicBezTo>
                <a:cubicBezTo>
                  <a:pt x="65144" y="25428"/>
                  <a:pt x="66673" y="22027"/>
                  <a:pt x="66102" y="17394"/>
                </a:cubicBezTo>
                <a:cubicBezTo>
                  <a:pt x="65098" y="8971"/>
                  <a:pt x="60852" y="4246"/>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21"/>
          <p:cNvSpPr/>
          <p:nvPr/>
        </p:nvSpPr>
        <p:spPr>
          <a:xfrm>
            <a:off x="-624340" y="2534091"/>
            <a:ext cx="2166455" cy="2084747"/>
          </a:xfrm>
          <a:custGeom>
            <a:rect b="b" l="l" r="r" t="t"/>
            <a:pathLst>
              <a:path extrusionOk="0" h="62931" w="72083">
                <a:moveTo>
                  <a:pt x="42136" y="1279"/>
                </a:moveTo>
                <a:lnTo>
                  <a:pt x="42136" y="1279"/>
                </a:lnTo>
                <a:cubicBezTo>
                  <a:pt x="42141" y="1289"/>
                  <a:pt x="42146" y="1300"/>
                  <a:pt x="42150" y="1310"/>
                </a:cubicBezTo>
                <a:lnTo>
                  <a:pt x="42150" y="1310"/>
                </a:lnTo>
                <a:cubicBezTo>
                  <a:pt x="42146" y="1300"/>
                  <a:pt x="42141" y="1289"/>
                  <a:pt x="42136" y="1279"/>
                </a:cubicBezTo>
                <a:close/>
                <a:moveTo>
                  <a:pt x="54987" y="14175"/>
                </a:moveTo>
                <a:cubicBezTo>
                  <a:pt x="54984" y="14187"/>
                  <a:pt x="54981" y="14198"/>
                  <a:pt x="54979" y="14210"/>
                </a:cubicBezTo>
                <a:lnTo>
                  <a:pt x="54979" y="14210"/>
                </a:lnTo>
                <a:cubicBezTo>
                  <a:pt x="54981" y="14198"/>
                  <a:pt x="54984" y="14187"/>
                  <a:pt x="54987" y="14175"/>
                </a:cubicBezTo>
                <a:close/>
                <a:moveTo>
                  <a:pt x="36772" y="1"/>
                </a:moveTo>
                <a:cubicBezTo>
                  <a:pt x="31271" y="6278"/>
                  <a:pt x="28144" y="14540"/>
                  <a:pt x="27939" y="22872"/>
                </a:cubicBezTo>
                <a:cubicBezTo>
                  <a:pt x="27734" y="31187"/>
                  <a:pt x="32550" y="43844"/>
                  <a:pt x="35138" y="51727"/>
                </a:cubicBezTo>
                <a:lnTo>
                  <a:pt x="35138" y="51727"/>
                </a:lnTo>
                <a:cubicBezTo>
                  <a:pt x="33820" y="47735"/>
                  <a:pt x="30961" y="41918"/>
                  <a:pt x="29468" y="38028"/>
                </a:cubicBezTo>
                <a:cubicBezTo>
                  <a:pt x="27665" y="33326"/>
                  <a:pt x="25747" y="27391"/>
                  <a:pt x="25793" y="22164"/>
                </a:cubicBezTo>
                <a:lnTo>
                  <a:pt x="25793" y="22164"/>
                </a:lnTo>
                <a:cubicBezTo>
                  <a:pt x="25676" y="22166"/>
                  <a:pt x="25558" y="22167"/>
                  <a:pt x="25441" y="22167"/>
                </a:cubicBezTo>
                <a:cubicBezTo>
                  <a:pt x="23915" y="22167"/>
                  <a:pt x="22390" y="22029"/>
                  <a:pt x="20886" y="21753"/>
                </a:cubicBezTo>
                <a:cubicBezTo>
                  <a:pt x="22050" y="21365"/>
                  <a:pt x="23191" y="21000"/>
                  <a:pt x="24355" y="20635"/>
                </a:cubicBezTo>
                <a:cubicBezTo>
                  <a:pt x="24629" y="20543"/>
                  <a:pt x="24926" y="20429"/>
                  <a:pt x="25040" y="20178"/>
                </a:cubicBezTo>
                <a:cubicBezTo>
                  <a:pt x="25131" y="19996"/>
                  <a:pt x="25085" y="19767"/>
                  <a:pt x="25040" y="19562"/>
                </a:cubicBezTo>
                <a:cubicBezTo>
                  <a:pt x="24469" y="16252"/>
                  <a:pt x="24720" y="13148"/>
                  <a:pt x="25496" y="9953"/>
                </a:cubicBezTo>
                <a:cubicBezTo>
                  <a:pt x="26158" y="7236"/>
                  <a:pt x="27505" y="4634"/>
                  <a:pt x="29651" y="2854"/>
                </a:cubicBezTo>
                <a:lnTo>
                  <a:pt x="29651" y="2854"/>
                </a:lnTo>
                <a:cubicBezTo>
                  <a:pt x="26090" y="3950"/>
                  <a:pt x="23282" y="6734"/>
                  <a:pt x="21319" y="9884"/>
                </a:cubicBezTo>
                <a:cubicBezTo>
                  <a:pt x="14495" y="20680"/>
                  <a:pt x="19356" y="32801"/>
                  <a:pt x="25998" y="42638"/>
                </a:cubicBezTo>
                <a:cubicBezTo>
                  <a:pt x="27087" y="44231"/>
                  <a:pt x="27957" y="46980"/>
                  <a:pt x="28911" y="49287"/>
                </a:cubicBezTo>
                <a:lnTo>
                  <a:pt x="28911" y="49287"/>
                </a:lnTo>
                <a:cubicBezTo>
                  <a:pt x="25238" y="42732"/>
                  <a:pt x="19144" y="36612"/>
                  <a:pt x="12874" y="33075"/>
                </a:cubicBezTo>
                <a:cubicBezTo>
                  <a:pt x="11687" y="32390"/>
                  <a:pt x="10454" y="31705"/>
                  <a:pt x="9108" y="31431"/>
                </a:cubicBezTo>
                <a:cubicBezTo>
                  <a:pt x="8559" y="31310"/>
                  <a:pt x="8006" y="31261"/>
                  <a:pt x="7451" y="31261"/>
                </a:cubicBezTo>
                <a:cubicBezTo>
                  <a:pt x="6644" y="31261"/>
                  <a:pt x="5833" y="31364"/>
                  <a:pt x="5022" y="31500"/>
                </a:cubicBezTo>
                <a:cubicBezTo>
                  <a:pt x="4337" y="31614"/>
                  <a:pt x="3652" y="31774"/>
                  <a:pt x="2968" y="31888"/>
                </a:cubicBezTo>
                <a:cubicBezTo>
                  <a:pt x="2530" y="31953"/>
                  <a:pt x="1945" y="32250"/>
                  <a:pt x="1535" y="32254"/>
                </a:cubicBezTo>
                <a:lnTo>
                  <a:pt x="1535" y="32254"/>
                </a:lnTo>
                <a:cubicBezTo>
                  <a:pt x="1518" y="32254"/>
                  <a:pt x="1501" y="32253"/>
                  <a:pt x="1484" y="32253"/>
                </a:cubicBezTo>
                <a:lnTo>
                  <a:pt x="1484" y="32253"/>
                </a:lnTo>
                <a:cubicBezTo>
                  <a:pt x="1498" y="32254"/>
                  <a:pt x="1513" y="32254"/>
                  <a:pt x="1527" y="32254"/>
                </a:cubicBezTo>
                <a:cubicBezTo>
                  <a:pt x="1530" y="32254"/>
                  <a:pt x="1533" y="32254"/>
                  <a:pt x="1535" y="32254"/>
                </a:cubicBezTo>
                <a:lnTo>
                  <a:pt x="1535" y="32254"/>
                </a:lnTo>
                <a:cubicBezTo>
                  <a:pt x="2682" y="32282"/>
                  <a:pt x="3828" y="32487"/>
                  <a:pt x="4908" y="32892"/>
                </a:cubicBezTo>
                <a:cubicBezTo>
                  <a:pt x="5501" y="33097"/>
                  <a:pt x="5935" y="33234"/>
                  <a:pt x="6483" y="33600"/>
                </a:cubicBezTo>
                <a:cubicBezTo>
                  <a:pt x="6551" y="33645"/>
                  <a:pt x="6620" y="33691"/>
                  <a:pt x="6711" y="33691"/>
                </a:cubicBezTo>
                <a:cubicBezTo>
                  <a:pt x="6780" y="33691"/>
                  <a:pt x="6848" y="33645"/>
                  <a:pt x="6917" y="33600"/>
                </a:cubicBezTo>
                <a:lnTo>
                  <a:pt x="8400" y="32755"/>
                </a:lnTo>
                <a:lnTo>
                  <a:pt x="8400" y="32755"/>
                </a:lnTo>
                <a:cubicBezTo>
                  <a:pt x="8172" y="33303"/>
                  <a:pt x="7944" y="33873"/>
                  <a:pt x="7738" y="34444"/>
                </a:cubicBezTo>
                <a:cubicBezTo>
                  <a:pt x="8126" y="34056"/>
                  <a:pt x="8537" y="33691"/>
                  <a:pt x="8925" y="33303"/>
                </a:cubicBezTo>
                <a:lnTo>
                  <a:pt x="8925" y="33303"/>
                </a:lnTo>
                <a:cubicBezTo>
                  <a:pt x="8834" y="33714"/>
                  <a:pt x="8606" y="34056"/>
                  <a:pt x="8469" y="34467"/>
                </a:cubicBezTo>
                <a:cubicBezTo>
                  <a:pt x="8272" y="35136"/>
                  <a:pt x="8398" y="35356"/>
                  <a:pt x="8654" y="35356"/>
                </a:cubicBezTo>
                <a:cubicBezTo>
                  <a:pt x="8992" y="35356"/>
                  <a:pt x="9556" y="34974"/>
                  <a:pt x="9907" y="34741"/>
                </a:cubicBezTo>
                <a:cubicBezTo>
                  <a:pt x="10774" y="34170"/>
                  <a:pt x="11687" y="33691"/>
                  <a:pt x="12646" y="33303"/>
                </a:cubicBezTo>
                <a:lnTo>
                  <a:pt x="12646" y="33303"/>
                </a:lnTo>
                <a:cubicBezTo>
                  <a:pt x="11687" y="34650"/>
                  <a:pt x="10706" y="35996"/>
                  <a:pt x="9747" y="37343"/>
                </a:cubicBezTo>
                <a:cubicBezTo>
                  <a:pt x="10135" y="37160"/>
                  <a:pt x="10477" y="36955"/>
                  <a:pt x="10820" y="36704"/>
                </a:cubicBezTo>
                <a:lnTo>
                  <a:pt x="10820" y="36704"/>
                </a:lnTo>
                <a:lnTo>
                  <a:pt x="10546" y="37183"/>
                </a:lnTo>
                <a:cubicBezTo>
                  <a:pt x="10842" y="36727"/>
                  <a:pt x="11733" y="36316"/>
                  <a:pt x="12189" y="35996"/>
                </a:cubicBezTo>
                <a:lnTo>
                  <a:pt x="12189" y="35996"/>
                </a:lnTo>
                <a:cubicBezTo>
                  <a:pt x="11664" y="36612"/>
                  <a:pt x="11208" y="37274"/>
                  <a:pt x="10797" y="37959"/>
                </a:cubicBezTo>
                <a:cubicBezTo>
                  <a:pt x="11550" y="37115"/>
                  <a:pt x="12280" y="36270"/>
                  <a:pt x="13034" y="35426"/>
                </a:cubicBezTo>
                <a:lnTo>
                  <a:pt x="13034" y="35426"/>
                </a:lnTo>
                <a:lnTo>
                  <a:pt x="12395" y="36635"/>
                </a:lnTo>
                <a:cubicBezTo>
                  <a:pt x="12189" y="37001"/>
                  <a:pt x="12007" y="37366"/>
                  <a:pt x="11847" y="37754"/>
                </a:cubicBezTo>
                <a:cubicBezTo>
                  <a:pt x="11733" y="38096"/>
                  <a:pt x="11641" y="38461"/>
                  <a:pt x="11755" y="38781"/>
                </a:cubicBezTo>
                <a:cubicBezTo>
                  <a:pt x="11801" y="38941"/>
                  <a:pt x="11915" y="39078"/>
                  <a:pt x="12007" y="39215"/>
                </a:cubicBezTo>
                <a:cubicBezTo>
                  <a:pt x="13764" y="41748"/>
                  <a:pt x="15796" y="44213"/>
                  <a:pt x="17690" y="46656"/>
                </a:cubicBezTo>
                <a:cubicBezTo>
                  <a:pt x="19657" y="49211"/>
                  <a:pt x="21737" y="51654"/>
                  <a:pt x="24128" y="53830"/>
                </a:cubicBezTo>
                <a:lnTo>
                  <a:pt x="24128" y="53830"/>
                </a:lnTo>
                <a:cubicBezTo>
                  <a:pt x="20680" y="50700"/>
                  <a:pt x="17114" y="47514"/>
                  <a:pt x="12691" y="46062"/>
                </a:cubicBezTo>
                <a:cubicBezTo>
                  <a:pt x="11338" y="45623"/>
                  <a:pt x="9879" y="45392"/>
                  <a:pt x="8430" y="45392"/>
                </a:cubicBezTo>
                <a:cubicBezTo>
                  <a:pt x="5137" y="45392"/>
                  <a:pt x="1886" y="46581"/>
                  <a:pt x="0" y="49212"/>
                </a:cubicBezTo>
                <a:cubicBezTo>
                  <a:pt x="1171" y="48852"/>
                  <a:pt x="2379" y="48691"/>
                  <a:pt x="3594" y="48691"/>
                </a:cubicBezTo>
                <a:cubicBezTo>
                  <a:pt x="5768" y="48691"/>
                  <a:pt x="7963" y="49206"/>
                  <a:pt x="9998" y="50011"/>
                </a:cubicBezTo>
                <a:cubicBezTo>
                  <a:pt x="13171" y="51289"/>
                  <a:pt x="16024" y="53206"/>
                  <a:pt x="18900" y="55055"/>
                </a:cubicBezTo>
                <a:cubicBezTo>
                  <a:pt x="23374" y="57931"/>
                  <a:pt x="29993" y="62884"/>
                  <a:pt x="35608" y="62930"/>
                </a:cubicBezTo>
                <a:cubicBezTo>
                  <a:pt x="35675" y="62930"/>
                  <a:pt x="35743" y="62931"/>
                  <a:pt x="35810" y="62931"/>
                </a:cubicBezTo>
                <a:cubicBezTo>
                  <a:pt x="42976" y="62931"/>
                  <a:pt x="48796" y="60537"/>
                  <a:pt x="55557" y="58502"/>
                </a:cubicBezTo>
                <a:cubicBezTo>
                  <a:pt x="60624" y="56973"/>
                  <a:pt x="65714" y="55580"/>
                  <a:pt x="70645" y="53640"/>
                </a:cubicBezTo>
                <a:cubicBezTo>
                  <a:pt x="67608" y="53377"/>
                  <a:pt x="64550" y="53134"/>
                  <a:pt x="61492" y="53134"/>
                </a:cubicBezTo>
                <a:cubicBezTo>
                  <a:pt x="60046" y="53134"/>
                  <a:pt x="58599" y="53189"/>
                  <a:pt x="57155" y="53321"/>
                </a:cubicBezTo>
                <a:cubicBezTo>
                  <a:pt x="53845" y="53617"/>
                  <a:pt x="48596" y="54188"/>
                  <a:pt x="45925" y="56470"/>
                </a:cubicBezTo>
                <a:cubicBezTo>
                  <a:pt x="48847" y="53960"/>
                  <a:pt x="52362" y="52271"/>
                  <a:pt x="55831" y="50582"/>
                </a:cubicBezTo>
                <a:cubicBezTo>
                  <a:pt x="59301" y="48892"/>
                  <a:pt x="62793" y="47158"/>
                  <a:pt x="65646" y="44556"/>
                </a:cubicBezTo>
                <a:cubicBezTo>
                  <a:pt x="71170" y="39511"/>
                  <a:pt x="72083" y="32002"/>
                  <a:pt x="69412" y="25223"/>
                </a:cubicBezTo>
                <a:lnTo>
                  <a:pt x="69412" y="25223"/>
                </a:lnTo>
                <a:cubicBezTo>
                  <a:pt x="69321" y="26866"/>
                  <a:pt x="69252" y="28510"/>
                  <a:pt x="68727" y="30062"/>
                </a:cubicBezTo>
                <a:cubicBezTo>
                  <a:pt x="67655" y="33166"/>
                  <a:pt x="64916" y="35357"/>
                  <a:pt x="62770" y="37845"/>
                </a:cubicBezTo>
                <a:cubicBezTo>
                  <a:pt x="62519" y="38119"/>
                  <a:pt x="62291" y="38416"/>
                  <a:pt x="62154" y="38758"/>
                </a:cubicBezTo>
                <a:cubicBezTo>
                  <a:pt x="62017" y="39192"/>
                  <a:pt x="62062" y="39648"/>
                  <a:pt x="62131" y="40082"/>
                </a:cubicBezTo>
                <a:cubicBezTo>
                  <a:pt x="62291" y="41406"/>
                  <a:pt x="62450" y="42752"/>
                  <a:pt x="62610" y="44099"/>
                </a:cubicBezTo>
                <a:cubicBezTo>
                  <a:pt x="61948" y="42479"/>
                  <a:pt x="61309" y="40858"/>
                  <a:pt x="60647" y="39260"/>
                </a:cubicBezTo>
                <a:cubicBezTo>
                  <a:pt x="57338" y="44008"/>
                  <a:pt x="46199" y="50718"/>
                  <a:pt x="43049" y="55329"/>
                </a:cubicBezTo>
                <a:cubicBezTo>
                  <a:pt x="46153" y="50787"/>
                  <a:pt x="50239" y="47089"/>
                  <a:pt x="53503" y="42730"/>
                </a:cubicBezTo>
                <a:cubicBezTo>
                  <a:pt x="54941" y="40790"/>
                  <a:pt x="56493" y="38986"/>
                  <a:pt x="58022" y="37092"/>
                </a:cubicBezTo>
                <a:cubicBezTo>
                  <a:pt x="58981" y="35951"/>
                  <a:pt x="61309" y="31408"/>
                  <a:pt x="62565" y="30997"/>
                </a:cubicBezTo>
                <a:lnTo>
                  <a:pt x="62565" y="30997"/>
                </a:lnTo>
                <a:lnTo>
                  <a:pt x="60168" y="31774"/>
                </a:lnTo>
                <a:cubicBezTo>
                  <a:pt x="62519" y="29559"/>
                  <a:pt x="64573" y="27026"/>
                  <a:pt x="66239" y="24264"/>
                </a:cubicBezTo>
                <a:lnTo>
                  <a:pt x="66239" y="24264"/>
                </a:lnTo>
                <a:cubicBezTo>
                  <a:pt x="62108" y="27825"/>
                  <a:pt x="57132" y="29674"/>
                  <a:pt x="53663" y="34125"/>
                </a:cubicBezTo>
                <a:cubicBezTo>
                  <a:pt x="50764" y="37845"/>
                  <a:pt x="45058" y="47614"/>
                  <a:pt x="42752" y="51723"/>
                </a:cubicBezTo>
                <a:cubicBezTo>
                  <a:pt x="45925" y="46039"/>
                  <a:pt x="48984" y="40447"/>
                  <a:pt x="51152" y="34284"/>
                </a:cubicBezTo>
                <a:cubicBezTo>
                  <a:pt x="52293" y="31020"/>
                  <a:pt x="53206" y="27642"/>
                  <a:pt x="53845" y="24218"/>
                </a:cubicBezTo>
                <a:cubicBezTo>
                  <a:pt x="54459" y="20966"/>
                  <a:pt x="54258" y="17419"/>
                  <a:pt x="54979" y="14210"/>
                </a:cubicBezTo>
                <a:lnTo>
                  <a:pt x="54979" y="14210"/>
                </a:lnTo>
                <a:cubicBezTo>
                  <a:pt x="54662" y="15613"/>
                  <a:pt x="54345" y="16994"/>
                  <a:pt x="54028" y="18398"/>
                </a:cubicBezTo>
                <a:cubicBezTo>
                  <a:pt x="53868" y="12189"/>
                  <a:pt x="52773" y="5502"/>
                  <a:pt x="48322" y="1188"/>
                </a:cubicBezTo>
                <a:lnTo>
                  <a:pt x="48322" y="1188"/>
                </a:lnTo>
                <a:cubicBezTo>
                  <a:pt x="48869" y="2763"/>
                  <a:pt x="49189" y="4452"/>
                  <a:pt x="49486" y="6118"/>
                </a:cubicBezTo>
                <a:cubicBezTo>
                  <a:pt x="50102" y="9405"/>
                  <a:pt x="49737" y="12806"/>
                  <a:pt x="49189" y="16138"/>
                </a:cubicBezTo>
                <a:cubicBezTo>
                  <a:pt x="48573" y="19745"/>
                  <a:pt x="48367" y="23168"/>
                  <a:pt x="47089" y="26638"/>
                </a:cubicBezTo>
                <a:cubicBezTo>
                  <a:pt x="44782" y="32882"/>
                  <a:pt x="42609" y="43990"/>
                  <a:pt x="40415" y="50343"/>
                </a:cubicBezTo>
                <a:lnTo>
                  <a:pt x="40415" y="50343"/>
                </a:lnTo>
                <a:cubicBezTo>
                  <a:pt x="42063" y="45517"/>
                  <a:pt x="42848" y="36052"/>
                  <a:pt x="43209" y="31180"/>
                </a:cubicBezTo>
                <a:cubicBezTo>
                  <a:pt x="43528" y="27003"/>
                  <a:pt x="45765" y="22963"/>
                  <a:pt x="46633" y="18786"/>
                </a:cubicBezTo>
                <a:cubicBezTo>
                  <a:pt x="46724" y="18307"/>
                  <a:pt x="46815" y="17782"/>
                  <a:pt x="46541" y="17371"/>
                </a:cubicBezTo>
                <a:cubicBezTo>
                  <a:pt x="46039" y="16595"/>
                  <a:pt x="44487" y="16526"/>
                  <a:pt x="44578" y="15590"/>
                </a:cubicBezTo>
                <a:lnTo>
                  <a:pt x="44578" y="15590"/>
                </a:lnTo>
                <a:cubicBezTo>
                  <a:pt x="44739" y="15700"/>
                  <a:pt x="44918" y="15748"/>
                  <a:pt x="45099" y="15748"/>
                </a:cubicBezTo>
                <a:cubicBezTo>
                  <a:pt x="45637" y="15748"/>
                  <a:pt x="46199" y="15321"/>
                  <a:pt x="46404" y="14792"/>
                </a:cubicBezTo>
                <a:cubicBezTo>
                  <a:pt x="47997" y="10672"/>
                  <a:pt x="43782" y="4806"/>
                  <a:pt x="42150" y="1310"/>
                </a:cubicBezTo>
                <a:lnTo>
                  <a:pt x="42150" y="1310"/>
                </a:lnTo>
                <a:cubicBezTo>
                  <a:pt x="45023" y="7505"/>
                  <a:pt x="41561" y="12815"/>
                  <a:pt x="38689" y="18170"/>
                </a:cubicBezTo>
                <a:cubicBezTo>
                  <a:pt x="38530" y="18466"/>
                  <a:pt x="38370" y="18786"/>
                  <a:pt x="38393" y="19128"/>
                </a:cubicBezTo>
                <a:cubicBezTo>
                  <a:pt x="38415" y="19448"/>
                  <a:pt x="38598" y="19745"/>
                  <a:pt x="38803" y="20019"/>
                </a:cubicBezTo>
                <a:cubicBezTo>
                  <a:pt x="39488" y="21023"/>
                  <a:pt x="40196" y="22027"/>
                  <a:pt x="40903" y="23031"/>
                </a:cubicBezTo>
                <a:cubicBezTo>
                  <a:pt x="39602" y="22712"/>
                  <a:pt x="38438" y="22004"/>
                  <a:pt x="37571" y="21000"/>
                </a:cubicBezTo>
                <a:lnTo>
                  <a:pt x="37571" y="21000"/>
                </a:lnTo>
                <a:cubicBezTo>
                  <a:pt x="36247" y="29423"/>
                  <a:pt x="36704" y="42045"/>
                  <a:pt x="37845" y="50513"/>
                </a:cubicBezTo>
                <a:cubicBezTo>
                  <a:pt x="36635" y="41543"/>
                  <a:pt x="33097" y="29080"/>
                  <a:pt x="33394" y="19859"/>
                </a:cubicBezTo>
                <a:cubicBezTo>
                  <a:pt x="33508" y="16526"/>
                  <a:pt x="34170" y="13239"/>
                  <a:pt x="34558" y="9953"/>
                </a:cubicBezTo>
                <a:cubicBezTo>
                  <a:pt x="34878" y="7214"/>
                  <a:pt x="34855" y="2192"/>
                  <a:pt x="367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21"/>
          <p:cNvSpPr/>
          <p:nvPr/>
        </p:nvSpPr>
        <p:spPr>
          <a:xfrm>
            <a:off x="-2118550" y="3099720"/>
            <a:ext cx="4379554" cy="2674516"/>
          </a:xfrm>
          <a:custGeom>
            <a:rect b="b" l="l" r="r" t="t"/>
            <a:pathLst>
              <a:path extrusionOk="0" h="80734" w="145718">
                <a:moveTo>
                  <a:pt x="144120" y="47910"/>
                </a:moveTo>
                <a:cubicBezTo>
                  <a:pt x="144110" y="47911"/>
                  <a:pt x="144100" y="47912"/>
                  <a:pt x="144090" y="47913"/>
                </a:cubicBezTo>
                <a:lnTo>
                  <a:pt x="144090" y="47913"/>
                </a:lnTo>
                <a:cubicBezTo>
                  <a:pt x="144100" y="47912"/>
                  <a:pt x="144110" y="47911"/>
                  <a:pt x="144120" y="47910"/>
                </a:cubicBezTo>
                <a:close/>
                <a:moveTo>
                  <a:pt x="298" y="0"/>
                </a:moveTo>
                <a:cubicBezTo>
                  <a:pt x="1" y="2465"/>
                  <a:pt x="252" y="4793"/>
                  <a:pt x="252" y="7258"/>
                </a:cubicBezTo>
                <a:lnTo>
                  <a:pt x="252" y="22118"/>
                </a:lnTo>
                <a:lnTo>
                  <a:pt x="252" y="75141"/>
                </a:lnTo>
                <a:cubicBezTo>
                  <a:pt x="252" y="75139"/>
                  <a:pt x="318" y="75138"/>
                  <a:pt x="445" y="75138"/>
                </a:cubicBezTo>
                <a:cubicBezTo>
                  <a:pt x="3625" y="75138"/>
                  <a:pt x="45076" y="75667"/>
                  <a:pt x="48961" y="75689"/>
                </a:cubicBezTo>
                <a:cubicBezTo>
                  <a:pt x="56767" y="75734"/>
                  <a:pt x="64345" y="80665"/>
                  <a:pt x="72129" y="80733"/>
                </a:cubicBezTo>
                <a:cubicBezTo>
                  <a:pt x="72157" y="80733"/>
                  <a:pt x="72186" y="80733"/>
                  <a:pt x="72214" y="80733"/>
                </a:cubicBezTo>
                <a:cubicBezTo>
                  <a:pt x="75126" y="80733"/>
                  <a:pt x="77817" y="79585"/>
                  <a:pt x="80597" y="78930"/>
                </a:cubicBezTo>
                <a:cubicBezTo>
                  <a:pt x="83450" y="78268"/>
                  <a:pt x="86418" y="77948"/>
                  <a:pt x="89316" y="77446"/>
                </a:cubicBezTo>
                <a:cubicBezTo>
                  <a:pt x="91142" y="77127"/>
                  <a:pt x="93037" y="76761"/>
                  <a:pt x="94589" y="75711"/>
                </a:cubicBezTo>
                <a:cubicBezTo>
                  <a:pt x="94772" y="75574"/>
                  <a:pt x="94977" y="75323"/>
                  <a:pt x="94840" y="75141"/>
                </a:cubicBezTo>
                <a:cubicBezTo>
                  <a:pt x="94794" y="75050"/>
                  <a:pt x="94680" y="75004"/>
                  <a:pt x="94566" y="74981"/>
                </a:cubicBezTo>
                <a:cubicBezTo>
                  <a:pt x="93518" y="74662"/>
                  <a:pt x="92446" y="74343"/>
                  <a:pt x="91398" y="74024"/>
                </a:cubicBezTo>
                <a:lnTo>
                  <a:pt x="91398" y="74024"/>
                </a:lnTo>
                <a:cubicBezTo>
                  <a:pt x="91488" y="74051"/>
                  <a:pt x="91595" y="74063"/>
                  <a:pt x="91714" y="74063"/>
                </a:cubicBezTo>
                <a:cubicBezTo>
                  <a:pt x="92771" y="74063"/>
                  <a:pt x="94834" y="73093"/>
                  <a:pt x="95776" y="72950"/>
                </a:cubicBezTo>
                <a:cubicBezTo>
                  <a:pt x="97419" y="72699"/>
                  <a:pt x="99108" y="72539"/>
                  <a:pt x="100775" y="72402"/>
                </a:cubicBezTo>
                <a:cubicBezTo>
                  <a:pt x="100962" y="72389"/>
                  <a:pt x="101150" y="72383"/>
                  <a:pt x="101339" y="72383"/>
                </a:cubicBezTo>
                <a:cubicBezTo>
                  <a:pt x="102138" y="72383"/>
                  <a:pt x="102944" y="72483"/>
                  <a:pt x="103719" y="72539"/>
                </a:cubicBezTo>
                <a:cubicBezTo>
                  <a:pt x="103719" y="72699"/>
                  <a:pt x="103628" y="72858"/>
                  <a:pt x="103491" y="72927"/>
                </a:cubicBezTo>
                <a:cubicBezTo>
                  <a:pt x="103354" y="72995"/>
                  <a:pt x="104404" y="73292"/>
                  <a:pt x="104472" y="73315"/>
                </a:cubicBezTo>
                <a:cubicBezTo>
                  <a:pt x="104553" y="73324"/>
                  <a:pt x="104634" y="73328"/>
                  <a:pt x="104716" y="73328"/>
                </a:cubicBezTo>
                <a:cubicBezTo>
                  <a:pt x="105238" y="73328"/>
                  <a:pt x="105779" y="73156"/>
                  <a:pt x="106253" y="73018"/>
                </a:cubicBezTo>
                <a:cubicBezTo>
                  <a:pt x="107074" y="72790"/>
                  <a:pt x="107828" y="72425"/>
                  <a:pt x="108672" y="72379"/>
                </a:cubicBezTo>
                <a:cubicBezTo>
                  <a:pt x="108917" y="72364"/>
                  <a:pt x="109155" y="72360"/>
                  <a:pt x="109390" y="72360"/>
                </a:cubicBezTo>
                <a:cubicBezTo>
                  <a:pt x="109703" y="72360"/>
                  <a:pt x="110009" y="72368"/>
                  <a:pt x="110316" y="72368"/>
                </a:cubicBezTo>
                <a:cubicBezTo>
                  <a:pt x="110852" y="72368"/>
                  <a:pt x="111388" y="72345"/>
                  <a:pt x="111959" y="72219"/>
                </a:cubicBezTo>
                <a:cubicBezTo>
                  <a:pt x="113019" y="71986"/>
                  <a:pt x="114078" y="71596"/>
                  <a:pt x="115192" y="71596"/>
                </a:cubicBezTo>
                <a:cubicBezTo>
                  <a:pt x="115278" y="71596"/>
                  <a:pt x="115365" y="71598"/>
                  <a:pt x="115451" y="71603"/>
                </a:cubicBezTo>
                <a:cubicBezTo>
                  <a:pt x="115817" y="71626"/>
                  <a:pt x="116182" y="71694"/>
                  <a:pt x="116501" y="71854"/>
                </a:cubicBezTo>
                <a:cubicBezTo>
                  <a:pt x="116752" y="71991"/>
                  <a:pt x="116981" y="72196"/>
                  <a:pt x="117232" y="72333"/>
                </a:cubicBezTo>
                <a:cubicBezTo>
                  <a:pt x="117678" y="72566"/>
                  <a:pt x="118195" y="72616"/>
                  <a:pt x="118705" y="72616"/>
                </a:cubicBezTo>
                <a:cubicBezTo>
                  <a:pt x="118847" y="72616"/>
                  <a:pt x="118987" y="72612"/>
                  <a:pt x="119126" y="72607"/>
                </a:cubicBezTo>
                <a:cubicBezTo>
                  <a:pt x="119491" y="72584"/>
                  <a:pt x="119902" y="72584"/>
                  <a:pt x="120176" y="72356"/>
                </a:cubicBezTo>
                <a:cubicBezTo>
                  <a:pt x="120473" y="72128"/>
                  <a:pt x="120564" y="71626"/>
                  <a:pt x="120267" y="71397"/>
                </a:cubicBezTo>
                <a:cubicBezTo>
                  <a:pt x="122550" y="70987"/>
                  <a:pt x="124833" y="70690"/>
                  <a:pt x="127115" y="70279"/>
                </a:cubicBezTo>
                <a:cubicBezTo>
                  <a:pt x="128827" y="69982"/>
                  <a:pt x="130516" y="69663"/>
                  <a:pt x="132228" y="69298"/>
                </a:cubicBezTo>
                <a:cubicBezTo>
                  <a:pt x="132936" y="69152"/>
                  <a:pt x="133605" y="68949"/>
                  <a:pt x="134323" y="68949"/>
                </a:cubicBezTo>
                <a:cubicBezTo>
                  <a:pt x="134393" y="68949"/>
                  <a:pt x="134463" y="68951"/>
                  <a:pt x="134533" y="68955"/>
                </a:cubicBezTo>
                <a:cubicBezTo>
                  <a:pt x="135332" y="69024"/>
                  <a:pt x="136108" y="69275"/>
                  <a:pt x="136953" y="69298"/>
                </a:cubicBezTo>
                <a:cubicBezTo>
                  <a:pt x="137135" y="69298"/>
                  <a:pt x="137364" y="69275"/>
                  <a:pt x="137501" y="69138"/>
                </a:cubicBezTo>
                <a:cubicBezTo>
                  <a:pt x="137634" y="69004"/>
                  <a:pt x="137594" y="68719"/>
                  <a:pt x="137422" y="68683"/>
                </a:cubicBezTo>
                <a:lnTo>
                  <a:pt x="137422" y="68683"/>
                </a:lnTo>
                <a:cubicBezTo>
                  <a:pt x="138095" y="68794"/>
                  <a:pt x="138778" y="68849"/>
                  <a:pt x="139461" y="68849"/>
                </a:cubicBezTo>
                <a:cubicBezTo>
                  <a:pt x="140881" y="68849"/>
                  <a:pt x="142302" y="68610"/>
                  <a:pt x="143641" y="68133"/>
                </a:cubicBezTo>
                <a:cubicBezTo>
                  <a:pt x="143709" y="68111"/>
                  <a:pt x="143800" y="68065"/>
                  <a:pt x="143846" y="68019"/>
                </a:cubicBezTo>
                <a:cubicBezTo>
                  <a:pt x="144029" y="67837"/>
                  <a:pt x="143914" y="67494"/>
                  <a:pt x="143686" y="67380"/>
                </a:cubicBezTo>
                <a:cubicBezTo>
                  <a:pt x="143580" y="67342"/>
                  <a:pt x="143470" y="67328"/>
                  <a:pt x="143359" y="67328"/>
                </a:cubicBezTo>
                <a:cubicBezTo>
                  <a:pt x="143208" y="67328"/>
                  <a:pt x="143055" y="67354"/>
                  <a:pt x="142910" y="67380"/>
                </a:cubicBezTo>
                <a:cubicBezTo>
                  <a:pt x="143070" y="67289"/>
                  <a:pt x="143207" y="67175"/>
                  <a:pt x="143367" y="67061"/>
                </a:cubicBezTo>
                <a:cubicBezTo>
                  <a:pt x="143016" y="66801"/>
                  <a:pt x="142569" y="66667"/>
                  <a:pt x="142123" y="66667"/>
                </a:cubicBezTo>
                <a:cubicBezTo>
                  <a:pt x="141785" y="66667"/>
                  <a:pt x="141448" y="66744"/>
                  <a:pt x="141153" y="66901"/>
                </a:cubicBezTo>
                <a:cubicBezTo>
                  <a:pt x="140993" y="66992"/>
                  <a:pt x="140856" y="67084"/>
                  <a:pt x="140673" y="67106"/>
                </a:cubicBezTo>
                <a:cubicBezTo>
                  <a:pt x="140648" y="67111"/>
                  <a:pt x="140623" y="67112"/>
                  <a:pt x="140598" y="67112"/>
                </a:cubicBezTo>
                <a:cubicBezTo>
                  <a:pt x="140485" y="67112"/>
                  <a:pt x="140370" y="67075"/>
                  <a:pt x="140240" y="67038"/>
                </a:cubicBezTo>
                <a:cubicBezTo>
                  <a:pt x="139865" y="66933"/>
                  <a:pt x="139480" y="66877"/>
                  <a:pt x="139092" y="66877"/>
                </a:cubicBezTo>
                <a:cubicBezTo>
                  <a:pt x="138889" y="66877"/>
                  <a:pt x="138686" y="66892"/>
                  <a:pt x="138482" y="66924"/>
                </a:cubicBezTo>
                <a:cubicBezTo>
                  <a:pt x="138425" y="66924"/>
                  <a:pt x="138368" y="66929"/>
                  <a:pt x="138314" y="66929"/>
                </a:cubicBezTo>
                <a:cubicBezTo>
                  <a:pt x="138260" y="66929"/>
                  <a:pt x="138208" y="66924"/>
                  <a:pt x="138163" y="66901"/>
                </a:cubicBezTo>
                <a:cubicBezTo>
                  <a:pt x="138094" y="66855"/>
                  <a:pt x="138048" y="66787"/>
                  <a:pt x="138003" y="66718"/>
                </a:cubicBezTo>
                <a:cubicBezTo>
                  <a:pt x="137295" y="65646"/>
                  <a:pt x="135675" y="65623"/>
                  <a:pt x="134556" y="65372"/>
                </a:cubicBezTo>
                <a:cubicBezTo>
                  <a:pt x="132776" y="64961"/>
                  <a:pt x="130973" y="64664"/>
                  <a:pt x="129169" y="64299"/>
                </a:cubicBezTo>
                <a:cubicBezTo>
                  <a:pt x="127709" y="64002"/>
                  <a:pt x="126202" y="63705"/>
                  <a:pt x="125015" y="62792"/>
                </a:cubicBezTo>
                <a:cubicBezTo>
                  <a:pt x="131931" y="62701"/>
                  <a:pt x="138802" y="62564"/>
                  <a:pt x="145718" y="62130"/>
                </a:cubicBezTo>
                <a:cubicBezTo>
                  <a:pt x="142887" y="61742"/>
                  <a:pt x="140080" y="61354"/>
                  <a:pt x="137249" y="60966"/>
                </a:cubicBezTo>
                <a:cubicBezTo>
                  <a:pt x="136437" y="60840"/>
                  <a:pt x="133079" y="60013"/>
                  <a:pt x="131385" y="60013"/>
                </a:cubicBezTo>
                <a:cubicBezTo>
                  <a:pt x="130944" y="60013"/>
                  <a:pt x="130616" y="60069"/>
                  <a:pt x="130475" y="60208"/>
                </a:cubicBezTo>
                <a:lnTo>
                  <a:pt x="130475" y="60208"/>
                </a:lnTo>
                <a:cubicBezTo>
                  <a:pt x="130654" y="60026"/>
                  <a:pt x="130698" y="59755"/>
                  <a:pt x="130607" y="59528"/>
                </a:cubicBezTo>
                <a:cubicBezTo>
                  <a:pt x="130433" y="59487"/>
                  <a:pt x="130255" y="59466"/>
                  <a:pt x="130077" y="59466"/>
                </a:cubicBezTo>
                <a:cubicBezTo>
                  <a:pt x="129670" y="59466"/>
                  <a:pt x="129260" y="59573"/>
                  <a:pt x="128895" y="59779"/>
                </a:cubicBezTo>
                <a:cubicBezTo>
                  <a:pt x="129192" y="59391"/>
                  <a:pt x="129489" y="59026"/>
                  <a:pt x="129786" y="58638"/>
                </a:cubicBezTo>
                <a:lnTo>
                  <a:pt x="129786" y="58638"/>
                </a:lnTo>
                <a:cubicBezTo>
                  <a:pt x="128987" y="59095"/>
                  <a:pt x="128165" y="59483"/>
                  <a:pt x="127298" y="59757"/>
                </a:cubicBezTo>
                <a:cubicBezTo>
                  <a:pt x="127526" y="59346"/>
                  <a:pt x="127777" y="58912"/>
                  <a:pt x="128005" y="58501"/>
                </a:cubicBezTo>
                <a:lnTo>
                  <a:pt x="128005" y="58501"/>
                </a:lnTo>
                <a:cubicBezTo>
                  <a:pt x="126934" y="59248"/>
                  <a:pt x="125465" y="59512"/>
                  <a:pt x="123828" y="59512"/>
                </a:cubicBezTo>
                <a:cubicBezTo>
                  <a:pt x="120170" y="59512"/>
                  <a:pt x="115674" y="58194"/>
                  <a:pt x="112912" y="58000"/>
                </a:cubicBezTo>
                <a:lnTo>
                  <a:pt x="112912" y="58000"/>
                </a:lnTo>
                <a:cubicBezTo>
                  <a:pt x="112920" y="58001"/>
                  <a:pt x="112928" y="58001"/>
                  <a:pt x="112936" y="58001"/>
                </a:cubicBezTo>
                <a:cubicBezTo>
                  <a:pt x="113435" y="58001"/>
                  <a:pt x="113706" y="57192"/>
                  <a:pt x="113306" y="56903"/>
                </a:cubicBezTo>
                <a:lnTo>
                  <a:pt x="113306" y="56903"/>
                </a:lnTo>
                <a:cubicBezTo>
                  <a:pt x="112712" y="57291"/>
                  <a:pt x="112119" y="57679"/>
                  <a:pt x="111525" y="58090"/>
                </a:cubicBezTo>
                <a:cubicBezTo>
                  <a:pt x="111891" y="57657"/>
                  <a:pt x="112050" y="57063"/>
                  <a:pt x="111936" y="56515"/>
                </a:cubicBezTo>
                <a:lnTo>
                  <a:pt x="111936" y="56515"/>
                </a:lnTo>
                <a:cubicBezTo>
                  <a:pt x="110936" y="57868"/>
                  <a:pt x="109246" y="58682"/>
                  <a:pt x="107544" y="58682"/>
                </a:cubicBezTo>
                <a:cubicBezTo>
                  <a:pt x="107265" y="58682"/>
                  <a:pt x="106986" y="58660"/>
                  <a:pt x="106709" y="58615"/>
                </a:cubicBezTo>
                <a:cubicBezTo>
                  <a:pt x="107417" y="58364"/>
                  <a:pt x="108079" y="57999"/>
                  <a:pt x="108672" y="57565"/>
                </a:cubicBezTo>
                <a:cubicBezTo>
                  <a:pt x="108424" y="57342"/>
                  <a:pt x="108081" y="57226"/>
                  <a:pt x="107739" y="57226"/>
                </a:cubicBezTo>
                <a:cubicBezTo>
                  <a:pt x="107631" y="57226"/>
                  <a:pt x="107524" y="57238"/>
                  <a:pt x="107419" y="57261"/>
                </a:cubicBezTo>
                <a:lnTo>
                  <a:pt x="107419" y="57261"/>
                </a:lnTo>
                <a:cubicBezTo>
                  <a:pt x="107925" y="56991"/>
                  <a:pt x="108368" y="56599"/>
                  <a:pt x="108718" y="56127"/>
                </a:cubicBezTo>
                <a:cubicBezTo>
                  <a:pt x="108498" y="56081"/>
                  <a:pt x="108273" y="56058"/>
                  <a:pt x="108048" y="56058"/>
                </a:cubicBezTo>
                <a:cubicBezTo>
                  <a:pt x="107320" y="56058"/>
                  <a:pt x="106588" y="56297"/>
                  <a:pt x="106007" y="56735"/>
                </a:cubicBezTo>
                <a:lnTo>
                  <a:pt x="106007" y="56735"/>
                </a:lnTo>
                <a:cubicBezTo>
                  <a:pt x="106503" y="56230"/>
                  <a:pt x="106808" y="55528"/>
                  <a:pt x="106846" y="54826"/>
                </a:cubicBezTo>
                <a:lnTo>
                  <a:pt x="106846" y="54826"/>
                </a:lnTo>
                <a:cubicBezTo>
                  <a:pt x="105580" y="56479"/>
                  <a:pt x="103899" y="56986"/>
                  <a:pt x="102107" y="56986"/>
                </a:cubicBezTo>
                <a:cubicBezTo>
                  <a:pt x="100087" y="56986"/>
                  <a:pt x="97924" y="56342"/>
                  <a:pt x="96050" y="55968"/>
                </a:cubicBezTo>
                <a:cubicBezTo>
                  <a:pt x="92238" y="55214"/>
                  <a:pt x="88746" y="53502"/>
                  <a:pt x="85002" y="52453"/>
                </a:cubicBezTo>
                <a:cubicBezTo>
                  <a:pt x="84569" y="52338"/>
                  <a:pt x="84135" y="52224"/>
                  <a:pt x="83701" y="52133"/>
                </a:cubicBezTo>
                <a:cubicBezTo>
                  <a:pt x="86515" y="50910"/>
                  <a:pt x="89611" y="50781"/>
                  <a:pt x="92711" y="50781"/>
                </a:cubicBezTo>
                <a:cubicBezTo>
                  <a:pt x="93539" y="50781"/>
                  <a:pt x="94367" y="50791"/>
                  <a:pt x="95190" y="50791"/>
                </a:cubicBezTo>
                <a:cubicBezTo>
                  <a:pt x="95485" y="50791"/>
                  <a:pt x="95779" y="50789"/>
                  <a:pt x="96073" y="50786"/>
                </a:cubicBezTo>
                <a:cubicBezTo>
                  <a:pt x="99793" y="50741"/>
                  <a:pt x="103445" y="50102"/>
                  <a:pt x="107120" y="49873"/>
                </a:cubicBezTo>
                <a:cubicBezTo>
                  <a:pt x="119390" y="49166"/>
                  <a:pt x="131888" y="49188"/>
                  <a:pt x="144090" y="47913"/>
                </a:cubicBezTo>
                <a:lnTo>
                  <a:pt x="144090" y="47913"/>
                </a:lnTo>
                <a:cubicBezTo>
                  <a:pt x="143875" y="47935"/>
                  <a:pt x="143660" y="47946"/>
                  <a:pt x="143445" y="47946"/>
                </a:cubicBezTo>
                <a:cubicBezTo>
                  <a:pt x="140463" y="47946"/>
                  <a:pt x="137413" y="45983"/>
                  <a:pt x="134442" y="45856"/>
                </a:cubicBezTo>
                <a:cubicBezTo>
                  <a:pt x="135264" y="45810"/>
                  <a:pt x="135994" y="45034"/>
                  <a:pt x="135948" y="44190"/>
                </a:cubicBezTo>
                <a:lnTo>
                  <a:pt x="135948" y="44190"/>
                </a:lnTo>
                <a:cubicBezTo>
                  <a:pt x="135299" y="44499"/>
                  <a:pt x="134649" y="44809"/>
                  <a:pt x="133992" y="45125"/>
                </a:cubicBezTo>
                <a:lnTo>
                  <a:pt x="133992" y="45125"/>
                </a:lnTo>
                <a:cubicBezTo>
                  <a:pt x="134703" y="44598"/>
                  <a:pt x="135172" y="43750"/>
                  <a:pt x="135172" y="42866"/>
                </a:cubicBezTo>
                <a:lnTo>
                  <a:pt x="135172" y="42866"/>
                </a:lnTo>
                <a:cubicBezTo>
                  <a:pt x="134281" y="43248"/>
                  <a:pt x="133422" y="43697"/>
                  <a:pt x="132605" y="44205"/>
                </a:cubicBezTo>
                <a:lnTo>
                  <a:pt x="132605" y="44205"/>
                </a:lnTo>
                <a:cubicBezTo>
                  <a:pt x="133306" y="43475"/>
                  <a:pt x="133657" y="42389"/>
                  <a:pt x="133415" y="41405"/>
                </a:cubicBezTo>
                <a:lnTo>
                  <a:pt x="133415" y="41405"/>
                </a:lnTo>
                <a:lnTo>
                  <a:pt x="131498" y="43231"/>
                </a:lnTo>
                <a:cubicBezTo>
                  <a:pt x="131452" y="42775"/>
                  <a:pt x="131406" y="42318"/>
                  <a:pt x="131361" y="41862"/>
                </a:cubicBezTo>
                <a:cubicBezTo>
                  <a:pt x="130242" y="42295"/>
                  <a:pt x="129261" y="43049"/>
                  <a:pt x="128553" y="43984"/>
                </a:cubicBezTo>
                <a:cubicBezTo>
                  <a:pt x="128895" y="43300"/>
                  <a:pt x="129078" y="42501"/>
                  <a:pt x="129032" y="41702"/>
                </a:cubicBezTo>
                <a:lnTo>
                  <a:pt x="129032" y="41702"/>
                </a:lnTo>
                <a:cubicBezTo>
                  <a:pt x="127686" y="42204"/>
                  <a:pt x="126362" y="42706"/>
                  <a:pt x="125038" y="43208"/>
                </a:cubicBezTo>
                <a:cubicBezTo>
                  <a:pt x="125403" y="42706"/>
                  <a:pt x="125746" y="42204"/>
                  <a:pt x="126111" y="41702"/>
                </a:cubicBezTo>
                <a:cubicBezTo>
                  <a:pt x="125727" y="41659"/>
                  <a:pt x="125340" y="41637"/>
                  <a:pt x="124954" y="41637"/>
                </a:cubicBezTo>
                <a:cubicBezTo>
                  <a:pt x="123817" y="41637"/>
                  <a:pt x="122680" y="41823"/>
                  <a:pt x="121603" y="42186"/>
                </a:cubicBezTo>
                <a:lnTo>
                  <a:pt x="121603" y="42186"/>
                </a:lnTo>
                <a:cubicBezTo>
                  <a:pt x="121849" y="41997"/>
                  <a:pt x="121965" y="41605"/>
                  <a:pt x="121797" y="41337"/>
                </a:cubicBezTo>
                <a:lnTo>
                  <a:pt x="121797" y="41337"/>
                </a:lnTo>
                <a:cubicBezTo>
                  <a:pt x="121021" y="41611"/>
                  <a:pt x="120267" y="41884"/>
                  <a:pt x="119514" y="42135"/>
                </a:cubicBezTo>
                <a:cubicBezTo>
                  <a:pt x="120199" y="41793"/>
                  <a:pt x="120587" y="40994"/>
                  <a:pt x="120473" y="40241"/>
                </a:cubicBezTo>
                <a:lnTo>
                  <a:pt x="120473" y="40241"/>
                </a:lnTo>
                <a:cubicBezTo>
                  <a:pt x="119765" y="40652"/>
                  <a:pt x="119172" y="41222"/>
                  <a:pt x="118761" y="41907"/>
                </a:cubicBezTo>
                <a:lnTo>
                  <a:pt x="118578" y="39579"/>
                </a:lnTo>
                <a:cubicBezTo>
                  <a:pt x="117711" y="40880"/>
                  <a:pt x="116319" y="41862"/>
                  <a:pt x="114789" y="42250"/>
                </a:cubicBezTo>
                <a:cubicBezTo>
                  <a:pt x="115406" y="41565"/>
                  <a:pt x="116022" y="40880"/>
                  <a:pt x="116638" y="40195"/>
                </a:cubicBezTo>
                <a:cubicBezTo>
                  <a:pt x="116382" y="40145"/>
                  <a:pt x="116120" y="40120"/>
                  <a:pt x="115857" y="40120"/>
                </a:cubicBezTo>
                <a:cubicBezTo>
                  <a:pt x="114810" y="40120"/>
                  <a:pt x="113752" y="40511"/>
                  <a:pt x="112986" y="41222"/>
                </a:cubicBezTo>
                <a:cubicBezTo>
                  <a:pt x="113580" y="40309"/>
                  <a:pt x="113899" y="39214"/>
                  <a:pt x="113876" y="38095"/>
                </a:cubicBezTo>
                <a:lnTo>
                  <a:pt x="113876" y="38095"/>
                </a:lnTo>
                <a:cubicBezTo>
                  <a:pt x="112758" y="38438"/>
                  <a:pt x="111799" y="39260"/>
                  <a:pt x="111297" y="40309"/>
                </a:cubicBezTo>
                <a:cubicBezTo>
                  <a:pt x="111183" y="39488"/>
                  <a:pt x="110909" y="38666"/>
                  <a:pt x="110521" y="37913"/>
                </a:cubicBezTo>
                <a:cubicBezTo>
                  <a:pt x="110110" y="38894"/>
                  <a:pt x="110110" y="40013"/>
                  <a:pt x="110475" y="40994"/>
                </a:cubicBezTo>
                <a:cubicBezTo>
                  <a:pt x="109950" y="40515"/>
                  <a:pt x="109425" y="40013"/>
                  <a:pt x="108878" y="39533"/>
                </a:cubicBezTo>
                <a:lnTo>
                  <a:pt x="108878" y="39533"/>
                </a:lnTo>
                <a:cubicBezTo>
                  <a:pt x="109849" y="41502"/>
                  <a:pt x="109101" y="42110"/>
                  <a:pt x="107690" y="42110"/>
                </a:cubicBezTo>
                <a:cubicBezTo>
                  <a:pt x="105411" y="42110"/>
                  <a:pt x="101404" y="40524"/>
                  <a:pt x="100132" y="40524"/>
                </a:cubicBezTo>
                <a:cubicBezTo>
                  <a:pt x="100071" y="40524"/>
                  <a:pt x="100016" y="40528"/>
                  <a:pt x="99968" y="40535"/>
                </a:cubicBezTo>
                <a:lnTo>
                  <a:pt x="99968" y="40535"/>
                </a:lnTo>
                <a:cubicBezTo>
                  <a:pt x="100529" y="40432"/>
                  <a:pt x="100817" y="39621"/>
                  <a:pt x="100455" y="39191"/>
                </a:cubicBezTo>
                <a:lnTo>
                  <a:pt x="100455" y="39191"/>
                </a:lnTo>
                <a:lnTo>
                  <a:pt x="98401" y="39579"/>
                </a:lnTo>
                <a:cubicBezTo>
                  <a:pt x="99177" y="39214"/>
                  <a:pt x="99359" y="37981"/>
                  <a:pt x="98743" y="37388"/>
                </a:cubicBezTo>
                <a:lnTo>
                  <a:pt x="98743" y="37388"/>
                </a:lnTo>
                <a:cubicBezTo>
                  <a:pt x="98230" y="37422"/>
                  <a:pt x="97742" y="37610"/>
                  <a:pt x="97348" y="37904"/>
                </a:cubicBezTo>
                <a:lnTo>
                  <a:pt x="97348" y="37904"/>
                </a:lnTo>
                <a:cubicBezTo>
                  <a:pt x="98106" y="36981"/>
                  <a:pt x="97886" y="35300"/>
                  <a:pt x="96780" y="34717"/>
                </a:cubicBezTo>
                <a:cubicBezTo>
                  <a:pt x="96487" y="36996"/>
                  <a:pt x="94365" y="38895"/>
                  <a:pt x="92068" y="38895"/>
                </a:cubicBezTo>
                <a:cubicBezTo>
                  <a:pt x="92041" y="38895"/>
                  <a:pt x="92014" y="38895"/>
                  <a:pt x="91987" y="38894"/>
                </a:cubicBezTo>
                <a:cubicBezTo>
                  <a:pt x="92763" y="38346"/>
                  <a:pt x="93379" y="37548"/>
                  <a:pt x="93744" y="36680"/>
                </a:cubicBezTo>
                <a:cubicBezTo>
                  <a:pt x="93561" y="36631"/>
                  <a:pt x="93372" y="36607"/>
                  <a:pt x="93183" y="36607"/>
                </a:cubicBezTo>
                <a:cubicBezTo>
                  <a:pt x="92503" y="36607"/>
                  <a:pt x="91822" y="36915"/>
                  <a:pt x="91393" y="37433"/>
                </a:cubicBezTo>
                <a:cubicBezTo>
                  <a:pt x="91439" y="36361"/>
                  <a:pt x="93151" y="35425"/>
                  <a:pt x="92466" y="34603"/>
                </a:cubicBezTo>
                <a:cubicBezTo>
                  <a:pt x="92320" y="34431"/>
                  <a:pt x="92114" y="34359"/>
                  <a:pt x="91892" y="34359"/>
                </a:cubicBezTo>
                <a:cubicBezTo>
                  <a:pt x="91527" y="34359"/>
                  <a:pt x="91115" y="34553"/>
                  <a:pt x="90846" y="34809"/>
                </a:cubicBezTo>
                <a:cubicBezTo>
                  <a:pt x="90412" y="35242"/>
                  <a:pt x="90070" y="35813"/>
                  <a:pt x="89499" y="35995"/>
                </a:cubicBezTo>
                <a:cubicBezTo>
                  <a:pt x="90115" y="34831"/>
                  <a:pt x="89796" y="33256"/>
                  <a:pt x="88769" y="32412"/>
                </a:cubicBezTo>
                <a:lnTo>
                  <a:pt x="88769" y="32412"/>
                </a:lnTo>
                <a:cubicBezTo>
                  <a:pt x="88798" y="34783"/>
                  <a:pt x="88205" y="35737"/>
                  <a:pt x="87466" y="35737"/>
                </a:cubicBezTo>
                <a:cubicBezTo>
                  <a:pt x="86483" y="35737"/>
                  <a:pt x="85243" y="34052"/>
                  <a:pt x="84865" y="31773"/>
                </a:cubicBezTo>
                <a:cubicBezTo>
                  <a:pt x="84089" y="32640"/>
                  <a:pt x="83656" y="33804"/>
                  <a:pt x="83656" y="34991"/>
                </a:cubicBezTo>
                <a:cubicBezTo>
                  <a:pt x="83245" y="33439"/>
                  <a:pt x="82674" y="31682"/>
                  <a:pt x="81213" y="31065"/>
                </a:cubicBezTo>
                <a:lnTo>
                  <a:pt x="81213" y="31065"/>
                </a:lnTo>
                <a:cubicBezTo>
                  <a:pt x="80757" y="32640"/>
                  <a:pt x="81054" y="34398"/>
                  <a:pt x="81989" y="35722"/>
                </a:cubicBezTo>
                <a:cubicBezTo>
                  <a:pt x="80881" y="35444"/>
                  <a:pt x="80588" y="33454"/>
                  <a:pt x="79587" y="33454"/>
                </a:cubicBezTo>
                <a:cubicBezTo>
                  <a:pt x="79517" y="33454"/>
                  <a:pt x="79443" y="33464"/>
                  <a:pt x="79365" y="33485"/>
                </a:cubicBezTo>
                <a:cubicBezTo>
                  <a:pt x="78908" y="33599"/>
                  <a:pt x="78657" y="34147"/>
                  <a:pt x="78703" y="34626"/>
                </a:cubicBezTo>
                <a:cubicBezTo>
                  <a:pt x="78748" y="35105"/>
                  <a:pt x="79022" y="35539"/>
                  <a:pt x="79273" y="35950"/>
                </a:cubicBezTo>
                <a:cubicBezTo>
                  <a:pt x="78588" y="35060"/>
                  <a:pt x="77698" y="34329"/>
                  <a:pt x="76694" y="33804"/>
                </a:cubicBezTo>
                <a:lnTo>
                  <a:pt x="76694" y="33804"/>
                </a:lnTo>
                <a:cubicBezTo>
                  <a:pt x="76625" y="34672"/>
                  <a:pt x="76831" y="35585"/>
                  <a:pt x="77265" y="36338"/>
                </a:cubicBezTo>
                <a:cubicBezTo>
                  <a:pt x="76648" y="35425"/>
                  <a:pt x="75758" y="34694"/>
                  <a:pt x="74754" y="34215"/>
                </a:cubicBezTo>
                <a:lnTo>
                  <a:pt x="74754" y="34215"/>
                </a:lnTo>
                <a:cubicBezTo>
                  <a:pt x="74685" y="34763"/>
                  <a:pt x="74914" y="35334"/>
                  <a:pt x="75347" y="35676"/>
                </a:cubicBezTo>
                <a:cubicBezTo>
                  <a:pt x="72602" y="34933"/>
                  <a:pt x="70017" y="34428"/>
                  <a:pt x="67205" y="34428"/>
                </a:cubicBezTo>
                <a:cubicBezTo>
                  <a:pt x="66650" y="34428"/>
                  <a:pt x="66085" y="34448"/>
                  <a:pt x="65510" y="34489"/>
                </a:cubicBezTo>
                <a:cubicBezTo>
                  <a:pt x="61517" y="34762"/>
                  <a:pt x="57972" y="35532"/>
                  <a:pt x="54129" y="35532"/>
                </a:cubicBezTo>
                <a:cubicBezTo>
                  <a:pt x="52830" y="35532"/>
                  <a:pt x="51498" y="35444"/>
                  <a:pt x="50102" y="35219"/>
                </a:cubicBezTo>
                <a:cubicBezTo>
                  <a:pt x="49372" y="35105"/>
                  <a:pt x="44282" y="32480"/>
                  <a:pt x="44350" y="32458"/>
                </a:cubicBezTo>
                <a:cubicBezTo>
                  <a:pt x="44967" y="32275"/>
                  <a:pt x="45492" y="31796"/>
                  <a:pt x="45720" y="31202"/>
                </a:cubicBezTo>
                <a:lnTo>
                  <a:pt x="45720" y="31202"/>
                </a:lnTo>
                <a:cubicBezTo>
                  <a:pt x="45241" y="31316"/>
                  <a:pt x="44761" y="31408"/>
                  <a:pt x="44282" y="31522"/>
                </a:cubicBezTo>
                <a:cubicBezTo>
                  <a:pt x="44967" y="31202"/>
                  <a:pt x="45400" y="30426"/>
                  <a:pt x="45264" y="29673"/>
                </a:cubicBezTo>
                <a:lnTo>
                  <a:pt x="45264" y="29673"/>
                </a:lnTo>
                <a:cubicBezTo>
                  <a:pt x="44602" y="29947"/>
                  <a:pt x="44008" y="30403"/>
                  <a:pt x="43574" y="30997"/>
                </a:cubicBezTo>
                <a:cubicBezTo>
                  <a:pt x="43985" y="30061"/>
                  <a:pt x="44259" y="29102"/>
                  <a:pt x="44396" y="28098"/>
                </a:cubicBezTo>
                <a:lnTo>
                  <a:pt x="44396" y="28098"/>
                </a:lnTo>
                <a:cubicBezTo>
                  <a:pt x="43460" y="29148"/>
                  <a:pt x="42296" y="29992"/>
                  <a:pt x="41018" y="30540"/>
                </a:cubicBezTo>
                <a:cubicBezTo>
                  <a:pt x="41018" y="29970"/>
                  <a:pt x="41520" y="29422"/>
                  <a:pt x="42091" y="29353"/>
                </a:cubicBezTo>
                <a:lnTo>
                  <a:pt x="40835" y="28874"/>
                </a:lnTo>
                <a:cubicBezTo>
                  <a:pt x="41520" y="28189"/>
                  <a:pt x="42228" y="27505"/>
                  <a:pt x="42912" y="26843"/>
                </a:cubicBezTo>
                <a:cubicBezTo>
                  <a:pt x="42687" y="26652"/>
                  <a:pt x="42396" y="26566"/>
                  <a:pt x="42099" y="26566"/>
                </a:cubicBezTo>
                <a:cubicBezTo>
                  <a:pt x="42005" y="26566"/>
                  <a:pt x="41910" y="26575"/>
                  <a:pt x="41817" y="26591"/>
                </a:cubicBezTo>
                <a:cubicBezTo>
                  <a:pt x="42593" y="26226"/>
                  <a:pt x="43118" y="25359"/>
                  <a:pt x="43118" y="24492"/>
                </a:cubicBezTo>
                <a:lnTo>
                  <a:pt x="43118" y="24492"/>
                </a:lnTo>
                <a:lnTo>
                  <a:pt x="41497" y="25199"/>
                </a:lnTo>
                <a:cubicBezTo>
                  <a:pt x="42114" y="24857"/>
                  <a:pt x="42182" y="23852"/>
                  <a:pt x="41611" y="23442"/>
                </a:cubicBezTo>
                <a:lnTo>
                  <a:pt x="41611" y="23442"/>
                </a:lnTo>
                <a:cubicBezTo>
                  <a:pt x="41132" y="24651"/>
                  <a:pt x="39877" y="25519"/>
                  <a:pt x="38553" y="25519"/>
                </a:cubicBezTo>
                <a:cubicBezTo>
                  <a:pt x="39466" y="24971"/>
                  <a:pt x="40265" y="24218"/>
                  <a:pt x="40881" y="23373"/>
                </a:cubicBezTo>
                <a:cubicBezTo>
                  <a:pt x="40484" y="23053"/>
                  <a:pt x="39979" y="22891"/>
                  <a:pt x="39476" y="22891"/>
                </a:cubicBezTo>
                <a:cubicBezTo>
                  <a:pt x="39218" y="22891"/>
                  <a:pt x="38960" y="22933"/>
                  <a:pt x="38717" y="23019"/>
                </a:cubicBezTo>
                <a:lnTo>
                  <a:pt x="38717" y="23019"/>
                </a:lnTo>
                <a:cubicBezTo>
                  <a:pt x="39492" y="22592"/>
                  <a:pt x="40067" y="21824"/>
                  <a:pt x="40265" y="20954"/>
                </a:cubicBezTo>
                <a:cubicBezTo>
                  <a:pt x="40184" y="20947"/>
                  <a:pt x="40104" y="20944"/>
                  <a:pt x="40023" y="20944"/>
                </a:cubicBezTo>
                <a:cubicBezTo>
                  <a:pt x="39257" y="20944"/>
                  <a:pt x="38492" y="21234"/>
                  <a:pt x="37914" y="21730"/>
                </a:cubicBezTo>
                <a:cubicBezTo>
                  <a:pt x="38325" y="21182"/>
                  <a:pt x="38439" y="20429"/>
                  <a:pt x="38210" y="19767"/>
                </a:cubicBezTo>
                <a:lnTo>
                  <a:pt x="38210" y="19767"/>
                </a:lnTo>
                <a:cubicBezTo>
                  <a:pt x="37526" y="20337"/>
                  <a:pt x="36978" y="21091"/>
                  <a:pt x="36681" y="21935"/>
                </a:cubicBezTo>
                <a:cubicBezTo>
                  <a:pt x="36544" y="21661"/>
                  <a:pt x="36407" y="21410"/>
                  <a:pt x="36248" y="21136"/>
                </a:cubicBezTo>
                <a:cubicBezTo>
                  <a:pt x="35951" y="21798"/>
                  <a:pt x="35517" y="22414"/>
                  <a:pt x="34946" y="22894"/>
                </a:cubicBezTo>
                <a:cubicBezTo>
                  <a:pt x="34924" y="22506"/>
                  <a:pt x="34901" y="22118"/>
                  <a:pt x="34855" y="21753"/>
                </a:cubicBezTo>
                <a:cubicBezTo>
                  <a:pt x="34444" y="22483"/>
                  <a:pt x="33805" y="23099"/>
                  <a:pt x="33029" y="23487"/>
                </a:cubicBezTo>
                <a:lnTo>
                  <a:pt x="33280" y="22232"/>
                </a:lnTo>
                <a:lnTo>
                  <a:pt x="33280" y="22232"/>
                </a:lnTo>
                <a:cubicBezTo>
                  <a:pt x="32881" y="22414"/>
                  <a:pt x="32441" y="22506"/>
                  <a:pt x="32002" y="22506"/>
                </a:cubicBezTo>
                <a:cubicBezTo>
                  <a:pt x="31563" y="22506"/>
                  <a:pt x="31123" y="22414"/>
                  <a:pt x="30724" y="22232"/>
                </a:cubicBezTo>
                <a:cubicBezTo>
                  <a:pt x="31317" y="21684"/>
                  <a:pt x="32139" y="21365"/>
                  <a:pt x="32961" y="21365"/>
                </a:cubicBezTo>
                <a:cubicBezTo>
                  <a:pt x="32595" y="21250"/>
                  <a:pt x="32253" y="21113"/>
                  <a:pt x="31888" y="20976"/>
                </a:cubicBezTo>
                <a:cubicBezTo>
                  <a:pt x="32371" y="20530"/>
                  <a:pt x="33049" y="20279"/>
                  <a:pt x="33727" y="20279"/>
                </a:cubicBezTo>
                <a:cubicBezTo>
                  <a:pt x="33914" y="20279"/>
                  <a:pt x="34102" y="20298"/>
                  <a:pt x="34285" y="20337"/>
                </a:cubicBezTo>
                <a:cubicBezTo>
                  <a:pt x="33988" y="19858"/>
                  <a:pt x="34969" y="19630"/>
                  <a:pt x="35334" y="19173"/>
                </a:cubicBezTo>
                <a:cubicBezTo>
                  <a:pt x="35636" y="18786"/>
                  <a:pt x="35288" y="18116"/>
                  <a:pt x="34808" y="18116"/>
                </a:cubicBezTo>
                <a:cubicBezTo>
                  <a:pt x="34779" y="18116"/>
                  <a:pt x="34749" y="18118"/>
                  <a:pt x="34718" y="18123"/>
                </a:cubicBezTo>
                <a:cubicBezTo>
                  <a:pt x="35152" y="17827"/>
                  <a:pt x="35563" y="17530"/>
                  <a:pt x="35996" y="17233"/>
                </a:cubicBezTo>
                <a:cubicBezTo>
                  <a:pt x="36062" y="16945"/>
                  <a:pt x="35811" y="16807"/>
                  <a:pt x="35512" y="16807"/>
                </a:cubicBezTo>
                <a:cubicBezTo>
                  <a:pt x="35291" y="16807"/>
                  <a:pt x="35043" y="16882"/>
                  <a:pt x="34878" y="17028"/>
                </a:cubicBezTo>
                <a:cubicBezTo>
                  <a:pt x="34577" y="17310"/>
                  <a:pt x="34229" y="17701"/>
                  <a:pt x="33860" y="17701"/>
                </a:cubicBezTo>
                <a:cubicBezTo>
                  <a:pt x="33782" y="17701"/>
                  <a:pt x="33702" y="17684"/>
                  <a:pt x="33623" y="17644"/>
                </a:cubicBezTo>
                <a:cubicBezTo>
                  <a:pt x="33006" y="17324"/>
                  <a:pt x="33645" y="16411"/>
                  <a:pt x="34262" y="16115"/>
                </a:cubicBezTo>
                <a:cubicBezTo>
                  <a:pt x="34878" y="15795"/>
                  <a:pt x="35631" y="15042"/>
                  <a:pt x="35106" y="14585"/>
                </a:cubicBezTo>
                <a:cubicBezTo>
                  <a:pt x="34718" y="14563"/>
                  <a:pt x="34330" y="14540"/>
                  <a:pt x="33919" y="14517"/>
                </a:cubicBezTo>
                <a:cubicBezTo>
                  <a:pt x="34513" y="14129"/>
                  <a:pt x="34810" y="13330"/>
                  <a:pt x="34604" y="12668"/>
                </a:cubicBezTo>
                <a:lnTo>
                  <a:pt x="34604" y="12668"/>
                </a:lnTo>
                <a:cubicBezTo>
                  <a:pt x="34262" y="12896"/>
                  <a:pt x="33919" y="13147"/>
                  <a:pt x="33600" y="13398"/>
                </a:cubicBezTo>
                <a:cubicBezTo>
                  <a:pt x="33874" y="12714"/>
                  <a:pt x="33897" y="11938"/>
                  <a:pt x="33668" y="11253"/>
                </a:cubicBezTo>
                <a:lnTo>
                  <a:pt x="33668" y="11253"/>
                </a:lnTo>
                <a:cubicBezTo>
                  <a:pt x="33166" y="11869"/>
                  <a:pt x="32847" y="12622"/>
                  <a:pt x="32755" y="13421"/>
                </a:cubicBezTo>
                <a:cubicBezTo>
                  <a:pt x="32550" y="12919"/>
                  <a:pt x="32367" y="12440"/>
                  <a:pt x="32162" y="11938"/>
                </a:cubicBezTo>
                <a:cubicBezTo>
                  <a:pt x="32093" y="13787"/>
                  <a:pt x="31363" y="15590"/>
                  <a:pt x="30153" y="16959"/>
                </a:cubicBezTo>
                <a:cubicBezTo>
                  <a:pt x="29811" y="16868"/>
                  <a:pt x="29560" y="16503"/>
                  <a:pt x="29605" y="16160"/>
                </a:cubicBezTo>
                <a:cubicBezTo>
                  <a:pt x="30039" y="16046"/>
                  <a:pt x="30404" y="15749"/>
                  <a:pt x="30632" y="15361"/>
                </a:cubicBezTo>
                <a:cubicBezTo>
                  <a:pt x="30108" y="15339"/>
                  <a:pt x="29583" y="15293"/>
                  <a:pt x="29058" y="15247"/>
                </a:cubicBezTo>
                <a:cubicBezTo>
                  <a:pt x="29628" y="15042"/>
                  <a:pt x="30130" y="14608"/>
                  <a:pt x="30381" y="14060"/>
                </a:cubicBezTo>
                <a:cubicBezTo>
                  <a:pt x="29948" y="14015"/>
                  <a:pt x="29514" y="13946"/>
                  <a:pt x="29058" y="13901"/>
                </a:cubicBezTo>
                <a:cubicBezTo>
                  <a:pt x="29491" y="13718"/>
                  <a:pt x="29856" y="13421"/>
                  <a:pt x="30153" y="13056"/>
                </a:cubicBezTo>
                <a:cubicBezTo>
                  <a:pt x="29798" y="12765"/>
                  <a:pt x="29339" y="12612"/>
                  <a:pt x="28883" y="12612"/>
                </a:cubicBezTo>
                <a:cubicBezTo>
                  <a:pt x="28695" y="12612"/>
                  <a:pt x="28507" y="12638"/>
                  <a:pt x="28327" y="12691"/>
                </a:cubicBezTo>
                <a:cubicBezTo>
                  <a:pt x="28875" y="12417"/>
                  <a:pt x="29309" y="11938"/>
                  <a:pt x="29537" y="11367"/>
                </a:cubicBezTo>
                <a:cubicBezTo>
                  <a:pt x="29372" y="11270"/>
                  <a:pt x="29175" y="11223"/>
                  <a:pt x="28976" y="11223"/>
                </a:cubicBezTo>
                <a:cubicBezTo>
                  <a:pt x="28792" y="11223"/>
                  <a:pt x="28606" y="11263"/>
                  <a:pt x="28444" y="11344"/>
                </a:cubicBezTo>
                <a:lnTo>
                  <a:pt x="28444" y="11344"/>
                </a:lnTo>
                <a:cubicBezTo>
                  <a:pt x="29038" y="10889"/>
                  <a:pt x="29334" y="10075"/>
                  <a:pt x="29149" y="9336"/>
                </a:cubicBezTo>
                <a:lnTo>
                  <a:pt x="29149" y="9336"/>
                </a:lnTo>
                <a:cubicBezTo>
                  <a:pt x="28457" y="9403"/>
                  <a:pt x="27852" y="10016"/>
                  <a:pt x="27804" y="10705"/>
                </a:cubicBezTo>
                <a:lnTo>
                  <a:pt x="27804" y="10705"/>
                </a:lnTo>
                <a:cubicBezTo>
                  <a:pt x="27839" y="9921"/>
                  <a:pt x="27611" y="9140"/>
                  <a:pt x="27163" y="8491"/>
                </a:cubicBezTo>
                <a:cubicBezTo>
                  <a:pt x="26936" y="9491"/>
                  <a:pt x="26844" y="10537"/>
                  <a:pt x="26866" y="11560"/>
                </a:cubicBezTo>
                <a:lnTo>
                  <a:pt x="26866" y="11560"/>
                </a:lnTo>
                <a:cubicBezTo>
                  <a:pt x="26850" y="11194"/>
                  <a:pt x="26133" y="10589"/>
                  <a:pt x="25885" y="10386"/>
                </a:cubicBezTo>
                <a:cubicBezTo>
                  <a:pt x="25314" y="10774"/>
                  <a:pt x="24675" y="11070"/>
                  <a:pt x="24059" y="11367"/>
                </a:cubicBezTo>
                <a:cubicBezTo>
                  <a:pt x="23831" y="10386"/>
                  <a:pt x="23602" y="9381"/>
                  <a:pt x="23397" y="8377"/>
                </a:cubicBezTo>
                <a:cubicBezTo>
                  <a:pt x="23301" y="8618"/>
                  <a:pt x="23223" y="8871"/>
                  <a:pt x="23172" y="9130"/>
                </a:cubicBezTo>
                <a:lnTo>
                  <a:pt x="23172" y="9130"/>
                </a:lnTo>
                <a:cubicBezTo>
                  <a:pt x="23049" y="8717"/>
                  <a:pt x="22676" y="8360"/>
                  <a:pt x="22255" y="8360"/>
                </a:cubicBezTo>
                <a:cubicBezTo>
                  <a:pt x="22203" y="8360"/>
                  <a:pt x="22150" y="8365"/>
                  <a:pt x="22096" y="8377"/>
                </a:cubicBezTo>
                <a:cubicBezTo>
                  <a:pt x="21655" y="8487"/>
                  <a:pt x="21430" y="8972"/>
                  <a:pt x="21472" y="9405"/>
                </a:cubicBezTo>
                <a:lnTo>
                  <a:pt x="21472" y="9405"/>
                </a:lnTo>
                <a:cubicBezTo>
                  <a:pt x="21136" y="8984"/>
                  <a:pt x="20729" y="8622"/>
                  <a:pt x="20270" y="8331"/>
                </a:cubicBezTo>
                <a:lnTo>
                  <a:pt x="20270" y="8331"/>
                </a:lnTo>
                <a:cubicBezTo>
                  <a:pt x="19836" y="9313"/>
                  <a:pt x="20293" y="10431"/>
                  <a:pt x="21069" y="11093"/>
                </a:cubicBezTo>
                <a:cubicBezTo>
                  <a:pt x="20738" y="11165"/>
                  <a:pt x="20425" y="11198"/>
                  <a:pt x="20128" y="11198"/>
                </a:cubicBezTo>
                <a:cubicBezTo>
                  <a:pt x="17577" y="11198"/>
                  <a:pt x="16212" y="8732"/>
                  <a:pt x="14883" y="6688"/>
                </a:cubicBezTo>
                <a:cubicBezTo>
                  <a:pt x="11893" y="2054"/>
                  <a:pt x="5753" y="822"/>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21"/>
          <p:cNvSpPr/>
          <p:nvPr/>
        </p:nvSpPr>
        <p:spPr>
          <a:xfrm>
            <a:off x="-2118009" y="3424839"/>
            <a:ext cx="4308354" cy="2528589"/>
          </a:xfrm>
          <a:custGeom>
            <a:rect b="b" l="l" r="r" t="t"/>
            <a:pathLst>
              <a:path extrusionOk="0" h="76329" w="143349">
                <a:moveTo>
                  <a:pt x="93880" y="32354"/>
                </a:moveTo>
                <a:cubicBezTo>
                  <a:pt x="93823" y="32354"/>
                  <a:pt x="93765" y="32360"/>
                  <a:pt x="93709" y="32372"/>
                </a:cubicBezTo>
                <a:lnTo>
                  <a:pt x="93709" y="32372"/>
                </a:lnTo>
                <a:cubicBezTo>
                  <a:pt x="93814" y="32371"/>
                  <a:pt x="93918" y="32369"/>
                  <a:pt x="94023" y="32367"/>
                </a:cubicBezTo>
                <a:cubicBezTo>
                  <a:pt x="93976" y="32358"/>
                  <a:pt x="93928" y="32354"/>
                  <a:pt x="93880" y="32354"/>
                </a:cubicBezTo>
                <a:close/>
                <a:moveTo>
                  <a:pt x="63495" y="39601"/>
                </a:moveTo>
                <a:cubicBezTo>
                  <a:pt x="63499" y="39602"/>
                  <a:pt x="63502" y="39602"/>
                  <a:pt x="63506" y="39603"/>
                </a:cubicBezTo>
                <a:cubicBezTo>
                  <a:pt x="63502" y="39602"/>
                  <a:pt x="63499" y="39602"/>
                  <a:pt x="63495" y="39601"/>
                </a:cubicBezTo>
                <a:close/>
                <a:moveTo>
                  <a:pt x="77272" y="40469"/>
                </a:moveTo>
                <a:cubicBezTo>
                  <a:pt x="77271" y="40469"/>
                  <a:pt x="77270" y="40470"/>
                  <a:pt x="77269" y="40470"/>
                </a:cubicBezTo>
                <a:cubicBezTo>
                  <a:pt x="77270" y="40470"/>
                  <a:pt x="77271" y="40469"/>
                  <a:pt x="77272" y="40469"/>
                </a:cubicBezTo>
                <a:close/>
                <a:moveTo>
                  <a:pt x="87482" y="40613"/>
                </a:moveTo>
                <a:lnTo>
                  <a:pt x="87482" y="40613"/>
                </a:lnTo>
                <a:cubicBezTo>
                  <a:pt x="87426" y="40627"/>
                  <a:pt x="87369" y="40640"/>
                  <a:pt x="87313" y="40653"/>
                </a:cubicBezTo>
                <a:cubicBezTo>
                  <a:pt x="87370" y="40643"/>
                  <a:pt x="87427" y="40630"/>
                  <a:pt x="87482" y="40613"/>
                </a:cubicBezTo>
                <a:close/>
                <a:moveTo>
                  <a:pt x="87107" y="44236"/>
                </a:moveTo>
                <a:lnTo>
                  <a:pt x="87107" y="44236"/>
                </a:lnTo>
                <a:cubicBezTo>
                  <a:pt x="87107" y="44236"/>
                  <a:pt x="87107" y="44237"/>
                  <a:pt x="87107" y="44237"/>
                </a:cubicBezTo>
                <a:lnTo>
                  <a:pt x="87107" y="44237"/>
                </a:lnTo>
                <a:cubicBezTo>
                  <a:pt x="87107" y="44237"/>
                  <a:pt x="87107" y="44236"/>
                  <a:pt x="87107" y="44236"/>
                </a:cubicBezTo>
                <a:close/>
                <a:moveTo>
                  <a:pt x="7721" y="1"/>
                </a:moveTo>
                <a:lnTo>
                  <a:pt x="7721" y="1"/>
                </a:lnTo>
                <a:cubicBezTo>
                  <a:pt x="7515" y="1462"/>
                  <a:pt x="7538" y="2945"/>
                  <a:pt x="7766" y="4406"/>
                </a:cubicBezTo>
                <a:cubicBezTo>
                  <a:pt x="7287" y="4018"/>
                  <a:pt x="6785" y="3653"/>
                  <a:pt x="6306" y="3265"/>
                </a:cubicBezTo>
                <a:lnTo>
                  <a:pt x="6306" y="3265"/>
                </a:lnTo>
                <a:cubicBezTo>
                  <a:pt x="5461" y="5114"/>
                  <a:pt x="6032" y="7510"/>
                  <a:pt x="7629" y="8743"/>
                </a:cubicBezTo>
                <a:cubicBezTo>
                  <a:pt x="5689" y="7921"/>
                  <a:pt x="4297" y="5935"/>
                  <a:pt x="4183" y="3836"/>
                </a:cubicBezTo>
                <a:cubicBezTo>
                  <a:pt x="3749" y="4566"/>
                  <a:pt x="3635" y="5502"/>
                  <a:pt x="3909" y="6324"/>
                </a:cubicBezTo>
                <a:cubicBezTo>
                  <a:pt x="3475" y="5639"/>
                  <a:pt x="3042" y="4954"/>
                  <a:pt x="2608" y="4292"/>
                </a:cubicBezTo>
                <a:cubicBezTo>
                  <a:pt x="2608" y="4886"/>
                  <a:pt x="2585" y="5479"/>
                  <a:pt x="2585" y="6072"/>
                </a:cubicBezTo>
                <a:cubicBezTo>
                  <a:pt x="2425" y="5365"/>
                  <a:pt x="2220" y="4634"/>
                  <a:pt x="1695" y="4155"/>
                </a:cubicBezTo>
                <a:cubicBezTo>
                  <a:pt x="1327" y="3839"/>
                  <a:pt x="1047" y="3708"/>
                  <a:pt x="833" y="3708"/>
                </a:cubicBezTo>
                <a:cubicBezTo>
                  <a:pt x="0" y="3708"/>
                  <a:pt x="188" y="5697"/>
                  <a:pt x="188" y="6369"/>
                </a:cubicBezTo>
                <a:cubicBezTo>
                  <a:pt x="211" y="8332"/>
                  <a:pt x="188" y="10295"/>
                  <a:pt x="188" y="12258"/>
                </a:cubicBezTo>
                <a:cubicBezTo>
                  <a:pt x="188" y="29948"/>
                  <a:pt x="234" y="58662"/>
                  <a:pt x="234" y="76329"/>
                </a:cubicBezTo>
                <a:cubicBezTo>
                  <a:pt x="234" y="76260"/>
                  <a:pt x="2882" y="76009"/>
                  <a:pt x="3042" y="75986"/>
                </a:cubicBezTo>
                <a:cubicBezTo>
                  <a:pt x="11236" y="74982"/>
                  <a:pt x="19430" y="74046"/>
                  <a:pt x="27624" y="73110"/>
                </a:cubicBezTo>
                <a:cubicBezTo>
                  <a:pt x="32052" y="72608"/>
                  <a:pt x="36481" y="72106"/>
                  <a:pt x="40932" y="71672"/>
                </a:cubicBezTo>
                <a:cubicBezTo>
                  <a:pt x="46425" y="71125"/>
                  <a:pt x="51126" y="68165"/>
                  <a:pt x="56698" y="68165"/>
                </a:cubicBezTo>
                <a:cubicBezTo>
                  <a:pt x="57400" y="68165"/>
                  <a:pt x="58116" y="68212"/>
                  <a:pt x="58849" y="68317"/>
                </a:cubicBezTo>
                <a:cubicBezTo>
                  <a:pt x="61041" y="68636"/>
                  <a:pt x="63163" y="69390"/>
                  <a:pt x="65377" y="69641"/>
                </a:cubicBezTo>
                <a:cubicBezTo>
                  <a:pt x="66083" y="69731"/>
                  <a:pt x="66791" y="69768"/>
                  <a:pt x="67501" y="69768"/>
                </a:cubicBezTo>
                <a:cubicBezTo>
                  <a:pt x="68583" y="69768"/>
                  <a:pt x="69666" y="69683"/>
                  <a:pt x="70741" y="69572"/>
                </a:cubicBezTo>
                <a:cubicBezTo>
                  <a:pt x="75489" y="69093"/>
                  <a:pt x="80191" y="68043"/>
                  <a:pt x="84688" y="66468"/>
                </a:cubicBezTo>
                <a:cubicBezTo>
                  <a:pt x="84391" y="66377"/>
                  <a:pt x="84254" y="65966"/>
                  <a:pt x="84437" y="65738"/>
                </a:cubicBezTo>
                <a:cubicBezTo>
                  <a:pt x="83387" y="65646"/>
                  <a:pt x="82337" y="65555"/>
                  <a:pt x="81287" y="65487"/>
                </a:cubicBezTo>
                <a:lnTo>
                  <a:pt x="84505" y="64756"/>
                </a:lnTo>
                <a:cubicBezTo>
                  <a:pt x="83671" y="64251"/>
                  <a:pt x="82711" y="63979"/>
                  <a:pt x="81725" y="63979"/>
                </a:cubicBezTo>
                <a:cubicBezTo>
                  <a:pt x="81685" y="63979"/>
                  <a:pt x="81646" y="63979"/>
                  <a:pt x="81606" y="63980"/>
                </a:cubicBezTo>
                <a:cubicBezTo>
                  <a:pt x="82405" y="63866"/>
                  <a:pt x="83204" y="63752"/>
                  <a:pt x="84003" y="63638"/>
                </a:cubicBezTo>
                <a:cubicBezTo>
                  <a:pt x="83591" y="63410"/>
                  <a:pt x="83136" y="63260"/>
                  <a:pt x="82666" y="63186"/>
                </a:cubicBezTo>
                <a:lnTo>
                  <a:pt x="82666" y="63186"/>
                </a:lnTo>
                <a:cubicBezTo>
                  <a:pt x="86368" y="62809"/>
                  <a:pt x="90066" y="62553"/>
                  <a:pt x="93749" y="62154"/>
                </a:cubicBezTo>
                <a:cubicBezTo>
                  <a:pt x="94023" y="62108"/>
                  <a:pt x="94320" y="62063"/>
                  <a:pt x="94480" y="61835"/>
                </a:cubicBezTo>
                <a:cubicBezTo>
                  <a:pt x="94552" y="61703"/>
                  <a:pt x="94504" y="61533"/>
                  <a:pt x="94413" y="61428"/>
                </a:cubicBezTo>
                <a:lnTo>
                  <a:pt x="94413" y="61428"/>
                </a:lnTo>
                <a:cubicBezTo>
                  <a:pt x="94652" y="61461"/>
                  <a:pt x="94894" y="61478"/>
                  <a:pt x="95138" y="61478"/>
                </a:cubicBezTo>
                <a:cubicBezTo>
                  <a:pt x="95855" y="61478"/>
                  <a:pt x="96579" y="61336"/>
                  <a:pt x="97242" y="61058"/>
                </a:cubicBezTo>
                <a:cubicBezTo>
                  <a:pt x="97272" y="61055"/>
                  <a:pt x="97302" y="61053"/>
                  <a:pt x="97332" y="61053"/>
                </a:cubicBezTo>
                <a:cubicBezTo>
                  <a:pt x="97815" y="61053"/>
                  <a:pt x="98205" y="61551"/>
                  <a:pt x="98657" y="61766"/>
                </a:cubicBezTo>
                <a:cubicBezTo>
                  <a:pt x="98730" y="61800"/>
                  <a:pt x="98810" y="61814"/>
                  <a:pt x="98890" y="61814"/>
                </a:cubicBezTo>
                <a:cubicBezTo>
                  <a:pt x="99342" y="61814"/>
                  <a:pt x="99829" y="61349"/>
                  <a:pt x="99519" y="61089"/>
                </a:cubicBezTo>
                <a:lnTo>
                  <a:pt x="99519" y="61089"/>
                </a:lnTo>
                <a:cubicBezTo>
                  <a:pt x="100084" y="61498"/>
                  <a:pt x="100783" y="61717"/>
                  <a:pt x="101480" y="61717"/>
                </a:cubicBezTo>
                <a:cubicBezTo>
                  <a:pt x="101791" y="61717"/>
                  <a:pt x="102102" y="61674"/>
                  <a:pt x="102400" y="61583"/>
                </a:cubicBezTo>
                <a:cubicBezTo>
                  <a:pt x="102035" y="61332"/>
                  <a:pt x="101670" y="61058"/>
                  <a:pt x="101304" y="60807"/>
                </a:cubicBezTo>
                <a:lnTo>
                  <a:pt x="101304" y="60807"/>
                </a:lnTo>
                <a:cubicBezTo>
                  <a:pt x="102286" y="61104"/>
                  <a:pt x="103290" y="61401"/>
                  <a:pt x="104272" y="61675"/>
                </a:cubicBezTo>
                <a:cubicBezTo>
                  <a:pt x="103838" y="61378"/>
                  <a:pt x="103382" y="61081"/>
                  <a:pt x="102948" y="60762"/>
                </a:cubicBezTo>
                <a:lnTo>
                  <a:pt x="102948" y="60762"/>
                </a:lnTo>
                <a:cubicBezTo>
                  <a:pt x="103929" y="61013"/>
                  <a:pt x="104888" y="61264"/>
                  <a:pt x="105870" y="61515"/>
                </a:cubicBezTo>
                <a:cubicBezTo>
                  <a:pt x="105778" y="61150"/>
                  <a:pt x="105527" y="60830"/>
                  <a:pt x="105185" y="60648"/>
                </a:cubicBezTo>
                <a:lnTo>
                  <a:pt x="105185" y="60648"/>
                </a:lnTo>
                <a:cubicBezTo>
                  <a:pt x="106463" y="61036"/>
                  <a:pt x="107764" y="61241"/>
                  <a:pt x="109088" y="61332"/>
                </a:cubicBezTo>
                <a:cubicBezTo>
                  <a:pt x="109015" y="61054"/>
                  <a:pt x="108810" y="60832"/>
                  <a:pt x="108558" y="60715"/>
                </a:cubicBezTo>
                <a:lnTo>
                  <a:pt x="108558" y="60715"/>
                </a:lnTo>
                <a:cubicBezTo>
                  <a:pt x="109316" y="60853"/>
                  <a:pt x="110087" y="60924"/>
                  <a:pt x="110863" y="60924"/>
                </a:cubicBezTo>
                <a:cubicBezTo>
                  <a:pt x="111230" y="60924"/>
                  <a:pt x="111597" y="60908"/>
                  <a:pt x="111964" y="60876"/>
                </a:cubicBezTo>
                <a:cubicBezTo>
                  <a:pt x="111485" y="60511"/>
                  <a:pt x="111005" y="60168"/>
                  <a:pt x="110549" y="59826"/>
                </a:cubicBezTo>
                <a:lnTo>
                  <a:pt x="110549" y="59826"/>
                </a:lnTo>
                <a:cubicBezTo>
                  <a:pt x="111701" y="60167"/>
                  <a:pt x="112907" y="60349"/>
                  <a:pt x="114117" y="60349"/>
                </a:cubicBezTo>
                <a:cubicBezTo>
                  <a:pt x="114847" y="60349"/>
                  <a:pt x="115579" y="60283"/>
                  <a:pt x="116301" y="60145"/>
                </a:cubicBezTo>
                <a:cubicBezTo>
                  <a:pt x="116230" y="60088"/>
                  <a:pt x="116152" y="60038"/>
                  <a:pt x="116070" y="59997"/>
                </a:cubicBezTo>
                <a:lnTo>
                  <a:pt x="116070" y="59997"/>
                </a:lnTo>
                <a:cubicBezTo>
                  <a:pt x="116647" y="60019"/>
                  <a:pt x="117225" y="60030"/>
                  <a:pt x="117802" y="60030"/>
                </a:cubicBezTo>
                <a:cubicBezTo>
                  <a:pt x="120486" y="60030"/>
                  <a:pt x="123166" y="59790"/>
                  <a:pt x="125796" y="59301"/>
                </a:cubicBezTo>
                <a:cubicBezTo>
                  <a:pt x="128558" y="58799"/>
                  <a:pt x="132141" y="58365"/>
                  <a:pt x="134629" y="57018"/>
                </a:cubicBezTo>
                <a:cubicBezTo>
                  <a:pt x="133579" y="56699"/>
                  <a:pt x="132507" y="56448"/>
                  <a:pt x="131434" y="56311"/>
                </a:cubicBezTo>
                <a:cubicBezTo>
                  <a:pt x="131594" y="56105"/>
                  <a:pt x="131776" y="55923"/>
                  <a:pt x="131936" y="55740"/>
                </a:cubicBezTo>
                <a:cubicBezTo>
                  <a:pt x="131855" y="55722"/>
                  <a:pt x="131772" y="55713"/>
                  <a:pt x="131690" y="55713"/>
                </a:cubicBezTo>
                <a:cubicBezTo>
                  <a:pt x="131265" y="55713"/>
                  <a:pt x="130853" y="55951"/>
                  <a:pt x="130681" y="56334"/>
                </a:cubicBezTo>
                <a:cubicBezTo>
                  <a:pt x="130703" y="55877"/>
                  <a:pt x="130749" y="55398"/>
                  <a:pt x="130795" y="54941"/>
                </a:cubicBezTo>
                <a:lnTo>
                  <a:pt x="130795" y="54941"/>
                </a:lnTo>
                <a:cubicBezTo>
                  <a:pt x="130521" y="55672"/>
                  <a:pt x="129790" y="56197"/>
                  <a:pt x="129014" y="56197"/>
                </a:cubicBezTo>
                <a:cubicBezTo>
                  <a:pt x="128997" y="56197"/>
                  <a:pt x="128980" y="56197"/>
                  <a:pt x="128963" y="56197"/>
                </a:cubicBezTo>
                <a:cubicBezTo>
                  <a:pt x="128206" y="56197"/>
                  <a:pt x="127479" y="55702"/>
                  <a:pt x="127188" y="55010"/>
                </a:cubicBezTo>
                <a:lnTo>
                  <a:pt x="127188" y="55010"/>
                </a:lnTo>
                <a:cubicBezTo>
                  <a:pt x="127257" y="55375"/>
                  <a:pt x="127302" y="55717"/>
                  <a:pt x="127371" y="56083"/>
                </a:cubicBezTo>
                <a:cubicBezTo>
                  <a:pt x="126504" y="56014"/>
                  <a:pt x="125750" y="55329"/>
                  <a:pt x="125568" y="54485"/>
                </a:cubicBezTo>
                <a:lnTo>
                  <a:pt x="125568" y="54485"/>
                </a:lnTo>
                <a:cubicBezTo>
                  <a:pt x="125613" y="55101"/>
                  <a:pt x="125568" y="55740"/>
                  <a:pt x="125454" y="56334"/>
                </a:cubicBezTo>
                <a:cubicBezTo>
                  <a:pt x="124929" y="55809"/>
                  <a:pt x="124495" y="55170"/>
                  <a:pt x="124175" y="54508"/>
                </a:cubicBezTo>
                <a:cubicBezTo>
                  <a:pt x="123902" y="54690"/>
                  <a:pt x="123970" y="55101"/>
                  <a:pt x="123993" y="55443"/>
                </a:cubicBezTo>
                <a:cubicBezTo>
                  <a:pt x="124034" y="55751"/>
                  <a:pt x="123873" y="56168"/>
                  <a:pt x="123592" y="56168"/>
                </a:cubicBezTo>
                <a:cubicBezTo>
                  <a:pt x="123559" y="56168"/>
                  <a:pt x="123526" y="56163"/>
                  <a:pt x="123491" y="56151"/>
                </a:cubicBezTo>
                <a:cubicBezTo>
                  <a:pt x="123377" y="56128"/>
                  <a:pt x="123308" y="56014"/>
                  <a:pt x="123240" y="55923"/>
                </a:cubicBezTo>
                <a:cubicBezTo>
                  <a:pt x="122989" y="55626"/>
                  <a:pt x="122760" y="55329"/>
                  <a:pt x="122532" y="55033"/>
                </a:cubicBezTo>
                <a:lnTo>
                  <a:pt x="122532" y="55033"/>
                </a:lnTo>
                <a:cubicBezTo>
                  <a:pt x="122578" y="55375"/>
                  <a:pt x="122578" y="55740"/>
                  <a:pt x="122441" y="56037"/>
                </a:cubicBezTo>
                <a:cubicBezTo>
                  <a:pt x="121459" y="54941"/>
                  <a:pt x="119382" y="54850"/>
                  <a:pt x="118013" y="54325"/>
                </a:cubicBezTo>
                <a:lnTo>
                  <a:pt x="118013" y="54325"/>
                </a:lnTo>
                <a:lnTo>
                  <a:pt x="118652" y="55170"/>
                </a:lnTo>
                <a:lnTo>
                  <a:pt x="114931" y="54622"/>
                </a:lnTo>
                <a:lnTo>
                  <a:pt x="114931" y="54622"/>
                </a:lnTo>
                <a:cubicBezTo>
                  <a:pt x="115205" y="54759"/>
                  <a:pt x="115456" y="54919"/>
                  <a:pt x="115707" y="55055"/>
                </a:cubicBezTo>
                <a:cubicBezTo>
                  <a:pt x="115130" y="54838"/>
                  <a:pt x="114535" y="54759"/>
                  <a:pt x="113930" y="54759"/>
                </a:cubicBezTo>
                <a:cubicBezTo>
                  <a:pt x="112335" y="54759"/>
                  <a:pt x="110668" y="55307"/>
                  <a:pt x="109045" y="55307"/>
                </a:cubicBezTo>
                <a:cubicBezTo>
                  <a:pt x="109022" y="55307"/>
                  <a:pt x="108998" y="55307"/>
                  <a:pt x="108974" y="55307"/>
                </a:cubicBezTo>
                <a:cubicBezTo>
                  <a:pt x="107262" y="55261"/>
                  <a:pt x="105550" y="54576"/>
                  <a:pt x="104317" y="53389"/>
                </a:cubicBezTo>
                <a:lnTo>
                  <a:pt x="104317" y="53389"/>
                </a:lnTo>
                <a:cubicBezTo>
                  <a:pt x="105313" y="53876"/>
                  <a:pt x="106446" y="54147"/>
                  <a:pt x="107553" y="54147"/>
                </a:cubicBezTo>
                <a:cubicBezTo>
                  <a:pt x="107639" y="54147"/>
                  <a:pt x="107724" y="54146"/>
                  <a:pt x="107810" y="54142"/>
                </a:cubicBezTo>
                <a:cubicBezTo>
                  <a:pt x="108084" y="53911"/>
                  <a:pt x="108450" y="53790"/>
                  <a:pt x="108810" y="53790"/>
                </a:cubicBezTo>
                <a:cubicBezTo>
                  <a:pt x="109018" y="53790"/>
                  <a:pt x="109223" y="53830"/>
                  <a:pt x="109407" y="53914"/>
                </a:cubicBezTo>
                <a:cubicBezTo>
                  <a:pt x="108997" y="53549"/>
                  <a:pt x="108677" y="53070"/>
                  <a:pt x="108540" y="52545"/>
                </a:cubicBezTo>
                <a:lnTo>
                  <a:pt x="108540" y="52545"/>
                </a:lnTo>
                <a:cubicBezTo>
                  <a:pt x="109721" y="53557"/>
                  <a:pt x="111276" y="54095"/>
                  <a:pt x="112827" y="54095"/>
                </a:cubicBezTo>
                <a:cubicBezTo>
                  <a:pt x="113375" y="54095"/>
                  <a:pt x="113922" y="54028"/>
                  <a:pt x="114452" y="53891"/>
                </a:cubicBezTo>
                <a:cubicBezTo>
                  <a:pt x="113288" y="53777"/>
                  <a:pt x="112192" y="53275"/>
                  <a:pt x="111370" y="52453"/>
                </a:cubicBezTo>
                <a:lnTo>
                  <a:pt x="111370" y="52453"/>
                </a:lnTo>
                <a:cubicBezTo>
                  <a:pt x="112808" y="52613"/>
                  <a:pt x="114224" y="53001"/>
                  <a:pt x="115547" y="53617"/>
                </a:cubicBezTo>
                <a:cubicBezTo>
                  <a:pt x="115889" y="53465"/>
                  <a:pt x="116262" y="53390"/>
                  <a:pt x="116636" y="53390"/>
                </a:cubicBezTo>
                <a:cubicBezTo>
                  <a:pt x="117213" y="53390"/>
                  <a:pt x="117793" y="53568"/>
                  <a:pt x="118264" y="53914"/>
                </a:cubicBezTo>
                <a:cubicBezTo>
                  <a:pt x="118035" y="53549"/>
                  <a:pt x="117830" y="53207"/>
                  <a:pt x="117602" y="52864"/>
                </a:cubicBezTo>
                <a:lnTo>
                  <a:pt x="117602" y="52864"/>
                </a:lnTo>
                <a:cubicBezTo>
                  <a:pt x="118418" y="53345"/>
                  <a:pt x="119522" y="53686"/>
                  <a:pt x="120558" y="53686"/>
                </a:cubicBezTo>
                <a:cubicBezTo>
                  <a:pt x="121145" y="53686"/>
                  <a:pt x="121711" y="53577"/>
                  <a:pt x="122190" y="53321"/>
                </a:cubicBezTo>
                <a:cubicBezTo>
                  <a:pt x="122121" y="53252"/>
                  <a:pt x="122075" y="53184"/>
                  <a:pt x="122053" y="53092"/>
                </a:cubicBezTo>
                <a:cubicBezTo>
                  <a:pt x="122148" y="53029"/>
                  <a:pt x="122876" y="52777"/>
                  <a:pt x="123308" y="52777"/>
                </a:cubicBezTo>
                <a:cubicBezTo>
                  <a:pt x="123496" y="52777"/>
                  <a:pt x="123628" y="52824"/>
                  <a:pt x="123628" y="52956"/>
                </a:cubicBezTo>
                <a:cubicBezTo>
                  <a:pt x="123628" y="52796"/>
                  <a:pt x="123628" y="52636"/>
                  <a:pt x="123628" y="52476"/>
                </a:cubicBezTo>
                <a:cubicBezTo>
                  <a:pt x="130133" y="52773"/>
                  <a:pt x="136752" y="52636"/>
                  <a:pt x="143349" y="52727"/>
                </a:cubicBezTo>
                <a:cubicBezTo>
                  <a:pt x="137002" y="52030"/>
                  <a:pt x="130500" y="51243"/>
                  <a:pt x="124127" y="51243"/>
                </a:cubicBezTo>
                <a:cubicBezTo>
                  <a:pt x="124037" y="51243"/>
                  <a:pt x="123946" y="51243"/>
                  <a:pt x="123856" y="51244"/>
                </a:cubicBezTo>
                <a:cubicBezTo>
                  <a:pt x="124038" y="51107"/>
                  <a:pt x="124244" y="50970"/>
                  <a:pt x="124426" y="50833"/>
                </a:cubicBezTo>
                <a:lnTo>
                  <a:pt x="124426" y="50833"/>
                </a:lnTo>
                <a:cubicBezTo>
                  <a:pt x="123513" y="50970"/>
                  <a:pt x="122623" y="51107"/>
                  <a:pt x="121710" y="51244"/>
                </a:cubicBezTo>
                <a:cubicBezTo>
                  <a:pt x="122098" y="50993"/>
                  <a:pt x="122509" y="50764"/>
                  <a:pt x="122897" y="50536"/>
                </a:cubicBezTo>
                <a:lnTo>
                  <a:pt x="122897" y="50536"/>
                </a:lnTo>
                <a:cubicBezTo>
                  <a:pt x="121847" y="50650"/>
                  <a:pt x="120797" y="50833"/>
                  <a:pt x="119770" y="51107"/>
                </a:cubicBezTo>
                <a:cubicBezTo>
                  <a:pt x="120158" y="50924"/>
                  <a:pt x="120546" y="50741"/>
                  <a:pt x="120934" y="50559"/>
                </a:cubicBezTo>
                <a:cubicBezTo>
                  <a:pt x="120827" y="50552"/>
                  <a:pt x="120719" y="50549"/>
                  <a:pt x="120612" y="50549"/>
                </a:cubicBezTo>
                <a:cubicBezTo>
                  <a:pt x="120004" y="50549"/>
                  <a:pt x="119401" y="50653"/>
                  <a:pt x="118825" y="50862"/>
                </a:cubicBezTo>
                <a:lnTo>
                  <a:pt x="118825" y="50862"/>
                </a:lnTo>
                <a:cubicBezTo>
                  <a:pt x="118891" y="50786"/>
                  <a:pt x="118888" y="50625"/>
                  <a:pt x="118789" y="50559"/>
                </a:cubicBezTo>
                <a:cubicBezTo>
                  <a:pt x="118739" y="50526"/>
                  <a:pt x="118684" y="50514"/>
                  <a:pt x="118627" y="50514"/>
                </a:cubicBezTo>
                <a:cubicBezTo>
                  <a:pt x="118526" y="50514"/>
                  <a:pt x="118420" y="50552"/>
                  <a:pt x="118332" y="50582"/>
                </a:cubicBezTo>
                <a:cubicBezTo>
                  <a:pt x="118030" y="50711"/>
                  <a:pt x="117728" y="50820"/>
                  <a:pt x="117426" y="50947"/>
                </a:cubicBezTo>
                <a:lnTo>
                  <a:pt x="117426" y="50947"/>
                </a:lnTo>
                <a:cubicBezTo>
                  <a:pt x="117710" y="50807"/>
                  <a:pt x="117844" y="50406"/>
                  <a:pt x="117693" y="50148"/>
                </a:cubicBezTo>
                <a:lnTo>
                  <a:pt x="117693" y="50148"/>
                </a:lnTo>
                <a:cubicBezTo>
                  <a:pt x="117111" y="50529"/>
                  <a:pt x="116142" y="50998"/>
                  <a:pt x="115358" y="50998"/>
                </a:cubicBezTo>
                <a:cubicBezTo>
                  <a:pt x="115250" y="50998"/>
                  <a:pt x="115145" y="50989"/>
                  <a:pt x="115045" y="50970"/>
                </a:cubicBezTo>
                <a:cubicBezTo>
                  <a:pt x="114383" y="50856"/>
                  <a:pt x="114680" y="50239"/>
                  <a:pt x="113904" y="50216"/>
                </a:cubicBezTo>
                <a:cubicBezTo>
                  <a:pt x="113396" y="50209"/>
                  <a:pt x="112908" y="50205"/>
                  <a:pt x="112435" y="50205"/>
                </a:cubicBezTo>
                <a:cubicBezTo>
                  <a:pt x="110639" y="50205"/>
                  <a:pt x="109043" y="50250"/>
                  <a:pt x="107248" y="50250"/>
                </a:cubicBezTo>
                <a:cubicBezTo>
                  <a:pt x="106774" y="50250"/>
                  <a:pt x="106287" y="50247"/>
                  <a:pt x="105778" y="50239"/>
                </a:cubicBezTo>
                <a:cubicBezTo>
                  <a:pt x="106052" y="50102"/>
                  <a:pt x="106326" y="49988"/>
                  <a:pt x="106600" y="49851"/>
                </a:cubicBezTo>
                <a:cubicBezTo>
                  <a:pt x="106352" y="49793"/>
                  <a:pt x="106097" y="49765"/>
                  <a:pt x="105842" y="49765"/>
                </a:cubicBezTo>
                <a:cubicBezTo>
                  <a:pt x="105310" y="49765"/>
                  <a:pt x="104777" y="49887"/>
                  <a:pt x="104303" y="50110"/>
                </a:cubicBezTo>
                <a:lnTo>
                  <a:pt x="104303" y="50110"/>
                </a:lnTo>
                <a:cubicBezTo>
                  <a:pt x="104586" y="49970"/>
                  <a:pt x="104825" y="49727"/>
                  <a:pt x="104979" y="49463"/>
                </a:cubicBezTo>
                <a:lnTo>
                  <a:pt x="104979" y="49463"/>
                </a:lnTo>
                <a:cubicBezTo>
                  <a:pt x="104544" y="49500"/>
                  <a:pt x="104108" y="49608"/>
                  <a:pt x="103696" y="49777"/>
                </a:cubicBezTo>
                <a:lnTo>
                  <a:pt x="103696" y="49777"/>
                </a:lnTo>
                <a:cubicBezTo>
                  <a:pt x="103946" y="49620"/>
                  <a:pt x="104151" y="49377"/>
                  <a:pt x="104249" y="49098"/>
                </a:cubicBezTo>
                <a:lnTo>
                  <a:pt x="104249" y="49098"/>
                </a:lnTo>
                <a:cubicBezTo>
                  <a:pt x="103935" y="49328"/>
                  <a:pt x="103545" y="49443"/>
                  <a:pt x="103165" y="49443"/>
                </a:cubicBezTo>
                <a:cubicBezTo>
                  <a:pt x="103131" y="49443"/>
                  <a:pt x="103096" y="49442"/>
                  <a:pt x="103062" y="49440"/>
                </a:cubicBezTo>
                <a:cubicBezTo>
                  <a:pt x="103633" y="49144"/>
                  <a:pt x="104021" y="48527"/>
                  <a:pt x="104066" y="47865"/>
                </a:cubicBezTo>
                <a:lnTo>
                  <a:pt x="104066" y="47865"/>
                </a:lnTo>
                <a:cubicBezTo>
                  <a:pt x="103382" y="48619"/>
                  <a:pt x="102446" y="49121"/>
                  <a:pt x="101464" y="49349"/>
                </a:cubicBezTo>
                <a:cubicBezTo>
                  <a:pt x="101601" y="49075"/>
                  <a:pt x="101761" y="48801"/>
                  <a:pt x="101898" y="48527"/>
                </a:cubicBezTo>
                <a:lnTo>
                  <a:pt x="101898" y="48527"/>
                </a:lnTo>
                <a:cubicBezTo>
                  <a:pt x="100846" y="49043"/>
                  <a:pt x="99590" y="49502"/>
                  <a:pt x="98381" y="49502"/>
                </a:cubicBezTo>
                <a:cubicBezTo>
                  <a:pt x="98252" y="49502"/>
                  <a:pt x="98123" y="49497"/>
                  <a:pt x="97995" y="49486"/>
                </a:cubicBezTo>
                <a:cubicBezTo>
                  <a:pt x="98406" y="49349"/>
                  <a:pt x="98839" y="49121"/>
                  <a:pt x="99159" y="48824"/>
                </a:cubicBezTo>
                <a:cubicBezTo>
                  <a:pt x="98899" y="48767"/>
                  <a:pt x="98635" y="48739"/>
                  <a:pt x="98375" y="48739"/>
                </a:cubicBezTo>
                <a:cubicBezTo>
                  <a:pt x="98030" y="48739"/>
                  <a:pt x="97689" y="48788"/>
                  <a:pt x="97364" y="48883"/>
                </a:cubicBezTo>
                <a:lnTo>
                  <a:pt x="97364" y="48883"/>
                </a:lnTo>
                <a:cubicBezTo>
                  <a:pt x="97775" y="48713"/>
                  <a:pt x="98148" y="48466"/>
                  <a:pt x="98451" y="48162"/>
                </a:cubicBezTo>
                <a:lnTo>
                  <a:pt x="98451" y="48162"/>
                </a:lnTo>
                <a:cubicBezTo>
                  <a:pt x="98030" y="48391"/>
                  <a:pt x="97544" y="48506"/>
                  <a:pt x="97056" y="48506"/>
                </a:cubicBezTo>
                <a:cubicBezTo>
                  <a:pt x="96619" y="48506"/>
                  <a:pt x="96180" y="48414"/>
                  <a:pt x="95781" y="48231"/>
                </a:cubicBezTo>
                <a:cubicBezTo>
                  <a:pt x="96123" y="48208"/>
                  <a:pt x="96465" y="47980"/>
                  <a:pt x="96602" y="47660"/>
                </a:cubicBezTo>
                <a:lnTo>
                  <a:pt x="96602" y="47660"/>
                </a:lnTo>
                <a:cubicBezTo>
                  <a:pt x="96447" y="48024"/>
                  <a:pt x="95664" y="48134"/>
                  <a:pt x="94703" y="48134"/>
                </a:cubicBezTo>
                <a:cubicBezTo>
                  <a:pt x="93200" y="48134"/>
                  <a:pt x="91261" y="47864"/>
                  <a:pt x="90595" y="47864"/>
                </a:cubicBezTo>
                <a:cubicBezTo>
                  <a:pt x="90563" y="47864"/>
                  <a:pt x="90534" y="47864"/>
                  <a:pt x="90508" y="47865"/>
                </a:cubicBezTo>
                <a:cubicBezTo>
                  <a:pt x="90850" y="47751"/>
                  <a:pt x="91170" y="47500"/>
                  <a:pt x="91353" y="47204"/>
                </a:cubicBezTo>
                <a:cubicBezTo>
                  <a:pt x="91254" y="47196"/>
                  <a:pt x="91154" y="47192"/>
                  <a:pt x="91054" y="47192"/>
                </a:cubicBezTo>
                <a:cubicBezTo>
                  <a:pt x="90676" y="47192"/>
                  <a:pt x="90295" y="47247"/>
                  <a:pt x="89933" y="47356"/>
                </a:cubicBezTo>
                <a:lnTo>
                  <a:pt x="89933" y="47356"/>
                </a:lnTo>
                <a:cubicBezTo>
                  <a:pt x="90385" y="47153"/>
                  <a:pt x="90771" y="46804"/>
                  <a:pt x="91010" y="46382"/>
                </a:cubicBezTo>
                <a:lnTo>
                  <a:pt x="91010" y="46382"/>
                </a:lnTo>
                <a:cubicBezTo>
                  <a:pt x="89915" y="46701"/>
                  <a:pt x="88773" y="46907"/>
                  <a:pt x="87609" y="46975"/>
                </a:cubicBezTo>
                <a:cubicBezTo>
                  <a:pt x="88157" y="46587"/>
                  <a:pt x="88796" y="46313"/>
                  <a:pt x="89435" y="46154"/>
                </a:cubicBezTo>
                <a:cubicBezTo>
                  <a:pt x="88899" y="45964"/>
                  <a:pt x="88320" y="45862"/>
                  <a:pt x="87742" y="45862"/>
                </a:cubicBezTo>
                <a:cubicBezTo>
                  <a:pt x="87637" y="45862"/>
                  <a:pt x="87533" y="45866"/>
                  <a:pt x="87428" y="45873"/>
                </a:cubicBezTo>
                <a:lnTo>
                  <a:pt x="87428" y="45873"/>
                </a:lnTo>
                <a:cubicBezTo>
                  <a:pt x="87815" y="45737"/>
                  <a:pt x="88130" y="45388"/>
                  <a:pt x="88180" y="44990"/>
                </a:cubicBezTo>
                <a:lnTo>
                  <a:pt x="88180" y="44990"/>
                </a:lnTo>
                <a:cubicBezTo>
                  <a:pt x="87404" y="45172"/>
                  <a:pt x="86628" y="45378"/>
                  <a:pt x="85852" y="45560"/>
                </a:cubicBezTo>
                <a:cubicBezTo>
                  <a:pt x="86468" y="45355"/>
                  <a:pt x="86947" y="44853"/>
                  <a:pt x="87107" y="44237"/>
                </a:cubicBezTo>
                <a:lnTo>
                  <a:pt x="87107" y="44237"/>
                </a:lnTo>
                <a:cubicBezTo>
                  <a:pt x="87072" y="44367"/>
                  <a:pt x="86278" y="44407"/>
                  <a:pt x="85233" y="44407"/>
                </a:cubicBezTo>
                <a:cubicBezTo>
                  <a:pt x="83534" y="44407"/>
                  <a:pt x="81173" y="44300"/>
                  <a:pt x="80341" y="44300"/>
                </a:cubicBezTo>
                <a:cubicBezTo>
                  <a:pt x="80248" y="44300"/>
                  <a:pt x="80174" y="44302"/>
                  <a:pt x="80123" y="44305"/>
                </a:cubicBezTo>
                <a:cubicBezTo>
                  <a:pt x="78502" y="44419"/>
                  <a:pt x="76973" y="44830"/>
                  <a:pt x="75375" y="45058"/>
                </a:cubicBezTo>
                <a:cubicBezTo>
                  <a:pt x="75186" y="45086"/>
                  <a:pt x="74987" y="45097"/>
                  <a:pt x="74783" y="45097"/>
                </a:cubicBezTo>
                <a:cubicBezTo>
                  <a:pt x="73899" y="45097"/>
                  <a:pt x="72902" y="44885"/>
                  <a:pt x="72085" y="44885"/>
                </a:cubicBezTo>
                <a:cubicBezTo>
                  <a:pt x="71861" y="44885"/>
                  <a:pt x="71651" y="44901"/>
                  <a:pt x="71461" y="44941"/>
                </a:cubicBezTo>
                <a:lnTo>
                  <a:pt x="71461" y="44941"/>
                </a:lnTo>
                <a:cubicBezTo>
                  <a:pt x="72415" y="44737"/>
                  <a:pt x="73347" y="44532"/>
                  <a:pt x="74302" y="44328"/>
                </a:cubicBezTo>
                <a:cubicBezTo>
                  <a:pt x="73674" y="44079"/>
                  <a:pt x="72990" y="43943"/>
                  <a:pt x="72303" y="43943"/>
                </a:cubicBezTo>
                <a:cubicBezTo>
                  <a:pt x="72079" y="43943"/>
                  <a:pt x="71855" y="43958"/>
                  <a:pt x="71633" y="43987"/>
                </a:cubicBezTo>
                <a:lnTo>
                  <a:pt x="71633" y="43987"/>
                </a:lnTo>
                <a:cubicBezTo>
                  <a:pt x="71846" y="43918"/>
                  <a:pt x="72043" y="43811"/>
                  <a:pt x="72202" y="43666"/>
                </a:cubicBezTo>
                <a:cubicBezTo>
                  <a:pt x="71495" y="43643"/>
                  <a:pt x="70787" y="43597"/>
                  <a:pt x="70079" y="43574"/>
                </a:cubicBezTo>
                <a:cubicBezTo>
                  <a:pt x="70559" y="43529"/>
                  <a:pt x="71015" y="43255"/>
                  <a:pt x="71289" y="42867"/>
                </a:cubicBezTo>
                <a:lnTo>
                  <a:pt x="71289" y="42867"/>
                </a:lnTo>
                <a:cubicBezTo>
                  <a:pt x="70658" y="43191"/>
                  <a:pt x="69942" y="43359"/>
                  <a:pt x="69219" y="43359"/>
                </a:cubicBezTo>
                <a:cubicBezTo>
                  <a:pt x="69026" y="43359"/>
                  <a:pt x="68833" y="43347"/>
                  <a:pt x="68641" y="43323"/>
                </a:cubicBezTo>
                <a:cubicBezTo>
                  <a:pt x="68778" y="43141"/>
                  <a:pt x="68870" y="42912"/>
                  <a:pt x="68870" y="42684"/>
                </a:cubicBezTo>
                <a:lnTo>
                  <a:pt x="68870" y="42684"/>
                </a:lnTo>
                <a:cubicBezTo>
                  <a:pt x="68299" y="42795"/>
                  <a:pt x="67729" y="42862"/>
                  <a:pt x="67166" y="42862"/>
                </a:cubicBezTo>
                <a:cubicBezTo>
                  <a:pt x="66941" y="42862"/>
                  <a:pt x="66718" y="42851"/>
                  <a:pt x="66496" y="42829"/>
                </a:cubicBezTo>
                <a:lnTo>
                  <a:pt x="66496" y="42829"/>
                </a:lnTo>
                <a:cubicBezTo>
                  <a:pt x="66730" y="42820"/>
                  <a:pt x="66870" y="42459"/>
                  <a:pt x="66724" y="42250"/>
                </a:cubicBezTo>
                <a:cubicBezTo>
                  <a:pt x="66587" y="41999"/>
                  <a:pt x="66268" y="41931"/>
                  <a:pt x="65971" y="41885"/>
                </a:cubicBezTo>
                <a:cubicBezTo>
                  <a:pt x="65653" y="41845"/>
                  <a:pt x="65326" y="41821"/>
                  <a:pt x="64997" y="41821"/>
                </a:cubicBezTo>
                <a:cubicBezTo>
                  <a:pt x="64760" y="41821"/>
                  <a:pt x="64521" y="41834"/>
                  <a:pt x="64282" y="41862"/>
                </a:cubicBezTo>
                <a:cubicBezTo>
                  <a:pt x="64693" y="41703"/>
                  <a:pt x="65149" y="41611"/>
                  <a:pt x="65606" y="41589"/>
                </a:cubicBezTo>
                <a:cubicBezTo>
                  <a:pt x="64533" y="41086"/>
                  <a:pt x="63186" y="40972"/>
                  <a:pt x="62228" y="40424"/>
                </a:cubicBezTo>
                <a:cubicBezTo>
                  <a:pt x="62416" y="40027"/>
                  <a:pt x="62891" y="39591"/>
                  <a:pt x="63374" y="39591"/>
                </a:cubicBezTo>
                <a:cubicBezTo>
                  <a:pt x="63414" y="39591"/>
                  <a:pt x="63455" y="39595"/>
                  <a:pt x="63495" y="39601"/>
                </a:cubicBezTo>
                <a:lnTo>
                  <a:pt x="63495" y="39601"/>
                </a:lnTo>
                <a:cubicBezTo>
                  <a:pt x="62389" y="39417"/>
                  <a:pt x="61284" y="39325"/>
                  <a:pt x="60178" y="39325"/>
                </a:cubicBezTo>
                <a:cubicBezTo>
                  <a:pt x="60055" y="39325"/>
                  <a:pt x="59931" y="39327"/>
                  <a:pt x="59808" y="39329"/>
                </a:cubicBezTo>
                <a:cubicBezTo>
                  <a:pt x="59808" y="39009"/>
                  <a:pt x="59945" y="38690"/>
                  <a:pt x="60150" y="38461"/>
                </a:cubicBezTo>
                <a:cubicBezTo>
                  <a:pt x="59331" y="38292"/>
                  <a:pt x="58494" y="38210"/>
                  <a:pt x="57655" y="38210"/>
                </a:cubicBezTo>
                <a:cubicBezTo>
                  <a:pt x="57158" y="38210"/>
                  <a:pt x="56660" y="38239"/>
                  <a:pt x="56165" y="38295"/>
                </a:cubicBezTo>
                <a:lnTo>
                  <a:pt x="56165" y="38295"/>
                </a:lnTo>
                <a:cubicBezTo>
                  <a:pt x="56395" y="38240"/>
                  <a:pt x="56461" y="37831"/>
                  <a:pt x="56270" y="37640"/>
                </a:cubicBezTo>
                <a:cubicBezTo>
                  <a:pt x="56088" y="37434"/>
                  <a:pt x="55768" y="37434"/>
                  <a:pt x="55471" y="37412"/>
                </a:cubicBezTo>
                <a:cubicBezTo>
                  <a:pt x="54490" y="37412"/>
                  <a:pt x="53508" y="37389"/>
                  <a:pt x="52527" y="37389"/>
                </a:cubicBezTo>
                <a:lnTo>
                  <a:pt x="53417" y="36750"/>
                </a:lnTo>
                <a:cubicBezTo>
                  <a:pt x="52542" y="36330"/>
                  <a:pt x="51580" y="36115"/>
                  <a:pt x="50611" y="36115"/>
                </a:cubicBezTo>
                <a:cubicBezTo>
                  <a:pt x="50367" y="36115"/>
                  <a:pt x="50123" y="36129"/>
                  <a:pt x="49879" y="36156"/>
                </a:cubicBezTo>
                <a:cubicBezTo>
                  <a:pt x="50199" y="36019"/>
                  <a:pt x="50267" y="35517"/>
                  <a:pt x="49993" y="35312"/>
                </a:cubicBezTo>
                <a:lnTo>
                  <a:pt x="49993" y="35312"/>
                </a:lnTo>
                <a:cubicBezTo>
                  <a:pt x="49012" y="35471"/>
                  <a:pt x="48053" y="35654"/>
                  <a:pt x="47072" y="35814"/>
                </a:cubicBezTo>
                <a:cubicBezTo>
                  <a:pt x="47476" y="35746"/>
                  <a:pt x="47151" y="35060"/>
                  <a:pt x="46727" y="35060"/>
                </a:cubicBezTo>
                <a:cubicBezTo>
                  <a:pt x="46720" y="35060"/>
                  <a:pt x="46713" y="35060"/>
                  <a:pt x="46706" y="35061"/>
                </a:cubicBezTo>
                <a:cubicBezTo>
                  <a:pt x="46415" y="35061"/>
                  <a:pt x="46100" y="35187"/>
                  <a:pt x="45812" y="35187"/>
                </a:cubicBezTo>
                <a:cubicBezTo>
                  <a:pt x="45694" y="35187"/>
                  <a:pt x="45580" y="35166"/>
                  <a:pt x="45474" y="35106"/>
                </a:cubicBezTo>
                <a:cubicBezTo>
                  <a:pt x="45862" y="35083"/>
                  <a:pt x="46204" y="34878"/>
                  <a:pt x="46432" y="34581"/>
                </a:cubicBezTo>
                <a:cubicBezTo>
                  <a:pt x="46387" y="34216"/>
                  <a:pt x="46318" y="33851"/>
                  <a:pt x="46273" y="33486"/>
                </a:cubicBezTo>
                <a:cubicBezTo>
                  <a:pt x="45536" y="33553"/>
                  <a:pt x="44822" y="33881"/>
                  <a:pt x="44279" y="34386"/>
                </a:cubicBezTo>
                <a:lnTo>
                  <a:pt x="44279" y="34386"/>
                </a:lnTo>
                <a:cubicBezTo>
                  <a:pt x="44517" y="34129"/>
                  <a:pt x="44086" y="33814"/>
                  <a:pt x="43691" y="33814"/>
                </a:cubicBezTo>
                <a:cubicBezTo>
                  <a:pt x="43567" y="33814"/>
                  <a:pt x="43446" y="33845"/>
                  <a:pt x="43351" y="33919"/>
                </a:cubicBezTo>
                <a:cubicBezTo>
                  <a:pt x="42977" y="34231"/>
                  <a:pt x="42640" y="34733"/>
                  <a:pt x="42186" y="34733"/>
                </a:cubicBezTo>
                <a:cubicBezTo>
                  <a:pt x="42142" y="34733"/>
                  <a:pt x="42096" y="34728"/>
                  <a:pt x="42050" y="34718"/>
                </a:cubicBezTo>
                <a:cubicBezTo>
                  <a:pt x="42301" y="34376"/>
                  <a:pt x="42552" y="34011"/>
                  <a:pt x="42803" y="33668"/>
                </a:cubicBezTo>
                <a:lnTo>
                  <a:pt x="42803" y="33668"/>
                </a:lnTo>
                <a:lnTo>
                  <a:pt x="40315" y="34239"/>
                </a:lnTo>
                <a:cubicBezTo>
                  <a:pt x="40475" y="33965"/>
                  <a:pt x="40658" y="33668"/>
                  <a:pt x="40817" y="33371"/>
                </a:cubicBezTo>
                <a:cubicBezTo>
                  <a:pt x="40110" y="33349"/>
                  <a:pt x="39402" y="33326"/>
                  <a:pt x="38695" y="33303"/>
                </a:cubicBezTo>
                <a:cubicBezTo>
                  <a:pt x="39083" y="33143"/>
                  <a:pt x="39402" y="32846"/>
                  <a:pt x="39585" y="32481"/>
                </a:cubicBezTo>
                <a:cubicBezTo>
                  <a:pt x="35727" y="32162"/>
                  <a:pt x="31984" y="30747"/>
                  <a:pt x="28880" y="28418"/>
                </a:cubicBezTo>
                <a:lnTo>
                  <a:pt x="28880" y="28418"/>
                </a:lnTo>
                <a:cubicBezTo>
                  <a:pt x="32281" y="29537"/>
                  <a:pt x="35682" y="30655"/>
                  <a:pt x="39174" y="31340"/>
                </a:cubicBezTo>
                <a:cubicBezTo>
                  <a:pt x="43853" y="32253"/>
                  <a:pt x="48715" y="32390"/>
                  <a:pt x="53212" y="33896"/>
                </a:cubicBezTo>
                <a:cubicBezTo>
                  <a:pt x="55553" y="34683"/>
                  <a:pt x="57805" y="36365"/>
                  <a:pt x="60130" y="36365"/>
                </a:cubicBezTo>
                <a:cubicBezTo>
                  <a:pt x="60910" y="36365"/>
                  <a:pt x="61699" y="36176"/>
                  <a:pt x="62501" y="35700"/>
                </a:cubicBezTo>
                <a:cubicBezTo>
                  <a:pt x="62619" y="35626"/>
                  <a:pt x="62775" y="35552"/>
                  <a:pt x="62908" y="35552"/>
                </a:cubicBezTo>
                <a:cubicBezTo>
                  <a:pt x="62981" y="35552"/>
                  <a:pt x="63046" y="35575"/>
                  <a:pt x="63095" y="35631"/>
                </a:cubicBezTo>
                <a:cubicBezTo>
                  <a:pt x="63255" y="35791"/>
                  <a:pt x="63118" y="36065"/>
                  <a:pt x="62958" y="36247"/>
                </a:cubicBezTo>
                <a:cubicBezTo>
                  <a:pt x="62593" y="36635"/>
                  <a:pt x="62159" y="37023"/>
                  <a:pt x="61703" y="37320"/>
                </a:cubicBezTo>
                <a:cubicBezTo>
                  <a:pt x="62113" y="37138"/>
                  <a:pt x="62547" y="37001"/>
                  <a:pt x="62981" y="36887"/>
                </a:cubicBezTo>
                <a:cubicBezTo>
                  <a:pt x="63047" y="36873"/>
                  <a:pt x="63113" y="36860"/>
                  <a:pt x="63174" y="36860"/>
                </a:cubicBezTo>
                <a:cubicBezTo>
                  <a:pt x="63219" y="36860"/>
                  <a:pt x="63262" y="36867"/>
                  <a:pt x="63300" y="36887"/>
                </a:cubicBezTo>
                <a:cubicBezTo>
                  <a:pt x="63506" y="36955"/>
                  <a:pt x="63529" y="37252"/>
                  <a:pt x="63414" y="37434"/>
                </a:cubicBezTo>
                <a:cubicBezTo>
                  <a:pt x="63300" y="37617"/>
                  <a:pt x="63072" y="37708"/>
                  <a:pt x="62867" y="37777"/>
                </a:cubicBezTo>
                <a:cubicBezTo>
                  <a:pt x="64031" y="37412"/>
                  <a:pt x="65172" y="37046"/>
                  <a:pt x="66336" y="36658"/>
                </a:cubicBezTo>
                <a:cubicBezTo>
                  <a:pt x="66837" y="36491"/>
                  <a:pt x="67395" y="36339"/>
                  <a:pt x="67922" y="36339"/>
                </a:cubicBezTo>
                <a:cubicBezTo>
                  <a:pt x="68332" y="36339"/>
                  <a:pt x="68723" y="36431"/>
                  <a:pt x="69052" y="36681"/>
                </a:cubicBezTo>
                <a:cubicBezTo>
                  <a:pt x="67980" y="36841"/>
                  <a:pt x="66952" y="37343"/>
                  <a:pt x="66153" y="38096"/>
                </a:cubicBezTo>
                <a:cubicBezTo>
                  <a:pt x="67158" y="37526"/>
                  <a:pt x="68276" y="37183"/>
                  <a:pt x="69418" y="37115"/>
                </a:cubicBezTo>
                <a:lnTo>
                  <a:pt x="69418" y="37115"/>
                </a:lnTo>
                <a:cubicBezTo>
                  <a:pt x="69075" y="37389"/>
                  <a:pt x="68710" y="37685"/>
                  <a:pt x="68368" y="37959"/>
                </a:cubicBezTo>
                <a:cubicBezTo>
                  <a:pt x="68556" y="37933"/>
                  <a:pt x="68747" y="37920"/>
                  <a:pt x="68939" y="37920"/>
                </a:cubicBezTo>
                <a:cubicBezTo>
                  <a:pt x="69580" y="37920"/>
                  <a:pt x="70224" y="38066"/>
                  <a:pt x="70787" y="38347"/>
                </a:cubicBezTo>
                <a:cubicBezTo>
                  <a:pt x="70536" y="38576"/>
                  <a:pt x="70216" y="38735"/>
                  <a:pt x="69874" y="38781"/>
                </a:cubicBezTo>
                <a:cubicBezTo>
                  <a:pt x="70764" y="38827"/>
                  <a:pt x="71654" y="38850"/>
                  <a:pt x="72545" y="38895"/>
                </a:cubicBezTo>
                <a:cubicBezTo>
                  <a:pt x="72271" y="38964"/>
                  <a:pt x="71974" y="39032"/>
                  <a:pt x="71700" y="39101"/>
                </a:cubicBezTo>
                <a:cubicBezTo>
                  <a:pt x="71975" y="39238"/>
                  <a:pt x="75064" y="40128"/>
                  <a:pt x="76579" y="40128"/>
                </a:cubicBezTo>
                <a:cubicBezTo>
                  <a:pt x="77074" y="40128"/>
                  <a:pt x="77401" y="40033"/>
                  <a:pt x="77406" y="39785"/>
                </a:cubicBezTo>
                <a:lnTo>
                  <a:pt x="77406" y="39785"/>
                </a:lnTo>
                <a:cubicBezTo>
                  <a:pt x="77406" y="39899"/>
                  <a:pt x="77384" y="40416"/>
                  <a:pt x="77272" y="40469"/>
                </a:cubicBezTo>
                <a:lnTo>
                  <a:pt x="77272" y="40469"/>
                </a:lnTo>
                <a:cubicBezTo>
                  <a:pt x="78002" y="40150"/>
                  <a:pt x="78708" y="39831"/>
                  <a:pt x="79438" y="39511"/>
                </a:cubicBezTo>
                <a:lnTo>
                  <a:pt x="79438" y="39511"/>
                </a:lnTo>
                <a:cubicBezTo>
                  <a:pt x="79575" y="39831"/>
                  <a:pt x="79369" y="40242"/>
                  <a:pt x="79027" y="40310"/>
                </a:cubicBezTo>
                <a:cubicBezTo>
                  <a:pt x="79103" y="40317"/>
                  <a:pt x="79180" y="40320"/>
                  <a:pt x="79256" y="40320"/>
                </a:cubicBezTo>
                <a:cubicBezTo>
                  <a:pt x="80227" y="40320"/>
                  <a:pt x="81167" y="39789"/>
                  <a:pt x="81675" y="38964"/>
                </a:cubicBezTo>
                <a:cubicBezTo>
                  <a:pt x="81812" y="39260"/>
                  <a:pt x="81812" y="39603"/>
                  <a:pt x="81698" y="39899"/>
                </a:cubicBezTo>
                <a:cubicBezTo>
                  <a:pt x="81949" y="39534"/>
                  <a:pt x="82291" y="39215"/>
                  <a:pt x="82702" y="39009"/>
                </a:cubicBezTo>
                <a:lnTo>
                  <a:pt x="82702" y="39009"/>
                </a:lnTo>
                <a:cubicBezTo>
                  <a:pt x="82496" y="39397"/>
                  <a:pt x="82291" y="39785"/>
                  <a:pt x="82108" y="40151"/>
                </a:cubicBezTo>
                <a:cubicBezTo>
                  <a:pt x="82702" y="39808"/>
                  <a:pt x="83387" y="39580"/>
                  <a:pt x="84071" y="39534"/>
                </a:cubicBezTo>
                <a:lnTo>
                  <a:pt x="84071" y="39534"/>
                </a:lnTo>
                <a:cubicBezTo>
                  <a:pt x="84094" y="39831"/>
                  <a:pt x="83889" y="40128"/>
                  <a:pt x="83592" y="40196"/>
                </a:cubicBezTo>
                <a:cubicBezTo>
                  <a:pt x="83820" y="40173"/>
                  <a:pt x="84026" y="40151"/>
                  <a:pt x="84254" y="40105"/>
                </a:cubicBezTo>
                <a:cubicBezTo>
                  <a:pt x="84779" y="39991"/>
                  <a:pt x="85304" y="39808"/>
                  <a:pt x="85783" y="39557"/>
                </a:cubicBezTo>
                <a:lnTo>
                  <a:pt x="85783" y="39557"/>
                </a:lnTo>
                <a:cubicBezTo>
                  <a:pt x="85601" y="39808"/>
                  <a:pt x="85601" y="40173"/>
                  <a:pt x="85806" y="40402"/>
                </a:cubicBezTo>
                <a:cubicBezTo>
                  <a:pt x="86856" y="40105"/>
                  <a:pt x="87860" y="39603"/>
                  <a:pt x="88705" y="38941"/>
                </a:cubicBezTo>
                <a:lnTo>
                  <a:pt x="88705" y="38941"/>
                </a:lnTo>
                <a:cubicBezTo>
                  <a:pt x="88726" y="39682"/>
                  <a:pt x="88197" y="40404"/>
                  <a:pt x="87482" y="40613"/>
                </a:cubicBezTo>
                <a:lnTo>
                  <a:pt x="87482" y="40613"/>
                </a:lnTo>
                <a:cubicBezTo>
                  <a:pt x="89297" y="40193"/>
                  <a:pt x="91113" y="39772"/>
                  <a:pt x="92950" y="39352"/>
                </a:cubicBezTo>
                <a:cubicBezTo>
                  <a:pt x="93377" y="39252"/>
                  <a:pt x="93822" y="39152"/>
                  <a:pt x="94257" y="39152"/>
                </a:cubicBezTo>
                <a:cubicBezTo>
                  <a:pt x="94520" y="39152"/>
                  <a:pt x="94778" y="39189"/>
                  <a:pt x="95027" y="39283"/>
                </a:cubicBezTo>
                <a:cubicBezTo>
                  <a:pt x="95393" y="39420"/>
                  <a:pt x="95712" y="39671"/>
                  <a:pt x="96077" y="39740"/>
                </a:cubicBezTo>
                <a:cubicBezTo>
                  <a:pt x="96193" y="39767"/>
                  <a:pt x="96308" y="39779"/>
                  <a:pt x="96421" y="39779"/>
                </a:cubicBezTo>
                <a:cubicBezTo>
                  <a:pt x="97066" y="39779"/>
                  <a:pt x="97674" y="39389"/>
                  <a:pt x="98314" y="39215"/>
                </a:cubicBezTo>
                <a:cubicBezTo>
                  <a:pt x="98668" y="39114"/>
                  <a:pt x="99035" y="39083"/>
                  <a:pt x="99404" y="39083"/>
                </a:cubicBezTo>
                <a:cubicBezTo>
                  <a:pt x="99704" y="39083"/>
                  <a:pt x="100004" y="39103"/>
                  <a:pt x="100300" y="39123"/>
                </a:cubicBezTo>
                <a:cubicBezTo>
                  <a:pt x="101533" y="39215"/>
                  <a:pt x="102765" y="39329"/>
                  <a:pt x="103998" y="39420"/>
                </a:cubicBezTo>
                <a:cubicBezTo>
                  <a:pt x="103502" y="39630"/>
                  <a:pt x="102958" y="39728"/>
                  <a:pt x="102420" y="39728"/>
                </a:cubicBezTo>
                <a:cubicBezTo>
                  <a:pt x="102314" y="39728"/>
                  <a:pt x="102208" y="39724"/>
                  <a:pt x="102103" y="39717"/>
                </a:cubicBezTo>
                <a:lnTo>
                  <a:pt x="102103" y="39717"/>
                </a:lnTo>
                <a:cubicBezTo>
                  <a:pt x="102408" y="39869"/>
                  <a:pt x="102728" y="39927"/>
                  <a:pt x="103058" y="39927"/>
                </a:cubicBezTo>
                <a:cubicBezTo>
                  <a:pt x="103766" y="39927"/>
                  <a:pt x="104514" y="39660"/>
                  <a:pt x="105230" y="39489"/>
                </a:cubicBezTo>
                <a:cubicBezTo>
                  <a:pt x="106189" y="39283"/>
                  <a:pt x="107193" y="39260"/>
                  <a:pt x="108175" y="39260"/>
                </a:cubicBezTo>
                <a:cubicBezTo>
                  <a:pt x="110161" y="39238"/>
                  <a:pt x="112146" y="39215"/>
                  <a:pt x="114155" y="39215"/>
                </a:cubicBezTo>
                <a:lnTo>
                  <a:pt x="126093" y="39101"/>
                </a:lnTo>
                <a:cubicBezTo>
                  <a:pt x="126314" y="39099"/>
                  <a:pt x="126535" y="39099"/>
                  <a:pt x="126755" y="39099"/>
                </a:cubicBezTo>
                <a:cubicBezTo>
                  <a:pt x="127541" y="39099"/>
                  <a:pt x="128322" y="39106"/>
                  <a:pt x="129100" y="39106"/>
                </a:cubicBezTo>
                <a:cubicBezTo>
                  <a:pt x="131686" y="39106"/>
                  <a:pt x="134231" y="39029"/>
                  <a:pt x="136752" y="38370"/>
                </a:cubicBezTo>
                <a:cubicBezTo>
                  <a:pt x="134241" y="37594"/>
                  <a:pt x="131502" y="37183"/>
                  <a:pt x="128900" y="36887"/>
                </a:cubicBezTo>
                <a:cubicBezTo>
                  <a:pt x="129425" y="36521"/>
                  <a:pt x="129768" y="35928"/>
                  <a:pt x="129790" y="35312"/>
                </a:cubicBezTo>
                <a:lnTo>
                  <a:pt x="129790" y="35312"/>
                </a:lnTo>
                <a:cubicBezTo>
                  <a:pt x="129380" y="35700"/>
                  <a:pt x="128946" y="36088"/>
                  <a:pt x="128535" y="36476"/>
                </a:cubicBezTo>
                <a:cubicBezTo>
                  <a:pt x="128766" y="36122"/>
                  <a:pt x="128317" y="35866"/>
                  <a:pt x="127945" y="35866"/>
                </a:cubicBezTo>
                <a:cubicBezTo>
                  <a:pt x="127692" y="35866"/>
                  <a:pt x="127475" y="35984"/>
                  <a:pt x="127531" y="36270"/>
                </a:cubicBezTo>
                <a:cubicBezTo>
                  <a:pt x="127394" y="35768"/>
                  <a:pt x="127234" y="35220"/>
                  <a:pt x="126800" y="34992"/>
                </a:cubicBezTo>
                <a:cubicBezTo>
                  <a:pt x="126708" y="34941"/>
                  <a:pt x="126603" y="34918"/>
                  <a:pt x="126498" y="34918"/>
                </a:cubicBezTo>
                <a:cubicBezTo>
                  <a:pt x="126143" y="34918"/>
                  <a:pt x="125777" y="35178"/>
                  <a:pt x="125799" y="35482"/>
                </a:cubicBezTo>
                <a:lnTo>
                  <a:pt x="125799" y="35482"/>
                </a:lnTo>
                <a:cubicBezTo>
                  <a:pt x="125616" y="34904"/>
                  <a:pt x="125226" y="34395"/>
                  <a:pt x="124700" y="34079"/>
                </a:cubicBezTo>
                <a:cubicBezTo>
                  <a:pt x="124404" y="34558"/>
                  <a:pt x="124290" y="35129"/>
                  <a:pt x="124358" y="35654"/>
                </a:cubicBezTo>
                <a:cubicBezTo>
                  <a:pt x="124221" y="35152"/>
                  <a:pt x="123719" y="34764"/>
                  <a:pt x="123194" y="34764"/>
                </a:cubicBezTo>
                <a:cubicBezTo>
                  <a:pt x="123308" y="35243"/>
                  <a:pt x="123422" y="35722"/>
                  <a:pt x="123559" y="36202"/>
                </a:cubicBezTo>
                <a:cubicBezTo>
                  <a:pt x="122930" y="35998"/>
                  <a:pt x="122286" y="35915"/>
                  <a:pt x="121651" y="35915"/>
                </a:cubicBezTo>
                <a:cubicBezTo>
                  <a:pt x="121503" y="35915"/>
                  <a:pt x="121355" y="35919"/>
                  <a:pt x="121208" y="35928"/>
                </a:cubicBezTo>
                <a:cubicBezTo>
                  <a:pt x="121231" y="35243"/>
                  <a:pt x="121277" y="34558"/>
                  <a:pt x="121322" y="33874"/>
                </a:cubicBezTo>
                <a:lnTo>
                  <a:pt x="121322" y="33874"/>
                </a:lnTo>
                <a:lnTo>
                  <a:pt x="118538" y="34695"/>
                </a:lnTo>
                <a:cubicBezTo>
                  <a:pt x="118876" y="34545"/>
                  <a:pt x="118594" y="34022"/>
                  <a:pt x="118306" y="34022"/>
                </a:cubicBezTo>
                <a:cubicBezTo>
                  <a:pt x="118245" y="34022"/>
                  <a:pt x="118183" y="34046"/>
                  <a:pt x="118127" y="34102"/>
                </a:cubicBezTo>
                <a:cubicBezTo>
                  <a:pt x="117807" y="34490"/>
                  <a:pt x="117488" y="34855"/>
                  <a:pt x="117145" y="35243"/>
                </a:cubicBezTo>
                <a:cubicBezTo>
                  <a:pt x="117028" y="34579"/>
                  <a:pt x="116339" y="34205"/>
                  <a:pt x="115671" y="34205"/>
                </a:cubicBezTo>
                <a:cubicBezTo>
                  <a:pt x="115168" y="34205"/>
                  <a:pt x="114677" y="34417"/>
                  <a:pt x="114452" y="34878"/>
                </a:cubicBezTo>
                <a:cubicBezTo>
                  <a:pt x="114412" y="34964"/>
                  <a:pt x="114060" y="34994"/>
                  <a:pt x="113571" y="34994"/>
                </a:cubicBezTo>
                <a:cubicBezTo>
                  <a:pt x="112366" y="34994"/>
                  <a:pt x="110329" y="34809"/>
                  <a:pt x="110069" y="34809"/>
                </a:cubicBezTo>
                <a:cubicBezTo>
                  <a:pt x="110549" y="34650"/>
                  <a:pt x="110982" y="34353"/>
                  <a:pt x="111302" y="33965"/>
                </a:cubicBezTo>
                <a:lnTo>
                  <a:pt x="111302" y="33965"/>
                </a:lnTo>
                <a:cubicBezTo>
                  <a:pt x="110594" y="34056"/>
                  <a:pt x="109932" y="34284"/>
                  <a:pt x="109339" y="34672"/>
                </a:cubicBezTo>
                <a:cubicBezTo>
                  <a:pt x="109544" y="34444"/>
                  <a:pt x="109681" y="34148"/>
                  <a:pt x="109750" y="33851"/>
                </a:cubicBezTo>
                <a:cubicBezTo>
                  <a:pt x="109734" y="33808"/>
                  <a:pt x="109709" y="33791"/>
                  <a:pt x="109680" y="33791"/>
                </a:cubicBezTo>
                <a:cubicBezTo>
                  <a:pt x="109584" y="33791"/>
                  <a:pt x="109437" y="33985"/>
                  <a:pt x="109385" y="34125"/>
                </a:cubicBezTo>
                <a:cubicBezTo>
                  <a:pt x="109225" y="34421"/>
                  <a:pt x="108837" y="34513"/>
                  <a:pt x="108517" y="34558"/>
                </a:cubicBezTo>
                <a:cubicBezTo>
                  <a:pt x="107321" y="34704"/>
                  <a:pt x="106113" y="34781"/>
                  <a:pt x="104902" y="34781"/>
                </a:cubicBezTo>
                <a:cubicBezTo>
                  <a:pt x="104616" y="34781"/>
                  <a:pt x="104329" y="34776"/>
                  <a:pt x="104043" y="34768"/>
                </a:cubicBezTo>
                <a:lnTo>
                  <a:pt x="104043" y="34768"/>
                </a:lnTo>
                <a:cubicBezTo>
                  <a:pt x="104459" y="34700"/>
                  <a:pt x="104851" y="34473"/>
                  <a:pt x="105093" y="34125"/>
                </a:cubicBezTo>
                <a:cubicBezTo>
                  <a:pt x="104767" y="34085"/>
                  <a:pt x="104438" y="34065"/>
                  <a:pt x="104110" y="34065"/>
                </a:cubicBezTo>
                <a:cubicBezTo>
                  <a:pt x="103832" y="34065"/>
                  <a:pt x="103554" y="34079"/>
                  <a:pt x="103279" y="34109"/>
                </a:cubicBezTo>
                <a:lnTo>
                  <a:pt x="103279" y="34109"/>
                </a:lnTo>
                <a:cubicBezTo>
                  <a:pt x="103718" y="33923"/>
                  <a:pt x="104100" y="33603"/>
                  <a:pt x="104340" y="33189"/>
                </a:cubicBezTo>
                <a:cubicBezTo>
                  <a:pt x="104248" y="33187"/>
                  <a:pt x="104155" y="33186"/>
                  <a:pt x="104062" y="33186"/>
                </a:cubicBezTo>
                <a:cubicBezTo>
                  <a:pt x="103447" y="33186"/>
                  <a:pt x="102827" y="33228"/>
                  <a:pt x="102213" y="33315"/>
                </a:cubicBezTo>
                <a:lnTo>
                  <a:pt x="102213" y="33315"/>
                </a:lnTo>
                <a:cubicBezTo>
                  <a:pt x="102802" y="33093"/>
                  <a:pt x="103336" y="32723"/>
                  <a:pt x="103747" y="32230"/>
                </a:cubicBezTo>
                <a:lnTo>
                  <a:pt x="103747" y="32230"/>
                </a:lnTo>
                <a:cubicBezTo>
                  <a:pt x="103206" y="32416"/>
                  <a:pt x="99675" y="33343"/>
                  <a:pt x="97718" y="33343"/>
                </a:cubicBezTo>
                <a:cubicBezTo>
                  <a:pt x="96784" y="33343"/>
                  <a:pt x="96208" y="33132"/>
                  <a:pt x="96488" y="32527"/>
                </a:cubicBezTo>
                <a:lnTo>
                  <a:pt x="96488" y="32527"/>
                </a:lnTo>
                <a:cubicBezTo>
                  <a:pt x="96206" y="32628"/>
                  <a:pt x="93770" y="32835"/>
                  <a:pt x="93220" y="32835"/>
                </a:cubicBezTo>
                <a:cubicBezTo>
                  <a:pt x="93147" y="32835"/>
                  <a:pt x="93108" y="32832"/>
                  <a:pt x="93110" y="32824"/>
                </a:cubicBezTo>
                <a:cubicBezTo>
                  <a:pt x="93224" y="32596"/>
                  <a:pt x="93454" y="32426"/>
                  <a:pt x="93709" y="32372"/>
                </a:cubicBezTo>
                <a:lnTo>
                  <a:pt x="93709" y="32372"/>
                </a:lnTo>
                <a:cubicBezTo>
                  <a:pt x="93496" y="32375"/>
                  <a:pt x="93282" y="32376"/>
                  <a:pt x="93069" y="32376"/>
                </a:cubicBezTo>
                <a:cubicBezTo>
                  <a:pt x="92200" y="32376"/>
                  <a:pt x="91331" y="32355"/>
                  <a:pt x="90462" y="32321"/>
                </a:cubicBezTo>
                <a:lnTo>
                  <a:pt x="92791" y="32070"/>
                </a:lnTo>
                <a:cubicBezTo>
                  <a:pt x="92592" y="31811"/>
                  <a:pt x="92281" y="31633"/>
                  <a:pt x="91946" y="31571"/>
                </a:cubicBezTo>
                <a:lnTo>
                  <a:pt x="91946" y="31571"/>
                </a:lnTo>
                <a:cubicBezTo>
                  <a:pt x="92223" y="31506"/>
                  <a:pt x="92472" y="31334"/>
                  <a:pt x="92631" y="31089"/>
                </a:cubicBezTo>
                <a:cubicBezTo>
                  <a:pt x="91421" y="30998"/>
                  <a:pt x="87221" y="31340"/>
                  <a:pt x="88659" y="29057"/>
                </a:cubicBezTo>
                <a:lnTo>
                  <a:pt x="88659" y="29057"/>
                </a:lnTo>
                <a:cubicBezTo>
                  <a:pt x="88258" y="29213"/>
                  <a:pt x="87423" y="29413"/>
                  <a:pt x="87107" y="29741"/>
                </a:cubicBezTo>
                <a:lnTo>
                  <a:pt x="87107" y="29741"/>
                </a:lnTo>
                <a:cubicBezTo>
                  <a:pt x="87434" y="29375"/>
                  <a:pt x="87583" y="28819"/>
                  <a:pt x="87449" y="28350"/>
                </a:cubicBezTo>
                <a:cubicBezTo>
                  <a:pt x="87306" y="28296"/>
                  <a:pt x="87154" y="28271"/>
                  <a:pt x="87000" y="28271"/>
                </a:cubicBezTo>
                <a:cubicBezTo>
                  <a:pt x="86567" y="28271"/>
                  <a:pt x="86127" y="28475"/>
                  <a:pt x="85875" y="28829"/>
                </a:cubicBezTo>
                <a:cubicBezTo>
                  <a:pt x="85464" y="28008"/>
                  <a:pt x="84688" y="27391"/>
                  <a:pt x="83820" y="27140"/>
                </a:cubicBezTo>
                <a:cubicBezTo>
                  <a:pt x="83638" y="27597"/>
                  <a:pt x="83478" y="28053"/>
                  <a:pt x="83295" y="28532"/>
                </a:cubicBezTo>
                <a:cubicBezTo>
                  <a:pt x="83197" y="28205"/>
                  <a:pt x="82864" y="27995"/>
                  <a:pt x="82540" y="27995"/>
                </a:cubicBezTo>
                <a:cubicBezTo>
                  <a:pt x="82413" y="27995"/>
                  <a:pt x="82287" y="28028"/>
                  <a:pt x="82177" y="28099"/>
                </a:cubicBezTo>
                <a:cubicBezTo>
                  <a:pt x="81316" y="28690"/>
                  <a:pt x="80366" y="28912"/>
                  <a:pt x="79370" y="28912"/>
                </a:cubicBezTo>
                <a:cubicBezTo>
                  <a:pt x="77251" y="28912"/>
                  <a:pt x="74923" y="27905"/>
                  <a:pt x="72796" y="27300"/>
                </a:cubicBezTo>
                <a:cubicBezTo>
                  <a:pt x="70699" y="26699"/>
                  <a:pt x="68532" y="26513"/>
                  <a:pt x="66337" y="26513"/>
                </a:cubicBezTo>
                <a:cubicBezTo>
                  <a:pt x="62773" y="26513"/>
                  <a:pt x="59134" y="27003"/>
                  <a:pt x="55594" y="27003"/>
                </a:cubicBezTo>
                <a:cubicBezTo>
                  <a:pt x="52865" y="27003"/>
                  <a:pt x="50194" y="26712"/>
                  <a:pt x="47665" y="25679"/>
                </a:cubicBezTo>
                <a:cubicBezTo>
                  <a:pt x="47344" y="25548"/>
                  <a:pt x="46985" y="25417"/>
                  <a:pt x="46649" y="25417"/>
                </a:cubicBezTo>
                <a:cubicBezTo>
                  <a:pt x="46460" y="25417"/>
                  <a:pt x="46277" y="25458"/>
                  <a:pt x="46113" y="25565"/>
                </a:cubicBezTo>
                <a:cubicBezTo>
                  <a:pt x="45967" y="25672"/>
                  <a:pt x="45925" y="25849"/>
                  <a:pt x="45947" y="26023"/>
                </a:cubicBezTo>
                <a:lnTo>
                  <a:pt x="45947" y="26023"/>
                </a:lnTo>
                <a:cubicBezTo>
                  <a:pt x="42775" y="23684"/>
                  <a:pt x="39135" y="22018"/>
                  <a:pt x="35294" y="21160"/>
                </a:cubicBezTo>
                <a:cubicBezTo>
                  <a:pt x="35956" y="20224"/>
                  <a:pt x="36435" y="19151"/>
                  <a:pt x="36686" y="18033"/>
                </a:cubicBezTo>
                <a:lnTo>
                  <a:pt x="36686" y="18033"/>
                </a:lnTo>
                <a:cubicBezTo>
                  <a:pt x="36001" y="18558"/>
                  <a:pt x="35339" y="19083"/>
                  <a:pt x="34655" y="19631"/>
                </a:cubicBezTo>
                <a:cubicBezTo>
                  <a:pt x="35020" y="18946"/>
                  <a:pt x="35362" y="18261"/>
                  <a:pt x="35727" y="17576"/>
                </a:cubicBezTo>
                <a:lnTo>
                  <a:pt x="35727" y="17576"/>
                </a:lnTo>
                <a:cubicBezTo>
                  <a:pt x="34632" y="17919"/>
                  <a:pt x="33605" y="18581"/>
                  <a:pt x="32851" y="19471"/>
                </a:cubicBezTo>
                <a:cubicBezTo>
                  <a:pt x="32920" y="18261"/>
                  <a:pt x="33148" y="17074"/>
                  <a:pt x="33559" y="15956"/>
                </a:cubicBezTo>
                <a:lnTo>
                  <a:pt x="33559" y="15956"/>
                </a:lnTo>
                <a:cubicBezTo>
                  <a:pt x="32532" y="16298"/>
                  <a:pt x="31710" y="17188"/>
                  <a:pt x="31436" y="18238"/>
                </a:cubicBezTo>
                <a:cubicBezTo>
                  <a:pt x="31527" y="17599"/>
                  <a:pt x="31436" y="16960"/>
                  <a:pt x="31162" y="16367"/>
                </a:cubicBezTo>
                <a:cubicBezTo>
                  <a:pt x="30713" y="16836"/>
                  <a:pt x="30447" y="17472"/>
                  <a:pt x="30380" y="18118"/>
                </a:cubicBezTo>
                <a:lnTo>
                  <a:pt x="30380" y="18118"/>
                </a:lnTo>
                <a:cubicBezTo>
                  <a:pt x="30426" y="16443"/>
                  <a:pt x="29836" y="14754"/>
                  <a:pt x="28743" y="13468"/>
                </a:cubicBezTo>
                <a:lnTo>
                  <a:pt x="28743" y="13468"/>
                </a:lnTo>
                <a:cubicBezTo>
                  <a:pt x="29040" y="14815"/>
                  <a:pt x="28834" y="16253"/>
                  <a:pt x="28149" y="17462"/>
                </a:cubicBezTo>
                <a:cubicBezTo>
                  <a:pt x="28560" y="15864"/>
                  <a:pt x="28012" y="14061"/>
                  <a:pt x="26780" y="12943"/>
                </a:cubicBezTo>
                <a:cubicBezTo>
                  <a:pt x="26803" y="11710"/>
                  <a:pt x="27099" y="10501"/>
                  <a:pt x="27624" y="9428"/>
                </a:cubicBezTo>
                <a:lnTo>
                  <a:pt x="27624" y="9428"/>
                </a:lnTo>
                <a:cubicBezTo>
                  <a:pt x="26119" y="10453"/>
                  <a:pt x="25218" y="12293"/>
                  <a:pt x="25281" y="14128"/>
                </a:cubicBezTo>
                <a:lnTo>
                  <a:pt x="25281" y="14128"/>
                </a:lnTo>
                <a:cubicBezTo>
                  <a:pt x="25218" y="13048"/>
                  <a:pt x="25154" y="11967"/>
                  <a:pt x="25091" y="10866"/>
                </a:cubicBezTo>
                <a:cubicBezTo>
                  <a:pt x="24109" y="11802"/>
                  <a:pt x="23584" y="13194"/>
                  <a:pt x="23721" y="14518"/>
                </a:cubicBezTo>
                <a:cubicBezTo>
                  <a:pt x="23014" y="12349"/>
                  <a:pt x="22694" y="10021"/>
                  <a:pt x="22808" y="7739"/>
                </a:cubicBezTo>
                <a:lnTo>
                  <a:pt x="22808" y="7739"/>
                </a:lnTo>
                <a:cubicBezTo>
                  <a:pt x="21621" y="8469"/>
                  <a:pt x="21028" y="9998"/>
                  <a:pt x="21393" y="11345"/>
                </a:cubicBezTo>
                <a:cubicBezTo>
                  <a:pt x="20959" y="10409"/>
                  <a:pt x="20503" y="9473"/>
                  <a:pt x="20069" y="8538"/>
                </a:cubicBezTo>
                <a:cubicBezTo>
                  <a:pt x="19430" y="9861"/>
                  <a:pt x="19293" y="11436"/>
                  <a:pt x="19636" y="12852"/>
                </a:cubicBezTo>
                <a:cubicBezTo>
                  <a:pt x="18905" y="11345"/>
                  <a:pt x="18198" y="9839"/>
                  <a:pt x="17467" y="8332"/>
                </a:cubicBezTo>
                <a:cubicBezTo>
                  <a:pt x="17033" y="9633"/>
                  <a:pt x="16805" y="11026"/>
                  <a:pt x="16782" y="12395"/>
                </a:cubicBezTo>
                <a:cubicBezTo>
                  <a:pt x="16235" y="10957"/>
                  <a:pt x="15436" y="9610"/>
                  <a:pt x="14386" y="8469"/>
                </a:cubicBezTo>
                <a:cubicBezTo>
                  <a:pt x="14363" y="9085"/>
                  <a:pt x="14340" y="9724"/>
                  <a:pt x="14317" y="10341"/>
                </a:cubicBezTo>
                <a:cubicBezTo>
                  <a:pt x="12742" y="9177"/>
                  <a:pt x="12263" y="6780"/>
                  <a:pt x="13267" y="5091"/>
                </a:cubicBezTo>
                <a:lnTo>
                  <a:pt x="13267" y="5091"/>
                </a:lnTo>
                <a:cubicBezTo>
                  <a:pt x="12450" y="5314"/>
                  <a:pt x="11784" y="6006"/>
                  <a:pt x="11552" y="6822"/>
                </a:cubicBezTo>
                <a:lnTo>
                  <a:pt x="11552" y="6822"/>
                </a:lnTo>
                <a:cubicBezTo>
                  <a:pt x="11716" y="5493"/>
                  <a:pt x="11620" y="4127"/>
                  <a:pt x="11281" y="2831"/>
                </a:cubicBezTo>
                <a:cubicBezTo>
                  <a:pt x="10642" y="3014"/>
                  <a:pt x="10117" y="3607"/>
                  <a:pt x="10026" y="4292"/>
                </a:cubicBezTo>
                <a:cubicBezTo>
                  <a:pt x="9661" y="2694"/>
                  <a:pt x="8862" y="1211"/>
                  <a:pt x="7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21"/>
          <p:cNvSpPr/>
          <p:nvPr/>
        </p:nvSpPr>
        <p:spPr>
          <a:xfrm>
            <a:off x="-1107312" y="3793091"/>
            <a:ext cx="1581284" cy="1671879"/>
          </a:xfrm>
          <a:custGeom>
            <a:rect b="b" l="l" r="r" t="t"/>
            <a:pathLst>
              <a:path extrusionOk="0" h="50468" w="52613">
                <a:moveTo>
                  <a:pt x="51996" y="29400"/>
                </a:moveTo>
                <a:cubicBezTo>
                  <a:pt x="51989" y="29401"/>
                  <a:pt x="51982" y="29402"/>
                  <a:pt x="51975" y="29403"/>
                </a:cubicBezTo>
                <a:lnTo>
                  <a:pt x="51975" y="29403"/>
                </a:lnTo>
                <a:cubicBezTo>
                  <a:pt x="51982" y="29402"/>
                  <a:pt x="51989" y="29401"/>
                  <a:pt x="51996" y="29400"/>
                </a:cubicBezTo>
                <a:close/>
                <a:moveTo>
                  <a:pt x="22369" y="1"/>
                </a:moveTo>
                <a:cubicBezTo>
                  <a:pt x="20543" y="10569"/>
                  <a:pt x="20132" y="21388"/>
                  <a:pt x="21205" y="32070"/>
                </a:cubicBezTo>
                <a:cubicBezTo>
                  <a:pt x="19744" y="22986"/>
                  <a:pt x="18306" y="13924"/>
                  <a:pt x="16845" y="4840"/>
                </a:cubicBezTo>
                <a:lnTo>
                  <a:pt x="16845" y="4840"/>
                </a:lnTo>
                <a:cubicBezTo>
                  <a:pt x="16526" y="13719"/>
                  <a:pt x="17416" y="22643"/>
                  <a:pt x="19493" y="31271"/>
                </a:cubicBezTo>
                <a:cubicBezTo>
                  <a:pt x="17507" y="25839"/>
                  <a:pt x="15818" y="20292"/>
                  <a:pt x="14426" y="14677"/>
                </a:cubicBezTo>
                <a:lnTo>
                  <a:pt x="14426" y="14677"/>
                </a:lnTo>
                <a:cubicBezTo>
                  <a:pt x="15014" y="19518"/>
                  <a:pt x="15968" y="24332"/>
                  <a:pt x="17279" y="29041"/>
                </a:cubicBezTo>
                <a:lnTo>
                  <a:pt x="17279" y="29041"/>
                </a:lnTo>
                <a:cubicBezTo>
                  <a:pt x="15744" y="24613"/>
                  <a:pt x="13712" y="20365"/>
                  <a:pt x="11230" y="16412"/>
                </a:cubicBezTo>
                <a:lnTo>
                  <a:pt x="11230" y="16412"/>
                </a:lnTo>
                <a:cubicBezTo>
                  <a:pt x="14243" y="23054"/>
                  <a:pt x="15544" y="29080"/>
                  <a:pt x="16435" y="36247"/>
                </a:cubicBezTo>
                <a:cubicBezTo>
                  <a:pt x="14084" y="29970"/>
                  <a:pt x="11071" y="23945"/>
                  <a:pt x="7487" y="18284"/>
                </a:cubicBezTo>
                <a:lnTo>
                  <a:pt x="7487" y="18284"/>
                </a:lnTo>
                <a:cubicBezTo>
                  <a:pt x="10614" y="24492"/>
                  <a:pt x="13787" y="30861"/>
                  <a:pt x="14677" y="37754"/>
                </a:cubicBezTo>
                <a:cubicBezTo>
                  <a:pt x="12189" y="30336"/>
                  <a:pt x="8720" y="23214"/>
                  <a:pt x="4383" y="16686"/>
                </a:cubicBezTo>
                <a:cubicBezTo>
                  <a:pt x="3401" y="15225"/>
                  <a:pt x="2306" y="13719"/>
                  <a:pt x="708" y="12966"/>
                </a:cubicBezTo>
                <a:lnTo>
                  <a:pt x="708" y="12966"/>
                </a:lnTo>
                <a:cubicBezTo>
                  <a:pt x="4976" y="20521"/>
                  <a:pt x="9290" y="28213"/>
                  <a:pt x="11230" y="36681"/>
                </a:cubicBezTo>
                <a:cubicBezTo>
                  <a:pt x="8537" y="29765"/>
                  <a:pt x="5478" y="22712"/>
                  <a:pt x="0" y="17713"/>
                </a:cubicBezTo>
                <a:lnTo>
                  <a:pt x="0" y="17713"/>
                </a:lnTo>
                <a:cubicBezTo>
                  <a:pt x="4269" y="24241"/>
                  <a:pt x="7487" y="31454"/>
                  <a:pt x="9496" y="38986"/>
                </a:cubicBezTo>
                <a:lnTo>
                  <a:pt x="37594" y="50467"/>
                </a:lnTo>
                <a:cubicBezTo>
                  <a:pt x="38598" y="47774"/>
                  <a:pt x="40538" y="45514"/>
                  <a:pt x="42798" y="43734"/>
                </a:cubicBezTo>
                <a:cubicBezTo>
                  <a:pt x="45035" y="41954"/>
                  <a:pt x="47591" y="40607"/>
                  <a:pt x="50125" y="39260"/>
                </a:cubicBezTo>
                <a:lnTo>
                  <a:pt x="50125" y="39260"/>
                </a:lnTo>
                <a:cubicBezTo>
                  <a:pt x="44510" y="41337"/>
                  <a:pt x="39465" y="44921"/>
                  <a:pt x="35676" y="49532"/>
                </a:cubicBezTo>
                <a:cubicBezTo>
                  <a:pt x="37913" y="43803"/>
                  <a:pt x="43688" y="40287"/>
                  <a:pt x="49303" y="37754"/>
                </a:cubicBezTo>
                <a:lnTo>
                  <a:pt x="49303" y="37754"/>
                </a:lnTo>
                <a:cubicBezTo>
                  <a:pt x="43688" y="39466"/>
                  <a:pt x="38530" y="42707"/>
                  <a:pt x="34604" y="47067"/>
                </a:cubicBezTo>
                <a:cubicBezTo>
                  <a:pt x="37708" y="42296"/>
                  <a:pt x="42319" y="38507"/>
                  <a:pt x="47614" y="36407"/>
                </a:cubicBezTo>
                <a:lnTo>
                  <a:pt x="47614" y="36407"/>
                </a:lnTo>
                <a:cubicBezTo>
                  <a:pt x="42661" y="37229"/>
                  <a:pt x="38027" y="39671"/>
                  <a:pt x="34535" y="43278"/>
                </a:cubicBezTo>
                <a:cubicBezTo>
                  <a:pt x="38297" y="38307"/>
                  <a:pt x="45385" y="30330"/>
                  <a:pt x="51975" y="29403"/>
                </a:cubicBezTo>
                <a:lnTo>
                  <a:pt x="51975" y="29403"/>
                </a:lnTo>
                <a:cubicBezTo>
                  <a:pt x="44270" y="30482"/>
                  <a:pt x="37771" y="35545"/>
                  <a:pt x="32002" y="40767"/>
                </a:cubicBezTo>
                <a:cubicBezTo>
                  <a:pt x="37685" y="33874"/>
                  <a:pt x="44715" y="28122"/>
                  <a:pt x="52613" y="23922"/>
                </a:cubicBezTo>
                <a:lnTo>
                  <a:pt x="52613" y="23922"/>
                </a:lnTo>
                <a:cubicBezTo>
                  <a:pt x="44304" y="27003"/>
                  <a:pt x="36818" y="32276"/>
                  <a:pt x="31111" y="39055"/>
                </a:cubicBezTo>
                <a:cubicBezTo>
                  <a:pt x="35745" y="30929"/>
                  <a:pt x="42638" y="24127"/>
                  <a:pt x="50832" y="19608"/>
                </a:cubicBezTo>
                <a:lnTo>
                  <a:pt x="50832" y="19608"/>
                </a:lnTo>
                <a:cubicBezTo>
                  <a:pt x="42118" y="23531"/>
                  <a:pt x="34567" y="29985"/>
                  <a:pt x="29341" y="37967"/>
                </a:cubicBezTo>
                <a:lnTo>
                  <a:pt x="29341" y="37967"/>
                </a:lnTo>
                <a:cubicBezTo>
                  <a:pt x="35089" y="29185"/>
                  <a:pt x="40861" y="20379"/>
                  <a:pt x="46610" y="11573"/>
                </a:cubicBezTo>
                <a:lnTo>
                  <a:pt x="46610" y="11573"/>
                </a:lnTo>
                <a:cubicBezTo>
                  <a:pt x="41246" y="19288"/>
                  <a:pt x="35517" y="26729"/>
                  <a:pt x="29445" y="33896"/>
                </a:cubicBezTo>
                <a:cubicBezTo>
                  <a:pt x="33942" y="25428"/>
                  <a:pt x="38575" y="17051"/>
                  <a:pt x="43323" y="8743"/>
                </a:cubicBezTo>
                <a:lnTo>
                  <a:pt x="43323" y="8743"/>
                </a:lnTo>
                <a:cubicBezTo>
                  <a:pt x="37320" y="16618"/>
                  <a:pt x="31248" y="24629"/>
                  <a:pt x="27573" y="33851"/>
                </a:cubicBezTo>
                <a:cubicBezTo>
                  <a:pt x="30860" y="24972"/>
                  <a:pt x="34193" y="16001"/>
                  <a:pt x="39465" y="8149"/>
                </a:cubicBezTo>
                <a:lnTo>
                  <a:pt x="39465" y="8149"/>
                </a:lnTo>
                <a:cubicBezTo>
                  <a:pt x="32937" y="15294"/>
                  <a:pt x="29308" y="24561"/>
                  <a:pt x="25839" y="33577"/>
                </a:cubicBezTo>
                <a:cubicBezTo>
                  <a:pt x="28989" y="23488"/>
                  <a:pt x="31431" y="13148"/>
                  <a:pt x="33166" y="2717"/>
                </a:cubicBezTo>
                <a:lnTo>
                  <a:pt x="33166" y="2717"/>
                </a:lnTo>
                <a:cubicBezTo>
                  <a:pt x="30312" y="12555"/>
                  <a:pt x="27459" y="22392"/>
                  <a:pt x="24629" y="32230"/>
                </a:cubicBezTo>
                <a:cubicBezTo>
                  <a:pt x="26364" y="21890"/>
                  <a:pt x="26113" y="11345"/>
                  <a:pt x="25839" y="868"/>
                </a:cubicBezTo>
                <a:lnTo>
                  <a:pt x="25839" y="868"/>
                </a:lnTo>
                <a:cubicBezTo>
                  <a:pt x="24241" y="11117"/>
                  <a:pt x="23214" y="21457"/>
                  <a:pt x="22757" y="31819"/>
                </a:cubicBezTo>
                <a:cubicBezTo>
                  <a:pt x="22963" y="21205"/>
                  <a:pt x="22826" y="10592"/>
                  <a:pt x="22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42" name="Google Shape;1542;p21"/>
          <p:cNvGrpSpPr/>
          <p:nvPr/>
        </p:nvGrpSpPr>
        <p:grpSpPr>
          <a:xfrm>
            <a:off x="3118025" y="4302875"/>
            <a:ext cx="777800" cy="502800"/>
            <a:chOff x="3170025" y="4615900"/>
            <a:chExt cx="777800" cy="502800"/>
          </a:xfrm>
        </p:grpSpPr>
        <p:sp>
          <p:nvSpPr>
            <p:cNvPr id="1543" name="Google Shape;1543;p21"/>
            <p:cNvSpPr/>
            <p:nvPr/>
          </p:nvSpPr>
          <p:spPr>
            <a:xfrm>
              <a:off x="3613975" y="4843850"/>
              <a:ext cx="333850" cy="154250"/>
            </a:xfrm>
            <a:custGeom>
              <a:rect b="b" l="l" r="r" t="t"/>
              <a:pathLst>
                <a:path extrusionOk="0" h="6170" w="13354">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21"/>
            <p:cNvSpPr/>
            <p:nvPr/>
          </p:nvSpPr>
          <p:spPr>
            <a:xfrm>
              <a:off x="3614550" y="4843200"/>
              <a:ext cx="328125" cy="147550"/>
            </a:xfrm>
            <a:custGeom>
              <a:rect b="b" l="l" r="r" t="t"/>
              <a:pathLst>
                <a:path extrusionOk="0" h="5902" w="13125">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21"/>
            <p:cNvSpPr/>
            <p:nvPr/>
          </p:nvSpPr>
          <p:spPr>
            <a:xfrm>
              <a:off x="3170025" y="4972625"/>
              <a:ext cx="338975" cy="146075"/>
            </a:xfrm>
            <a:custGeom>
              <a:rect b="b" l="l" r="r" t="t"/>
              <a:pathLst>
                <a:path extrusionOk="0" h="5843" w="13559">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21"/>
            <p:cNvSpPr/>
            <p:nvPr/>
          </p:nvSpPr>
          <p:spPr>
            <a:xfrm>
              <a:off x="3180300" y="4975175"/>
              <a:ext cx="329275" cy="143525"/>
            </a:xfrm>
            <a:custGeom>
              <a:rect b="b" l="l" r="r" t="t"/>
              <a:pathLst>
                <a:path extrusionOk="0" h="5741" w="13171">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21"/>
            <p:cNvSpPr/>
            <p:nvPr/>
          </p:nvSpPr>
          <p:spPr>
            <a:xfrm>
              <a:off x="3293275" y="4689125"/>
              <a:ext cx="475925" cy="167050"/>
            </a:xfrm>
            <a:custGeom>
              <a:rect b="b" l="l" r="r" t="t"/>
              <a:pathLst>
                <a:path extrusionOk="0" h="6682" w="19037">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21"/>
            <p:cNvSpPr/>
            <p:nvPr/>
          </p:nvSpPr>
          <p:spPr>
            <a:xfrm>
              <a:off x="3350350" y="4686600"/>
              <a:ext cx="408025" cy="158650"/>
            </a:xfrm>
            <a:custGeom>
              <a:rect b="b" l="l" r="r" t="t"/>
              <a:pathLst>
                <a:path extrusionOk="0" h="6346" w="16321">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21"/>
            <p:cNvSpPr/>
            <p:nvPr/>
          </p:nvSpPr>
          <p:spPr>
            <a:xfrm>
              <a:off x="3388000" y="4615900"/>
              <a:ext cx="240275" cy="144850"/>
            </a:xfrm>
            <a:custGeom>
              <a:rect b="b" l="l" r="r" t="t"/>
              <a:pathLst>
                <a:path extrusionOk="0" h="5794" w="9611">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21"/>
            <p:cNvSpPr/>
            <p:nvPr/>
          </p:nvSpPr>
          <p:spPr>
            <a:xfrm>
              <a:off x="3413125" y="4622725"/>
              <a:ext cx="196875" cy="137950"/>
            </a:xfrm>
            <a:custGeom>
              <a:rect b="b" l="l" r="r" t="t"/>
              <a:pathLst>
                <a:path extrusionOk="0" h="5518" w="7875">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1" name="Google Shape;1551;p21"/>
          <p:cNvGrpSpPr/>
          <p:nvPr/>
        </p:nvGrpSpPr>
        <p:grpSpPr>
          <a:xfrm>
            <a:off x="1607713" y="3824225"/>
            <a:ext cx="1754725" cy="1335300"/>
            <a:chOff x="0" y="3611325"/>
            <a:chExt cx="1754725" cy="1335300"/>
          </a:xfrm>
        </p:grpSpPr>
        <p:sp>
          <p:nvSpPr>
            <p:cNvPr id="1552" name="Google Shape;1552;p21"/>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21"/>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4" name="Google Shape;1554;p21"/>
          <p:cNvGrpSpPr/>
          <p:nvPr/>
        </p:nvGrpSpPr>
        <p:grpSpPr>
          <a:xfrm>
            <a:off x="924123" y="4750665"/>
            <a:ext cx="600141" cy="964900"/>
            <a:chOff x="5837150" y="3173200"/>
            <a:chExt cx="411450" cy="661525"/>
          </a:xfrm>
        </p:grpSpPr>
        <p:sp>
          <p:nvSpPr>
            <p:cNvPr id="1555" name="Google Shape;1555;p21"/>
            <p:cNvSpPr/>
            <p:nvPr/>
          </p:nvSpPr>
          <p:spPr>
            <a:xfrm>
              <a:off x="5927900" y="3525400"/>
              <a:ext cx="198600" cy="94750"/>
            </a:xfrm>
            <a:custGeom>
              <a:rect b="b" l="l" r="r" t="t"/>
              <a:pathLst>
                <a:path extrusionOk="0" h="3790" w="7944">
                  <a:moveTo>
                    <a:pt x="7076" y="1"/>
                  </a:moveTo>
                  <a:cubicBezTo>
                    <a:pt x="4656" y="24"/>
                    <a:pt x="2420" y="2284"/>
                    <a:pt x="0" y="2808"/>
                  </a:cubicBezTo>
                  <a:cubicBezTo>
                    <a:pt x="1031" y="3463"/>
                    <a:pt x="2027" y="3790"/>
                    <a:pt x="3019" y="3790"/>
                  </a:cubicBezTo>
                  <a:cubicBezTo>
                    <a:pt x="3169" y="3790"/>
                    <a:pt x="3319" y="3782"/>
                    <a:pt x="3470" y="3767"/>
                  </a:cubicBezTo>
                  <a:cubicBezTo>
                    <a:pt x="4634" y="3653"/>
                    <a:pt x="5798" y="3105"/>
                    <a:pt x="7007" y="2147"/>
                  </a:cubicBezTo>
                  <a:cubicBezTo>
                    <a:pt x="7281" y="1941"/>
                    <a:pt x="7555" y="1713"/>
                    <a:pt x="7715" y="1370"/>
                  </a:cubicBezTo>
                  <a:cubicBezTo>
                    <a:pt x="7898" y="1028"/>
                    <a:pt x="7943" y="549"/>
                    <a:pt x="7761" y="252"/>
                  </a:cubicBezTo>
                  <a:cubicBezTo>
                    <a:pt x="7601" y="24"/>
                    <a:pt x="7327" y="1"/>
                    <a:pt x="707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21"/>
            <p:cNvSpPr/>
            <p:nvPr/>
          </p:nvSpPr>
          <p:spPr>
            <a:xfrm>
              <a:off x="5972975" y="3462075"/>
              <a:ext cx="162650" cy="77500"/>
            </a:xfrm>
            <a:custGeom>
              <a:rect b="b" l="l" r="r" t="t"/>
              <a:pathLst>
                <a:path extrusionOk="0" h="3100" w="6506">
                  <a:moveTo>
                    <a:pt x="5798" y="0"/>
                  </a:moveTo>
                  <a:cubicBezTo>
                    <a:pt x="3812" y="23"/>
                    <a:pt x="1986" y="1872"/>
                    <a:pt x="0" y="2306"/>
                  </a:cubicBezTo>
                  <a:cubicBezTo>
                    <a:pt x="832" y="2840"/>
                    <a:pt x="1646" y="3100"/>
                    <a:pt x="2473" y="3100"/>
                  </a:cubicBezTo>
                  <a:cubicBezTo>
                    <a:pt x="2599" y="3100"/>
                    <a:pt x="2726" y="3094"/>
                    <a:pt x="2853" y="3082"/>
                  </a:cubicBezTo>
                  <a:cubicBezTo>
                    <a:pt x="3789" y="2990"/>
                    <a:pt x="4748" y="2557"/>
                    <a:pt x="5729" y="1758"/>
                  </a:cubicBezTo>
                  <a:cubicBezTo>
                    <a:pt x="5958" y="1598"/>
                    <a:pt x="6186" y="1393"/>
                    <a:pt x="6323" y="1119"/>
                  </a:cubicBezTo>
                  <a:cubicBezTo>
                    <a:pt x="6483" y="822"/>
                    <a:pt x="6506" y="434"/>
                    <a:pt x="6346" y="206"/>
                  </a:cubicBezTo>
                  <a:cubicBezTo>
                    <a:pt x="6232" y="23"/>
                    <a:pt x="6003" y="0"/>
                    <a:pt x="579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21"/>
            <p:cNvSpPr/>
            <p:nvPr/>
          </p:nvSpPr>
          <p:spPr>
            <a:xfrm>
              <a:off x="6015200" y="3387900"/>
              <a:ext cx="163225" cy="77500"/>
            </a:xfrm>
            <a:custGeom>
              <a:rect b="b" l="l" r="r" t="t"/>
              <a:pathLst>
                <a:path extrusionOk="0" h="3100" w="6529">
                  <a:moveTo>
                    <a:pt x="5821" y="0"/>
                  </a:moveTo>
                  <a:cubicBezTo>
                    <a:pt x="3835" y="23"/>
                    <a:pt x="1986" y="1872"/>
                    <a:pt x="0" y="2305"/>
                  </a:cubicBezTo>
                  <a:cubicBezTo>
                    <a:pt x="852" y="2840"/>
                    <a:pt x="1668" y="3100"/>
                    <a:pt x="2481" y="3100"/>
                  </a:cubicBezTo>
                  <a:cubicBezTo>
                    <a:pt x="2605" y="3100"/>
                    <a:pt x="2729" y="3094"/>
                    <a:pt x="2854" y="3081"/>
                  </a:cubicBezTo>
                  <a:cubicBezTo>
                    <a:pt x="3812" y="2990"/>
                    <a:pt x="4771" y="2557"/>
                    <a:pt x="5752" y="1758"/>
                  </a:cubicBezTo>
                  <a:cubicBezTo>
                    <a:pt x="5981" y="1598"/>
                    <a:pt x="6209" y="1392"/>
                    <a:pt x="6346" y="1119"/>
                  </a:cubicBezTo>
                  <a:cubicBezTo>
                    <a:pt x="6483" y="822"/>
                    <a:pt x="6528" y="434"/>
                    <a:pt x="6369" y="206"/>
                  </a:cubicBezTo>
                  <a:cubicBezTo>
                    <a:pt x="6232" y="23"/>
                    <a:pt x="6026" y="0"/>
                    <a:pt x="58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21"/>
            <p:cNvSpPr/>
            <p:nvPr/>
          </p:nvSpPr>
          <p:spPr>
            <a:xfrm>
              <a:off x="6071125" y="3318275"/>
              <a:ext cx="163225" cy="77525"/>
            </a:xfrm>
            <a:custGeom>
              <a:rect b="b" l="l" r="r" t="t"/>
              <a:pathLst>
                <a:path extrusionOk="0" h="3101" w="6529">
                  <a:moveTo>
                    <a:pt x="5798" y="0"/>
                  </a:moveTo>
                  <a:cubicBezTo>
                    <a:pt x="3812" y="23"/>
                    <a:pt x="1986" y="1872"/>
                    <a:pt x="0" y="2306"/>
                  </a:cubicBezTo>
                  <a:cubicBezTo>
                    <a:pt x="832" y="2840"/>
                    <a:pt x="1663" y="3100"/>
                    <a:pt x="2480" y="3100"/>
                  </a:cubicBezTo>
                  <a:cubicBezTo>
                    <a:pt x="2605" y="3100"/>
                    <a:pt x="2729" y="3094"/>
                    <a:pt x="2853" y="3082"/>
                  </a:cubicBezTo>
                  <a:cubicBezTo>
                    <a:pt x="3789" y="2991"/>
                    <a:pt x="4748" y="2557"/>
                    <a:pt x="5752" y="1758"/>
                  </a:cubicBezTo>
                  <a:cubicBezTo>
                    <a:pt x="5958" y="1598"/>
                    <a:pt x="6186" y="1393"/>
                    <a:pt x="6346" y="1119"/>
                  </a:cubicBezTo>
                  <a:cubicBezTo>
                    <a:pt x="6483" y="822"/>
                    <a:pt x="6528" y="434"/>
                    <a:pt x="6369" y="206"/>
                  </a:cubicBezTo>
                  <a:cubicBezTo>
                    <a:pt x="6232" y="23"/>
                    <a:pt x="6003" y="0"/>
                    <a:pt x="579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21"/>
            <p:cNvSpPr/>
            <p:nvPr/>
          </p:nvSpPr>
          <p:spPr>
            <a:xfrm>
              <a:off x="6128175" y="3267600"/>
              <a:ext cx="105600" cy="65525"/>
            </a:xfrm>
            <a:custGeom>
              <a:rect b="b" l="l" r="r" t="t"/>
              <a:pathLst>
                <a:path extrusionOk="0" h="2621" w="4224">
                  <a:moveTo>
                    <a:pt x="3782" y="0"/>
                  </a:moveTo>
                  <a:cubicBezTo>
                    <a:pt x="3723" y="0"/>
                    <a:pt x="3663" y="9"/>
                    <a:pt x="3607" y="19"/>
                  </a:cubicBezTo>
                  <a:cubicBezTo>
                    <a:pt x="2215" y="338"/>
                    <a:pt x="1302" y="1822"/>
                    <a:pt x="1" y="2393"/>
                  </a:cubicBezTo>
                  <a:cubicBezTo>
                    <a:pt x="435" y="2546"/>
                    <a:pt x="848" y="2621"/>
                    <a:pt x="1240" y="2621"/>
                  </a:cubicBezTo>
                  <a:cubicBezTo>
                    <a:pt x="1547" y="2621"/>
                    <a:pt x="1842" y="2574"/>
                    <a:pt x="2124" y="2484"/>
                  </a:cubicBezTo>
                  <a:cubicBezTo>
                    <a:pt x="2763" y="2301"/>
                    <a:pt x="3333" y="1845"/>
                    <a:pt x="3881" y="1183"/>
                  </a:cubicBezTo>
                  <a:cubicBezTo>
                    <a:pt x="3995" y="1046"/>
                    <a:pt x="4109" y="886"/>
                    <a:pt x="4178" y="681"/>
                  </a:cubicBezTo>
                  <a:cubicBezTo>
                    <a:pt x="4223" y="475"/>
                    <a:pt x="4178" y="201"/>
                    <a:pt x="4018" y="87"/>
                  </a:cubicBezTo>
                  <a:cubicBezTo>
                    <a:pt x="3951" y="20"/>
                    <a:pt x="3867" y="0"/>
                    <a:pt x="378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21"/>
            <p:cNvSpPr/>
            <p:nvPr/>
          </p:nvSpPr>
          <p:spPr>
            <a:xfrm>
              <a:off x="6153850" y="3236925"/>
              <a:ext cx="88475" cy="54075"/>
            </a:xfrm>
            <a:custGeom>
              <a:rect b="b" l="l" r="r" t="t"/>
              <a:pathLst>
                <a:path extrusionOk="0" h="2163" w="3539">
                  <a:moveTo>
                    <a:pt x="3088" y="1"/>
                  </a:moveTo>
                  <a:cubicBezTo>
                    <a:pt x="3047" y="1"/>
                    <a:pt x="3006" y="6"/>
                    <a:pt x="2968" y="13"/>
                  </a:cubicBezTo>
                  <a:cubicBezTo>
                    <a:pt x="1781" y="264"/>
                    <a:pt x="1097" y="1497"/>
                    <a:pt x="1" y="1953"/>
                  </a:cubicBezTo>
                  <a:cubicBezTo>
                    <a:pt x="441" y="2091"/>
                    <a:pt x="839" y="2162"/>
                    <a:pt x="1202" y="2162"/>
                  </a:cubicBezTo>
                  <a:cubicBezTo>
                    <a:pt x="1441" y="2162"/>
                    <a:pt x="1664" y="2131"/>
                    <a:pt x="1873" y="2067"/>
                  </a:cubicBezTo>
                  <a:cubicBezTo>
                    <a:pt x="2420" y="1908"/>
                    <a:pt x="2900" y="1543"/>
                    <a:pt x="3311" y="995"/>
                  </a:cubicBezTo>
                  <a:cubicBezTo>
                    <a:pt x="3402" y="881"/>
                    <a:pt x="3493" y="744"/>
                    <a:pt x="3516" y="584"/>
                  </a:cubicBezTo>
                  <a:cubicBezTo>
                    <a:pt x="3539" y="401"/>
                    <a:pt x="3470" y="173"/>
                    <a:pt x="3333" y="82"/>
                  </a:cubicBezTo>
                  <a:cubicBezTo>
                    <a:pt x="3257" y="21"/>
                    <a:pt x="3171" y="1"/>
                    <a:pt x="308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21"/>
            <p:cNvSpPr/>
            <p:nvPr/>
          </p:nvSpPr>
          <p:spPr>
            <a:xfrm>
              <a:off x="6159575" y="3186625"/>
              <a:ext cx="46250" cy="98000"/>
            </a:xfrm>
            <a:custGeom>
              <a:rect b="b" l="l" r="r" t="t"/>
              <a:pathLst>
                <a:path extrusionOk="0" h="3920" w="1850">
                  <a:moveTo>
                    <a:pt x="1623" y="1"/>
                  </a:moveTo>
                  <a:cubicBezTo>
                    <a:pt x="1576" y="1"/>
                    <a:pt x="1527" y="14"/>
                    <a:pt x="1484" y="39"/>
                  </a:cubicBezTo>
                  <a:cubicBezTo>
                    <a:pt x="1370" y="85"/>
                    <a:pt x="1256" y="222"/>
                    <a:pt x="1164" y="336"/>
                  </a:cubicBezTo>
                  <a:cubicBezTo>
                    <a:pt x="731" y="884"/>
                    <a:pt x="434" y="1432"/>
                    <a:pt x="251" y="2025"/>
                  </a:cubicBezTo>
                  <a:cubicBezTo>
                    <a:pt x="69" y="2619"/>
                    <a:pt x="0" y="3235"/>
                    <a:pt x="69" y="3920"/>
                  </a:cubicBezTo>
                  <a:cubicBezTo>
                    <a:pt x="525" y="2710"/>
                    <a:pt x="1484" y="1751"/>
                    <a:pt x="1803" y="496"/>
                  </a:cubicBezTo>
                  <a:cubicBezTo>
                    <a:pt x="1826" y="359"/>
                    <a:pt x="1849" y="222"/>
                    <a:pt x="1803" y="108"/>
                  </a:cubicBezTo>
                  <a:cubicBezTo>
                    <a:pt x="1775" y="37"/>
                    <a:pt x="1702" y="1"/>
                    <a:pt x="16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21"/>
            <p:cNvSpPr/>
            <p:nvPr/>
          </p:nvSpPr>
          <p:spPr>
            <a:xfrm>
              <a:off x="6158425" y="3195575"/>
              <a:ext cx="90175" cy="87350"/>
            </a:xfrm>
            <a:custGeom>
              <a:rect b="b" l="l" r="r" t="t"/>
              <a:pathLst>
                <a:path extrusionOk="0" h="3494" w="3607">
                  <a:moveTo>
                    <a:pt x="3265" y="1"/>
                  </a:moveTo>
                  <a:cubicBezTo>
                    <a:pt x="3105" y="1"/>
                    <a:pt x="2945" y="92"/>
                    <a:pt x="2762" y="184"/>
                  </a:cubicBezTo>
                  <a:cubicBezTo>
                    <a:pt x="2055" y="572"/>
                    <a:pt x="1461" y="1005"/>
                    <a:pt x="1005" y="1576"/>
                  </a:cubicBezTo>
                  <a:cubicBezTo>
                    <a:pt x="548" y="2101"/>
                    <a:pt x="206" y="2740"/>
                    <a:pt x="1" y="3493"/>
                  </a:cubicBezTo>
                  <a:cubicBezTo>
                    <a:pt x="1051" y="2420"/>
                    <a:pt x="2511" y="1827"/>
                    <a:pt x="3424" y="617"/>
                  </a:cubicBezTo>
                  <a:cubicBezTo>
                    <a:pt x="3516" y="503"/>
                    <a:pt x="3607" y="366"/>
                    <a:pt x="3607" y="229"/>
                  </a:cubicBezTo>
                  <a:cubicBezTo>
                    <a:pt x="3584" y="69"/>
                    <a:pt x="3424" y="1"/>
                    <a:pt x="326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21"/>
            <p:cNvSpPr/>
            <p:nvPr/>
          </p:nvSpPr>
          <p:spPr>
            <a:xfrm>
              <a:off x="6113925" y="3173200"/>
              <a:ext cx="37100" cy="143375"/>
            </a:xfrm>
            <a:custGeom>
              <a:rect b="b" l="l" r="r" t="t"/>
              <a:pathLst>
                <a:path extrusionOk="0" h="5735" w="1484">
                  <a:moveTo>
                    <a:pt x="1235" y="0"/>
                  </a:moveTo>
                  <a:cubicBezTo>
                    <a:pt x="1137" y="0"/>
                    <a:pt x="1015" y="78"/>
                    <a:pt x="936" y="188"/>
                  </a:cubicBezTo>
                  <a:cubicBezTo>
                    <a:pt x="799" y="348"/>
                    <a:pt x="708" y="554"/>
                    <a:pt x="616" y="782"/>
                  </a:cubicBezTo>
                  <a:cubicBezTo>
                    <a:pt x="274" y="1718"/>
                    <a:pt x="69" y="2585"/>
                    <a:pt x="23" y="3407"/>
                  </a:cubicBezTo>
                  <a:cubicBezTo>
                    <a:pt x="0" y="4228"/>
                    <a:pt x="114" y="5005"/>
                    <a:pt x="434" y="5735"/>
                  </a:cubicBezTo>
                  <a:cubicBezTo>
                    <a:pt x="616" y="4000"/>
                    <a:pt x="1484" y="2197"/>
                    <a:pt x="1461" y="485"/>
                  </a:cubicBezTo>
                  <a:cubicBezTo>
                    <a:pt x="1461" y="325"/>
                    <a:pt x="1438" y="143"/>
                    <a:pt x="1347" y="51"/>
                  </a:cubicBezTo>
                  <a:cubicBezTo>
                    <a:pt x="1319" y="16"/>
                    <a:pt x="1279" y="0"/>
                    <a:pt x="12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21"/>
            <p:cNvSpPr/>
            <p:nvPr/>
          </p:nvSpPr>
          <p:spPr>
            <a:xfrm>
              <a:off x="6064850" y="3179275"/>
              <a:ext cx="50800" cy="194375"/>
            </a:xfrm>
            <a:custGeom>
              <a:rect b="b" l="l" r="r" t="t"/>
              <a:pathLst>
                <a:path extrusionOk="0" h="7775" w="2032">
                  <a:moveTo>
                    <a:pt x="1510" y="1"/>
                  </a:moveTo>
                  <a:cubicBezTo>
                    <a:pt x="1371" y="1"/>
                    <a:pt x="1214" y="86"/>
                    <a:pt x="1096" y="219"/>
                  </a:cubicBezTo>
                  <a:cubicBezTo>
                    <a:pt x="913" y="425"/>
                    <a:pt x="799" y="721"/>
                    <a:pt x="685" y="995"/>
                  </a:cubicBezTo>
                  <a:cubicBezTo>
                    <a:pt x="228" y="2251"/>
                    <a:pt x="0" y="3438"/>
                    <a:pt x="0" y="4556"/>
                  </a:cubicBezTo>
                  <a:cubicBezTo>
                    <a:pt x="0" y="5652"/>
                    <a:pt x="251" y="6724"/>
                    <a:pt x="731" y="7774"/>
                  </a:cubicBezTo>
                  <a:cubicBezTo>
                    <a:pt x="890" y="5401"/>
                    <a:pt x="2032" y="3027"/>
                    <a:pt x="1895" y="699"/>
                  </a:cubicBezTo>
                  <a:cubicBezTo>
                    <a:pt x="1872" y="448"/>
                    <a:pt x="1849" y="196"/>
                    <a:pt x="1712" y="82"/>
                  </a:cubicBezTo>
                  <a:cubicBezTo>
                    <a:pt x="1656" y="26"/>
                    <a:pt x="1585" y="1"/>
                    <a:pt x="151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21"/>
            <p:cNvSpPr/>
            <p:nvPr/>
          </p:nvSpPr>
          <p:spPr>
            <a:xfrm>
              <a:off x="5997500" y="3245675"/>
              <a:ext cx="57675" cy="223850"/>
            </a:xfrm>
            <a:custGeom>
              <a:rect b="b" l="l" r="r" t="t"/>
              <a:pathLst>
                <a:path extrusionOk="0" h="8954" w="2307">
                  <a:moveTo>
                    <a:pt x="1961" y="0"/>
                  </a:moveTo>
                  <a:cubicBezTo>
                    <a:pt x="1808" y="0"/>
                    <a:pt x="1625" y="108"/>
                    <a:pt x="1484" y="279"/>
                  </a:cubicBezTo>
                  <a:cubicBezTo>
                    <a:pt x="1279" y="531"/>
                    <a:pt x="1142" y="873"/>
                    <a:pt x="1005" y="1215"/>
                  </a:cubicBezTo>
                  <a:cubicBezTo>
                    <a:pt x="457" y="2699"/>
                    <a:pt x="115" y="4046"/>
                    <a:pt x="69" y="5347"/>
                  </a:cubicBezTo>
                  <a:cubicBezTo>
                    <a:pt x="1" y="6602"/>
                    <a:pt x="183" y="7812"/>
                    <a:pt x="663" y="8953"/>
                  </a:cubicBezTo>
                  <a:cubicBezTo>
                    <a:pt x="959" y="6237"/>
                    <a:pt x="2306" y="3407"/>
                    <a:pt x="2306" y="759"/>
                  </a:cubicBezTo>
                  <a:cubicBezTo>
                    <a:pt x="2306" y="485"/>
                    <a:pt x="2283" y="211"/>
                    <a:pt x="2146" y="74"/>
                  </a:cubicBezTo>
                  <a:cubicBezTo>
                    <a:pt x="2096" y="23"/>
                    <a:pt x="2031" y="0"/>
                    <a:pt x="19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21"/>
            <p:cNvSpPr/>
            <p:nvPr/>
          </p:nvSpPr>
          <p:spPr>
            <a:xfrm>
              <a:off x="5942725" y="3249675"/>
              <a:ext cx="61075" cy="273475"/>
            </a:xfrm>
            <a:custGeom>
              <a:rect b="b" l="l" r="r" t="t"/>
              <a:pathLst>
                <a:path extrusionOk="0" h="10939" w="2443">
                  <a:moveTo>
                    <a:pt x="1594" y="0"/>
                  </a:moveTo>
                  <a:cubicBezTo>
                    <a:pt x="1388" y="0"/>
                    <a:pt x="1153" y="226"/>
                    <a:pt x="982" y="530"/>
                  </a:cubicBezTo>
                  <a:cubicBezTo>
                    <a:pt x="777" y="896"/>
                    <a:pt x="685" y="1352"/>
                    <a:pt x="571" y="1786"/>
                  </a:cubicBezTo>
                  <a:cubicBezTo>
                    <a:pt x="160" y="3703"/>
                    <a:pt x="1" y="5415"/>
                    <a:pt x="138" y="6921"/>
                  </a:cubicBezTo>
                  <a:cubicBezTo>
                    <a:pt x="274" y="8428"/>
                    <a:pt x="708" y="9752"/>
                    <a:pt x="1416" y="10939"/>
                  </a:cubicBezTo>
                  <a:cubicBezTo>
                    <a:pt x="1347" y="7652"/>
                    <a:pt x="2443" y="3886"/>
                    <a:pt x="2009" y="781"/>
                  </a:cubicBezTo>
                  <a:cubicBezTo>
                    <a:pt x="1964" y="462"/>
                    <a:pt x="1895" y="142"/>
                    <a:pt x="1712" y="28"/>
                  </a:cubicBezTo>
                  <a:cubicBezTo>
                    <a:pt x="1675" y="9"/>
                    <a:pt x="1635" y="0"/>
                    <a:pt x="159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21"/>
            <p:cNvSpPr/>
            <p:nvPr/>
          </p:nvSpPr>
          <p:spPr>
            <a:xfrm>
              <a:off x="5892500" y="3322450"/>
              <a:ext cx="61100" cy="273175"/>
            </a:xfrm>
            <a:custGeom>
              <a:rect b="b" l="l" r="r" t="t"/>
              <a:pathLst>
                <a:path extrusionOk="0" h="10927" w="2444">
                  <a:moveTo>
                    <a:pt x="1575" y="1"/>
                  </a:moveTo>
                  <a:cubicBezTo>
                    <a:pt x="1369" y="1"/>
                    <a:pt x="1131" y="222"/>
                    <a:pt x="982" y="518"/>
                  </a:cubicBezTo>
                  <a:cubicBezTo>
                    <a:pt x="777" y="883"/>
                    <a:pt x="663" y="1340"/>
                    <a:pt x="572" y="1774"/>
                  </a:cubicBezTo>
                  <a:cubicBezTo>
                    <a:pt x="161" y="3691"/>
                    <a:pt x="1" y="5403"/>
                    <a:pt x="138" y="6932"/>
                  </a:cubicBezTo>
                  <a:cubicBezTo>
                    <a:pt x="275" y="8416"/>
                    <a:pt x="686" y="9740"/>
                    <a:pt x="1416" y="10926"/>
                  </a:cubicBezTo>
                  <a:cubicBezTo>
                    <a:pt x="1325" y="7640"/>
                    <a:pt x="2443" y="3873"/>
                    <a:pt x="2010" y="769"/>
                  </a:cubicBezTo>
                  <a:cubicBezTo>
                    <a:pt x="1964" y="473"/>
                    <a:pt x="1895" y="130"/>
                    <a:pt x="1713" y="39"/>
                  </a:cubicBezTo>
                  <a:cubicBezTo>
                    <a:pt x="1670" y="13"/>
                    <a:pt x="1623" y="1"/>
                    <a:pt x="15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21"/>
            <p:cNvSpPr/>
            <p:nvPr/>
          </p:nvSpPr>
          <p:spPr>
            <a:xfrm>
              <a:off x="5837150" y="3263575"/>
              <a:ext cx="352125" cy="571150"/>
            </a:xfrm>
            <a:custGeom>
              <a:rect b="b" l="l" r="r" t="t"/>
              <a:pathLst>
                <a:path extrusionOk="0" h="22846" w="14085">
                  <a:moveTo>
                    <a:pt x="13956" y="1"/>
                  </a:moveTo>
                  <a:cubicBezTo>
                    <a:pt x="13703" y="1"/>
                    <a:pt x="13454" y="213"/>
                    <a:pt x="13240" y="408"/>
                  </a:cubicBezTo>
                  <a:cubicBezTo>
                    <a:pt x="10546" y="2873"/>
                    <a:pt x="8013" y="5840"/>
                    <a:pt x="5890" y="9082"/>
                  </a:cubicBezTo>
                  <a:cubicBezTo>
                    <a:pt x="3562" y="12688"/>
                    <a:pt x="1370" y="16431"/>
                    <a:pt x="206" y="20882"/>
                  </a:cubicBezTo>
                  <a:cubicBezTo>
                    <a:pt x="92" y="21270"/>
                    <a:pt x="1" y="21681"/>
                    <a:pt x="47" y="22069"/>
                  </a:cubicBezTo>
                  <a:cubicBezTo>
                    <a:pt x="92" y="22480"/>
                    <a:pt x="298" y="22845"/>
                    <a:pt x="617" y="22845"/>
                  </a:cubicBezTo>
                  <a:cubicBezTo>
                    <a:pt x="868" y="22069"/>
                    <a:pt x="1097" y="21293"/>
                    <a:pt x="1348" y="20517"/>
                  </a:cubicBezTo>
                  <a:cubicBezTo>
                    <a:pt x="2557" y="16682"/>
                    <a:pt x="4132" y="13008"/>
                    <a:pt x="6164" y="9698"/>
                  </a:cubicBezTo>
                  <a:cubicBezTo>
                    <a:pt x="7853" y="6913"/>
                    <a:pt x="9839" y="4448"/>
                    <a:pt x="11939" y="2188"/>
                  </a:cubicBezTo>
                  <a:cubicBezTo>
                    <a:pt x="12646" y="1435"/>
                    <a:pt x="13354" y="705"/>
                    <a:pt x="14084" y="20"/>
                  </a:cubicBezTo>
                  <a:cubicBezTo>
                    <a:pt x="14041" y="7"/>
                    <a:pt x="13998" y="1"/>
                    <a:pt x="1395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9" name="Google Shape;1569;p21"/>
          <p:cNvGrpSpPr/>
          <p:nvPr/>
        </p:nvGrpSpPr>
        <p:grpSpPr>
          <a:xfrm flipH="1" rot="1929417">
            <a:off x="1097380" y="4670995"/>
            <a:ext cx="1083667" cy="1123267"/>
            <a:chOff x="5796650" y="3313950"/>
            <a:chExt cx="742975" cy="770125"/>
          </a:xfrm>
        </p:grpSpPr>
        <p:sp>
          <p:nvSpPr>
            <p:cNvPr id="1570" name="Google Shape;1570;p21"/>
            <p:cNvSpPr/>
            <p:nvPr/>
          </p:nvSpPr>
          <p:spPr>
            <a:xfrm>
              <a:off x="5982675" y="3751000"/>
              <a:ext cx="295050" cy="100350"/>
            </a:xfrm>
            <a:custGeom>
              <a:rect b="b" l="l" r="r" t="t"/>
              <a:pathLst>
                <a:path extrusionOk="0" h="4014" w="11802">
                  <a:moveTo>
                    <a:pt x="9616" y="1"/>
                  </a:moveTo>
                  <a:cubicBezTo>
                    <a:pt x="6497" y="1"/>
                    <a:pt x="3167" y="1874"/>
                    <a:pt x="0" y="1956"/>
                  </a:cubicBezTo>
                  <a:cubicBezTo>
                    <a:pt x="1461" y="3188"/>
                    <a:pt x="2990" y="3873"/>
                    <a:pt x="4634" y="3987"/>
                  </a:cubicBezTo>
                  <a:cubicBezTo>
                    <a:pt x="4843" y="4005"/>
                    <a:pt x="5054" y="4013"/>
                    <a:pt x="5268" y="4013"/>
                  </a:cubicBezTo>
                  <a:cubicBezTo>
                    <a:pt x="6750" y="4013"/>
                    <a:pt x="8327" y="3599"/>
                    <a:pt x="10043" y="2800"/>
                  </a:cubicBezTo>
                  <a:cubicBezTo>
                    <a:pt x="10477" y="2595"/>
                    <a:pt x="10934" y="2367"/>
                    <a:pt x="11253" y="1956"/>
                  </a:cubicBezTo>
                  <a:cubicBezTo>
                    <a:pt x="11596" y="1568"/>
                    <a:pt x="11801" y="974"/>
                    <a:pt x="11596" y="586"/>
                  </a:cubicBezTo>
                  <a:cubicBezTo>
                    <a:pt x="11436" y="244"/>
                    <a:pt x="11071" y="153"/>
                    <a:pt x="10705" y="84"/>
                  </a:cubicBezTo>
                  <a:cubicBezTo>
                    <a:pt x="10346" y="27"/>
                    <a:pt x="9983" y="1"/>
                    <a:pt x="96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21"/>
            <p:cNvSpPr/>
            <p:nvPr/>
          </p:nvSpPr>
          <p:spPr>
            <a:xfrm>
              <a:off x="6065975" y="3674275"/>
              <a:ext cx="241975" cy="82225"/>
            </a:xfrm>
            <a:custGeom>
              <a:rect b="b" l="l" r="r" t="t"/>
              <a:pathLst>
                <a:path extrusionOk="0" h="3289" w="9679">
                  <a:moveTo>
                    <a:pt x="7877" y="1"/>
                  </a:moveTo>
                  <a:cubicBezTo>
                    <a:pt x="5327" y="1"/>
                    <a:pt x="2609" y="1520"/>
                    <a:pt x="1" y="1601"/>
                  </a:cubicBezTo>
                  <a:cubicBezTo>
                    <a:pt x="1211" y="2628"/>
                    <a:pt x="2466" y="3176"/>
                    <a:pt x="3813" y="3267"/>
                  </a:cubicBezTo>
                  <a:cubicBezTo>
                    <a:pt x="3985" y="3282"/>
                    <a:pt x="4159" y="3289"/>
                    <a:pt x="4334" y="3289"/>
                  </a:cubicBezTo>
                  <a:cubicBezTo>
                    <a:pt x="5552" y="3289"/>
                    <a:pt x="6844" y="2944"/>
                    <a:pt x="8241" y="2286"/>
                  </a:cubicBezTo>
                  <a:cubicBezTo>
                    <a:pt x="8606" y="2126"/>
                    <a:pt x="8971" y="1921"/>
                    <a:pt x="9245" y="1601"/>
                  </a:cubicBezTo>
                  <a:cubicBezTo>
                    <a:pt x="9519" y="1282"/>
                    <a:pt x="9679" y="802"/>
                    <a:pt x="9519" y="460"/>
                  </a:cubicBezTo>
                  <a:cubicBezTo>
                    <a:pt x="9382" y="209"/>
                    <a:pt x="9085" y="117"/>
                    <a:pt x="8789" y="72"/>
                  </a:cubicBezTo>
                  <a:cubicBezTo>
                    <a:pt x="8487" y="23"/>
                    <a:pt x="8183" y="1"/>
                    <a:pt x="787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21"/>
            <p:cNvSpPr/>
            <p:nvPr/>
          </p:nvSpPr>
          <p:spPr>
            <a:xfrm>
              <a:off x="6145875" y="3590425"/>
              <a:ext cx="241975" cy="82625"/>
            </a:xfrm>
            <a:custGeom>
              <a:rect b="b" l="l" r="r" t="t"/>
              <a:pathLst>
                <a:path extrusionOk="0" h="3305" w="9679">
                  <a:moveTo>
                    <a:pt x="7886" y="0"/>
                  </a:moveTo>
                  <a:cubicBezTo>
                    <a:pt x="5333" y="0"/>
                    <a:pt x="2612" y="1539"/>
                    <a:pt x="0" y="1600"/>
                  </a:cubicBezTo>
                  <a:cubicBezTo>
                    <a:pt x="1210" y="2627"/>
                    <a:pt x="2466" y="3175"/>
                    <a:pt x="3812" y="3289"/>
                  </a:cubicBezTo>
                  <a:cubicBezTo>
                    <a:pt x="3963" y="3299"/>
                    <a:pt x="4116" y="3304"/>
                    <a:pt x="4269" y="3304"/>
                  </a:cubicBezTo>
                  <a:cubicBezTo>
                    <a:pt x="5506" y="3304"/>
                    <a:pt x="6819" y="2975"/>
                    <a:pt x="8240" y="2285"/>
                  </a:cubicBezTo>
                  <a:cubicBezTo>
                    <a:pt x="8606" y="2125"/>
                    <a:pt x="8971" y="1942"/>
                    <a:pt x="9245" y="1600"/>
                  </a:cubicBezTo>
                  <a:cubicBezTo>
                    <a:pt x="9519" y="1280"/>
                    <a:pt x="9678" y="801"/>
                    <a:pt x="9519" y="481"/>
                  </a:cubicBezTo>
                  <a:cubicBezTo>
                    <a:pt x="9382" y="207"/>
                    <a:pt x="9085" y="116"/>
                    <a:pt x="8788" y="71"/>
                  </a:cubicBezTo>
                  <a:cubicBezTo>
                    <a:pt x="8490" y="22"/>
                    <a:pt x="8189" y="0"/>
                    <a:pt x="788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21"/>
            <p:cNvSpPr/>
            <p:nvPr/>
          </p:nvSpPr>
          <p:spPr>
            <a:xfrm>
              <a:off x="6242875" y="3515675"/>
              <a:ext cx="241975" cy="82200"/>
            </a:xfrm>
            <a:custGeom>
              <a:rect b="b" l="l" r="r" t="t"/>
              <a:pathLst>
                <a:path extrusionOk="0" h="3288" w="9679">
                  <a:moveTo>
                    <a:pt x="7885" y="0"/>
                  </a:moveTo>
                  <a:cubicBezTo>
                    <a:pt x="5329" y="0"/>
                    <a:pt x="2592" y="1539"/>
                    <a:pt x="1" y="1600"/>
                  </a:cubicBezTo>
                  <a:cubicBezTo>
                    <a:pt x="1210" y="2627"/>
                    <a:pt x="2466" y="3175"/>
                    <a:pt x="3813" y="3266"/>
                  </a:cubicBezTo>
                  <a:cubicBezTo>
                    <a:pt x="3982" y="3280"/>
                    <a:pt x="4153" y="3287"/>
                    <a:pt x="4326" y="3287"/>
                  </a:cubicBezTo>
                  <a:cubicBezTo>
                    <a:pt x="5529" y="3287"/>
                    <a:pt x="6824" y="2943"/>
                    <a:pt x="8241" y="2284"/>
                  </a:cubicBezTo>
                  <a:cubicBezTo>
                    <a:pt x="8583" y="2125"/>
                    <a:pt x="8971" y="1942"/>
                    <a:pt x="9245" y="1600"/>
                  </a:cubicBezTo>
                  <a:cubicBezTo>
                    <a:pt x="9519" y="1280"/>
                    <a:pt x="9679" y="801"/>
                    <a:pt x="9519" y="481"/>
                  </a:cubicBezTo>
                  <a:cubicBezTo>
                    <a:pt x="9382" y="207"/>
                    <a:pt x="9085" y="116"/>
                    <a:pt x="8788" y="70"/>
                  </a:cubicBezTo>
                  <a:cubicBezTo>
                    <a:pt x="8490" y="22"/>
                    <a:pt x="8189" y="0"/>
                    <a:pt x="788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21"/>
            <p:cNvSpPr/>
            <p:nvPr/>
          </p:nvSpPr>
          <p:spPr>
            <a:xfrm>
              <a:off x="6336475" y="3454075"/>
              <a:ext cx="160925" cy="70425"/>
            </a:xfrm>
            <a:custGeom>
              <a:rect b="b" l="l" r="r" t="t"/>
              <a:pathLst>
                <a:path extrusionOk="0" h="2817" w="6437">
                  <a:moveTo>
                    <a:pt x="5684" y="1"/>
                  </a:moveTo>
                  <a:cubicBezTo>
                    <a:pt x="3675" y="69"/>
                    <a:pt x="1963" y="1736"/>
                    <a:pt x="0" y="2169"/>
                  </a:cubicBezTo>
                  <a:cubicBezTo>
                    <a:pt x="844" y="2600"/>
                    <a:pt x="1641" y="2816"/>
                    <a:pt x="2431" y="2816"/>
                  </a:cubicBezTo>
                  <a:cubicBezTo>
                    <a:pt x="2602" y="2816"/>
                    <a:pt x="2773" y="2806"/>
                    <a:pt x="2945" y="2785"/>
                  </a:cubicBezTo>
                  <a:cubicBezTo>
                    <a:pt x="3903" y="2694"/>
                    <a:pt x="4816" y="2283"/>
                    <a:pt x="5775" y="1553"/>
                  </a:cubicBezTo>
                  <a:cubicBezTo>
                    <a:pt x="5980" y="1393"/>
                    <a:pt x="6186" y="1233"/>
                    <a:pt x="6323" y="982"/>
                  </a:cubicBezTo>
                  <a:cubicBezTo>
                    <a:pt x="6437" y="731"/>
                    <a:pt x="6437" y="389"/>
                    <a:pt x="6254" y="183"/>
                  </a:cubicBezTo>
                  <a:cubicBezTo>
                    <a:pt x="6117" y="24"/>
                    <a:pt x="5889" y="1"/>
                    <a:pt x="568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21"/>
            <p:cNvSpPr/>
            <p:nvPr/>
          </p:nvSpPr>
          <p:spPr>
            <a:xfrm>
              <a:off x="6383825" y="3417950"/>
              <a:ext cx="134700" cy="58200"/>
            </a:xfrm>
            <a:custGeom>
              <a:rect b="b" l="l" r="r" t="t"/>
              <a:pathLst>
                <a:path extrusionOk="0" h="2328" w="5388">
                  <a:moveTo>
                    <a:pt x="4775" y="0"/>
                  </a:moveTo>
                  <a:cubicBezTo>
                    <a:pt x="4736" y="0"/>
                    <a:pt x="4696" y="3"/>
                    <a:pt x="4657" y="8"/>
                  </a:cubicBezTo>
                  <a:cubicBezTo>
                    <a:pt x="2945" y="8"/>
                    <a:pt x="1644" y="1400"/>
                    <a:pt x="1" y="1743"/>
                  </a:cubicBezTo>
                  <a:cubicBezTo>
                    <a:pt x="810" y="2137"/>
                    <a:pt x="1567" y="2327"/>
                    <a:pt x="2274" y="2327"/>
                  </a:cubicBezTo>
                  <a:cubicBezTo>
                    <a:pt x="2385" y="2327"/>
                    <a:pt x="2494" y="2322"/>
                    <a:pt x="2603" y="2313"/>
                  </a:cubicBezTo>
                  <a:cubicBezTo>
                    <a:pt x="3402" y="2245"/>
                    <a:pt x="4155" y="1902"/>
                    <a:pt x="4885" y="1332"/>
                  </a:cubicBezTo>
                  <a:cubicBezTo>
                    <a:pt x="5068" y="1195"/>
                    <a:pt x="5228" y="1035"/>
                    <a:pt x="5296" y="830"/>
                  </a:cubicBezTo>
                  <a:cubicBezTo>
                    <a:pt x="5387" y="624"/>
                    <a:pt x="5342" y="327"/>
                    <a:pt x="5182" y="145"/>
                  </a:cubicBezTo>
                  <a:cubicBezTo>
                    <a:pt x="5057" y="37"/>
                    <a:pt x="4917" y="0"/>
                    <a:pt x="47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21"/>
            <p:cNvSpPr/>
            <p:nvPr/>
          </p:nvSpPr>
          <p:spPr>
            <a:xfrm>
              <a:off x="6394100" y="3346450"/>
              <a:ext cx="87325" cy="115075"/>
            </a:xfrm>
            <a:custGeom>
              <a:rect b="b" l="l" r="r" t="t"/>
              <a:pathLst>
                <a:path extrusionOk="0" h="4603" w="3493">
                  <a:moveTo>
                    <a:pt x="3149" y="1"/>
                  </a:moveTo>
                  <a:cubicBezTo>
                    <a:pt x="3112" y="1"/>
                    <a:pt x="3073" y="5"/>
                    <a:pt x="3036" y="15"/>
                  </a:cubicBezTo>
                  <a:cubicBezTo>
                    <a:pt x="2854" y="60"/>
                    <a:pt x="2671" y="197"/>
                    <a:pt x="2511" y="334"/>
                  </a:cubicBezTo>
                  <a:cubicBezTo>
                    <a:pt x="1758" y="905"/>
                    <a:pt x="1164" y="1544"/>
                    <a:pt x="754" y="2252"/>
                  </a:cubicBezTo>
                  <a:cubicBezTo>
                    <a:pt x="343" y="2936"/>
                    <a:pt x="92" y="3712"/>
                    <a:pt x="0" y="4603"/>
                  </a:cubicBezTo>
                  <a:cubicBezTo>
                    <a:pt x="982" y="3187"/>
                    <a:pt x="2557" y="2206"/>
                    <a:pt x="3356" y="677"/>
                  </a:cubicBezTo>
                  <a:cubicBezTo>
                    <a:pt x="3424" y="517"/>
                    <a:pt x="3493" y="357"/>
                    <a:pt x="3470" y="197"/>
                  </a:cubicBezTo>
                  <a:cubicBezTo>
                    <a:pt x="3434" y="70"/>
                    <a:pt x="3296" y="1"/>
                    <a:pt x="314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21"/>
            <p:cNvSpPr/>
            <p:nvPr/>
          </p:nvSpPr>
          <p:spPr>
            <a:xfrm>
              <a:off x="6390100" y="3367550"/>
              <a:ext cx="149525" cy="91125"/>
            </a:xfrm>
            <a:custGeom>
              <a:rect b="b" l="l" r="r" t="t"/>
              <a:pathLst>
                <a:path extrusionOk="0" h="3645" w="5981">
                  <a:moveTo>
                    <a:pt x="5390" y="0"/>
                  </a:moveTo>
                  <a:cubicBezTo>
                    <a:pt x="5206" y="0"/>
                    <a:pt x="5011" y="53"/>
                    <a:pt x="4817" y="107"/>
                  </a:cubicBezTo>
                  <a:cubicBezTo>
                    <a:pt x="3698" y="426"/>
                    <a:pt x="2740" y="860"/>
                    <a:pt x="1941" y="1453"/>
                  </a:cubicBezTo>
                  <a:cubicBezTo>
                    <a:pt x="1165" y="2024"/>
                    <a:pt x="526" y="2754"/>
                    <a:pt x="1" y="3644"/>
                  </a:cubicBezTo>
                  <a:lnTo>
                    <a:pt x="1" y="3644"/>
                  </a:lnTo>
                  <a:cubicBezTo>
                    <a:pt x="1781" y="2549"/>
                    <a:pt x="4018" y="2138"/>
                    <a:pt x="5616" y="837"/>
                  </a:cubicBezTo>
                  <a:cubicBezTo>
                    <a:pt x="5775" y="700"/>
                    <a:pt x="5935" y="540"/>
                    <a:pt x="5958" y="380"/>
                  </a:cubicBezTo>
                  <a:cubicBezTo>
                    <a:pt x="5981" y="175"/>
                    <a:pt x="5798" y="38"/>
                    <a:pt x="5547" y="15"/>
                  </a:cubicBezTo>
                  <a:cubicBezTo>
                    <a:pt x="5496" y="5"/>
                    <a:pt x="5443" y="0"/>
                    <a:pt x="539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21"/>
            <p:cNvSpPr/>
            <p:nvPr/>
          </p:nvSpPr>
          <p:spPr>
            <a:xfrm>
              <a:off x="6328475" y="3316575"/>
              <a:ext cx="78775" cy="176900"/>
            </a:xfrm>
            <a:custGeom>
              <a:rect b="b" l="l" r="r" t="t"/>
              <a:pathLst>
                <a:path extrusionOk="0" h="7076" w="3151">
                  <a:moveTo>
                    <a:pt x="2829" y="0"/>
                  </a:moveTo>
                  <a:cubicBezTo>
                    <a:pt x="2697" y="0"/>
                    <a:pt x="2535" y="63"/>
                    <a:pt x="2397" y="160"/>
                  </a:cubicBezTo>
                  <a:cubicBezTo>
                    <a:pt x="2169" y="319"/>
                    <a:pt x="1986" y="593"/>
                    <a:pt x="1827" y="822"/>
                  </a:cubicBezTo>
                  <a:cubicBezTo>
                    <a:pt x="1073" y="1940"/>
                    <a:pt x="548" y="2990"/>
                    <a:pt x="274" y="4040"/>
                  </a:cubicBezTo>
                  <a:cubicBezTo>
                    <a:pt x="23" y="5067"/>
                    <a:pt x="0" y="6071"/>
                    <a:pt x="229" y="7076"/>
                  </a:cubicBezTo>
                  <a:cubicBezTo>
                    <a:pt x="959" y="4907"/>
                    <a:pt x="2648" y="2830"/>
                    <a:pt x="3082" y="685"/>
                  </a:cubicBezTo>
                  <a:cubicBezTo>
                    <a:pt x="3128" y="456"/>
                    <a:pt x="3150" y="228"/>
                    <a:pt x="3036" y="91"/>
                  </a:cubicBezTo>
                  <a:cubicBezTo>
                    <a:pt x="2991" y="28"/>
                    <a:pt x="2917" y="0"/>
                    <a:pt x="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21"/>
            <p:cNvSpPr/>
            <p:nvPr/>
          </p:nvSpPr>
          <p:spPr>
            <a:xfrm>
              <a:off x="6248575" y="3313950"/>
              <a:ext cx="101600" cy="241725"/>
            </a:xfrm>
            <a:custGeom>
              <a:rect b="b" l="l" r="r" t="t"/>
              <a:pathLst>
                <a:path extrusionOk="0" h="9669" w="4064">
                  <a:moveTo>
                    <a:pt x="3550" y="1"/>
                  </a:moveTo>
                  <a:cubicBezTo>
                    <a:pt x="3374" y="1"/>
                    <a:pt x="3177" y="71"/>
                    <a:pt x="3014" y="196"/>
                  </a:cubicBezTo>
                  <a:cubicBezTo>
                    <a:pt x="2694" y="402"/>
                    <a:pt x="2443" y="744"/>
                    <a:pt x="2238" y="1064"/>
                  </a:cubicBezTo>
                  <a:cubicBezTo>
                    <a:pt x="1234" y="2547"/>
                    <a:pt x="594" y="3985"/>
                    <a:pt x="298" y="5400"/>
                  </a:cubicBezTo>
                  <a:cubicBezTo>
                    <a:pt x="1" y="6816"/>
                    <a:pt x="69" y="8231"/>
                    <a:pt x="480" y="9669"/>
                  </a:cubicBezTo>
                  <a:cubicBezTo>
                    <a:pt x="1325" y="6701"/>
                    <a:pt x="3562" y="3962"/>
                    <a:pt x="3995" y="972"/>
                  </a:cubicBezTo>
                  <a:cubicBezTo>
                    <a:pt x="4041" y="676"/>
                    <a:pt x="4064" y="356"/>
                    <a:pt x="3904" y="151"/>
                  </a:cubicBezTo>
                  <a:cubicBezTo>
                    <a:pt x="3822" y="48"/>
                    <a:pt x="3693" y="1"/>
                    <a:pt x="355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21"/>
            <p:cNvSpPr/>
            <p:nvPr/>
          </p:nvSpPr>
          <p:spPr>
            <a:xfrm>
              <a:off x="6128750" y="3384400"/>
              <a:ext cx="124425" cy="276275"/>
            </a:xfrm>
            <a:custGeom>
              <a:rect b="b" l="l" r="r" t="t"/>
              <a:pathLst>
                <a:path extrusionOk="0" h="11051" w="4977">
                  <a:moveTo>
                    <a:pt x="4506" y="1"/>
                  </a:moveTo>
                  <a:cubicBezTo>
                    <a:pt x="4299" y="1"/>
                    <a:pt x="4046" y="109"/>
                    <a:pt x="3835" y="277"/>
                  </a:cubicBezTo>
                  <a:cubicBezTo>
                    <a:pt x="3470" y="528"/>
                    <a:pt x="3173" y="939"/>
                    <a:pt x="2922" y="1327"/>
                  </a:cubicBezTo>
                  <a:cubicBezTo>
                    <a:pt x="1713" y="3062"/>
                    <a:pt x="914" y="4705"/>
                    <a:pt x="480" y="6326"/>
                  </a:cubicBezTo>
                  <a:cubicBezTo>
                    <a:pt x="46" y="7924"/>
                    <a:pt x="1" y="9476"/>
                    <a:pt x="343" y="11051"/>
                  </a:cubicBezTo>
                  <a:cubicBezTo>
                    <a:pt x="1507" y="7672"/>
                    <a:pt x="4155" y="4408"/>
                    <a:pt x="4862" y="1053"/>
                  </a:cubicBezTo>
                  <a:cubicBezTo>
                    <a:pt x="4931" y="711"/>
                    <a:pt x="4977" y="346"/>
                    <a:pt x="4817" y="140"/>
                  </a:cubicBezTo>
                  <a:cubicBezTo>
                    <a:pt x="4746" y="43"/>
                    <a:pt x="4635" y="1"/>
                    <a:pt x="450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21"/>
            <p:cNvSpPr/>
            <p:nvPr/>
          </p:nvSpPr>
          <p:spPr>
            <a:xfrm>
              <a:off x="6049425" y="3374325"/>
              <a:ext cx="112450" cy="345700"/>
            </a:xfrm>
            <a:custGeom>
              <a:rect b="b" l="l" r="r" t="t"/>
              <a:pathLst>
                <a:path extrusionOk="0" h="13828" w="4498">
                  <a:moveTo>
                    <a:pt x="3994" y="1"/>
                  </a:moveTo>
                  <a:cubicBezTo>
                    <a:pt x="3722" y="1"/>
                    <a:pt x="3376" y="222"/>
                    <a:pt x="3105" y="543"/>
                  </a:cubicBezTo>
                  <a:cubicBezTo>
                    <a:pt x="2717" y="954"/>
                    <a:pt x="2443" y="1502"/>
                    <a:pt x="2192" y="2027"/>
                  </a:cubicBezTo>
                  <a:cubicBezTo>
                    <a:pt x="1097" y="4355"/>
                    <a:pt x="435" y="6478"/>
                    <a:pt x="206" y="8441"/>
                  </a:cubicBezTo>
                  <a:cubicBezTo>
                    <a:pt x="1" y="10381"/>
                    <a:pt x="252" y="12138"/>
                    <a:pt x="937" y="13827"/>
                  </a:cubicBezTo>
                  <a:cubicBezTo>
                    <a:pt x="1690" y="9628"/>
                    <a:pt x="4246" y="5131"/>
                    <a:pt x="4475" y="1114"/>
                  </a:cubicBezTo>
                  <a:cubicBezTo>
                    <a:pt x="4498" y="703"/>
                    <a:pt x="4475" y="269"/>
                    <a:pt x="4246" y="87"/>
                  </a:cubicBezTo>
                  <a:cubicBezTo>
                    <a:pt x="4176" y="28"/>
                    <a:pt x="4089" y="1"/>
                    <a:pt x="399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21"/>
            <p:cNvSpPr/>
            <p:nvPr/>
          </p:nvSpPr>
          <p:spPr>
            <a:xfrm>
              <a:off x="5959275" y="3454225"/>
              <a:ext cx="112450" cy="345675"/>
            </a:xfrm>
            <a:custGeom>
              <a:rect b="b" l="l" r="r" t="t"/>
              <a:pathLst>
                <a:path extrusionOk="0" h="13827" w="4498">
                  <a:moveTo>
                    <a:pt x="3993" y="0"/>
                  </a:moveTo>
                  <a:cubicBezTo>
                    <a:pt x="3720" y="0"/>
                    <a:pt x="3370" y="221"/>
                    <a:pt x="3082" y="543"/>
                  </a:cubicBezTo>
                  <a:cubicBezTo>
                    <a:pt x="2717" y="953"/>
                    <a:pt x="2443" y="1478"/>
                    <a:pt x="2192" y="2003"/>
                  </a:cubicBezTo>
                  <a:cubicBezTo>
                    <a:pt x="1096" y="4354"/>
                    <a:pt x="434" y="6477"/>
                    <a:pt x="206" y="8440"/>
                  </a:cubicBezTo>
                  <a:cubicBezTo>
                    <a:pt x="1" y="10357"/>
                    <a:pt x="229" y="12138"/>
                    <a:pt x="936" y="13827"/>
                  </a:cubicBezTo>
                  <a:cubicBezTo>
                    <a:pt x="1690" y="9627"/>
                    <a:pt x="4246" y="5131"/>
                    <a:pt x="4474" y="1113"/>
                  </a:cubicBezTo>
                  <a:cubicBezTo>
                    <a:pt x="4497" y="702"/>
                    <a:pt x="4474" y="269"/>
                    <a:pt x="4246" y="86"/>
                  </a:cubicBezTo>
                  <a:cubicBezTo>
                    <a:pt x="4175" y="27"/>
                    <a:pt x="4089" y="0"/>
                    <a:pt x="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21"/>
            <p:cNvSpPr/>
            <p:nvPr/>
          </p:nvSpPr>
          <p:spPr>
            <a:xfrm>
              <a:off x="5796650" y="3440775"/>
              <a:ext cx="641975" cy="643300"/>
            </a:xfrm>
            <a:custGeom>
              <a:rect b="b" l="l" r="r" t="t"/>
              <a:pathLst>
                <a:path extrusionOk="0" h="25732" w="25679">
                  <a:moveTo>
                    <a:pt x="25394" y="0"/>
                  </a:moveTo>
                  <a:cubicBezTo>
                    <a:pt x="25070" y="0"/>
                    <a:pt x="24710" y="175"/>
                    <a:pt x="24378" y="350"/>
                  </a:cubicBezTo>
                  <a:cubicBezTo>
                    <a:pt x="19972" y="2815"/>
                    <a:pt x="15590" y="5965"/>
                    <a:pt x="11755" y="9572"/>
                  </a:cubicBezTo>
                  <a:cubicBezTo>
                    <a:pt x="7510" y="13566"/>
                    <a:pt x="3424" y="17812"/>
                    <a:pt x="594" y="23153"/>
                  </a:cubicBezTo>
                  <a:cubicBezTo>
                    <a:pt x="343" y="23632"/>
                    <a:pt x="92" y="24134"/>
                    <a:pt x="46" y="24636"/>
                  </a:cubicBezTo>
                  <a:cubicBezTo>
                    <a:pt x="0" y="25138"/>
                    <a:pt x="229" y="25663"/>
                    <a:pt x="662" y="25732"/>
                  </a:cubicBezTo>
                  <a:cubicBezTo>
                    <a:pt x="1210" y="24819"/>
                    <a:pt x="1758" y="23906"/>
                    <a:pt x="2306" y="22993"/>
                  </a:cubicBezTo>
                  <a:cubicBezTo>
                    <a:pt x="5045" y="18405"/>
                    <a:pt x="8240" y="14114"/>
                    <a:pt x="11961" y="10416"/>
                  </a:cubicBezTo>
                  <a:cubicBezTo>
                    <a:pt x="15088" y="7312"/>
                    <a:pt x="18534" y="4641"/>
                    <a:pt x="22095" y="2290"/>
                  </a:cubicBezTo>
                  <a:cubicBezTo>
                    <a:pt x="23282" y="1514"/>
                    <a:pt x="24492" y="761"/>
                    <a:pt x="25679" y="53"/>
                  </a:cubicBezTo>
                  <a:cubicBezTo>
                    <a:pt x="25588" y="16"/>
                    <a:pt x="25493" y="0"/>
                    <a:pt x="2539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4" name="Google Shape;1584;p21"/>
          <p:cNvSpPr/>
          <p:nvPr/>
        </p:nvSpPr>
        <p:spPr>
          <a:xfrm>
            <a:off x="1599014" y="4196330"/>
            <a:ext cx="2496637" cy="1836634"/>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21"/>
          <p:cNvSpPr txBox="1"/>
          <p:nvPr>
            <p:ph type="title"/>
          </p:nvPr>
        </p:nvSpPr>
        <p:spPr>
          <a:xfrm>
            <a:off x="2783975" y="1580250"/>
            <a:ext cx="3597600" cy="79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586" name="Shape 1586"/>
        <p:cNvGrpSpPr/>
        <p:nvPr/>
      </p:nvGrpSpPr>
      <p:grpSpPr>
        <a:xfrm>
          <a:off x="0" y="0"/>
          <a:ext cx="0" cy="0"/>
          <a:chOff x="0" y="0"/>
          <a:chExt cx="0" cy="0"/>
        </a:xfrm>
      </p:grpSpPr>
      <p:sp>
        <p:nvSpPr>
          <p:cNvPr id="1587" name="Google Shape;1587;p22"/>
          <p:cNvSpPr txBox="1"/>
          <p:nvPr>
            <p:ph idx="1" type="body"/>
          </p:nvPr>
        </p:nvSpPr>
        <p:spPr>
          <a:xfrm>
            <a:off x="5774575" y="1363800"/>
            <a:ext cx="2656200" cy="2065200"/>
          </a:xfrm>
          <a:prstGeom prst="rect">
            <a:avLst/>
          </a:prstGeom>
          <a:noFill/>
          <a:ln>
            <a:noFill/>
          </a:ln>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400"/>
              <a:buNone/>
              <a:defRPr b="1" sz="3500">
                <a:solidFill>
                  <a:schemeClr val="dk1"/>
                </a:solidFill>
                <a:latin typeface="Balsamiq Sans"/>
                <a:ea typeface="Balsamiq Sans"/>
                <a:cs typeface="Balsamiq Sans"/>
                <a:sym typeface="Balsamiq Sans"/>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588" name="Shape 1588"/>
        <p:cNvGrpSpPr/>
        <p:nvPr/>
      </p:nvGrpSpPr>
      <p:grpSpPr>
        <a:xfrm>
          <a:off x="0" y="0"/>
          <a:ext cx="0" cy="0"/>
          <a:chOff x="0" y="0"/>
          <a:chExt cx="0" cy="0"/>
        </a:xfrm>
      </p:grpSpPr>
      <p:sp>
        <p:nvSpPr>
          <p:cNvPr id="1589" name="Google Shape;1589;p23"/>
          <p:cNvSpPr txBox="1"/>
          <p:nvPr>
            <p:ph type="title"/>
          </p:nvPr>
        </p:nvSpPr>
        <p:spPr>
          <a:xfrm>
            <a:off x="713225" y="1597600"/>
            <a:ext cx="7717500" cy="1472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10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1590" name="Google Shape;1590;p23"/>
          <p:cNvSpPr txBox="1"/>
          <p:nvPr>
            <p:ph idx="1" type="body"/>
          </p:nvPr>
        </p:nvSpPr>
        <p:spPr>
          <a:xfrm>
            <a:off x="713225" y="3152225"/>
            <a:ext cx="7717500" cy="4482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sz="1600"/>
            </a:lvl1pPr>
            <a:lvl2pPr indent="-317500" lvl="1" marL="914400" algn="ctr">
              <a:lnSpc>
                <a:spcPct val="100000"/>
              </a:lnSpc>
              <a:spcBef>
                <a:spcPts val="0"/>
              </a:spcBef>
              <a:spcAft>
                <a:spcPts val="0"/>
              </a:spcAft>
              <a:buSzPts val="1400"/>
              <a:buChar char="○"/>
              <a:defRPr/>
            </a:lvl2pPr>
            <a:lvl3pPr indent="-317500" lvl="2" marL="1371600" algn="ctr">
              <a:lnSpc>
                <a:spcPct val="100000"/>
              </a:lnSpc>
              <a:spcBef>
                <a:spcPts val="0"/>
              </a:spcBef>
              <a:spcAft>
                <a:spcPts val="0"/>
              </a:spcAft>
              <a:buSzPts val="1400"/>
              <a:buChar char="■"/>
              <a:defRPr/>
            </a:lvl3pPr>
            <a:lvl4pPr indent="-317500" lvl="3" marL="1828800" algn="ctr">
              <a:lnSpc>
                <a:spcPct val="100000"/>
              </a:lnSpc>
              <a:spcBef>
                <a:spcPts val="0"/>
              </a:spcBef>
              <a:spcAft>
                <a:spcPts val="0"/>
              </a:spcAft>
              <a:buSzPts val="1400"/>
              <a:buChar char="●"/>
              <a:defRPr/>
            </a:lvl4pPr>
            <a:lvl5pPr indent="-317500" lvl="4" marL="2286000" algn="ctr">
              <a:lnSpc>
                <a:spcPct val="100000"/>
              </a:lnSpc>
              <a:spcBef>
                <a:spcPts val="0"/>
              </a:spcBef>
              <a:spcAft>
                <a:spcPts val="0"/>
              </a:spcAft>
              <a:buSzPts val="1400"/>
              <a:buChar char="○"/>
              <a:defRPr/>
            </a:lvl5pPr>
            <a:lvl6pPr indent="-317500" lvl="5" marL="2743200" algn="ctr">
              <a:lnSpc>
                <a:spcPct val="100000"/>
              </a:lnSpc>
              <a:spcBef>
                <a:spcPts val="0"/>
              </a:spcBef>
              <a:spcAft>
                <a:spcPts val="0"/>
              </a:spcAft>
              <a:buSzPts val="1400"/>
              <a:buChar char="■"/>
              <a:defRPr/>
            </a:lvl6pPr>
            <a:lvl7pPr indent="-317500" lvl="6" marL="3200400" algn="ctr">
              <a:lnSpc>
                <a:spcPct val="100000"/>
              </a:lnSpc>
              <a:spcBef>
                <a:spcPts val="0"/>
              </a:spcBef>
              <a:spcAft>
                <a:spcPts val="0"/>
              </a:spcAft>
              <a:buSzPts val="1400"/>
              <a:buChar char="●"/>
              <a:defRPr/>
            </a:lvl7pPr>
            <a:lvl8pPr indent="-317500" lvl="7" marL="3657600" algn="ctr">
              <a:lnSpc>
                <a:spcPct val="100000"/>
              </a:lnSpc>
              <a:spcBef>
                <a:spcPts val="0"/>
              </a:spcBef>
              <a:spcAft>
                <a:spcPts val="0"/>
              </a:spcAft>
              <a:buSzPts val="1400"/>
              <a:buChar char="○"/>
              <a:defRPr/>
            </a:lvl8pPr>
            <a:lvl9pPr indent="-317500" lvl="8" marL="4114800" algn="ctr">
              <a:lnSpc>
                <a:spcPct val="100000"/>
              </a:lnSpc>
              <a:spcBef>
                <a:spcPts val="0"/>
              </a:spcBef>
              <a:spcAft>
                <a:spcPts val="0"/>
              </a:spcAft>
              <a:buSzPts val="1400"/>
              <a:buChar char="■"/>
              <a:defRPr/>
            </a:lvl9pPr>
          </a:lstStyle>
          <a:p/>
        </p:txBody>
      </p:sp>
      <p:sp>
        <p:nvSpPr>
          <p:cNvPr id="1591" name="Google Shape;1591;p23"/>
          <p:cNvSpPr/>
          <p:nvPr/>
        </p:nvSpPr>
        <p:spPr>
          <a:xfrm>
            <a:off x="8960172" y="-552215"/>
            <a:ext cx="302324" cy="5355098"/>
          </a:xfrm>
          <a:custGeom>
            <a:rect b="b" l="l" r="r" t="t"/>
            <a:pathLst>
              <a:path extrusionOk="0" h="157700" w="8903">
                <a:moveTo>
                  <a:pt x="1781" y="0"/>
                </a:moveTo>
                <a:cubicBezTo>
                  <a:pt x="2009" y="12029"/>
                  <a:pt x="2534" y="40492"/>
                  <a:pt x="2626" y="50878"/>
                </a:cubicBezTo>
                <a:lnTo>
                  <a:pt x="2626" y="50878"/>
                </a:lnTo>
                <a:cubicBezTo>
                  <a:pt x="2740" y="64162"/>
                  <a:pt x="3561" y="86188"/>
                  <a:pt x="2671" y="105453"/>
                </a:cubicBezTo>
                <a:lnTo>
                  <a:pt x="2671" y="105453"/>
                </a:lnTo>
                <a:cubicBezTo>
                  <a:pt x="1781" y="124717"/>
                  <a:pt x="2900" y="151103"/>
                  <a:pt x="1" y="157700"/>
                </a:cubicBezTo>
                <a:lnTo>
                  <a:pt x="1" y="157700"/>
                </a:lnTo>
                <a:lnTo>
                  <a:pt x="8903" y="157563"/>
                </a:lnTo>
                <a:cubicBezTo>
                  <a:pt x="8903" y="157563"/>
                  <a:pt x="8241" y="150829"/>
                  <a:pt x="7853" y="145465"/>
                </a:cubicBezTo>
                <a:lnTo>
                  <a:pt x="7853" y="145465"/>
                </a:lnTo>
                <a:cubicBezTo>
                  <a:pt x="7487" y="140124"/>
                  <a:pt x="7853" y="121453"/>
                  <a:pt x="7282" y="111524"/>
                </a:cubicBezTo>
                <a:lnTo>
                  <a:pt x="7282" y="111524"/>
                </a:lnTo>
                <a:cubicBezTo>
                  <a:pt x="6734" y="101618"/>
                  <a:pt x="7875" y="90479"/>
                  <a:pt x="7990" y="77583"/>
                </a:cubicBezTo>
                <a:lnTo>
                  <a:pt x="7990" y="77583"/>
                </a:lnTo>
                <a:cubicBezTo>
                  <a:pt x="8104" y="65577"/>
                  <a:pt x="7350" y="25747"/>
                  <a:pt x="6711" y="0"/>
                </a:cubicBezTo>
                <a:lnTo>
                  <a:pt x="6711" y="0"/>
                </a:lnTo>
                <a:close/>
              </a:path>
            </a:pathLst>
          </a:custGeom>
          <a:solidFill>
            <a:srgbClr val="466A4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23"/>
          <p:cNvSpPr/>
          <p:nvPr/>
        </p:nvSpPr>
        <p:spPr>
          <a:xfrm>
            <a:off x="1388576" y="4753467"/>
            <a:ext cx="7795895" cy="1071223"/>
          </a:xfrm>
          <a:custGeom>
            <a:rect b="b" l="l" r="r" t="t"/>
            <a:pathLst>
              <a:path extrusionOk="0" h="31546" w="229578">
                <a:moveTo>
                  <a:pt x="116410" y="2101"/>
                </a:moveTo>
                <a:cubicBezTo>
                  <a:pt x="110635" y="2717"/>
                  <a:pt x="104723" y="3310"/>
                  <a:pt x="99633" y="2717"/>
                </a:cubicBezTo>
                <a:lnTo>
                  <a:pt x="99633" y="2717"/>
                </a:lnTo>
                <a:cubicBezTo>
                  <a:pt x="93379" y="2009"/>
                  <a:pt x="85961" y="2603"/>
                  <a:pt x="78679" y="3196"/>
                </a:cubicBezTo>
                <a:lnTo>
                  <a:pt x="78679" y="3196"/>
                </a:lnTo>
                <a:cubicBezTo>
                  <a:pt x="73544" y="3607"/>
                  <a:pt x="68499" y="4018"/>
                  <a:pt x="63980" y="3995"/>
                </a:cubicBezTo>
                <a:lnTo>
                  <a:pt x="63980" y="3995"/>
                </a:lnTo>
                <a:cubicBezTo>
                  <a:pt x="53115" y="3881"/>
                  <a:pt x="36749" y="3584"/>
                  <a:pt x="25496" y="1781"/>
                </a:cubicBezTo>
                <a:lnTo>
                  <a:pt x="25496" y="1781"/>
                </a:lnTo>
                <a:cubicBezTo>
                  <a:pt x="14244" y="1"/>
                  <a:pt x="9427" y="3584"/>
                  <a:pt x="1" y="6757"/>
                </a:cubicBezTo>
                <a:lnTo>
                  <a:pt x="1" y="6757"/>
                </a:lnTo>
                <a:lnTo>
                  <a:pt x="5547" y="23648"/>
                </a:lnTo>
                <a:lnTo>
                  <a:pt x="229577" y="31545"/>
                </a:lnTo>
                <a:lnTo>
                  <a:pt x="228276" y="4748"/>
                </a:lnTo>
                <a:cubicBezTo>
                  <a:pt x="228276" y="4748"/>
                  <a:pt x="192463" y="5319"/>
                  <a:pt x="180183" y="4178"/>
                </a:cubicBezTo>
                <a:lnTo>
                  <a:pt x="180183" y="4178"/>
                </a:lnTo>
                <a:cubicBezTo>
                  <a:pt x="167881" y="3059"/>
                  <a:pt x="161558" y="3790"/>
                  <a:pt x="153501" y="4475"/>
                </a:cubicBezTo>
                <a:lnTo>
                  <a:pt x="153501" y="4475"/>
                </a:lnTo>
                <a:cubicBezTo>
                  <a:pt x="145421" y="5182"/>
                  <a:pt x="142818" y="3402"/>
                  <a:pt x="133688" y="1690"/>
                </a:cubicBezTo>
                <a:lnTo>
                  <a:pt x="133688" y="1690"/>
                </a:lnTo>
                <a:cubicBezTo>
                  <a:pt x="132022" y="1370"/>
                  <a:pt x="130173" y="1256"/>
                  <a:pt x="128233" y="1256"/>
                </a:cubicBezTo>
                <a:lnTo>
                  <a:pt x="128233" y="1256"/>
                </a:lnTo>
                <a:cubicBezTo>
                  <a:pt x="124581" y="1256"/>
                  <a:pt x="120541" y="1690"/>
                  <a:pt x="116410" y="210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23"/>
          <p:cNvSpPr/>
          <p:nvPr/>
        </p:nvSpPr>
        <p:spPr>
          <a:xfrm>
            <a:off x="2389548" y="4529244"/>
            <a:ext cx="5894581" cy="600708"/>
          </a:xfrm>
          <a:custGeom>
            <a:rect b="b" l="l" r="r" t="t"/>
            <a:pathLst>
              <a:path extrusionOk="0" h="17690" w="173587">
                <a:moveTo>
                  <a:pt x="3127" y="9450"/>
                </a:moveTo>
                <a:cubicBezTo>
                  <a:pt x="20155" y="10728"/>
                  <a:pt x="39511" y="10705"/>
                  <a:pt x="46495" y="9450"/>
                </a:cubicBezTo>
                <a:cubicBezTo>
                  <a:pt x="53503" y="8194"/>
                  <a:pt x="64664" y="4908"/>
                  <a:pt x="72105" y="5067"/>
                </a:cubicBezTo>
                <a:cubicBezTo>
                  <a:pt x="79546" y="5227"/>
                  <a:pt x="99359" y="4611"/>
                  <a:pt x="107096" y="3492"/>
                </a:cubicBezTo>
                <a:cubicBezTo>
                  <a:pt x="114834" y="2397"/>
                  <a:pt x="112392" y="3447"/>
                  <a:pt x="122914" y="1712"/>
                </a:cubicBezTo>
                <a:cubicBezTo>
                  <a:pt x="133437" y="0"/>
                  <a:pt x="136473" y="1918"/>
                  <a:pt x="144165" y="1347"/>
                </a:cubicBezTo>
                <a:cubicBezTo>
                  <a:pt x="151834" y="753"/>
                  <a:pt x="165780" y="1347"/>
                  <a:pt x="165780" y="1347"/>
                </a:cubicBezTo>
                <a:lnTo>
                  <a:pt x="171235" y="4657"/>
                </a:lnTo>
                <a:cubicBezTo>
                  <a:pt x="171235" y="4657"/>
                  <a:pt x="160074" y="4839"/>
                  <a:pt x="150556" y="4657"/>
                </a:cubicBezTo>
                <a:cubicBezTo>
                  <a:pt x="141038" y="4474"/>
                  <a:pt x="141311" y="2990"/>
                  <a:pt x="131200" y="4930"/>
                </a:cubicBezTo>
                <a:cubicBezTo>
                  <a:pt x="121088" y="6848"/>
                  <a:pt x="107781" y="6848"/>
                  <a:pt x="113990" y="7898"/>
                </a:cubicBezTo>
                <a:cubicBezTo>
                  <a:pt x="120198" y="8948"/>
                  <a:pt x="127616" y="8788"/>
                  <a:pt x="130150" y="8491"/>
                </a:cubicBezTo>
                <a:cubicBezTo>
                  <a:pt x="132684" y="8194"/>
                  <a:pt x="141175" y="8194"/>
                  <a:pt x="145945" y="8194"/>
                </a:cubicBezTo>
                <a:cubicBezTo>
                  <a:pt x="150716" y="8194"/>
                  <a:pt x="158202" y="9062"/>
                  <a:pt x="162425" y="9450"/>
                </a:cubicBezTo>
                <a:cubicBezTo>
                  <a:pt x="166625" y="9838"/>
                  <a:pt x="173586" y="7966"/>
                  <a:pt x="165757" y="10979"/>
                </a:cubicBezTo>
                <a:cubicBezTo>
                  <a:pt x="157928" y="13969"/>
                  <a:pt x="160348" y="16685"/>
                  <a:pt x="150533" y="16229"/>
                </a:cubicBezTo>
                <a:cubicBezTo>
                  <a:pt x="140741" y="15795"/>
                  <a:pt x="131497" y="14745"/>
                  <a:pt x="123462" y="15476"/>
                </a:cubicBezTo>
                <a:cubicBezTo>
                  <a:pt x="115428" y="16229"/>
                  <a:pt x="111844" y="14129"/>
                  <a:pt x="102463" y="13924"/>
                </a:cubicBezTo>
                <a:cubicBezTo>
                  <a:pt x="93104" y="13695"/>
                  <a:pt x="83244" y="14882"/>
                  <a:pt x="79386" y="13924"/>
                </a:cubicBezTo>
                <a:cubicBezTo>
                  <a:pt x="75529" y="12965"/>
                  <a:pt x="47545" y="15476"/>
                  <a:pt x="47545" y="15476"/>
                </a:cubicBezTo>
                <a:cubicBezTo>
                  <a:pt x="47545" y="15476"/>
                  <a:pt x="25633" y="17690"/>
                  <a:pt x="16434" y="16069"/>
                </a:cubicBezTo>
                <a:cubicBezTo>
                  <a:pt x="7213" y="14449"/>
                  <a:pt x="0" y="12212"/>
                  <a:pt x="0" y="1221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94" name="Google Shape;1594;p23"/>
          <p:cNvGrpSpPr/>
          <p:nvPr/>
        </p:nvGrpSpPr>
        <p:grpSpPr>
          <a:xfrm>
            <a:off x="1388574" y="3656186"/>
            <a:ext cx="2506462" cy="1803274"/>
            <a:chOff x="4827150" y="2632375"/>
            <a:chExt cx="1863125" cy="1340425"/>
          </a:xfrm>
        </p:grpSpPr>
        <p:sp>
          <p:nvSpPr>
            <p:cNvPr id="1595" name="Google Shape;1595;p23"/>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nvGrpSpPr>
            <p:cNvPr id="1596" name="Google Shape;1596;p23"/>
            <p:cNvGrpSpPr/>
            <p:nvPr/>
          </p:nvGrpSpPr>
          <p:grpSpPr>
            <a:xfrm>
              <a:off x="4827150" y="2632375"/>
              <a:ext cx="1863125" cy="1274825"/>
              <a:chOff x="4827150" y="2632375"/>
              <a:chExt cx="1863125" cy="1274825"/>
            </a:xfrm>
          </p:grpSpPr>
          <p:sp>
            <p:nvSpPr>
              <p:cNvPr id="1597" name="Google Shape;1597;p23"/>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598" name="Google Shape;1598;p23"/>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599" name="Google Shape;1599;p23"/>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600" name="Google Shape;1600;p23"/>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601" name="Google Shape;1601;p23"/>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sp>
        <p:nvSpPr>
          <p:cNvPr id="1602" name="Google Shape;1602;p23"/>
          <p:cNvSpPr/>
          <p:nvPr/>
        </p:nvSpPr>
        <p:spPr>
          <a:xfrm>
            <a:off x="6154215" y="3496941"/>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23"/>
          <p:cNvSpPr/>
          <p:nvPr/>
        </p:nvSpPr>
        <p:spPr>
          <a:xfrm>
            <a:off x="680879" y="-586341"/>
            <a:ext cx="2518322" cy="5716304"/>
          </a:xfrm>
          <a:custGeom>
            <a:rect b="b" l="l" r="r" t="t"/>
            <a:pathLst>
              <a:path extrusionOk="0" h="168337" w="74161">
                <a:moveTo>
                  <a:pt x="10637" y="1"/>
                </a:moveTo>
                <a:cubicBezTo>
                  <a:pt x="10637" y="1"/>
                  <a:pt x="10272" y="15043"/>
                  <a:pt x="9975" y="18535"/>
                </a:cubicBezTo>
                <a:cubicBezTo>
                  <a:pt x="9702" y="22027"/>
                  <a:pt x="9565" y="23876"/>
                  <a:pt x="9199" y="28099"/>
                </a:cubicBezTo>
                <a:cubicBezTo>
                  <a:pt x="8834" y="32298"/>
                  <a:pt x="10409" y="34444"/>
                  <a:pt x="10774" y="38507"/>
                </a:cubicBezTo>
                <a:cubicBezTo>
                  <a:pt x="11117" y="42570"/>
                  <a:pt x="12258" y="45994"/>
                  <a:pt x="11413" y="48482"/>
                </a:cubicBezTo>
                <a:cubicBezTo>
                  <a:pt x="10546" y="50969"/>
                  <a:pt x="9268" y="54827"/>
                  <a:pt x="9268" y="54827"/>
                </a:cubicBezTo>
                <a:cubicBezTo>
                  <a:pt x="6917" y="51768"/>
                  <a:pt x="5776" y="45902"/>
                  <a:pt x="5639" y="43916"/>
                </a:cubicBezTo>
                <a:cubicBezTo>
                  <a:pt x="5502" y="41931"/>
                  <a:pt x="4132" y="29879"/>
                  <a:pt x="4132" y="28669"/>
                </a:cubicBezTo>
                <a:cubicBezTo>
                  <a:pt x="4132" y="27437"/>
                  <a:pt x="1348" y="15887"/>
                  <a:pt x="2078" y="12326"/>
                </a:cubicBezTo>
                <a:cubicBezTo>
                  <a:pt x="2786" y="8766"/>
                  <a:pt x="3995" y="6688"/>
                  <a:pt x="4132" y="5205"/>
                </a:cubicBezTo>
                <a:cubicBezTo>
                  <a:pt x="4292" y="3698"/>
                  <a:pt x="5639" y="1"/>
                  <a:pt x="5639" y="1"/>
                </a:cubicBezTo>
                <a:lnTo>
                  <a:pt x="5639" y="1"/>
                </a:lnTo>
                <a:lnTo>
                  <a:pt x="3562" y="457"/>
                </a:lnTo>
                <a:cubicBezTo>
                  <a:pt x="3562" y="457"/>
                  <a:pt x="1644" y="6415"/>
                  <a:pt x="1211" y="7921"/>
                </a:cubicBezTo>
                <a:cubicBezTo>
                  <a:pt x="777" y="9405"/>
                  <a:pt x="138" y="12189"/>
                  <a:pt x="69" y="13536"/>
                </a:cubicBezTo>
                <a:cubicBezTo>
                  <a:pt x="1" y="14906"/>
                  <a:pt x="708" y="16184"/>
                  <a:pt x="868" y="20041"/>
                </a:cubicBezTo>
                <a:cubicBezTo>
                  <a:pt x="1005" y="23876"/>
                  <a:pt x="2009" y="26021"/>
                  <a:pt x="2009" y="30290"/>
                </a:cubicBezTo>
                <a:cubicBezTo>
                  <a:pt x="2009" y="34581"/>
                  <a:pt x="3151" y="41931"/>
                  <a:pt x="3151" y="43985"/>
                </a:cubicBezTo>
                <a:cubicBezTo>
                  <a:pt x="3151" y="46062"/>
                  <a:pt x="3562" y="51837"/>
                  <a:pt x="4703" y="54462"/>
                </a:cubicBezTo>
                <a:cubicBezTo>
                  <a:pt x="5844" y="57109"/>
                  <a:pt x="6278" y="58821"/>
                  <a:pt x="6141" y="60739"/>
                </a:cubicBezTo>
                <a:cubicBezTo>
                  <a:pt x="5981" y="62679"/>
                  <a:pt x="4931" y="71216"/>
                  <a:pt x="4931" y="74868"/>
                </a:cubicBezTo>
                <a:cubicBezTo>
                  <a:pt x="4931" y="75096"/>
                  <a:pt x="4931" y="75347"/>
                  <a:pt x="4908" y="75598"/>
                </a:cubicBezTo>
                <a:cubicBezTo>
                  <a:pt x="4885" y="79387"/>
                  <a:pt x="4680" y="85801"/>
                  <a:pt x="5205" y="88403"/>
                </a:cubicBezTo>
                <a:cubicBezTo>
                  <a:pt x="5776" y="91188"/>
                  <a:pt x="7054" y="95319"/>
                  <a:pt x="7282" y="97830"/>
                </a:cubicBezTo>
                <a:cubicBezTo>
                  <a:pt x="7488" y="100318"/>
                  <a:pt x="8423" y="102806"/>
                  <a:pt x="8492" y="105727"/>
                </a:cubicBezTo>
                <a:cubicBezTo>
                  <a:pt x="8560" y="108649"/>
                  <a:pt x="8834" y="113077"/>
                  <a:pt x="9839" y="115725"/>
                </a:cubicBezTo>
                <a:cubicBezTo>
                  <a:pt x="10843" y="118350"/>
                  <a:pt x="12623" y="124992"/>
                  <a:pt x="14038" y="130128"/>
                </a:cubicBezTo>
                <a:cubicBezTo>
                  <a:pt x="15476" y="135263"/>
                  <a:pt x="13970" y="144302"/>
                  <a:pt x="14267" y="147726"/>
                </a:cubicBezTo>
                <a:cubicBezTo>
                  <a:pt x="14541" y="151150"/>
                  <a:pt x="15043" y="156924"/>
                  <a:pt x="14609" y="159504"/>
                </a:cubicBezTo>
                <a:cubicBezTo>
                  <a:pt x="14541" y="159914"/>
                  <a:pt x="14472" y="160394"/>
                  <a:pt x="14404" y="160896"/>
                </a:cubicBezTo>
                <a:cubicBezTo>
                  <a:pt x="14084" y="163361"/>
                  <a:pt x="13719" y="166488"/>
                  <a:pt x="12418" y="168337"/>
                </a:cubicBezTo>
                <a:cubicBezTo>
                  <a:pt x="14198" y="167972"/>
                  <a:pt x="23009" y="166557"/>
                  <a:pt x="23009" y="166557"/>
                </a:cubicBezTo>
                <a:cubicBezTo>
                  <a:pt x="22666" y="157723"/>
                  <a:pt x="23511" y="138071"/>
                  <a:pt x="23009" y="131657"/>
                </a:cubicBezTo>
                <a:cubicBezTo>
                  <a:pt x="22507" y="125243"/>
                  <a:pt x="24858" y="102235"/>
                  <a:pt x="25383" y="99359"/>
                </a:cubicBezTo>
                <a:cubicBezTo>
                  <a:pt x="25930" y="96460"/>
                  <a:pt x="27916" y="76694"/>
                  <a:pt x="29080" y="71489"/>
                </a:cubicBezTo>
                <a:cubicBezTo>
                  <a:pt x="30678" y="64322"/>
                  <a:pt x="38484" y="54713"/>
                  <a:pt x="41748" y="49189"/>
                </a:cubicBezTo>
                <a:cubicBezTo>
                  <a:pt x="44693" y="44236"/>
                  <a:pt x="49052" y="33645"/>
                  <a:pt x="53617" y="29377"/>
                </a:cubicBezTo>
                <a:cubicBezTo>
                  <a:pt x="58183" y="25086"/>
                  <a:pt x="64459" y="20247"/>
                  <a:pt x="67587" y="17667"/>
                </a:cubicBezTo>
                <a:cubicBezTo>
                  <a:pt x="70736" y="15111"/>
                  <a:pt x="74160" y="457"/>
                  <a:pt x="74160" y="457"/>
                </a:cubicBezTo>
                <a:lnTo>
                  <a:pt x="72745" y="457"/>
                </a:lnTo>
                <a:cubicBezTo>
                  <a:pt x="72745" y="457"/>
                  <a:pt x="69002" y="10888"/>
                  <a:pt x="68591" y="11596"/>
                </a:cubicBezTo>
                <a:cubicBezTo>
                  <a:pt x="68157" y="12304"/>
                  <a:pt x="67883" y="13399"/>
                  <a:pt x="63044" y="17394"/>
                </a:cubicBezTo>
                <a:cubicBezTo>
                  <a:pt x="58183" y="21388"/>
                  <a:pt x="51449" y="26729"/>
                  <a:pt x="48550" y="29719"/>
                </a:cubicBezTo>
                <a:cubicBezTo>
                  <a:pt x="45629" y="32732"/>
                  <a:pt x="40493" y="42912"/>
                  <a:pt x="38142" y="46267"/>
                </a:cubicBezTo>
                <a:cubicBezTo>
                  <a:pt x="37092" y="47774"/>
                  <a:pt x="34672" y="50399"/>
                  <a:pt x="32207" y="53321"/>
                </a:cubicBezTo>
                <a:lnTo>
                  <a:pt x="32207" y="53343"/>
                </a:lnTo>
                <a:cubicBezTo>
                  <a:pt x="29149" y="56950"/>
                  <a:pt x="25999" y="61035"/>
                  <a:pt x="25246" y="63957"/>
                </a:cubicBezTo>
                <a:cubicBezTo>
                  <a:pt x="23899" y="69230"/>
                  <a:pt x="20315" y="87490"/>
                  <a:pt x="19836" y="91758"/>
                </a:cubicBezTo>
                <a:cubicBezTo>
                  <a:pt x="19334" y="96027"/>
                  <a:pt x="19106" y="101893"/>
                  <a:pt x="19106" y="101893"/>
                </a:cubicBezTo>
                <a:cubicBezTo>
                  <a:pt x="18946" y="101619"/>
                  <a:pt x="18809" y="101322"/>
                  <a:pt x="18695" y="101002"/>
                </a:cubicBezTo>
                <a:cubicBezTo>
                  <a:pt x="16481" y="95273"/>
                  <a:pt x="17668" y="78246"/>
                  <a:pt x="18535" y="75073"/>
                </a:cubicBezTo>
                <a:cubicBezTo>
                  <a:pt x="19471" y="71718"/>
                  <a:pt x="20681" y="57749"/>
                  <a:pt x="20681" y="54758"/>
                </a:cubicBezTo>
                <a:cubicBezTo>
                  <a:pt x="20681" y="51768"/>
                  <a:pt x="21457" y="48482"/>
                  <a:pt x="22027" y="47044"/>
                </a:cubicBezTo>
                <a:cubicBezTo>
                  <a:pt x="22598" y="45628"/>
                  <a:pt x="24606" y="39283"/>
                  <a:pt x="24241" y="35220"/>
                </a:cubicBezTo>
                <a:cubicBezTo>
                  <a:pt x="23899" y="31157"/>
                  <a:pt x="22826" y="17827"/>
                  <a:pt x="22255" y="13605"/>
                </a:cubicBezTo>
                <a:cubicBezTo>
                  <a:pt x="21685" y="9405"/>
                  <a:pt x="22461" y="457"/>
                  <a:pt x="22461" y="457"/>
                </a:cubicBezTo>
                <a:lnTo>
                  <a:pt x="19904" y="457"/>
                </a:lnTo>
                <a:cubicBezTo>
                  <a:pt x="19904" y="457"/>
                  <a:pt x="20041" y="11824"/>
                  <a:pt x="20475" y="17599"/>
                </a:cubicBezTo>
                <a:cubicBezTo>
                  <a:pt x="20886" y="23374"/>
                  <a:pt x="22187" y="31020"/>
                  <a:pt x="22187" y="34923"/>
                </a:cubicBezTo>
                <a:cubicBezTo>
                  <a:pt x="22187" y="38849"/>
                  <a:pt x="19174" y="47340"/>
                  <a:pt x="18398" y="50330"/>
                </a:cubicBezTo>
                <a:cubicBezTo>
                  <a:pt x="17713" y="52932"/>
                  <a:pt x="18147" y="60351"/>
                  <a:pt x="17690" y="65053"/>
                </a:cubicBezTo>
                <a:cubicBezTo>
                  <a:pt x="17622" y="65760"/>
                  <a:pt x="17531" y="66399"/>
                  <a:pt x="17417" y="66947"/>
                </a:cubicBezTo>
                <a:cubicBezTo>
                  <a:pt x="16549" y="71216"/>
                  <a:pt x="15750" y="78679"/>
                  <a:pt x="14700" y="83518"/>
                </a:cubicBezTo>
                <a:cubicBezTo>
                  <a:pt x="13628" y="88334"/>
                  <a:pt x="14609" y="93972"/>
                  <a:pt x="15408" y="98880"/>
                </a:cubicBezTo>
                <a:cubicBezTo>
                  <a:pt x="16184" y="103810"/>
                  <a:pt x="18261" y="106869"/>
                  <a:pt x="18900" y="109014"/>
                </a:cubicBezTo>
                <a:cubicBezTo>
                  <a:pt x="19539" y="111160"/>
                  <a:pt x="18832" y="116775"/>
                  <a:pt x="18193" y="118144"/>
                </a:cubicBezTo>
                <a:cubicBezTo>
                  <a:pt x="18136" y="118264"/>
                  <a:pt x="18056" y="118320"/>
                  <a:pt x="17958" y="118320"/>
                </a:cubicBezTo>
                <a:cubicBezTo>
                  <a:pt x="16944" y="118320"/>
                  <a:pt x="13940" y="112372"/>
                  <a:pt x="13628" y="107941"/>
                </a:cubicBezTo>
                <a:cubicBezTo>
                  <a:pt x="13262" y="103102"/>
                  <a:pt x="8629" y="91393"/>
                  <a:pt x="8629" y="86349"/>
                </a:cubicBezTo>
                <a:cubicBezTo>
                  <a:pt x="8629" y="81281"/>
                  <a:pt x="8127" y="70074"/>
                  <a:pt x="8629" y="66308"/>
                </a:cubicBezTo>
                <a:cubicBezTo>
                  <a:pt x="9131" y="62519"/>
                  <a:pt x="13262" y="51335"/>
                  <a:pt x="13901" y="48185"/>
                </a:cubicBezTo>
                <a:cubicBezTo>
                  <a:pt x="14541" y="45058"/>
                  <a:pt x="12760" y="39283"/>
                  <a:pt x="12121" y="36224"/>
                </a:cubicBezTo>
                <a:cubicBezTo>
                  <a:pt x="11482" y="33143"/>
                  <a:pt x="10980" y="26729"/>
                  <a:pt x="11413" y="23374"/>
                </a:cubicBezTo>
                <a:cubicBezTo>
                  <a:pt x="11847" y="20041"/>
                  <a:pt x="12486" y="1"/>
                  <a:pt x="1248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23"/>
          <p:cNvSpPr/>
          <p:nvPr/>
        </p:nvSpPr>
        <p:spPr>
          <a:xfrm>
            <a:off x="666159" y="4431469"/>
            <a:ext cx="8575661" cy="890603"/>
          </a:xfrm>
          <a:custGeom>
            <a:rect b="b" l="l" r="r" t="t"/>
            <a:pathLst>
              <a:path extrusionOk="0" h="26227" w="252541">
                <a:moveTo>
                  <a:pt x="1" y="3104"/>
                </a:moveTo>
                <a:cubicBezTo>
                  <a:pt x="16344" y="183"/>
                  <a:pt x="55055" y="228"/>
                  <a:pt x="69139" y="114"/>
                </a:cubicBezTo>
                <a:cubicBezTo>
                  <a:pt x="83222" y="0"/>
                  <a:pt x="100501" y="5958"/>
                  <a:pt x="115794" y="5547"/>
                </a:cubicBezTo>
                <a:cubicBezTo>
                  <a:pt x="131064" y="5159"/>
                  <a:pt x="139212" y="5752"/>
                  <a:pt x="149324" y="5547"/>
                </a:cubicBezTo>
                <a:cubicBezTo>
                  <a:pt x="159458" y="5341"/>
                  <a:pt x="167196" y="5798"/>
                  <a:pt x="174934" y="6665"/>
                </a:cubicBezTo>
                <a:cubicBezTo>
                  <a:pt x="182672" y="7533"/>
                  <a:pt x="198946" y="6095"/>
                  <a:pt x="211660" y="5912"/>
                </a:cubicBezTo>
                <a:cubicBezTo>
                  <a:pt x="224351" y="5752"/>
                  <a:pt x="228231" y="5090"/>
                  <a:pt x="234325" y="5935"/>
                </a:cubicBezTo>
                <a:cubicBezTo>
                  <a:pt x="240443" y="6802"/>
                  <a:pt x="252540" y="5912"/>
                  <a:pt x="252540" y="5912"/>
                </a:cubicBezTo>
                <a:lnTo>
                  <a:pt x="251741" y="26226"/>
                </a:lnTo>
                <a:lnTo>
                  <a:pt x="22370" y="2380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23"/>
          <p:cNvSpPr/>
          <p:nvPr/>
        </p:nvSpPr>
        <p:spPr>
          <a:xfrm>
            <a:off x="852013" y="4463062"/>
            <a:ext cx="5211729" cy="690628"/>
          </a:xfrm>
          <a:custGeom>
            <a:rect b="b" l="l" r="r" t="t"/>
            <a:pathLst>
              <a:path extrusionOk="0" h="20338" w="153478">
                <a:moveTo>
                  <a:pt x="1" y="0"/>
                </a:moveTo>
                <a:cubicBezTo>
                  <a:pt x="17325" y="639"/>
                  <a:pt x="42981" y="3903"/>
                  <a:pt x="51814" y="3995"/>
                </a:cubicBezTo>
                <a:cubicBezTo>
                  <a:pt x="60647" y="4063"/>
                  <a:pt x="70303" y="7989"/>
                  <a:pt x="77766" y="8560"/>
                </a:cubicBezTo>
                <a:cubicBezTo>
                  <a:pt x="85207" y="9130"/>
                  <a:pt x="88471" y="10180"/>
                  <a:pt x="95022" y="10614"/>
                </a:cubicBezTo>
                <a:cubicBezTo>
                  <a:pt x="101573" y="11048"/>
                  <a:pt x="125882" y="13604"/>
                  <a:pt x="139691" y="14882"/>
                </a:cubicBezTo>
                <a:cubicBezTo>
                  <a:pt x="153478" y="16138"/>
                  <a:pt x="132250" y="19014"/>
                  <a:pt x="132250" y="19014"/>
                </a:cubicBezTo>
                <a:cubicBezTo>
                  <a:pt x="132250" y="19014"/>
                  <a:pt x="99633" y="20337"/>
                  <a:pt x="91599" y="20155"/>
                </a:cubicBezTo>
                <a:cubicBezTo>
                  <a:pt x="83564" y="19995"/>
                  <a:pt x="63021" y="19972"/>
                  <a:pt x="63021" y="19972"/>
                </a:cubicBezTo>
                <a:lnTo>
                  <a:pt x="34741" y="16206"/>
                </a:lnTo>
                <a:lnTo>
                  <a:pt x="20863" y="17849"/>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23"/>
          <p:cNvSpPr/>
          <p:nvPr/>
        </p:nvSpPr>
        <p:spPr>
          <a:xfrm>
            <a:off x="-594908" y="3275833"/>
            <a:ext cx="1815300" cy="1327738"/>
          </a:xfrm>
          <a:custGeom>
            <a:rect b="b" l="l" r="r" t="t"/>
            <a:pathLst>
              <a:path extrusionOk="0" h="39100" w="53458">
                <a:moveTo>
                  <a:pt x="33873" y="434"/>
                </a:moveTo>
                <a:cubicBezTo>
                  <a:pt x="33576" y="479"/>
                  <a:pt x="33143" y="434"/>
                  <a:pt x="32937" y="616"/>
                </a:cubicBezTo>
                <a:lnTo>
                  <a:pt x="32937" y="616"/>
                </a:lnTo>
                <a:cubicBezTo>
                  <a:pt x="32732" y="776"/>
                  <a:pt x="33280" y="1895"/>
                  <a:pt x="33120" y="2146"/>
                </a:cubicBezTo>
                <a:lnTo>
                  <a:pt x="33120" y="2146"/>
                </a:lnTo>
                <a:cubicBezTo>
                  <a:pt x="33028" y="2260"/>
                  <a:pt x="32823" y="2237"/>
                  <a:pt x="32618" y="2237"/>
                </a:cubicBezTo>
                <a:lnTo>
                  <a:pt x="32618" y="2237"/>
                </a:lnTo>
                <a:cubicBezTo>
                  <a:pt x="32389" y="2237"/>
                  <a:pt x="32184" y="2214"/>
                  <a:pt x="32115" y="2351"/>
                </a:cubicBezTo>
                <a:lnTo>
                  <a:pt x="32115" y="2351"/>
                </a:lnTo>
                <a:cubicBezTo>
                  <a:pt x="31956" y="2602"/>
                  <a:pt x="31545" y="2420"/>
                  <a:pt x="31339" y="2602"/>
                </a:cubicBezTo>
                <a:lnTo>
                  <a:pt x="31339" y="2602"/>
                </a:lnTo>
                <a:cubicBezTo>
                  <a:pt x="31111" y="2808"/>
                  <a:pt x="31202" y="4154"/>
                  <a:pt x="30997" y="4154"/>
                </a:cubicBezTo>
                <a:lnTo>
                  <a:pt x="30997" y="4154"/>
                </a:lnTo>
                <a:cubicBezTo>
                  <a:pt x="30769" y="4154"/>
                  <a:pt x="30289" y="3721"/>
                  <a:pt x="30061" y="3515"/>
                </a:cubicBezTo>
                <a:lnTo>
                  <a:pt x="30061" y="3515"/>
                </a:lnTo>
                <a:cubicBezTo>
                  <a:pt x="29879" y="3378"/>
                  <a:pt x="29924" y="2785"/>
                  <a:pt x="29742" y="2534"/>
                </a:cubicBezTo>
                <a:lnTo>
                  <a:pt x="29742" y="2534"/>
                </a:lnTo>
                <a:cubicBezTo>
                  <a:pt x="29582" y="2328"/>
                  <a:pt x="29468" y="2054"/>
                  <a:pt x="29308" y="1803"/>
                </a:cubicBezTo>
                <a:lnTo>
                  <a:pt x="29308" y="1803"/>
                </a:lnTo>
                <a:cubicBezTo>
                  <a:pt x="29034" y="1392"/>
                  <a:pt x="28806" y="1689"/>
                  <a:pt x="28600" y="1735"/>
                </a:cubicBezTo>
                <a:lnTo>
                  <a:pt x="28600" y="1735"/>
                </a:lnTo>
                <a:cubicBezTo>
                  <a:pt x="28463" y="1758"/>
                  <a:pt x="28326" y="1712"/>
                  <a:pt x="28212" y="1689"/>
                </a:cubicBezTo>
                <a:lnTo>
                  <a:pt x="28212" y="1689"/>
                </a:lnTo>
                <a:cubicBezTo>
                  <a:pt x="28007" y="1621"/>
                  <a:pt x="27847" y="1552"/>
                  <a:pt x="27687" y="1826"/>
                </a:cubicBezTo>
                <a:lnTo>
                  <a:pt x="27687" y="1826"/>
                </a:lnTo>
                <a:cubicBezTo>
                  <a:pt x="27459" y="2237"/>
                  <a:pt x="27459" y="2009"/>
                  <a:pt x="27117" y="2397"/>
                </a:cubicBezTo>
                <a:lnTo>
                  <a:pt x="27117" y="2397"/>
                </a:lnTo>
                <a:cubicBezTo>
                  <a:pt x="26934" y="2579"/>
                  <a:pt x="26706" y="2716"/>
                  <a:pt x="26478" y="2922"/>
                </a:cubicBezTo>
                <a:lnTo>
                  <a:pt x="26478" y="2922"/>
                </a:lnTo>
                <a:cubicBezTo>
                  <a:pt x="26272" y="3104"/>
                  <a:pt x="25975" y="3036"/>
                  <a:pt x="25724" y="3218"/>
                </a:cubicBezTo>
                <a:lnTo>
                  <a:pt x="25724" y="3218"/>
                </a:lnTo>
                <a:cubicBezTo>
                  <a:pt x="25519" y="3378"/>
                  <a:pt x="25610" y="4246"/>
                  <a:pt x="25382" y="4383"/>
                </a:cubicBezTo>
                <a:lnTo>
                  <a:pt x="25382" y="4383"/>
                </a:lnTo>
                <a:cubicBezTo>
                  <a:pt x="25245" y="4451"/>
                  <a:pt x="25085" y="4451"/>
                  <a:pt x="24926" y="4428"/>
                </a:cubicBezTo>
                <a:lnTo>
                  <a:pt x="24926" y="4428"/>
                </a:lnTo>
                <a:cubicBezTo>
                  <a:pt x="24789" y="4428"/>
                  <a:pt x="24674" y="4428"/>
                  <a:pt x="24560" y="4451"/>
                </a:cubicBezTo>
                <a:lnTo>
                  <a:pt x="24560" y="4451"/>
                </a:lnTo>
                <a:cubicBezTo>
                  <a:pt x="24355" y="4519"/>
                  <a:pt x="24195" y="4474"/>
                  <a:pt x="24058" y="4428"/>
                </a:cubicBezTo>
                <a:lnTo>
                  <a:pt x="24058" y="4428"/>
                </a:lnTo>
                <a:cubicBezTo>
                  <a:pt x="23944" y="4405"/>
                  <a:pt x="23853" y="4383"/>
                  <a:pt x="23784" y="4383"/>
                </a:cubicBezTo>
                <a:lnTo>
                  <a:pt x="23784" y="4383"/>
                </a:lnTo>
                <a:cubicBezTo>
                  <a:pt x="23099" y="4497"/>
                  <a:pt x="23716" y="4040"/>
                  <a:pt x="23214" y="4040"/>
                </a:cubicBezTo>
                <a:lnTo>
                  <a:pt x="23214" y="4040"/>
                </a:lnTo>
                <a:cubicBezTo>
                  <a:pt x="22917" y="4040"/>
                  <a:pt x="22506" y="4246"/>
                  <a:pt x="22346" y="4383"/>
                </a:cubicBezTo>
                <a:lnTo>
                  <a:pt x="22346" y="4383"/>
                </a:lnTo>
                <a:cubicBezTo>
                  <a:pt x="22186" y="4519"/>
                  <a:pt x="22141" y="4748"/>
                  <a:pt x="21913" y="4930"/>
                </a:cubicBezTo>
                <a:lnTo>
                  <a:pt x="21913" y="4930"/>
                </a:lnTo>
                <a:cubicBezTo>
                  <a:pt x="21502" y="5273"/>
                  <a:pt x="21410" y="5478"/>
                  <a:pt x="21228" y="5980"/>
                </a:cubicBezTo>
                <a:lnTo>
                  <a:pt x="21228" y="5980"/>
                </a:lnTo>
                <a:cubicBezTo>
                  <a:pt x="21068" y="6414"/>
                  <a:pt x="21570" y="6688"/>
                  <a:pt x="21342" y="7076"/>
                </a:cubicBezTo>
                <a:lnTo>
                  <a:pt x="21342" y="7076"/>
                </a:lnTo>
                <a:cubicBezTo>
                  <a:pt x="21137" y="7464"/>
                  <a:pt x="20794" y="7167"/>
                  <a:pt x="20589" y="7555"/>
                </a:cubicBezTo>
                <a:lnTo>
                  <a:pt x="20589" y="7555"/>
                </a:lnTo>
                <a:cubicBezTo>
                  <a:pt x="20383" y="7943"/>
                  <a:pt x="20817" y="8354"/>
                  <a:pt x="20589" y="8697"/>
                </a:cubicBezTo>
                <a:lnTo>
                  <a:pt x="20589" y="8697"/>
                </a:lnTo>
                <a:cubicBezTo>
                  <a:pt x="20292" y="9107"/>
                  <a:pt x="20109" y="8925"/>
                  <a:pt x="19699" y="9244"/>
                </a:cubicBezTo>
                <a:lnTo>
                  <a:pt x="19699" y="9244"/>
                </a:lnTo>
                <a:cubicBezTo>
                  <a:pt x="19470" y="9450"/>
                  <a:pt x="19242" y="9838"/>
                  <a:pt x="18991" y="9998"/>
                </a:cubicBezTo>
                <a:lnTo>
                  <a:pt x="18991" y="9998"/>
                </a:lnTo>
                <a:cubicBezTo>
                  <a:pt x="18649" y="10226"/>
                  <a:pt x="18146" y="10454"/>
                  <a:pt x="17941" y="10431"/>
                </a:cubicBezTo>
                <a:lnTo>
                  <a:pt x="17941" y="10431"/>
                </a:lnTo>
                <a:cubicBezTo>
                  <a:pt x="17758" y="10408"/>
                  <a:pt x="17758" y="9541"/>
                  <a:pt x="17530" y="9313"/>
                </a:cubicBezTo>
                <a:lnTo>
                  <a:pt x="17530" y="9313"/>
                </a:lnTo>
                <a:cubicBezTo>
                  <a:pt x="17462" y="9221"/>
                  <a:pt x="17302" y="9244"/>
                  <a:pt x="17142" y="9267"/>
                </a:cubicBezTo>
                <a:lnTo>
                  <a:pt x="17142" y="9267"/>
                </a:lnTo>
                <a:cubicBezTo>
                  <a:pt x="16959" y="9267"/>
                  <a:pt x="16777" y="9290"/>
                  <a:pt x="16686" y="9199"/>
                </a:cubicBezTo>
                <a:lnTo>
                  <a:pt x="16686" y="9199"/>
                </a:lnTo>
                <a:cubicBezTo>
                  <a:pt x="16503" y="8993"/>
                  <a:pt x="16412" y="8697"/>
                  <a:pt x="16229" y="8560"/>
                </a:cubicBezTo>
                <a:lnTo>
                  <a:pt x="16229" y="8560"/>
                </a:lnTo>
                <a:cubicBezTo>
                  <a:pt x="16001" y="8400"/>
                  <a:pt x="15841" y="8126"/>
                  <a:pt x="15613" y="8149"/>
                </a:cubicBezTo>
                <a:lnTo>
                  <a:pt x="15613" y="8149"/>
                </a:lnTo>
                <a:cubicBezTo>
                  <a:pt x="15270" y="8172"/>
                  <a:pt x="15248" y="8582"/>
                  <a:pt x="15111" y="8765"/>
                </a:cubicBezTo>
                <a:lnTo>
                  <a:pt x="15111" y="8765"/>
                </a:lnTo>
                <a:cubicBezTo>
                  <a:pt x="14951" y="8948"/>
                  <a:pt x="14403" y="8811"/>
                  <a:pt x="14266" y="9130"/>
                </a:cubicBezTo>
                <a:lnTo>
                  <a:pt x="14266" y="9130"/>
                </a:lnTo>
                <a:cubicBezTo>
                  <a:pt x="14152" y="9358"/>
                  <a:pt x="14106" y="9610"/>
                  <a:pt x="13901" y="9883"/>
                </a:cubicBezTo>
                <a:lnTo>
                  <a:pt x="13901" y="9883"/>
                </a:lnTo>
                <a:cubicBezTo>
                  <a:pt x="13764" y="10089"/>
                  <a:pt x="13969" y="10591"/>
                  <a:pt x="13878" y="10979"/>
                </a:cubicBezTo>
                <a:lnTo>
                  <a:pt x="13878" y="10979"/>
                </a:lnTo>
                <a:cubicBezTo>
                  <a:pt x="13832" y="11253"/>
                  <a:pt x="14243" y="11618"/>
                  <a:pt x="14198" y="11983"/>
                </a:cubicBezTo>
                <a:lnTo>
                  <a:pt x="14198" y="11983"/>
                </a:lnTo>
                <a:cubicBezTo>
                  <a:pt x="14175" y="12280"/>
                  <a:pt x="13102" y="12485"/>
                  <a:pt x="13079" y="12828"/>
                </a:cubicBezTo>
                <a:lnTo>
                  <a:pt x="13079" y="12828"/>
                </a:lnTo>
                <a:cubicBezTo>
                  <a:pt x="13079" y="13147"/>
                  <a:pt x="13832" y="13513"/>
                  <a:pt x="13810" y="13855"/>
                </a:cubicBezTo>
                <a:lnTo>
                  <a:pt x="13810" y="13855"/>
                </a:lnTo>
                <a:cubicBezTo>
                  <a:pt x="13787" y="14175"/>
                  <a:pt x="12919" y="14426"/>
                  <a:pt x="12897" y="14745"/>
                </a:cubicBezTo>
                <a:lnTo>
                  <a:pt x="12897" y="14745"/>
                </a:lnTo>
                <a:cubicBezTo>
                  <a:pt x="12874" y="15088"/>
                  <a:pt x="12851" y="15361"/>
                  <a:pt x="12805" y="15658"/>
                </a:cubicBezTo>
                <a:lnTo>
                  <a:pt x="12805" y="15658"/>
                </a:lnTo>
                <a:cubicBezTo>
                  <a:pt x="12782" y="16046"/>
                  <a:pt x="13650" y="16594"/>
                  <a:pt x="13559" y="16845"/>
                </a:cubicBezTo>
                <a:lnTo>
                  <a:pt x="13559" y="16845"/>
                </a:lnTo>
                <a:cubicBezTo>
                  <a:pt x="13490" y="17051"/>
                  <a:pt x="13239" y="16959"/>
                  <a:pt x="13011" y="16868"/>
                </a:cubicBezTo>
                <a:lnTo>
                  <a:pt x="13011" y="16868"/>
                </a:lnTo>
                <a:cubicBezTo>
                  <a:pt x="12851" y="16822"/>
                  <a:pt x="12714" y="16754"/>
                  <a:pt x="12600" y="16777"/>
                </a:cubicBezTo>
                <a:lnTo>
                  <a:pt x="12600" y="16777"/>
                </a:lnTo>
                <a:cubicBezTo>
                  <a:pt x="12372" y="16799"/>
                  <a:pt x="12075" y="17416"/>
                  <a:pt x="11801" y="17324"/>
                </a:cubicBezTo>
                <a:lnTo>
                  <a:pt x="11801" y="17324"/>
                </a:lnTo>
                <a:cubicBezTo>
                  <a:pt x="11550" y="17256"/>
                  <a:pt x="11504" y="16366"/>
                  <a:pt x="11276" y="16274"/>
                </a:cubicBezTo>
                <a:lnTo>
                  <a:pt x="11276" y="16274"/>
                </a:lnTo>
                <a:cubicBezTo>
                  <a:pt x="10888" y="16115"/>
                  <a:pt x="10956" y="16914"/>
                  <a:pt x="10888" y="17051"/>
                </a:cubicBezTo>
                <a:lnTo>
                  <a:pt x="10888" y="17051"/>
                </a:lnTo>
                <a:cubicBezTo>
                  <a:pt x="10819" y="17188"/>
                  <a:pt x="10135" y="16046"/>
                  <a:pt x="9678" y="15909"/>
                </a:cubicBezTo>
                <a:lnTo>
                  <a:pt x="9678" y="15909"/>
                </a:lnTo>
                <a:cubicBezTo>
                  <a:pt x="9564" y="15864"/>
                  <a:pt x="9359" y="16115"/>
                  <a:pt x="9153" y="16366"/>
                </a:cubicBezTo>
                <a:lnTo>
                  <a:pt x="9153" y="16366"/>
                </a:lnTo>
                <a:cubicBezTo>
                  <a:pt x="8948" y="16617"/>
                  <a:pt x="8742" y="16868"/>
                  <a:pt x="8605" y="16822"/>
                </a:cubicBezTo>
                <a:lnTo>
                  <a:pt x="8605" y="16822"/>
                </a:lnTo>
                <a:cubicBezTo>
                  <a:pt x="8309" y="16731"/>
                  <a:pt x="8172" y="15818"/>
                  <a:pt x="7898" y="15772"/>
                </a:cubicBezTo>
                <a:lnTo>
                  <a:pt x="7898" y="15772"/>
                </a:lnTo>
                <a:cubicBezTo>
                  <a:pt x="7578" y="15704"/>
                  <a:pt x="7259" y="16160"/>
                  <a:pt x="7008" y="16206"/>
                </a:cubicBezTo>
                <a:lnTo>
                  <a:pt x="7008" y="16206"/>
                </a:lnTo>
                <a:cubicBezTo>
                  <a:pt x="6688" y="16274"/>
                  <a:pt x="6026" y="16183"/>
                  <a:pt x="5935" y="16548"/>
                </a:cubicBezTo>
                <a:lnTo>
                  <a:pt x="5935" y="16548"/>
                </a:lnTo>
                <a:cubicBezTo>
                  <a:pt x="5866" y="16868"/>
                  <a:pt x="6277" y="17279"/>
                  <a:pt x="6277" y="17553"/>
                </a:cubicBezTo>
                <a:lnTo>
                  <a:pt x="6277" y="17553"/>
                </a:lnTo>
                <a:cubicBezTo>
                  <a:pt x="6277" y="17849"/>
                  <a:pt x="6802" y="17964"/>
                  <a:pt x="6848" y="18260"/>
                </a:cubicBezTo>
                <a:lnTo>
                  <a:pt x="6848" y="18260"/>
                </a:lnTo>
                <a:cubicBezTo>
                  <a:pt x="6894" y="18511"/>
                  <a:pt x="5821" y="19150"/>
                  <a:pt x="5889" y="19447"/>
                </a:cubicBezTo>
                <a:lnTo>
                  <a:pt x="5889" y="19447"/>
                </a:lnTo>
                <a:cubicBezTo>
                  <a:pt x="5935" y="19698"/>
                  <a:pt x="6483" y="19812"/>
                  <a:pt x="6505" y="20132"/>
                </a:cubicBezTo>
                <a:lnTo>
                  <a:pt x="6505" y="20132"/>
                </a:lnTo>
                <a:cubicBezTo>
                  <a:pt x="6551" y="20383"/>
                  <a:pt x="7145" y="20657"/>
                  <a:pt x="7145" y="20976"/>
                </a:cubicBezTo>
                <a:lnTo>
                  <a:pt x="7145" y="20976"/>
                </a:lnTo>
                <a:cubicBezTo>
                  <a:pt x="7145" y="21319"/>
                  <a:pt x="7167" y="21730"/>
                  <a:pt x="7122" y="21958"/>
                </a:cubicBezTo>
                <a:lnTo>
                  <a:pt x="7122" y="21958"/>
                </a:lnTo>
                <a:cubicBezTo>
                  <a:pt x="7076" y="22163"/>
                  <a:pt x="6711" y="22095"/>
                  <a:pt x="6391" y="22026"/>
                </a:cubicBezTo>
                <a:lnTo>
                  <a:pt x="6391" y="22026"/>
                </a:lnTo>
                <a:cubicBezTo>
                  <a:pt x="6163" y="21958"/>
                  <a:pt x="5935" y="21912"/>
                  <a:pt x="5866" y="21981"/>
                </a:cubicBezTo>
                <a:lnTo>
                  <a:pt x="5866" y="21981"/>
                </a:lnTo>
                <a:cubicBezTo>
                  <a:pt x="5752" y="22095"/>
                  <a:pt x="5752" y="22163"/>
                  <a:pt x="5798" y="22209"/>
                </a:cubicBezTo>
                <a:lnTo>
                  <a:pt x="5798" y="22209"/>
                </a:lnTo>
                <a:cubicBezTo>
                  <a:pt x="5775" y="22186"/>
                  <a:pt x="5752" y="22186"/>
                  <a:pt x="5707" y="22186"/>
                </a:cubicBezTo>
                <a:lnTo>
                  <a:pt x="5707" y="22186"/>
                </a:lnTo>
                <a:cubicBezTo>
                  <a:pt x="5341" y="22095"/>
                  <a:pt x="5296" y="22483"/>
                  <a:pt x="4839" y="22643"/>
                </a:cubicBezTo>
                <a:lnTo>
                  <a:pt x="4839" y="22643"/>
                </a:lnTo>
                <a:cubicBezTo>
                  <a:pt x="4657" y="22711"/>
                  <a:pt x="4337" y="22780"/>
                  <a:pt x="4086" y="22962"/>
                </a:cubicBezTo>
                <a:lnTo>
                  <a:pt x="4086" y="22962"/>
                </a:lnTo>
                <a:cubicBezTo>
                  <a:pt x="3903" y="23099"/>
                  <a:pt x="3903" y="23624"/>
                  <a:pt x="3698" y="23852"/>
                </a:cubicBezTo>
                <a:lnTo>
                  <a:pt x="3698" y="23852"/>
                </a:lnTo>
                <a:cubicBezTo>
                  <a:pt x="3538" y="24035"/>
                  <a:pt x="3150" y="24035"/>
                  <a:pt x="2990" y="24286"/>
                </a:cubicBezTo>
                <a:lnTo>
                  <a:pt x="2990" y="24286"/>
                </a:lnTo>
                <a:cubicBezTo>
                  <a:pt x="2808" y="24583"/>
                  <a:pt x="2420" y="24811"/>
                  <a:pt x="2328" y="25085"/>
                </a:cubicBezTo>
                <a:lnTo>
                  <a:pt x="2328" y="25085"/>
                </a:lnTo>
                <a:cubicBezTo>
                  <a:pt x="2237" y="25427"/>
                  <a:pt x="2648" y="25907"/>
                  <a:pt x="2648" y="26203"/>
                </a:cubicBezTo>
                <a:lnTo>
                  <a:pt x="2648" y="26203"/>
                </a:lnTo>
                <a:cubicBezTo>
                  <a:pt x="2671" y="26569"/>
                  <a:pt x="2192" y="27162"/>
                  <a:pt x="2306" y="27436"/>
                </a:cubicBezTo>
                <a:lnTo>
                  <a:pt x="2306" y="27436"/>
                </a:lnTo>
                <a:cubicBezTo>
                  <a:pt x="2397" y="27687"/>
                  <a:pt x="2694" y="27664"/>
                  <a:pt x="2990" y="27664"/>
                </a:cubicBezTo>
                <a:lnTo>
                  <a:pt x="2990" y="27664"/>
                </a:lnTo>
                <a:cubicBezTo>
                  <a:pt x="3264" y="27641"/>
                  <a:pt x="3515" y="27619"/>
                  <a:pt x="3561" y="27870"/>
                </a:cubicBezTo>
                <a:lnTo>
                  <a:pt x="3561" y="27870"/>
                </a:lnTo>
                <a:cubicBezTo>
                  <a:pt x="3630" y="28258"/>
                  <a:pt x="3013" y="28326"/>
                  <a:pt x="2968" y="28737"/>
                </a:cubicBezTo>
                <a:lnTo>
                  <a:pt x="2968" y="28737"/>
                </a:lnTo>
                <a:cubicBezTo>
                  <a:pt x="2945" y="29125"/>
                  <a:pt x="2899" y="29125"/>
                  <a:pt x="2853" y="29536"/>
                </a:cubicBezTo>
                <a:lnTo>
                  <a:pt x="2853" y="29536"/>
                </a:lnTo>
                <a:cubicBezTo>
                  <a:pt x="2831" y="29947"/>
                  <a:pt x="3013" y="29901"/>
                  <a:pt x="2876" y="30289"/>
                </a:cubicBezTo>
                <a:lnTo>
                  <a:pt x="2876" y="30289"/>
                </a:lnTo>
                <a:cubicBezTo>
                  <a:pt x="2716" y="30654"/>
                  <a:pt x="2831" y="30563"/>
                  <a:pt x="2397" y="30677"/>
                </a:cubicBezTo>
                <a:lnTo>
                  <a:pt x="2397" y="30677"/>
                </a:lnTo>
                <a:cubicBezTo>
                  <a:pt x="2306" y="30700"/>
                  <a:pt x="2169" y="30517"/>
                  <a:pt x="2009" y="30335"/>
                </a:cubicBezTo>
                <a:lnTo>
                  <a:pt x="2009" y="30335"/>
                </a:lnTo>
                <a:cubicBezTo>
                  <a:pt x="1872" y="30175"/>
                  <a:pt x="1712" y="29992"/>
                  <a:pt x="1575" y="30015"/>
                </a:cubicBezTo>
                <a:lnTo>
                  <a:pt x="1575" y="30015"/>
                </a:lnTo>
                <a:cubicBezTo>
                  <a:pt x="1370" y="30084"/>
                  <a:pt x="1301" y="30951"/>
                  <a:pt x="1050" y="31020"/>
                </a:cubicBezTo>
                <a:lnTo>
                  <a:pt x="1050" y="31020"/>
                </a:lnTo>
                <a:cubicBezTo>
                  <a:pt x="708" y="31111"/>
                  <a:pt x="0" y="31385"/>
                  <a:pt x="69" y="31750"/>
                </a:cubicBezTo>
                <a:lnTo>
                  <a:pt x="69" y="31750"/>
                </a:lnTo>
                <a:cubicBezTo>
                  <a:pt x="114" y="32024"/>
                  <a:pt x="297" y="32572"/>
                  <a:pt x="457" y="32891"/>
                </a:cubicBezTo>
                <a:lnTo>
                  <a:pt x="457" y="32891"/>
                </a:lnTo>
                <a:cubicBezTo>
                  <a:pt x="594" y="33165"/>
                  <a:pt x="1393" y="32960"/>
                  <a:pt x="1575" y="33211"/>
                </a:cubicBezTo>
                <a:lnTo>
                  <a:pt x="1575" y="33211"/>
                </a:lnTo>
                <a:cubicBezTo>
                  <a:pt x="1735" y="33485"/>
                  <a:pt x="1895" y="33759"/>
                  <a:pt x="2077" y="33987"/>
                </a:cubicBezTo>
                <a:lnTo>
                  <a:pt x="2077" y="33987"/>
                </a:lnTo>
                <a:cubicBezTo>
                  <a:pt x="2283" y="34261"/>
                  <a:pt x="2351" y="34786"/>
                  <a:pt x="2511" y="34968"/>
                </a:cubicBezTo>
                <a:lnTo>
                  <a:pt x="2511" y="34968"/>
                </a:lnTo>
                <a:cubicBezTo>
                  <a:pt x="2899" y="35105"/>
                  <a:pt x="2899" y="34352"/>
                  <a:pt x="3310" y="34329"/>
                </a:cubicBezTo>
                <a:lnTo>
                  <a:pt x="3310" y="34329"/>
                </a:lnTo>
                <a:cubicBezTo>
                  <a:pt x="3721" y="34306"/>
                  <a:pt x="3744" y="34923"/>
                  <a:pt x="4132" y="34991"/>
                </a:cubicBezTo>
                <a:lnTo>
                  <a:pt x="4132" y="34991"/>
                </a:lnTo>
                <a:cubicBezTo>
                  <a:pt x="4520" y="35037"/>
                  <a:pt x="4474" y="35402"/>
                  <a:pt x="4885" y="35448"/>
                </a:cubicBezTo>
                <a:lnTo>
                  <a:pt x="4885" y="35448"/>
                </a:lnTo>
                <a:cubicBezTo>
                  <a:pt x="5067" y="35471"/>
                  <a:pt x="5182" y="35334"/>
                  <a:pt x="5296" y="35174"/>
                </a:cubicBezTo>
                <a:lnTo>
                  <a:pt x="5296" y="35174"/>
                </a:lnTo>
                <a:cubicBezTo>
                  <a:pt x="5410" y="35014"/>
                  <a:pt x="5524" y="34854"/>
                  <a:pt x="5729" y="34877"/>
                </a:cubicBezTo>
                <a:lnTo>
                  <a:pt x="5729" y="34877"/>
                </a:lnTo>
                <a:cubicBezTo>
                  <a:pt x="6117" y="34946"/>
                  <a:pt x="6049" y="35539"/>
                  <a:pt x="6437" y="35607"/>
                </a:cubicBezTo>
                <a:lnTo>
                  <a:pt x="6437" y="35607"/>
                </a:lnTo>
                <a:cubicBezTo>
                  <a:pt x="6848" y="35653"/>
                  <a:pt x="6802" y="36018"/>
                  <a:pt x="7190" y="36064"/>
                </a:cubicBezTo>
                <a:lnTo>
                  <a:pt x="7190" y="36064"/>
                </a:lnTo>
                <a:cubicBezTo>
                  <a:pt x="7396" y="36110"/>
                  <a:pt x="7487" y="35996"/>
                  <a:pt x="7601" y="35904"/>
                </a:cubicBezTo>
                <a:lnTo>
                  <a:pt x="7601" y="35904"/>
                </a:lnTo>
                <a:cubicBezTo>
                  <a:pt x="7715" y="35790"/>
                  <a:pt x="7829" y="35699"/>
                  <a:pt x="8012" y="35722"/>
                </a:cubicBezTo>
                <a:lnTo>
                  <a:pt x="8012" y="35722"/>
                </a:lnTo>
                <a:cubicBezTo>
                  <a:pt x="8217" y="35744"/>
                  <a:pt x="8332" y="35676"/>
                  <a:pt x="8423" y="35607"/>
                </a:cubicBezTo>
                <a:lnTo>
                  <a:pt x="8423" y="35607"/>
                </a:lnTo>
                <a:cubicBezTo>
                  <a:pt x="8537" y="35539"/>
                  <a:pt x="8651" y="35471"/>
                  <a:pt x="8834" y="35493"/>
                </a:cubicBezTo>
                <a:lnTo>
                  <a:pt x="8834" y="35493"/>
                </a:lnTo>
                <a:cubicBezTo>
                  <a:pt x="9222" y="35562"/>
                  <a:pt x="9222" y="35539"/>
                  <a:pt x="9633" y="35585"/>
                </a:cubicBezTo>
                <a:lnTo>
                  <a:pt x="9633" y="35585"/>
                </a:lnTo>
                <a:cubicBezTo>
                  <a:pt x="10021" y="35653"/>
                  <a:pt x="9952" y="36224"/>
                  <a:pt x="10340" y="36269"/>
                </a:cubicBezTo>
                <a:lnTo>
                  <a:pt x="10340" y="36269"/>
                </a:lnTo>
                <a:cubicBezTo>
                  <a:pt x="10728" y="36338"/>
                  <a:pt x="10683" y="36772"/>
                  <a:pt x="11071" y="36840"/>
                </a:cubicBezTo>
                <a:lnTo>
                  <a:pt x="11071" y="36840"/>
                </a:lnTo>
                <a:cubicBezTo>
                  <a:pt x="11276" y="36863"/>
                  <a:pt x="11390" y="36657"/>
                  <a:pt x="11527" y="36429"/>
                </a:cubicBezTo>
                <a:lnTo>
                  <a:pt x="11527" y="36429"/>
                </a:lnTo>
                <a:cubicBezTo>
                  <a:pt x="11641" y="36224"/>
                  <a:pt x="11755" y="36018"/>
                  <a:pt x="11961" y="36041"/>
                </a:cubicBezTo>
                <a:lnTo>
                  <a:pt x="11961" y="36041"/>
                </a:lnTo>
                <a:cubicBezTo>
                  <a:pt x="12143" y="36064"/>
                  <a:pt x="12257" y="36041"/>
                  <a:pt x="12349" y="36041"/>
                </a:cubicBezTo>
                <a:lnTo>
                  <a:pt x="12349" y="36041"/>
                </a:lnTo>
                <a:cubicBezTo>
                  <a:pt x="12463" y="36018"/>
                  <a:pt x="12554" y="35996"/>
                  <a:pt x="12760" y="36018"/>
                </a:cubicBezTo>
                <a:lnTo>
                  <a:pt x="12760" y="36018"/>
                </a:lnTo>
                <a:cubicBezTo>
                  <a:pt x="12942" y="36064"/>
                  <a:pt x="13056" y="35996"/>
                  <a:pt x="13148" y="35950"/>
                </a:cubicBezTo>
                <a:lnTo>
                  <a:pt x="13148" y="35950"/>
                </a:lnTo>
                <a:cubicBezTo>
                  <a:pt x="13262" y="35881"/>
                  <a:pt x="13376" y="35813"/>
                  <a:pt x="13559" y="35859"/>
                </a:cubicBezTo>
                <a:lnTo>
                  <a:pt x="13559" y="35859"/>
                </a:lnTo>
                <a:cubicBezTo>
                  <a:pt x="13764" y="35881"/>
                  <a:pt x="13855" y="35859"/>
                  <a:pt x="13969" y="35836"/>
                </a:cubicBezTo>
                <a:lnTo>
                  <a:pt x="13969" y="35836"/>
                </a:lnTo>
                <a:cubicBezTo>
                  <a:pt x="14061" y="35813"/>
                  <a:pt x="14152" y="35790"/>
                  <a:pt x="14357" y="35836"/>
                </a:cubicBezTo>
                <a:lnTo>
                  <a:pt x="14357" y="35836"/>
                </a:lnTo>
                <a:cubicBezTo>
                  <a:pt x="14745" y="35881"/>
                  <a:pt x="14677" y="36566"/>
                  <a:pt x="15065" y="36635"/>
                </a:cubicBezTo>
                <a:lnTo>
                  <a:pt x="15065" y="36635"/>
                </a:lnTo>
                <a:cubicBezTo>
                  <a:pt x="15270" y="36657"/>
                  <a:pt x="15385" y="36498"/>
                  <a:pt x="15499" y="36361"/>
                </a:cubicBezTo>
                <a:lnTo>
                  <a:pt x="15499" y="36361"/>
                </a:lnTo>
                <a:cubicBezTo>
                  <a:pt x="15613" y="36201"/>
                  <a:pt x="15727" y="36041"/>
                  <a:pt x="15910" y="36087"/>
                </a:cubicBezTo>
                <a:lnTo>
                  <a:pt x="15910" y="36087"/>
                </a:lnTo>
                <a:cubicBezTo>
                  <a:pt x="16298" y="36132"/>
                  <a:pt x="16206" y="37091"/>
                  <a:pt x="16594" y="37137"/>
                </a:cubicBezTo>
                <a:lnTo>
                  <a:pt x="16594" y="37137"/>
                </a:lnTo>
                <a:cubicBezTo>
                  <a:pt x="16800" y="37182"/>
                  <a:pt x="16914" y="37000"/>
                  <a:pt x="17028" y="36817"/>
                </a:cubicBezTo>
                <a:lnTo>
                  <a:pt x="17028" y="36817"/>
                </a:lnTo>
                <a:cubicBezTo>
                  <a:pt x="17142" y="36635"/>
                  <a:pt x="17256" y="36475"/>
                  <a:pt x="17462" y="36498"/>
                </a:cubicBezTo>
                <a:lnTo>
                  <a:pt x="17462" y="36498"/>
                </a:lnTo>
                <a:cubicBezTo>
                  <a:pt x="17850" y="36543"/>
                  <a:pt x="17804" y="37068"/>
                  <a:pt x="18192" y="37114"/>
                </a:cubicBezTo>
                <a:lnTo>
                  <a:pt x="18192" y="37114"/>
                </a:lnTo>
                <a:cubicBezTo>
                  <a:pt x="18580" y="37182"/>
                  <a:pt x="18534" y="37525"/>
                  <a:pt x="18922" y="37593"/>
                </a:cubicBezTo>
                <a:lnTo>
                  <a:pt x="18922" y="37593"/>
                </a:lnTo>
                <a:cubicBezTo>
                  <a:pt x="19128" y="37616"/>
                  <a:pt x="19219" y="37548"/>
                  <a:pt x="19333" y="37502"/>
                </a:cubicBezTo>
                <a:lnTo>
                  <a:pt x="19333" y="37502"/>
                </a:lnTo>
                <a:cubicBezTo>
                  <a:pt x="19447" y="37456"/>
                  <a:pt x="19539" y="37388"/>
                  <a:pt x="19744" y="37411"/>
                </a:cubicBezTo>
                <a:lnTo>
                  <a:pt x="19744" y="37411"/>
                </a:lnTo>
                <a:cubicBezTo>
                  <a:pt x="20132" y="37479"/>
                  <a:pt x="20064" y="38118"/>
                  <a:pt x="20452" y="38187"/>
                </a:cubicBezTo>
                <a:lnTo>
                  <a:pt x="20452" y="38187"/>
                </a:lnTo>
                <a:cubicBezTo>
                  <a:pt x="20657" y="38210"/>
                  <a:pt x="20771" y="37958"/>
                  <a:pt x="20908" y="37707"/>
                </a:cubicBezTo>
                <a:lnTo>
                  <a:pt x="20908" y="37707"/>
                </a:lnTo>
                <a:cubicBezTo>
                  <a:pt x="21022" y="37456"/>
                  <a:pt x="21159" y="37205"/>
                  <a:pt x="21342" y="37228"/>
                </a:cubicBezTo>
                <a:lnTo>
                  <a:pt x="21342" y="37228"/>
                </a:lnTo>
                <a:cubicBezTo>
                  <a:pt x="21730" y="37297"/>
                  <a:pt x="21639" y="38324"/>
                  <a:pt x="22027" y="38392"/>
                </a:cubicBezTo>
                <a:lnTo>
                  <a:pt x="22027" y="38392"/>
                </a:lnTo>
                <a:cubicBezTo>
                  <a:pt x="22209" y="38415"/>
                  <a:pt x="22346" y="38141"/>
                  <a:pt x="22460" y="37844"/>
                </a:cubicBezTo>
                <a:lnTo>
                  <a:pt x="22460" y="37844"/>
                </a:lnTo>
                <a:cubicBezTo>
                  <a:pt x="22597" y="37548"/>
                  <a:pt x="22734" y="37274"/>
                  <a:pt x="22917" y="37297"/>
                </a:cubicBezTo>
                <a:lnTo>
                  <a:pt x="22917" y="37297"/>
                </a:lnTo>
                <a:cubicBezTo>
                  <a:pt x="23305" y="37342"/>
                  <a:pt x="23145" y="38232"/>
                  <a:pt x="23624" y="38278"/>
                </a:cubicBezTo>
                <a:lnTo>
                  <a:pt x="23624" y="38278"/>
                </a:lnTo>
                <a:cubicBezTo>
                  <a:pt x="23853" y="38301"/>
                  <a:pt x="24127" y="38392"/>
                  <a:pt x="24423" y="38415"/>
                </a:cubicBezTo>
                <a:lnTo>
                  <a:pt x="24423" y="38415"/>
                </a:lnTo>
                <a:cubicBezTo>
                  <a:pt x="24537" y="38438"/>
                  <a:pt x="24674" y="38301"/>
                  <a:pt x="24811" y="38164"/>
                </a:cubicBezTo>
                <a:lnTo>
                  <a:pt x="24811" y="38164"/>
                </a:lnTo>
                <a:cubicBezTo>
                  <a:pt x="24948" y="38027"/>
                  <a:pt x="25108" y="37913"/>
                  <a:pt x="25245" y="37913"/>
                </a:cubicBezTo>
                <a:lnTo>
                  <a:pt x="25245" y="37913"/>
                </a:lnTo>
                <a:cubicBezTo>
                  <a:pt x="25382" y="37936"/>
                  <a:pt x="25496" y="37890"/>
                  <a:pt x="25633" y="37867"/>
                </a:cubicBezTo>
                <a:lnTo>
                  <a:pt x="25633" y="37867"/>
                </a:lnTo>
                <a:cubicBezTo>
                  <a:pt x="25770" y="37822"/>
                  <a:pt x="25907" y="37776"/>
                  <a:pt x="26044" y="37799"/>
                </a:cubicBezTo>
                <a:lnTo>
                  <a:pt x="26044" y="37799"/>
                </a:lnTo>
                <a:cubicBezTo>
                  <a:pt x="26318" y="37822"/>
                  <a:pt x="26523" y="38598"/>
                  <a:pt x="26797" y="38620"/>
                </a:cubicBezTo>
                <a:lnTo>
                  <a:pt x="26797" y="38620"/>
                </a:lnTo>
                <a:cubicBezTo>
                  <a:pt x="26934" y="38620"/>
                  <a:pt x="27071" y="38415"/>
                  <a:pt x="27208" y="38187"/>
                </a:cubicBezTo>
                <a:lnTo>
                  <a:pt x="27208" y="38187"/>
                </a:lnTo>
                <a:cubicBezTo>
                  <a:pt x="27368" y="37958"/>
                  <a:pt x="27505" y="37730"/>
                  <a:pt x="27642" y="37730"/>
                </a:cubicBezTo>
                <a:lnTo>
                  <a:pt x="27642" y="37730"/>
                </a:lnTo>
                <a:cubicBezTo>
                  <a:pt x="27916" y="37753"/>
                  <a:pt x="28121" y="38712"/>
                  <a:pt x="28372" y="38735"/>
                </a:cubicBezTo>
                <a:lnTo>
                  <a:pt x="28372" y="38735"/>
                </a:lnTo>
                <a:cubicBezTo>
                  <a:pt x="28509" y="38735"/>
                  <a:pt x="28646" y="38643"/>
                  <a:pt x="28783" y="38552"/>
                </a:cubicBezTo>
                <a:lnTo>
                  <a:pt x="28783" y="38552"/>
                </a:lnTo>
                <a:cubicBezTo>
                  <a:pt x="28920" y="38461"/>
                  <a:pt x="29057" y="38369"/>
                  <a:pt x="29194" y="38369"/>
                </a:cubicBezTo>
                <a:lnTo>
                  <a:pt x="29194" y="38369"/>
                </a:lnTo>
                <a:cubicBezTo>
                  <a:pt x="29331" y="38392"/>
                  <a:pt x="29468" y="38255"/>
                  <a:pt x="29605" y="38141"/>
                </a:cubicBezTo>
                <a:lnTo>
                  <a:pt x="29605" y="38141"/>
                </a:lnTo>
                <a:cubicBezTo>
                  <a:pt x="29764" y="38004"/>
                  <a:pt x="29901" y="37867"/>
                  <a:pt x="30016" y="37890"/>
                </a:cubicBezTo>
                <a:lnTo>
                  <a:pt x="30016" y="37890"/>
                </a:lnTo>
                <a:cubicBezTo>
                  <a:pt x="30289" y="37913"/>
                  <a:pt x="30518" y="38598"/>
                  <a:pt x="30769" y="38620"/>
                </a:cubicBezTo>
                <a:lnTo>
                  <a:pt x="30769" y="38620"/>
                </a:lnTo>
                <a:cubicBezTo>
                  <a:pt x="31043" y="38643"/>
                  <a:pt x="31317" y="38735"/>
                  <a:pt x="31568" y="38757"/>
                </a:cubicBezTo>
                <a:lnTo>
                  <a:pt x="31568" y="38757"/>
                </a:lnTo>
                <a:cubicBezTo>
                  <a:pt x="31705" y="38757"/>
                  <a:pt x="31842" y="38712"/>
                  <a:pt x="31979" y="38643"/>
                </a:cubicBezTo>
                <a:lnTo>
                  <a:pt x="31979" y="38643"/>
                </a:lnTo>
                <a:cubicBezTo>
                  <a:pt x="32115" y="38598"/>
                  <a:pt x="32252" y="38529"/>
                  <a:pt x="32367" y="38552"/>
                </a:cubicBezTo>
                <a:lnTo>
                  <a:pt x="32367" y="38552"/>
                </a:lnTo>
                <a:cubicBezTo>
                  <a:pt x="32572" y="38552"/>
                  <a:pt x="32823" y="38392"/>
                  <a:pt x="33165" y="38392"/>
                </a:cubicBezTo>
                <a:lnTo>
                  <a:pt x="33165" y="38392"/>
                </a:lnTo>
                <a:cubicBezTo>
                  <a:pt x="33394" y="38392"/>
                  <a:pt x="33645" y="38324"/>
                  <a:pt x="33942" y="38324"/>
                </a:cubicBezTo>
                <a:lnTo>
                  <a:pt x="33942" y="38324"/>
                </a:lnTo>
                <a:cubicBezTo>
                  <a:pt x="34056" y="38301"/>
                  <a:pt x="34193" y="38324"/>
                  <a:pt x="34330" y="38347"/>
                </a:cubicBezTo>
                <a:lnTo>
                  <a:pt x="34330" y="38347"/>
                </a:lnTo>
                <a:cubicBezTo>
                  <a:pt x="34466" y="38369"/>
                  <a:pt x="34603" y="38392"/>
                  <a:pt x="34740" y="38392"/>
                </a:cubicBezTo>
                <a:lnTo>
                  <a:pt x="34740" y="38392"/>
                </a:lnTo>
                <a:cubicBezTo>
                  <a:pt x="34991" y="38369"/>
                  <a:pt x="35265" y="38164"/>
                  <a:pt x="35539" y="38141"/>
                </a:cubicBezTo>
                <a:lnTo>
                  <a:pt x="35539" y="38141"/>
                </a:lnTo>
                <a:cubicBezTo>
                  <a:pt x="35790" y="38118"/>
                  <a:pt x="36064" y="38073"/>
                  <a:pt x="36338" y="38050"/>
                </a:cubicBezTo>
                <a:lnTo>
                  <a:pt x="36338" y="38050"/>
                </a:lnTo>
                <a:cubicBezTo>
                  <a:pt x="36452" y="38027"/>
                  <a:pt x="36612" y="38301"/>
                  <a:pt x="36749" y="38575"/>
                </a:cubicBezTo>
                <a:lnTo>
                  <a:pt x="36749" y="38575"/>
                </a:lnTo>
                <a:cubicBezTo>
                  <a:pt x="36909" y="38849"/>
                  <a:pt x="37046" y="39100"/>
                  <a:pt x="37183" y="39100"/>
                </a:cubicBezTo>
                <a:lnTo>
                  <a:pt x="37183" y="39100"/>
                </a:lnTo>
                <a:cubicBezTo>
                  <a:pt x="37457" y="39077"/>
                  <a:pt x="37662" y="38232"/>
                  <a:pt x="37936" y="38210"/>
                </a:cubicBezTo>
                <a:lnTo>
                  <a:pt x="37936" y="38210"/>
                </a:lnTo>
                <a:cubicBezTo>
                  <a:pt x="38073" y="38210"/>
                  <a:pt x="38210" y="38324"/>
                  <a:pt x="38347" y="38415"/>
                </a:cubicBezTo>
                <a:lnTo>
                  <a:pt x="38347" y="38415"/>
                </a:lnTo>
                <a:cubicBezTo>
                  <a:pt x="38484" y="38529"/>
                  <a:pt x="38644" y="38620"/>
                  <a:pt x="38780" y="38620"/>
                </a:cubicBezTo>
                <a:lnTo>
                  <a:pt x="38780" y="38620"/>
                </a:lnTo>
                <a:cubicBezTo>
                  <a:pt x="39032" y="38598"/>
                  <a:pt x="39237" y="37662"/>
                  <a:pt x="39511" y="37639"/>
                </a:cubicBezTo>
                <a:lnTo>
                  <a:pt x="39511" y="37639"/>
                </a:lnTo>
                <a:cubicBezTo>
                  <a:pt x="39648" y="37616"/>
                  <a:pt x="39808" y="37913"/>
                  <a:pt x="39945" y="38210"/>
                </a:cubicBezTo>
                <a:lnTo>
                  <a:pt x="39945" y="38210"/>
                </a:lnTo>
                <a:cubicBezTo>
                  <a:pt x="40104" y="38506"/>
                  <a:pt x="40264" y="38780"/>
                  <a:pt x="40401" y="38780"/>
                </a:cubicBezTo>
                <a:lnTo>
                  <a:pt x="40401" y="38780"/>
                </a:lnTo>
                <a:cubicBezTo>
                  <a:pt x="40515" y="38757"/>
                  <a:pt x="40652" y="38780"/>
                  <a:pt x="40789" y="38780"/>
                </a:cubicBezTo>
                <a:lnTo>
                  <a:pt x="40789" y="38780"/>
                </a:lnTo>
                <a:cubicBezTo>
                  <a:pt x="40926" y="38780"/>
                  <a:pt x="41063" y="38803"/>
                  <a:pt x="41200" y="38780"/>
                </a:cubicBezTo>
                <a:lnTo>
                  <a:pt x="41200" y="38780"/>
                </a:lnTo>
                <a:cubicBezTo>
                  <a:pt x="41337" y="38780"/>
                  <a:pt x="41474" y="38780"/>
                  <a:pt x="41611" y="38803"/>
                </a:cubicBezTo>
                <a:lnTo>
                  <a:pt x="41611" y="38803"/>
                </a:lnTo>
                <a:cubicBezTo>
                  <a:pt x="41748" y="38826"/>
                  <a:pt x="41885" y="38849"/>
                  <a:pt x="41999" y="38849"/>
                </a:cubicBezTo>
                <a:lnTo>
                  <a:pt x="41999" y="38849"/>
                </a:lnTo>
                <a:cubicBezTo>
                  <a:pt x="42273" y="38826"/>
                  <a:pt x="42478" y="37822"/>
                  <a:pt x="42752" y="37799"/>
                </a:cubicBezTo>
                <a:lnTo>
                  <a:pt x="42752" y="37799"/>
                </a:lnTo>
                <a:cubicBezTo>
                  <a:pt x="43003" y="37776"/>
                  <a:pt x="43254" y="37502"/>
                  <a:pt x="43528" y="37479"/>
                </a:cubicBezTo>
                <a:lnTo>
                  <a:pt x="43528" y="37479"/>
                </a:lnTo>
                <a:cubicBezTo>
                  <a:pt x="43802" y="37456"/>
                  <a:pt x="44053" y="37274"/>
                  <a:pt x="44304" y="37251"/>
                </a:cubicBezTo>
                <a:lnTo>
                  <a:pt x="44304" y="37251"/>
                </a:lnTo>
                <a:cubicBezTo>
                  <a:pt x="44578" y="37205"/>
                  <a:pt x="44829" y="37091"/>
                  <a:pt x="45103" y="37068"/>
                </a:cubicBezTo>
                <a:lnTo>
                  <a:pt x="45103" y="37068"/>
                </a:lnTo>
                <a:cubicBezTo>
                  <a:pt x="45377" y="37045"/>
                  <a:pt x="45628" y="36977"/>
                  <a:pt x="45902" y="36954"/>
                </a:cubicBezTo>
                <a:lnTo>
                  <a:pt x="45902" y="36954"/>
                </a:lnTo>
                <a:cubicBezTo>
                  <a:pt x="46039" y="36931"/>
                  <a:pt x="46176" y="37205"/>
                  <a:pt x="46336" y="37479"/>
                </a:cubicBezTo>
                <a:lnTo>
                  <a:pt x="46336" y="37479"/>
                </a:lnTo>
                <a:cubicBezTo>
                  <a:pt x="46495" y="37753"/>
                  <a:pt x="46655" y="38027"/>
                  <a:pt x="46769" y="38027"/>
                </a:cubicBezTo>
                <a:lnTo>
                  <a:pt x="46769" y="38027"/>
                </a:lnTo>
                <a:cubicBezTo>
                  <a:pt x="47043" y="37981"/>
                  <a:pt x="47317" y="37822"/>
                  <a:pt x="47568" y="37799"/>
                </a:cubicBezTo>
                <a:lnTo>
                  <a:pt x="47568" y="37799"/>
                </a:lnTo>
                <a:cubicBezTo>
                  <a:pt x="47842" y="37776"/>
                  <a:pt x="48116" y="37776"/>
                  <a:pt x="48367" y="37753"/>
                </a:cubicBezTo>
                <a:lnTo>
                  <a:pt x="48367" y="37753"/>
                </a:lnTo>
                <a:cubicBezTo>
                  <a:pt x="48504" y="37730"/>
                  <a:pt x="48641" y="37753"/>
                  <a:pt x="48778" y="37776"/>
                </a:cubicBezTo>
                <a:lnTo>
                  <a:pt x="48778" y="37776"/>
                </a:lnTo>
                <a:cubicBezTo>
                  <a:pt x="48915" y="37799"/>
                  <a:pt x="49052" y="37822"/>
                  <a:pt x="49189" y="37799"/>
                </a:cubicBezTo>
                <a:lnTo>
                  <a:pt x="49189" y="37799"/>
                </a:lnTo>
                <a:cubicBezTo>
                  <a:pt x="49463" y="37776"/>
                  <a:pt x="49645" y="36840"/>
                  <a:pt x="49896" y="36817"/>
                </a:cubicBezTo>
                <a:lnTo>
                  <a:pt x="49896" y="36817"/>
                </a:lnTo>
                <a:cubicBezTo>
                  <a:pt x="50033" y="36794"/>
                  <a:pt x="50216" y="37068"/>
                  <a:pt x="50376" y="37319"/>
                </a:cubicBezTo>
                <a:lnTo>
                  <a:pt x="50376" y="37319"/>
                </a:lnTo>
                <a:cubicBezTo>
                  <a:pt x="50513" y="37593"/>
                  <a:pt x="50672" y="37867"/>
                  <a:pt x="50787" y="37844"/>
                </a:cubicBezTo>
                <a:lnTo>
                  <a:pt x="50787" y="37844"/>
                </a:lnTo>
                <a:cubicBezTo>
                  <a:pt x="51106" y="37799"/>
                  <a:pt x="51357" y="37570"/>
                  <a:pt x="51585" y="37525"/>
                </a:cubicBezTo>
                <a:lnTo>
                  <a:pt x="51585" y="37525"/>
                </a:lnTo>
                <a:cubicBezTo>
                  <a:pt x="52042" y="37456"/>
                  <a:pt x="51996" y="36338"/>
                  <a:pt x="52042" y="36315"/>
                </a:cubicBezTo>
                <a:lnTo>
                  <a:pt x="52042" y="36315"/>
                </a:lnTo>
                <a:cubicBezTo>
                  <a:pt x="52133" y="36224"/>
                  <a:pt x="52202" y="36224"/>
                  <a:pt x="52225" y="36224"/>
                </a:cubicBezTo>
                <a:lnTo>
                  <a:pt x="52225" y="36224"/>
                </a:lnTo>
                <a:cubicBezTo>
                  <a:pt x="52202" y="36201"/>
                  <a:pt x="52156" y="36132"/>
                  <a:pt x="52110" y="35927"/>
                </a:cubicBezTo>
                <a:lnTo>
                  <a:pt x="52110" y="35927"/>
                </a:lnTo>
                <a:cubicBezTo>
                  <a:pt x="51996" y="35425"/>
                  <a:pt x="52133" y="35379"/>
                  <a:pt x="52110" y="34809"/>
                </a:cubicBezTo>
                <a:lnTo>
                  <a:pt x="52110" y="34809"/>
                </a:lnTo>
                <a:cubicBezTo>
                  <a:pt x="52088" y="34489"/>
                  <a:pt x="52544" y="34101"/>
                  <a:pt x="52567" y="33759"/>
                </a:cubicBezTo>
                <a:lnTo>
                  <a:pt x="52567" y="33759"/>
                </a:lnTo>
                <a:cubicBezTo>
                  <a:pt x="52590" y="33393"/>
                  <a:pt x="52430" y="33005"/>
                  <a:pt x="52521" y="32732"/>
                </a:cubicBezTo>
                <a:lnTo>
                  <a:pt x="52521" y="32732"/>
                </a:lnTo>
                <a:cubicBezTo>
                  <a:pt x="52658" y="32366"/>
                  <a:pt x="53069" y="32298"/>
                  <a:pt x="53138" y="32092"/>
                </a:cubicBezTo>
                <a:lnTo>
                  <a:pt x="53138" y="32092"/>
                </a:lnTo>
                <a:cubicBezTo>
                  <a:pt x="53206" y="31864"/>
                  <a:pt x="52978" y="31522"/>
                  <a:pt x="53001" y="31157"/>
                </a:cubicBezTo>
                <a:lnTo>
                  <a:pt x="53001" y="31157"/>
                </a:lnTo>
                <a:cubicBezTo>
                  <a:pt x="53046" y="30928"/>
                  <a:pt x="52909" y="30654"/>
                  <a:pt x="52955" y="30289"/>
                </a:cubicBezTo>
                <a:lnTo>
                  <a:pt x="52955" y="30289"/>
                </a:lnTo>
                <a:cubicBezTo>
                  <a:pt x="53001" y="29787"/>
                  <a:pt x="53457" y="29194"/>
                  <a:pt x="53343" y="28988"/>
                </a:cubicBezTo>
                <a:lnTo>
                  <a:pt x="53343" y="28988"/>
                </a:lnTo>
                <a:cubicBezTo>
                  <a:pt x="53297" y="28874"/>
                  <a:pt x="53046" y="28943"/>
                  <a:pt x="52795" y="28988"/>
                </a:cubicBezTo>
                <a:lnTo>
                  <a:pt x="52795" y="28988"/>
                </a:lnTo>
                <a:cubicBezTo>
                  <a:pt x="52521" y="29057"/>
                  <a:pt x="52225" y="29125"/>
                  <a:pt x="52088" y="28965"/>
                </a:cubicBezTo>
                <a:lnTo>
                  <a:pt x="52088" y="28965"/>
                </a:lnTo>
                <a:cubicBezTo>
                  <a:pt x="51905" y="28806"/>
                  <a:pt x="51882" y="28303"/>
                  <a:pt x="51654" y="27984"/>
                </a:cubicBezTo>
                <a:lnTo>
                  <a:pt x="51654" y="27984"/>
                </a:lnTo>
                <a:cubicBezTo>
                  <a:pt x="51449" y="27687"/>
                  <a:pt x="51517" y="27322"/>
                  <a:pt x="51449" y="27094"/>
                </a:cubicBezTo>
                <a:lnTo>
                  <a:pt x="51449" y="27094"/>
                </a:lnTo>
                <a:cubicBezTo>
                  <a:pt x="51357" y="26797"/>
                  <a:pt x="51220" y="26592"/>
                  <a:pt x="51220" y="26249"/>
                </a:cubicBezTo>
                <a:lnTo>
                  <a:pt x="51220" y="26249"/>
                </a:lnTo>
                <a:cubicBezTo>
                  <a:pt x="51220" y="25998"/>
                  <a:pt x="50695" y="25633"/>
                  <a:pt x="50718" y="25268"/>
                </a:cubicBezTo>
                <a:lnTo>
                  <a:pt x="50718" y="25268"/>
                </a:lnTo>
                <a:cubicBezTo>
                  <a:pt x="50741" y="24994"/>
                  <a:pt x="51334" y="24765"/>
                  <a:pt x="51357" y="24423"/>
                </a:cubicBezTo>
                <a:lnTo>
                  <a:pt x="51357" y="24423"/>
                </a:lnTo>
                <a:cubicBezTo>
                  <a:pt x="51380" y="24149"/>
                  <a:pt x="51471" y="23852"/>
                  <a:pt x="51494" y="23510"/>
                </a:cubicBezTo>
                <a:lnTo>
                  <a:pt x="51494" y="23510"/>
                </a:lnTo>
                <a:cubicBezTo>
                  <a:pt x="51517" y="23213"/>
                  <a:pt x="51745" y="22917"/>
                  <a:pt x="51745" y="22574"/>
                </a:cubicBezTo>
                <a:lnTo>
                  <a:pt x="51745" y="22574"/>
                </a:lnTo>
                <a:cubicBezTo>
                  <a:pt x="51768" y="22232"/>
                  <a:pt x="51996" y="21890"/>
                  <a:pt x="51974" y="21661"/>
                </a:cubicBezTo>
                <a:lnTo>
                  <a:pt x="51974" y="21661"/>
                </a:lnTo>
                <a:cubicBezTo>
                  <a:pt x="51951" y="21182"/>
                  <a:pt x="51722" y="20657"/>
                  <a:pt x="51654" y="20520"/>
                </a:cubicBezTo>
                <a:lnTo>
                  <a:pt x="51654" y="20520"/>
                </a:lnTo>
                <a:cubicBezTo>
                  <a:pt x="51517" y="20269"/>
                  <a:pt x="50787" y="20588"/>
                  <a:pt x="50513" y="20771"/>
                </a:cubicBezTo>
                <a:lnTo>
                  <a:pt x="50513" y="20771"/>
                </a:lnTo>
                <a:cubicBezTo>
                  <a:pt x="50307" y="20931"/>
                  <a:pt x="50353" y="20999"/>
                  <a:pt x="50125" y="20771"/>
                </a:cubicBezTo>
                <a:lnTo>
                  <a:pt x="50125" y="20771"/>
                </a:lnTo>
                <a:cubicBezTo>
                  <a:pt x="49896" y="20543"/>
                  <a:pt x="49714" y="20543"/>
                  <a:pt x="49622" y="20292"/>
                </a:cubicBezTo>
                <a:lnTo>
                  <a:pt x="49622" y="20292"/>
                </a:lnTo>
                <a:cubicBezTo>
                  <a:pt x="49531" y="20063"/>
                  <a:pt x="49440" y="19904"/>
                  <a:pt x="49417" y="19516"/>
                </a:cubicBezTo>
                <a:lnTo>
                  <a:pt x="49417" y="19516"/>
                </a:lnTo>
                <a:cubicBezTo>
                  <a:pt x="49394" y="19265"/>
                  <a:pt x="49189" y="18991"/>
                  <a:pt x="49189" y="18625"/>
                </a:cubicBezTo>
                <a:lnTo>
                  <a:pt x="49189" y="18625"/>
                </a:lnTo>
                <a:cubicBezTo>
                  <a:pt x="49189" y="18374"/>
                  <a:pt x="49531" y="18078"/>
                  <a:pt x="49531" y="17735"/>
                </a:cubicBezTo>
                <a:lnTo>
                  <a:pt x="49531" y="17735"/>
                </a:lnTo>
                <a:cubicBezTo>
                  <a:pt x="49531" y="17279"/>
                  <a:pt x="48983" y="16891"/>
                  <a:pt x="49006" y="16594"/>
                </a:cubicBezTo>
                <a:lnTo>
                  <a:pt x="49006" y="16594"/>
                </a:lnTo>
                <a:cubicBezTo>
                  <a:pt x="49006" y="16046"/>
                  <a:pt x="48732" y="15841"/>
                  <a:pt x="48687" y="15613"/>
                </a:cubicBezTo>
                <a:lnTo>
                  <a:pt x="48687" y="15613"/>
                </a:lnTo>
                <a:cubicBezTo>
                  <a:pt x="48641" y="15293"/>
                  <a:pt x="48801" y="15202"/>
                  <a:pt x="48550" y="14722"/>
                </a:cubicBezTo>
                <a:lnTo>
                  <a:pt x="48550" y="14722"/>
                </a:lnTo>
                <a:cubicBezTo>
                  <a:pt x="48390" y="14426"/>
                  <a:pt x="48207" y="14380"/>
                  <a:pt x="47979" y="14152"/>
                </a:cubicBezTo>
                <a:lnTo>
                  <a:pt x="47979" y="14152"/>
                </a:lnTo>
                <a:cubicBezTo>
                  <a:pt x="47774" y="13946"/>
                  <a:pt x="48207" y="12896"/>
                  <a:pt x="48002" y="12645"/>
                </a:cubicBezTo>
                <a:lnTo>
                  <a:pt x="48002" y="12645"/>
                </a:lnTo>
                <a:cubicBezTo>
                  <a:pt x="47819" y="12417"/>
                  <a:pt x="47249" y="12645"/>
                  <a:pt x="47089" y="12326"/>
                </a:cubicBezTo>
                <a:lnTo>
                  <a:pt x="47089" y="12326"/>
                </a:lnTo>
                <a:cubicBezTo>
                  <a:pt x="46952" y="12052"/>
                  <a:pt x="46427" y="11938"/>
                  <a:pt x="46336" y="11572"/>
                </a:cubicBezTo>
                <a:lnTo>
                  <a:pt x="46336" y="11572"/>
                </a:lnTo>
                <a:cubicBezTo>
                  <a:pt x="46199" y="11093"/>
                  <a:pt x="46632" y="10545"/>
                  <a:pt x="46541" y="10340"/>
                </a:cubicBezTo>
                <a:lnTo>
                  <a:pt x="46541" y="10340"/>
                </a:lnTo>
                <a:cubicBezTo>
                  <a:pt x="46450" y="10157"/>
                  <a:pt x="46290" y="10157"/>
                  <a:pt x="46107" y="10157"/>
                </a:cubicBezTo>
                <a:lnTo>
                  <a:pt x="46107" y="10157"/>
                </a:lnTo>
                <a:cubicBezTo>
                  <a:pt x="45970" y="10157"/>
                  <a:pt x="45811" y="10157"/>
                  <a:pt x="45651" y="10089"/>
                </a:cubicBezTo>
                <a:lnTo>
                  <a:pt x="45651" y="10089"/>
                </a:lnTo>
                <a:cubicBezTo>
                  <a:pt x="45445" y="9998"/>
                  <a:pt x="45286" y="9610"/>
                  <a:pt x="44943" y="9404"/>
                </a:cubicBezTo>
                <a:lnTo>
                  <a:pt x="44943" y="9404"/>
                </a:lnTo>
                <a:cubicBezTo>
                  <a:pt x="44829" y="9358"/>
                  <a:pt x="44692" y="9358"/>
                  <a:pt x="44555" y="9358"/>
                </a:cubicBezTo>
                <a:lnTo>
                  <a:pt x="44555" y="9358"/>
                </a:lnTo>
                <a:cubicBezTo>
                  <a:pt x="44373" y="9358"/>
                  <a:pt x="44167" y="9381"/>
                  <a:pt x="44007" y="9267"/>
                </a:cubicBezTo>
                <a:lnTo>
                  <a:pt x="44007" y="9267"/>
                </a:lnTo>
                <a:cubicBezTo>
                  <a:pt x="43756" y="9085"/>
                  <a:pt x="43939" y="8194"/>
                  <a:pt x="43756" y="8057"/>
                </a:cubicBezTo>
                <a:lnTo>
                  <a:pt x="43756" y="8057"/>
                </a:lnTo>
                <a:cubicBezTo>
                  <a:pt x="43619" y="7943"/>
                  <a:pt x="43437" y="7943"/>
                  <a:pt x="43277" y="7943"/>
                </a:cubicBezTo>
                <a:lnTo>
                  <a:pt x="43277" y="7943"/>
                </a:lnTo>
                <a:cubicBezTo>
                  <a:pt x="43117" y="7966"/>
                  <a:pt x="43003" y="7966"/>
                  <a:pt x="42935" y="7875"/>
                </a:cubicBezTo>
                <a:lnTo>
                  <a:pt x="42935" y="7875"/>
                </a:lnTo>
                <a:cubicBezTo>
                  <a:pt x="42775" y="7578"/>
                  <a:pt x="42227" y="7236"/>
                  <a:pt x="42250" y="6939"/>
                </a:cubicBezTo>
                <a:lnTo>
                  <a:pt x="42250" y="6939"/>
                </a:lnTo>
                <a:cubicBezTo>
                  <a:pt x="42273" y="6665"/>
                  <a:pt x="42364" y="6391"/>
                  <a:pt x="42387" y="6049"/>
                </a:cubicBezTo>
                <a:lnTo>
                  <a:pt x="42387" y="6049"/>
                </a:lnTo>
                <a:cubicBezTo>
                  <a:pt x="42387" y="5798"/>
                  <a:pt x="42752" y="5569"/>
                  <a:pt x="42684" y="5227"/>
                </a:cubicBezTo>
                <a:lnTo>
                  <a:pt x="42684" y="5227"/>
                </a:lnTo>
                <a:cubicBezTo>
                  <a:pt x="42615" y="4793"/>
                  <a:pt x="42524" y="4519"/>
                  <a:pt x="42478" y="4314"/>
                </a:cubicBezTo>
                <a:lnTo>
                  <a:pt x="42478" y="4314"/>
                </a:lnTo>
                <a:cubicBezTo>
                  <a:pt x="42341" y="3629"/>
                  <a:pt x="42866" y="3561"/>
                  <a:pt x="42615" y="3150"/>
                </a:cubicBezTo>
                <a:lnTo>
                  <a:pt x="42615" y="3150"/>
                </a:lnTo>
                <a:cubicBezTo>
                  <a:pt x="42455" y="2945"/>
                  <a:pt x="41793" y="3036"/>
                  <a:pt x="41497" y="3081"/>
                </a:cubicBezTo>
                <a:lnTo>
                  <a:pt x="41497" y="3081"/>
                </a:lnTo>
                <a:cubicBezTo>
                  <a:pt x="41109" y="3127"/>
                  <a:pt x="41131" y="3355"/>
                  <a:pt x="40721" y="3378"/>
                </a:cubicBezTo>
                <a:lnTo>
                  <a:pt x="40721" y="3378"/>
                </a:lnTo>
                <a:cubicBezTo>
                  <a:pt x="40355" y="3401"/>
                  <a:pt x="40401" y="3036"/>
                  <a:pt x="40036" y="2990"/>
                </a:cubicBezTo>
                <a:lnTo>
                  <a:pt x="40036" y="2990"/>
                </a:lnTo>
                <a:cubicBezTo>
                  <a:pt x="39830" y="2945"/>
                  <a:pt x="39739" y="3036"/>
                  <a:pt x="39625" y="3104"/>
                </a:cubicBezTo>
                <a:lnTo>
                  <a:pt x="39625" y="3104"/>
                </a:lnTo>
                <a:cubicBezTo>
                  <a:pt x="39534" y="3196"/>
                  <a:pt x="39420" y="3264"/>
                  <a:pt x="39237" y="3241"/>
                </a:cubicBezTo>
                <a:lnTo>
                  <a:pt x="39237" y="3241"/>
                </a:lnTo>
                <a:cubicBezTo>
                  <a:pt x="38872" y="3196"/>
                  <a:pt x="38940" y="2990"/>
                  <a:pt x="38575" y="2853"/>
                </a:cubicBezTo>
                <a:lnTo>
                  <a:pt x="38575" y="2853"/>
                </a:lnTo>
                <a:cubicBezTo>
                  <a:pt x="38164" y="2693"/>
                  <a:pt x="38255" y="2853"/>
                  <a:pt x="37822" y="2488"/>
                </a:cubicBezTo>
                <a:lnTo>
                  <a:pt x="37822" y="2488"/>
                </a:lnTo>
                <a:cubicBezTo>
                  <a:pt x="37616" y="2328"/>
                  <a:pt x="37320" y="2191"/>
                  <a:pt x="37046" y="1986"/>
                </a:cubicBezTo>
                <a:lnTo>
                  <a:pt x="37046" y="1986"/>
                </a:lnTo>
                <a:cubicBezTo>
                  <a:pt x="36932" y="1895"/>
                  <a:pt x="36749" y="1963"/>
                  <a:pt x="36566" y="2009"/>
                </a:cubicBezTo>
                <a:lnTo>
                  <a:pt x="36566" y="2009"/>
                </a:lnTo>
                <a:cubicBezTo>
                  <a:pt x="36361" y="2077"/>
                  <a:pt x="36178" y="2123"/>
                  <a:pt x="36041" y="2054"/>
                </a:cubicBezTo>
                <a:lnTo>
                  <a:pt x="36041" y="2054"/>
                </a:lnTo>
                <a:cubicBezTo>
                  <a:pt x="35790" y="1895"/>
                  <a:pt x="35676" y="1415"/>
                  <a:pt x="35425" y="1301"/>
                </a:cubicBezTo>
                <a:lnTo>
                  <a:pt x="35425" y="1301"/>
                </a:lnTo>
                <a:cubicBezTo>
                  <a:pt x="35128" y="1164"/>
                  <a:pt x="35060" y="91"/>
                  <a:pt x="34763" y="23"/>
                </a:cubicBezTo>
                <a:lnTo>
                  <a:pt x="34763" y="23"/>
                </a:lnTo>
                <a:cubicBezTo>
                  <a:pt x="34763" y="23"/>
                  <a:pt x="34740" y="0"/>
                  <a:pt x="34718" y="0"/>
                </a:cubicBezTo>
                <a:lnTo>
                  <a:pt x="34718" y="0"/>
                </a:lnTo>
                <a:cubicBezTo>
                  <a:pt x="34421" y="0"/>
                  <a:pt x="34078" y="388"/>
                  <a:pt x="33873" y="434"/>
                </a:cubicBezTo>
                <a:moveTo>
                  <a:pt x="52225" y="36224"/>
                </a:moveTo>
                <a:cubicBezTo>
                  <a:pt x="52247" y="36224"/>
                  <a:pt x="52247" y="36224"/>
                  <a:pt x="52247" y="36224"/>
                </a:cubicBezTo>
                <a:lnTo>
                  <a:pt x="52247" y="36224"/>
                </a:lnTo>
                <a:cubicBezTo>
                  <a:pt x="52247" y="36224"/>
                  <a:pt x="52247" y="36224"/>
                  <a:pt x="52225" y="36224"/>
                </a:cubicBezTo>
                <a:lnTo>
                  <a:pt x="52225" y="36224"/>
                </a:lnTo>
                <a:cubicBezTo>
                  <a:pt x="52225" y="36224"/>
                  <a:pt x="52225" y="36224"/>
                  <a:pt x="52225" y="36224"/>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23"/>
          <p:cNvSpPr/>
          <p:nvPr/>
        </p:nvSpPr>
        <p:spPr>
          <a:xfrm>
            <a:off x="6234419" y="-1700900"/>
            <a:ext cx="2452411" cy="7102177"/>
          </a:xfrm>
          <a:custGeom>
            <a:rect b="b" l="l" r="r" t="t"/>
            <a:pathLst>
              <a:path extrusionOk="0" h="209149" w="72220">
                <a:moveTo>
                  <a:pt x="50537" y="1"/>
                </a:moveTo>
                <a:cubicBezTo>
                  <a:pt x="50536" y="1"/>
                  <a:pt x="50536" y="1"/>
                  <a:pt x="50536" y="1"/>
                </a:cubicBezTo>
                <a:cubicBezTo>
                  <a:pt x="50170" y="321"/>
                  <a:pt x="49805" y="617"/>
                  <a:pt x="49417" y="937"/>
                </a:cubicBezTo>
                <a:cubicBezTo>
                  <a:pt x="49508" y="937"/>
                  <a:pt x="55420" y="11368"/>
                  <a:pt x="55717" y="12464"/>
                </a:cubicBezTo>
                <a:cubicBezTo>
                  <a:pt x="56105" y="13536"/>
                  <a:pt x="59049" y="19197"/>
                  <a:pt x="59027" y="26341"/>
                </a:cubicBezTo>
                <a:cubicBezTo>
                  <a:pt x="59049" y="33508"/>
                  <a:pt x="58182" y="42753"/>
                  <a:pt x="58091" y="47409"/>
                </a:cubicBezTo>
                <a:cubicBezTo>
                  <a:pt x="58228" y="52180"/>
                  <a:pt x="60921" y="65966"/>
                  <a:pt x="60807" y="70531"/>
                </a:cubicBezTo>
                <a:cubicBezTo>
                  <a:pt x="61012" y="75279"/>
                  <a:pt x="58022" y="88015"/>
                  <a:pt x="59049" y="94041"/>
                </a:cubicBezTo>
                <a:cubicBezTo>
                  <a:pt x="60624" y="100318"/>
                  <a:pt x="63683" y="121157"/>
                  <a:pt x="63957" y="125859"/>
                </a:cubicBezTo>
                <a:cubicBezTo>
                  <a:pt x="64619" y="130607"/>
                  <a:pt x="65555" y="137021"/>
                  <a:pt x="65555" y="137112"/>
                </a:cubicBezTo>
                <a:cubicBezTo>
                  <a:pt x="62496" y="131999"/>
                  <a:pt x="58387" y="111365"/>
                  <a:pt x="57634" y="107531"/>
                </a:cubicBezTo>
                <a:cubicBezTo>
                  <a:pt x="57452" y="103742"/>
                  <a:pt x="52499" y="88198"/>
                  <a:pt x="50809" y="84957"/>
                </a:cubicBezTo>
                <a:cubicBezTo>
                  <a:pt x="49349" y="81715"/>
                  <a:pt x="48276" y="77972"/>
                  <a:pt x="47956" y="76260"/>
                </a:cubicBezTo>
                <a:cubicBezTo>
                  <a:pt x="47705" y="74571"/>
                  <a:pt x="45719" y="67062"/>
                  <a:pt x="42866" y="62839"/>
                </a:cubicBezTo>
                <a:cubicBezTo>
                  <a:pt x="40219" y="58548"/>
                  <a:pt x="30290" y="45172"/>
                  <a:pt x="26592" y="41360"/>
                </a:cubicBezTo>
                <a:cubicBezTo>
                  <a:pt x="23145" y="37389"/>
                  <a:pt x="16526" y="28350"/>
                  <a:pt x="16457" y="28350"/>
                </a:cubicBezTo>
                <a:cubicBezTo>
                  <a:pt x="15887" y="28806"/>
                  <a:pt x="15316" y="29286"/>
                  <a:pt x="14768" y="29765"/>
                </a:cubicBezTo>
                <a:cubicBezTo>
                  <a:pt x="14882" y="29765"/>
                  <a:pt x="23921" y="40539"/>
                  <a:pt x="28212" y="46176"/>
                </a:cubicBezTo>
                <a:cubicBezTo>
                  <a:pt x="32686" y="51746"/>
                  <a:pt x="38666" y="59141"/>
                  <a:pt x="41040" y="63295"/>
                </a:cubicBezTo>
                <a:cubicBezTo>
                  <a:pt x="43574" y="67450"/>
                  <a:pt x="45902" y="77470"/>
                  <a:pt x="46678" y="80825"/>
                </a:cubicBezTo>
                <a:cubicBezTo>
                  <a:pt x="47637" y="84203"/>
                  <a:pt x="52613" y="94041"/>
                  <a:pt x="53503" y="98880"/>
                </a:cubicBezTo>
                <a:cubicBezTo>
                  <a:pt x="54530" y="103650"/>
                  <a:pt x="56516" y="111845"/>
                  <a:pt x="56949" y="117140"/>
                </a:cubicBezTo>
                <a:cubicBezTo>
                  <a:pt x="57452" y="122436"/>
                  <a:pt x="59780" y="128416"/>
                  <a:pt x="61515" y="133803"/>
                </a:cubicBezTo>
                <a:cubicBezTo>
                  <a:pt x="63249" y="139144"/>
                  <a:pt x="65623" y="142613"/>
                  <a:pt x="66559" y="145033"/>
                </a:cubicBezTo>
                <a:cubicBezTo>
                  <a:pt x="67495" y="147452"/>
                  <a:pt x="67449" y="153661"/>
                  <a:pt x="66924" y="155053"/>
                </a:cubicBezTo>
                <a:cubicBezTo>
                  <a:pt x="66884" y="155165"/>
                  <a:pt x="66821" y="155219"/>
                  <a:pt x="66739" y="155219"/>
                </a:cubicBezTo>
                <a:cubicBezTo>
                  <a:pt x="65813" y="155219"/>
                  <a:pt x="62453" y="148335"/>
                  <a:pt x="61446" y="143572"/>
                </a:cubicBezTo>
                <a:cubicBezTo>
                  <a:pt x="60510" y="138208"/>
                  <a:pt x="53754" y="125814"/>
                  <a:pt x="52270" y="120655"/>
                </a:cubicBezTo>
                <a:cubicBezTo>
                  <a:pt x="50992" y="115337"/>
                  <a:pt x="46724" y="103810"/>
                  <a:pt x="45560" y="99861"/>
                </a:cubicBezTo>
                <a:cubicBezTo>
                  <a:pt x="44669" y="95936"/>
                  <a:pt x="43095" y="83359"/>
                  <a:pt x="41839" y="79889"/>
                </a:cubicBezTo>
                <a:cubicBezTo>
                  <a:pt x="40789" y="76420"/>
                  <a:pt x="36156" y="71079"/>
                  <a:pt x="33873" y="68271"/>
                </a:cubicBezTo>
                <a:cubicBezTo>
                  <a:pt x="31613" y="65418"/>
                  <a:pt x="27345" y="59324"/>
                  <a:pt x="25451" y="55900"/>
                </a:cubicBezTo>
                <a:cubicBezTo>
                  <a:pt x="24018" y="52330"/>
                  <a:pt x="8929" y="32047"/>
                  <a:pt x="8496" y="32047"/>
                </a:cubicBezTo>
                <a:cubicBezTo>
                  <a:pt x="8494" y="32047"/>
                  <a:pt x="8493" y="32047"/>
                  <a:pt x="8491" y="32048"/>
                </a:cubicBezTo>
                <a:cubicBezTo>
                  <a:pt x="8080" y="32367"/>
                  <a:pt x="7670" y="32710"/>
                  <a:pt x="7282" y="33052"/>
                </a:cubicBezTo>
                <a:cubicBezTo>
                  <a:pt x="7510" y="33052"/>
                  <a:pt x="19311" y="48345"/>
                  <a:pt x="21205" y="51883"/>
                </a:cubicBezTo>
                <a:cubicBezTo>
                  <a:pt x="23328" y="55329"/>
                  <a:pt x="24423" y="57178"/>
                  <a:pt x="26752" y="61378"/>
                </a:cubicBezTo>
                <a:cubicBezTo>
                  <a:pt x="29034" y="65601"/>
                  <a:pt x="31499" y="67084"/>
                  <a:pt x="34101" y="71033"/>
                </a:cubicBezTo>
                <a:cubicBezTo>
                  <a:pt x="36635" y="74959"/>
                  <a:pt x="39374" y="78109"/>
                  <a:pt x="39922" y="80894"/>
                </a:cubicBezTo>
                <a:cubicBezTo>
                  <a:pt x="40492" y="83678"/>
                  <a:pt x="41200" y="87901"/>
                  <a:pt x="41200" y="87947"/>
                </a:cubicBezTo>
                <a:cubicBezTo>
                  <a:pt x="37822" y="85413"/>
                  <a:pt x="34010" y="80004"/>
                  <a:pt x="32846" y="78109"/>
                </a:cubicBezTo>
                <a:cubicBezTo>
                  <a:pt x="31819" y="76123"/>
                  <a:pt x="24035" y="65030"/>
                  <a:pt x="23214" y="63980"/>
                </a:cubicBezTo>
                <a:cubicBezTo>
                  <a:pt x="22575" y="62725"/>
                  <a:pt x="13330" y="53321"/>
                  <a:pt x="11345" y="49920"/>
                </a:cubicBezTo>
                <a:cubicBezTo>
                  <a:pt x="9450" y="46405"/>
                  <a:pt x="8811" y="43940"/>
                  <a:pt x="7829" y="42547"/>
                </a:cubicBezTo>
                <a:cubicBezTo>
                  <a:pt x="6871" y="41155"/>
                  <a:pt x="1027" y="30998"/>
                  <a:pt x="1005" y="30998"/>
                </a:cubicBezTo>
                <a:cubicBezTo>
                  <a:pt x="662" y="31523"/>
                  <a:pt x="320" y="32025"/>
                  <a:pt x="0" y="32527"/>
                </a:cubicBezTo>
                <a:cubicBezTo>
                  <a:pt x="23" y="32550"/>
                  <a:pt x="7053" y="44921"/>
                  <a:pt x="7738" y="46428"/>
                </a:cubicBezTo>
                <a:cubicBezTo>
                  <a:pt x="8491" y="47957"/>
                  <a:pt x="9907" y="50719"/>
                  <a:pt x="10751" y="51951"/>
                </a:cubicBezTo>
                <a:cubicBezTo>
                  <a:pt x="11573" y="53184"/>
                  <a:pt x="12942" y="53983"/>
                  <a:pt x="15476" y="57406"/>
                </a:cubicBezTo>
                <a:cubicBezTo>
                  <a:pt x="17987" y="60807"/>
                  <a:pt x="20041" y="62360"/>
                  <a:pt x="22529" y="66354"/>
                </a:cubicBezTo>
                <a:cubicBezTo>
                  <a:pt x="25040" y="70326"/>
                  <a:pt x="29833" y="76945"/>
                  <a:pt x="30837" y="78954"/>
                </a:cubicBezTo>
                <a:cubicBezTo>
                  <a:pt x="31933" y="80939"/>
                  <a:pt x="35060" y="86440"/>
                  <a:pt x="37183" y="88768"/>
                </a:cubicBezTo>
                <a:cubicBezTo>
                  <a:pt x="39328" y="91097"/>
                  <a:pt x="40447" y="92740"/>
                  <a:pt x="41132" y="94703"/>
                </a:cubicBezTo>
                <a:cubicBezTo>
                  <a:pt x="41885" y="96689"/>
                  <a:pt x="44259" y="105522"/>
                  <a:pt x="45400" y="109220"/>
                </a:cubicBezTo>
                <a:cubicBezTo>
                  <a:pt x="46678" y="112918"/>
                  <a:pt x="48504" y="120199"/>
                  <a:pt x="49691" y="123029"/>
                </a:cubicBezTo>
                <a:cubicBezTo>
                  <a:pt x="50946" y="125837"/>
                  <a:pt x="53069" y="130082"/>
                  <a:pt x="53754" y="132684"/>
                </a:cubicBezTo>
                <a:cubicBezTo>
                  <a:pt x="54462" y="135263"/>
                  <a:pt x="55785" y="137888"/>
                  <a:pt x="56310" y="140970"/>
                </a:cubicBezTo>
                <a:cubicBezTo>
                  <a:pt x="56858" y="144028"/>
                  <a:pt x="57657" y="148685"/>
                  <a:pt x="58844" y="151561"/>
                </a:cubicBezTo>
                <a:cubicBezTo>
                  <a:pt x="60054" y="154437"/>
                  <a:pt x="62199" y="161695"/>
                  <a:pt x="63523" y="167470"/>
                </a:cubicBezTo>
                <a:cubicBezTo>
                  <a:pt x="64961" y="173268"/>
                  <a:pt x="62953" y="182580"/>
                  <a:pt x="62747" y="186209"/>
                </a:cubicBezTo>
                <a:cubicBezTo>
                  <a:pt x="62656" y="189884"/>
                  <a:pt x="62199" y="196093"/>
                  <a:pt x="61263" y="198604"/>
                </a:cubicBezTo>
                <a:cubicBezTo>
                  <a:pt x="60396" y="201114"/>
                  <a:pt x="59255" y="205200"/>
                  <a:pt x="57246" y="206798"/>
                </a:cubicBezTo>
                <a:cubicBezTo>
                  <a:pt x="58958" y="207186"/>
                  <a:pt x="67381" y="209149"/>
                  <a:pt x="67449" y="209149"/>
                </a:cubicBezTo>
                <a:cubicBezTo>
                  <a:pt x="69207" y="202233"/>
                  <a:pt x="71284" y="188880"/>
                  <a:pt x="71923" y="179293"/>
                </a:cubicBezTo>
                <a:cubicBezTo>
                  <a:pt x="72174" y="175801"/>
                  <a:pt x="72220" y="172811"/>
                  <a:pt x="71991" y="170825"/>
                </a:cubicBezTo>
                <a:cubicBezTo>
                  <a:pt x="72083" y="167470"/>
                  <a:pt x="71991" y="160029"/>
                  <a:pt x="71809" y="152702"/>
                </a:cubicBezTo>
                <a:cubicBezTo>
                  <a:pt x="71603" y="144348"/>
                  <a:pt x="71238" y="136154"/>
                  <a:pt x="70873" y="134328"/>
                </a:cubicBezTo>
                <a:cubicBezTo>
                  <a:pt x="71010" y="132867"/>
                  <a:pt x="70302" y="127526"/>
                  <a:pt x="69321" y="121500"/>
                </a:cubicBezTo>
                <a:cubicBezTo>
                  <a:pt x="68111" y="113990"/>
                  <a:pt x="66490" y="105385"/>
                  <a:pt x="65623" y="101916"/>
                </a:cubicBezTo>
                <a:cubicBezTo>
                  <a:pt x="65167" y="99108"/>
                  <a:pt x="65052" y="95753"/>
                  <a:pt x="65121" y="92261"/>
                </a:cubicBezTo>
                <a:cubicBezTo>
                  <a:pt x="65121" y="92147"/>
                  <a:pt x="65121" y="92055"/>
                  <a:pt x="65121" y="91964"/>
                </a:cubicBezTo>
                <a:cubicBezTo>
                  <a:pt x="65258" y="85162"/>
                  <a:pt x="65897" y="77904"/>
                  <a:pt x="65486" y="72905"/>
                </a:cubicBezTo>
                <a:cubicBezTo>
                  <a:pt x="65212" y="66171"/>
                  <a:pt x="61629" y="51997"/>
                  <a:pt x="61743" y="44990"/>
                </a:cubicBezTo>
                <a:cubicBezTo>
                  <a:pt x="62062" y="38005"/>
                  <a:pt x="62633" y="29263"/>
                  <a:pt x="62587" y="24584"/>
                </a:cubicBezTo>
                <a:cubicBezTo>
                  <a:pt x="62952" y="19910"/>
                  <a:pt x="50837" y="1"/>
                  <a:pt x="50537" y="1"/>
                </a:cubicBezTo>
                <a:close/>
              </a:path>
            </a:pathLst>
          </a:custGeom>
          <a:solidFill>
            <a:srgbClr val="344F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23"/>
          <p:cNvSpPr/>
          <p:nvPr/>
        </p:nvSpPr>
        <p:spPr>
          <a:xfrm>
            <a:off x="7778958" y="3654841"/>
            <a:ext cx="1542485" cy="1568803"/>
          </a:xfrm>
          <a:custGeom>
            <a:rect b="b" l="l" r="r" t="t"/>
            <a:pathLst>
              <a:path extrusionOk="0" h="46199" w="45424">
                <a:moveTo>
                  <a:pt x="26570" y="1"/>
                </a:moveTo>
                <a:cubicBezTo>
                  <a:pt x="26182" y="69"/>
                  <a:pt x="26045" y="1370"/>
                  <a:pt x="25657" y="1507"/>
                </a:cubicBezTo>
                <a:lnTo>
                  <a:pt x="25657" y="1507"/>
                </a:lnTo>
                <a:cubicBezTo>
                  <a:pt x="25269" y="1667"/>
                  <a:pt x="25132" y="2215"/>
                  <a:pt x="24766" y="2397"/>
                </a:cubicBezTo>
                <a:lnTo>
                  <a:pt x="24766" y="2397"/>
                </a:lnTo>
                <a:cubicBezTo>
                  <a:pt x="24561" y="2488"/>
                  <a:pt x="24287" y="2420"/>
                  <a:pt x="24036" y="2352"/>
                </a:cubicBezTo>
                <a:lnTo>
                  <a:pt x="24036" y="2352"/>
                </a:lnTo>
                <a:cubicBezTo>
                  <a:pt x="23762" y="2283"/>
                  <a:pt x="23488" y="2215"/>
                  <a:pt x="23328" y="2329"/>
                </a:cubicBezTo>
                <a:lnTo>
                  <a:pt x="23328" y="2329"/>
                </a:lnTo>
                <a:cubicBezTo>
                  <a:pt x="22940" y="2557"/>
                  <a:pt x="22530" y="2717"/>
                  <a:pt x="22233" y="2945"/>
                </a:cubicBezTo>
                <a:lnTo>
                  <a:pt x="22233" y="2945"/>
                </a:lnTo>
                <a:cubicBezTo>
                  <a:pt x="21617" y="3356"/>
                  <a:pt x="21753" y="3173"/>
                  <a:pt x="21160" y="3356"/>
                </a:cubicBezTo>
                <a:lnTo>
                  <a:pt x="21160" y="3356"/>
                </a:lnTo>
                <a:cubicBezTo>
                  <a:pt x="20658" y="3516"/>
                  <a:pt x="20749" y="3744"/>
                  <a:pt x="20201" y="3812"/>
                </a:cubicBezTo>
                <a:lnTo>
                  <a:pt x="20201" y="3812"/>
                </a:lnTo>
                <a:cubicBezTo>
                  <a:pt x="19950" y="3858"/>
                  <a:pt x="19791" y="3767"/>
                  <a:pt x="19654" y="3653"/>
                </a:cubicBezTo>
                <a:lnTo>
                  <a:pt x="19654" y="3653"/>
                </a:lnTo>
                <a:cubicBezTo>
                  <a:pt x="19517" y="3561"/>
                  <a:pt x="19357" y="3470"/>
                  <a:pt x="19106" y="3493"/>
                </a:cubicBezTo>
                <a:lnTo>
                  <a:pt x="19106" y="3493"/>
                </a:lnTo>
                <a:cubicBezTo>
                  <a:pt x="18558" y="3561"/>
                  <a:pt x="18649" y="3995"/>
                  <a:pt x="18101" y="3972"/>
                </a:cubicBezTo>
                <a:lnTo>
                  <a:pt x="18101" y="3972"/>
                </a:lnTo>
                <a:cubicBezTo>
                  <a:pt x="17531" y="3949"/>
                  <a:pt x="17576" y="3675"/>
                  <a:pt x="17006" y="3630"/>
                </a:cubicBezTo>
                <a:lnTo>
                  <a:pt x="17006" y="3630"/>
                </a:lnTo>
                <a:cubicBezTo>
                  <a:pt x="16595" y="3584"/>
                  <a:pt x="15636" y="3470"/>
                  <a:pt x="15431" y="3721"/>
                </a:cubicBezTo>
                <a:lnTo>
                  <a:pt x="15431" y="3721"/>
                </a:lnTo>
                <a:cubicBezTo>
                  <a:pt x="15043" y="4178"/>
                  <a:pt x="15796" y="4269"/>
                  <a:pt x="15613" y="5091"/>
                </a:cubicBezTo>
                <a:lnTo>
                  <a:pt x="15613" y="5091"/>
                </a:lnTo>
                <a:cubicBezTo>
                  <a:pt x="15545" y="5319"/>
                  <a:pt x="15431" y="5661"/>
                  <a:pt x="15317" y="6141"/>
                </a:cubicBezTo>
                <a:lnTo>
                  <a:pt x="15317" y="6141"/>
                </a:lnTo>
                <a:cubicBezTo>
                  <a:pt x="15225" y="6551"/>
                  <a:pt x="15728" y="6825"/>
                  <a:pt x="15750" y="7122"/>
                </a:cubicBezTo>
                <a:lnTo>
                  <a:pt x="15750" y="7122"/>
                </a:lnTo>
                <a:cubicBezTo>
                  <a:pt x="15773" y="7533"/>
                  <a:pt x="15910" y="7852"/>
                  <a:pt x="15956" y="8172"/>
                </a:cubicBezTo>
                <a:lnTo>
                  <a:pt x="15956" y="8172"/>
                </a:lnTo>
                <a:cubicBezTo>
                  <a:pt x="15979" y="8514"/>
                  <a:pt x="15203" y="8925"/>
                  <a:pt x="14952" y="9290"/>
                </a:cubicBezTo>
                <a:lnTo>
                  <a:pt x="14952" y="9290"/>
                </a:lnTo>
                <a:cubicBezTo>
                  <a:pt x="14883" y="9382"/>
                  <a:pt x="14700" y="9382"/>
                  <a:pt x="14472" y="9382"/>
                </a:cubicBezTo>
                <a:lnTo>
                  <a:pt x="14472" y="9382"/>
                </a:lnTo>
                <a:cubicBezTo>
                  <a:pt x="14244" y="9359"/>
                  <a:pt x="13993" y="9359"/>
                  <a:pt x="13787" y="9496"/>
                </a:cubicBezTo>
                <a:lnTo>
                  <a:pt x="13787" y="9496"/>
                </a:lnTo>
                <a:cubicBezTo>
                  <a:pt x="13536" y="9678"/>
                  <a:pt x="13810" y="10728"/>
                  <a:pt x="13445" y="10934"/>
                </a:cubicBezTo>
                <a:lnTo>
                  <a:pt x="13445" y="10934"/>
                </a:lnTo>
                <a:cubicBezTo>
                  <a:pt x="13194" y="11048"/>
                  <a:pt x="12920" y="11048"/>
                  <a:pt x="12646" y="11048"/>
                </a:cubicBezTo>
                <a:lnTo>
                  <a:pt x="12646" y="11048"/>
                </a:lnTo>
                <a:cubicBezTo>
                  <a:pt x="12441" y="11048"/>
                  <a:pt x="12258" y="11025"/>
                  <a:pt x="12121" y="11094"/>
                </a:cubicBezTo>
                <a:lnTo>
                  <a:pt x="12121" y="11094"/>
                </a:lnTo>
                <a:cubicBezTo>
                  <a:pt x="11619" y="11345"/>
                  <a:pt x="11391" y="11778"/>
                  <a:pt x="11094" y="11892"/>
                </a:cubicBezTo>
                <a:lnTo>
                  <a:pt x="11094" y="11892"/>
                </a:lnTo>
                <a:cubicBezTo>
                  <a:pt x="10889" y="11984"/>
                  <a:pt x="10660" y="11984"/>
                  <a:pt x="10455" y="11984"/>
                </a:cubicBezTo>
                <a:lnTo>
                  <a:pt x="10455" y="11984"/>
                </a:lnTo>
                <a:cubicBezTo>
                  <a:pt x="10181" y="11984"/>
                  <a:pt x="9953" y="11961"/>
                  <a:pt x="9839" y="12212"/>
                </a:cubicBezTo>
                <a:lnTo>
                  <a:pt x="9839" y="12212"/>
                </a:lnTo>
                <a:cubicBezTo>
                  <a:pt x="9702" y="12440"/>
                  <a:pt x="10318" y="13102"/>
                  <a:pt x="10135" y="13650"/>
                </a:cubicBezTo>
                <a:lnTo>
                  <a:pt x="10135" y="13650"/>
                </a:lnTo>
                <a:cubicBezTo>
                  <a:pt x="9976" y="14084"/>
                  <a:pt x="9245" y="14243"/>
                  <a:pt x="9063" y="14540"/>
                </a:cubicBezTo>
                <a:lnTo>
                  <a:pt x="9063" y="14540"/>
                </a:lnTo>
                <a:cubicBezTo>
                  <a:pt x="8812" y="14928"/>
                  <a:pt x="8013" y="14654"/>
                  <a:pt x="7762" y="14905"/>
                </a:cubicBezTo>
                <a:lnTo>
                  <a:pt x="7762" y="14905"/>
                </a:lnTo>
                <a:cubicBezTo>
                  <a:pt x="7465" y="15202"/>
                  <a:pt x="8081" y="16458"/>
                  <a:pt x="7784" y="16709"/>
                </a:cubicBezTo>
                <a:lnTo>
                  <a:pt x="7784" y="16709"/>
                </a:lnTo>
                <a:cubicBezTo>
                  <a:pt x="7488" y="16960"/>
                  <a:pt x="7214" y="17051"/>
                  <a:pt x="6986" y="17393"/>
                </a:cubicBezTo>
                <a:lnTo>
                  <a:pt x="6986" y="17393"/>
                </a:lnTo>
                <a:cubicBezTo>
                  <a:pt x="6620" y="17941"/>
                  <a:pt x="6849" y="18032"/>
                  <a:pt x="6780" y="18421"/>
                </a:cubicBezTo>
                <a:lnTo>
                  <a:pt x="6780" y="18421"/>
                </a:lnTo>
                <a:cubicBezTo>
                  <a:pt x="6734" y="18717"/>
                  <a:pt x="6324" y="18945"/>
                  <a:pt x="6346" y="19607"/>
                </a:cubicBezTo>
                <a:lnTo>
                  <a:pt x="6346" y="19607"/>
                </a:lnTo>
                <a:cubicBezTo>
                  <a:pt x="6346" y="19950"/>
                  <a:pt x="5570" y="20383"/>
                  <a:pt x="5570" y="20931"/>
                </a:cubicBezTo>
                <a:lnTo>
                  <a:pt x="5570" y="20931"/>
                </a:lnTo>
                <a:cubicBezTo>
                  <a:pt x="5570" y="21319"/>
                  <a:pt x="6073" y="21685"/>
                  <a:pt x="6073" y="22004"/>
                </a:cubicBezTo>
                <a:lnTo>
                  <a:pt x="6073" y="22004"/>
                </a:lnTo>
                <a:cubicBezTo>
                  <a:pt x="6073" y="22415"/>
                  <a:pt x="5776" y="22757"/>
                  <a:pt x="5753" y="23031"/>
                </a:cubicBezTo>
                <a:lnTo>
                  <a:pt x="5753" y="23031"/>
                </a:lnTo>
                <a:cubicBezTo>
                  <a:pt x="5707" y="23511"/>
                  <a:pt x="5593" y="23693"/>
                  <a:pt x="5456" y="23967"/>
                </a:cubicBezTo>
                <a:lnTo>
                  <a:pt x="5456" y="23967"/>
                </a:lnTo>
                <a:cubicBezTo>
                  <a:pt x="5319" y="24241"/>
                  <a:pt x="5068" y="24241"/>
                  <a:pt x="4726" y="24515"/>
                </a:cubicBezTo>
                <a:lnTo>
                  <a:pt x="4726" y="24515"/>
                </a:lnTo>
                <a:cubicBezTo>
                  <a:pt x="4406" y="24789"/>
                  <a:pt x="4498" y="24720"/>
                  <a:pt x="4178" y="24538"/>
                </a:cubicBezTo>
                <a:lnTo>
                  <a:pt x="4178" y="24538"/>
                </a:lnTo>
                <a:cubicBezTo>
                  <a:pt x="3813" y="24309"/>
                  <a:pt x="2763" y="23921"/>
                  <a:pt x="2580" y="24241"/>
                </a:cubicBezTo>
                <a:lnTo>
                  <a:pt x="2580" y="24241"/>
                </a:lnTo>
                <a:cubicBezTo>
                  <a:pt x="2466" y="24401"/>
                  <a:pt x="2124" y="25017"/>
                  <a:pt x="2101" y="25565"/>
                </a:cubicBezTo>
                <a:lnTo>
                  <a:pt x="2101" y="25565"/>
                </a:lnTo>
                <a:cubicBezTo>
                  <a:pt x="2101" y="25839"/>
                  <a:pt x="2420" y="26250"/>
                  <a:pt x="2420" y="26660"/>
                </a:cubicBezTo>
                <a:lnTo>
                  <a:pt x="2420" y="26660"/>
                </a:lnTo>
                <a:cubicBezTo>
                  <a:pt x="2443" y="27048"/>
                  <a:pt x="2763" y="27414"/>
                  <a:pt x="2786" y="27756"/>
                </a:cubicBezTo>
                <a:lnTo>
                  <a:pt x="2786" y="27756"/>
                </a:lnTo>
                <a:cubicBezTo>
                  <a:pt x="2808" y="28144"/>
                  <a:pt x="2945" y="28509"/>
                  <a:pt x="2968" y="28829"/>
                </a:cubicBezTo>
                <a:lnTo>
                  <a:pt x="2968" y="28829"/>
                </a:lnTo>
                <a:cubicBezTo>
                  <a:pt x="3014" y="29240"/>
                  <a:pt x="3836" y="29514"/>
                  <a:pt x="3881" y="29833"/>
                </a:cubicBezTo>
                <a:lnTo>
                  <a:pt x="3881" y="29833"/>
                </a:lnTo>
                <a:cubicBezTo>
                  <a:pt x="3927" y="30267"/>
                  <a:pt x="3174" y="30700"/>
                  <a:pt x="3174" y="30997"/>
                </a:cubicBezTo>
                <a:lnTo>
                  <a:pt x="3174" y="30997"/>
                </a:lnTo>
                <a:cubicBezTo>
                  <a:pt x="3197" y="31408"/>
                  <a:pt x="2991" y="31636"/>
                  <a:pt x="2854" y="31979"/>
                </a:cubicBezTo>
                <a:lnTo>
                  <a:pt x="2854" y="31979"/>
                </a:lnTo>
                <a:cubicBezTo>
                  <a:pt x="2740" y="32275"/>
                  <a:pt x="2831" y="32686"/>
                  <a:pt x="2557" y="33029"/>
                </a:cubicBezTo>
                <a:lnTo>
                  <a:pt x="2557" y="33029"/>
                </a:lnTo>
                <a:cubicBezTo>
                  <a:pt x="2261" y="33417"/>
                  <a:pt x="2215" y="34010"/>
                  <a:pt x="1964" y="34216"/>
                </a:cubicBezTo>
                <a:lnTo>
                  <a:pt x="1964" y="34216"/>
                </a:lnTo>
                <a:cubicBezTo>
                  <a:pt x="1736" y="34375"/>
                  <a:pt x="1325" y="34307"/>
                  <a:pt x="937" y="34238"/>
                </a:cubicBezTo>
                <a:lnTo>
                  <a:pt x="937" y="34238"/>
                </a:lnTo>
                <a:cubicBezTo>
                  <a:pt x="572" y="34170"/>
                  <a:pt x="229" y="34101"/>
                  <a:pt x="161" y="34238"/>
                </a:cubicBezTo>
                <a:lnTo>
                  <a:pt x="161" y="34238"/>
                </a:lnTo>
                <a:cubicBezTo>
                  <a:pt x="1" y="34489"/>
                  <a:pt x="663" y="35174"/>
                  <a:pt x="731" y="35768"/>
                </a:cubicBezTo>
                <a:lnTo>
                  <a:pt x="731" y="35768"/>
                </a:lnTo>
                <a:cubicBezTo>
                  <a:pt x="777" y="36201"/>
                  <a:pt x="594" y="36521"/>
                  <a:pt x="640" y="36795"/>
                </a:cubicBezTo>
                <a:lnTo>
                  <a:pt x="640" y="36795"/>
                </a:lnTo>
                <a:cubicBezTo>
                  <a:pt x="686" y="37229"/>
                  <a:pt x="366" y="37639"/>
                  <a:pt x="457" y="37913"/>
                </a:cubicBezTo>
                <a:lnTo>
                  <a:pt x="457" y="37913"/>
                </a:lnTo>
                <a:cubicBezTo>
                  <a:pt x="549" y="38142"/>
                  <a:pt x="1142" y="38233"/>
                  <a:pt x="1325" y="38667"/>
                </a:cubicBezTo>
                <a:lnTo>
                  <a:pt x="1325" y="38667"/>
                </a:lnTo>
                <a:cubicBezTo>
                  <a:pt x="1462" y="38986"/>
                  <a:pt x="1234" y="39420"/>
                  <a:pt x="1256" y="39876"/>
                </a:cubicBezTo>
                <a:lnTo>
                  <a:pt x="1256" y="39876"/>
                </a:lnTo>
                <a:cubicBezTo>
                  <a:pt x="1302" y="40287"/>
                  <a:pt x="1941" y="40721"/>
                  <a:pt x="1918" y="41109"/>
                </a:cubicBezTo>
                <a:lnTo>
                  <a:pt x="1918" y="41109"/>
                </a:lnTo>
                <a:cubicBezTo>
                  <a:pt x="1873" y="41794"/>
                  <a:pt x="2078" y="41839"/>
                  <a:pt x="1918" y="42433"/>
                </a:cubicBezTo>
                <a:lnTo>
                  <a:pt x="1918" y="42433"/>
                </a:lnTo>
                <a:cubicBezTo>
                  <a:pt x="1873" y="42661"/>
                  <a:pt x="1781" y="42752"/>
                  <a:pt x="1759" y="42775"/>
                </a:cubicBezTo>
                <a:lnTo>
                  <a:pt x="1759" y="42775"/>
                </a:lnTo>
                <a:cubicBezTo>
                  <a:pt x="1781" y="42775"/>
                  <a:pt x="1873" y="42798"/>
                  <a:pt x="2010" y="42889"/>
                </a:cubicBezTo>
                <a:lnTo>
                  <a:pt x="2010" y="42889"/>
                </a:lnTo>
                <a:cubicBezTo>
                  <a:pt x="2078" y="42912"/>
                  <a:pt x="2010" y="44236"/>
                  <a:pt x="2672" y="44327"/>
                </a:cubicBezTo>
                <a:lnTo>
                  <a:pt x="2672" y="44327"/>
                </a:lnTo>
                <a:cubicBezTo>
                  <a:pt x="2991" y="44373"/>
                  <a:pt x="3356" y="44647"/>
                  <a:pt x="3790" y="44692"/>
                </a:cubicBezTo>
                <a:lnTo>
                  <a:pt x="3790" y="44692"/>
                </a:lnTo>
                <a:cubicBezTo>
                  <a:pt x="3950" y="44715"/>
                  <a:pt x="4178" y="44396"/>
                  <a:pt x="4406" y="44099"/>
                </a:cubicBezTo>
                <a:lnTo>
                  <a:pt x="4406" y="44099"/>
                </a:lnTo>
                <a:cubicBezTo>
                  <a:pt x="4612" y="43779"/>
                  <a:pt x="4863" y="43460"/>
                  <a:pt x="5068" y="43483"/>
                </a:cubicBezTo>
                <a:lnTo>
                  <a:pt x="5068" y="43483"/>
                </a:lnTo>
                <a:cubicBezTo>
                  <a:pt x="5411" y="43505"/>
                  <a:pt x="5684" y="44624"/>
                  <a:pt x="6073" y="44647"/>
                </a:cubicBezTo>
                <a:lnTo>
                  <a:pt x="6073" y="44647"/>
                </a:lnTo>
                <a:cubicBezTo>
                  <a:pt x="6255" y="44670"/>
                  <a:pt x="6461" y="44647"/>
                  <a:pt x="6643" y="44624"/>
                </a:cubicBezTo>
                <a:lnTo>
                  <a:pt x="6643" y="44624"/>
                </a:lnTo>
                <a:cubicBezTo>
                  <a:pt x="6849" y="44601"/>
                  <a:pt x="7031" y="44578"/>
                  <a:pt x="7237" y="44601"/>
                </a:cubicBezTo>
                <a:lnTo>
                  <a:pt x="7237" y="44601"/>
                </a:lnTo>
                <a:cubicBezTo>
                  <a:pt x="7602" y="44624"/>
                  <a:pt x="7990" y="44601"/>
                  <a:pt x="8378" y="44647"/>
                </a:cubicBezTo>
                <a:lnTo>
                  <a:pt x="8378" y="44647"/>
                </a:lnTo>
                <a:cubicBezTo>
                  <a:pt x="8743" y="44670"/>
                  <a:pt x="9108" y="44875"/>
                  <a:pt x="9496" y="44898"/>
                </a:cubicBezTo>
                <a:lnTo>
                  <a:pt x="9496" y="44898"/>
                </a:lnTo>
                <a:cubicBezTo>
                  <a:pt x="9679" y="44921"/>
                  <a:pt x="9907" y="44601"/>
                  <a:pt x="10113" y="44282"/>
                </a:cubicBezTo>
                <a:lnTo>
                  <a:pt x="10113" y="44282"/>
                </a:lnTo>
                <a:cubicBezTo>
                  <a:pt x="10341" y="43962"/>
                  <a:pt x="10569" y="43620"/>
                  <a:pt x="10752" y="43642"/>
                </a:cubicBezTo>
                <a:lnTo>
                  <a:pt x="10752" y="43642"/>
                </a:lnTo>
                <a:cubicBezTo>
                  <a:pt x="11117" y="43688"/>
                  <a:pt x="11505" y="43757"/>
                  <a:pt x="11870" y="43779"/>
                </a:cubicBezTo>
                <a:lnTo>
                  <a:pt x="11870" y="43779"/>
                </a:lnTo>
                <a:cubicBezTo>
                  <a:pt x="12258" y="43825"/>
                  <a:pt x="12623" y="43962"/>
                  <a:pt x="13011" y="43985"/>
                </a:cubicBezTo>
                <a:lnTo>
                  <a:pt x="13011" y="43985"/>
                </a:lnTo>
                <a:cubicBezTo>
                  <a:pt x="13377" y="44030"/>
                  <a:pt x="13742" y="44236"/>
                  <a:pt x="14130" y="44259"/>
                </a:cubicBezTo>
                <a:lnTo>
                  <a:pt x="14130" y="44259"/>
                </a:lnTo>
                <a:cubicBezTo>
                  <a:pt x="14495" y="44304"/>
                  <a:pt x="14860" y="44624"/>
                  <a:pt x="15225" y="44647"/>
                </a:cubicBezTo>
                <a:lnTo>
                  <a:pt x="15225" y="44647"/>
                </a:lnTo>
                <a:cubicBezTo>
                  <a:pt x="15613" y="44670"/>
                  <a:pt x="15910" y="45856"/>
                  <a:pt x="16275" y="45879"/>
                </a:cubicBezTo>
                <a:lnTo>
                  <a:pt x="16275" y="45879"/>
                </a:lnTo>
                <a:cubicBezTo>
                  <a:pt x="16481" y="45902"/>
                  <a:pt x="16663" y="45856"/>
                  <a:pt x="16869" y="45834"/>
                </a:cubicBezTo>
                <a:lnTo>
                  <a:pt x="16869" y="45834"/>
                </a:lnTo>
                <a:cubicBezTo>
                  <a:pt x="17051" y="45811"/>
                  <a:pt x="17234" y="45788"/>
                  <a:pt x="17440" y="45811"/>
                </a:cubicBezTo>
                <a:lnTo>
                  <a:pt x="17440" y="45811"/>
                </a:lnTo>
                <a:cubicBezTo>
                  <a:pt x="17622" y="45811"/>
                  <a:pt x="17828" y="45811"/>
                  <a:pt x="18010" y="45811"/>
                </a:cubicBezTo>
                <a:lnTo>
                  <a:pt x="18010" y="45811"/>
                </a:lnTo>
                <a:cubicBezTo>
                  <a:pt x="18193" y="45788"/>
                  <a:pt x="18398" y="45788"/>
                  <a:pt x="18581" y="45788"/>
                </a:cubicBezTo>
                <a:lnTo>
                  <a:pt x="18581" y="45788"/>
                </a:lnTo>
                <a:cubicBezTo>
                  <a:pt x="18763" y="45811"/>
                  <a:pt x="18992" y="45468"/>
                  <a:pt x="19197" y="45126"/>
                </a:cubicBezTo>
                <a:lnTo>
                  <a:pt x="19197" y="45126"/>
                </a:lnTo>
                <a:cubicBezTo>
                  <a:pt x="19425" y="44784"/>
                  <a:pt x="19631" y="44441"/>
                  <a:pt x="19813" y="44441"/>
                </a:cubicBezTo>
                <a:lnTo>
                  <a:pt x="19813" y="44441"/>
                </a:lnTo>
                <a:cubicBezTo>
                  <a:pt x="20201" y="44487"/>
                  <a:pt x="20498" y="45583"/>
                  <a:pt x="20886" y="45605"/>
                </a:cubicBezTo>
                <a:lnTo>
                  <a:pt x="20886" y="45605"/>
                </a:lnTo>
                <a:cubicBezTo>
                  <a:pt x="21069" y="45628"/>
                  <a:pt x="21274" y="45491"/>
                  <a:pt x="21480" y="45377"/>
                </a:cubicBezTo>
                <a:lnTo>
                  <a:pt x="21480" y="45377"/>
                </a:lnTo>
                <a:cubicBezTo>
                  <a:pt x="21685" y="45263"/>
                  <a:pt x="21868" y="45126"/>
                  <a:pt x="22050" y="45149"/>
                </a:cubicBezTo>
                <a:lnTo>
                  <a:pt x="22050" y="45149"/>
                </a:lnTo>
                <a:cubicBezTo>
                  <a:pt x="22438" y="45172"/>
                  <a:pt x="22758" y="46153"/>
                  <a:pt x="23146" y="46176"/>
                </a:cubicBezTo>
                <a:lnTo>
                  <a:pt x="23146" y="46176"/>
                </a:lnTo>
                <a:cubicBezTo>
                  <a:pt x="23328" y="46199"/>
                  <a:pt x="23534" y="45879"/>
                  <a:pt x="23762" y="45560"/>
                </a:cubicBezTo>
                <a:lnTo>
                  <a:pt x="23762" y="45560"/>
                </a:lnTo>
                <a:cubicBezTo>
                  <a:pt x="23968" y="45240"/>
                  <a:pt x="24173" y="44921"/>
                  <a:pt x="24356" y="44943"/>
                </a:cubicBezTo>
                <a:lnTo>
                  <a:pt x="24356" y="44943"/>
                </a:lnTo>
                <a:cubicBezTo>
                  <a:pt x="24744" y="44966"/>
                  <a:pt x="25132" y="45035"/>
                  <a:pt x="25497" y="45058"/>
                </a:cubicBezTo>
                <a:lnTo>
                  <a:pt x="25497" y="45058"/>
                </a:lnTo>
                <a:cubicBezTo>
                  <a:pt x="25885" y="45080"/>
                  <a:pt x="26250" y="45331"/>
                  <a:pt x="26615" y="45354"/>
                </a:cubicBezTo>
                <a:lnTo>
                  <a:pt x="26615" y="45354"/>
                </a:lnTo>
                <a:cubicBezTo>
                  <a:pt x="26821" y="45354"/>
                  <a:pt x="27026" y="45331"/>
                  <a:pt x="27209" y="45309"/>
                </a:cubicBezTo>
                <a:lnTo>
                  <a:pt x="27209" y="45309"/>
                </a:lnTo>
                <a:cubicBezTo>
                  <a:pt x="27391" y="45263"/>
                  <a:pt x="27574" y="45240"/>
                  <a:pt x="27757" y="45240"/>
                </a:cubicBezTo>
                <a:lnTo>
                  <a:pt x="27757" y="45240"/>
                </a:lnTo>
                <a:cubicBezTo>
                  <a:pt x="28167" y="45263"/>
                  <a:pt x="28533" y="45331"/>
                  <a:pt x="28875" y="45331"/>
                </a:cubicBezTo>
                <a:lnTo>
                  <a:pt x="28875" y="45331"/>
                </a:lnTo>
                <a:cubicBezTo>
                  <a:pt x="29354" y="45331"/>
                  <a:pt x="29720" y="45537"/>
                  <a:pt x="29993" y="45514"/>
                </a:cubicBezTo>
                <a:lnTo>
                  <a:pt x="29993" y="45514"/>
                </a:lnTo>
                <a:cubicBezTo>
                  <a:pt x="30153" y="45514"/>
                  <a:pt x="30336" y="45583"/>
                  <a:pt x="30541" y="45651"/>
                </a:cubicBezTo>
                <a:lnTo>
                  <a:pt x="30541" y="45651"/>
                </a:lnTo>
                <a:cubicBezTo>
                  <a:pt x="30724" y="45720"/>
                  <a:pt x="30929" y="45788"/>
                  <a:pt x="31135" y="45765"/>
                </a:cubicBezTo>
                <a:lnTo>
                  <a:pt x="31135" y="45765"/>
                </a:lnTo>
                <a:cubicBezTo>
                  <a:pt x="31500" y="45742"/>
                  <a:pt x="31865" y="45651"/>
                  <a:pt x="32253" y="45628"/>
                </a:cubicBezTo>
                <a:lnTo>
                  <a:pt x="32253" y="45628"/>
                </a:lnTo>
                <a:cubicBezTo>
                  <a:pt x="32618" y="45605"/>
                  <a:pt x="32938" y="44761"/>
                  <a:pt x="33326" y="44738"/>
                </a:cubicBezTo>
                <a:lnTo>
                  <a:pt x="33326" y="44738"/>
                </a:lnTo>
                <a:cubicBezTo>
                  <a:pt x="33509" y="44715"/>
                  <a:pt x="33714" y="44875"/>
                  <a:pt x="33897" y="45035"/>
                </a:cubicBezTo>
                <a:lnTo>
                  <a:pt x="33897" y="45035"/>
                </a:lnTo>
                <a:cubicBezTo>
                  <a:pt x="34102" y="45195"/>
                  <a:pt x="34307" y="45331"/>
                  <a:pt x="34490" y="45331"/>
                </a:cubicBezTo>
                <a:lnTo>
                  <a:pt x="34490" y="45331"/>
                </a:lnTo>
                <a:cubicBezTo>
                  <a:pt x="34695" y="45309"/>
                  <a:pt x="34878" y="45423"/>
                  <a:pt x="35083" y="45537"/>
                </a:cubicBezTo>
                <a:lnTo>
                  <a:pt x="35083" y="45537"/>
                </a:lnTo>
                <a:cubicBezTo>
                  <a:pt x="35266" y="45651"/>
                  <a:pt x="35472" y="45765"/>
                  <a:pt x="35654" y="45742"/>
                </a:cubicBezTo>
                <a:lnTo>
                  <a:pt x="35654" y="45742"/>
                </a:lnTo>
                <a:cubicBezTo>
                  <a:pt x="36042" y="45720"/>
                  <a:pt x="36339" y="44601"/>
                  <a:pt x="36704" y="44578"/>
                </a:cubicBezTo>
                <a:lnTo>
                  <a:pt x="36704" y="44578"/>
                </a:lnTo>
                <a:cubicBezTo>
                  <a:pt x="36887" y="44555"/>
                  <a:pt x="37115" y="44829"/>
                  <a:pt x="37320" y="45080"/>
                </a:cubicBezTo>
                <a:lnTo>
                  <a:pt x="37320" y="45080"/>
                </a:lnTo>
                <a:cubicBezTo>
                  <a:pt x="37526" y="45354"/>
                  <a:pt x="37731" y="45628"/>
                  <a:pt x="37914" y="45605"/>
                </a:cubicBezTo>
                <a:lnTo>
                  <a:pt x="37914" y="45605"/>
                </a:lnTo>
                <a:cubicBezTo>
                  <a:pt x="38302" y="45583"/>
                  <a:pt x="38621" y="44670"/>
                  <a:pt x="38987" y="44647"/>
                </a:cubicBezTo>
                <a:lnTo>
                  <a:pt x="38987" y="44647"/>
                </a:lnTo>
                <a:cubicBezTo>
                  <a:pt x="39169" y="44624"/>
                  <a:pt x="39375" y="44670"/>
                  <a:pt x="39557" y="44715"/>
                </a:cubicBezTo>
                <a:lnTo>
                  <a:pt x="39557" y="44715"/>
                </a:lnTo>
                <a:cubicBezTo>
                  <a:pt x="39763" y="44761"/>
                  <a:pt x="39945" y="44807"/>
                  <a:pt x="40128" y="44784"/>
                </a:cubicBezTo>
                <a:lnTo>
                  <a:pt x="40128" y="44784"/>
                </a:lnTo>
                <a:cubicBezTo>
                  <a:pt x="40310" y="44761"/>
                  <a:pt x="40539" y="44921"/>
                  <a:pt x="40721" y="45080"/>
                </a:cubicBezTo>
                <a:lnTo>
                  <a:pt x="40721" y="45080"/>
                </a:lnTo>
                <a:cubicBezTo>
                  <a:pt x="40927" y="45240"/>
                  <a:pt x="41132" y="45377"/>
                  <a:pt x="41292" y="45377"/>
                </a:cubicBezTo>
                <a:lnTo>
                  <a:pt x="41292" y="45377"/>
                </a:lnTo>
                <a:cubicBezTo>
                  <a:pt x="41726" y="45354"/>
                  <a:pt x="42091" y="45240"/>
                  <a:pt x="42410" y="45217"/>
                </a:cubicBezTo>
                <a:lnTo>
                  <a:pt x="42410" y="45217"/>
                </a:lnTo>
                <a:cubicBezTo>
                  <a:pt x="43118" y="45172"/>
                  <a:pt x="42867" y="44099"/>
                  <a:pt x="43438" y="44053"/>
                </a:cubicBezTo>
                <a:lnTo>
                  <a:pt x="43438" y="44053"/>
                </a:lnTo>
                <a:cubicBezTo>
                  <a:pt x="43711" y="44008"/>
                  <a:pt x="43894" y="44350"/>
                  <a:pt x="44077" y="44692"/>
                </a:cubicBezTo>
                <a:lnTo>
                  <a:pt x="44077" y="44692"/>
                </a:lnTo>
                <a:cubicBezTo>
                  <a:pt x="44259" y="45035"/>
                  <a:pt x="44442" y="45377"/>
                  <a:pt x="44716" y="45354"/>
                </a:cubicBezTo>
                <a:lnTo>
                  <a:pt x="44716" y="45354"/>
                </a:lnTo>
                <a:cubicBezTo>
                  <a:pt x="45172" y="45286"/>
                  <a:pt x="45149" y="44464"/>
                  <a:pt x="45423" y="44122"/>
                </a:cubicBezTo>
                <a:lnTo>
                  <a:pt x="45423" y="44122"/>
                </a:lnTo>
                <a:lnTo>
                  <a:pt x="45423" y="6300"/>
                </a:lnTo>
                <a:cubicBezTo>
                  <a:pt x="45286" y="6141"/>
                  <a:pt x="45127" y="5981"/>
                  <a:pt x="44853" y="5821"/>
                </a:cubicBezTo>
                <a:lnTo>
                  <a:pt x="44853" y="5821"/>
                </a:lnTo>
                <a:cubicBezTo>
                  <a:pt x="44556" y="5616"/>
                  <a:pt x="44465" y="5342"/>
                  <a:pt x="44236" y="5159"/>
                </a:cubicBezTo>
                <a:lnTo>
                  <a:pt x="44236" y="5159"/>
                </a:lnTo>
                <a:cubicBezTo>
                  <a:pt x="44031" y="4999"/>
                  <a:pt x="43438" y="4748"/>
                  <a:pt x="43004" y="4748"/>
                </a:cubicBezTo>
                <a:lnTo>
                  <a:pt x="43004" y="4748"/>
                </a:lnTo>
                <a:cubicBezTo>
                  <a:pt x="42296" y="4748"/>
                  <a:pt x="43186" y="5296"/>
                  <a:pt x="42205" y="5159"/>
                </a:cubicBezTo>
                <a:lnTo>
                  <a:pt x="42205" y="5159"/>
                </a:lnTo>
                <a:cubicBezTo>
                  <a:pt x="42091" y="5159"/>
                  <a:pt x="41977" y="5182"/>
                  <a:pt x="41817" y="5228"/>
                </a:cubicBezTo>
                <a:lnTo>
                  <a:pt x="41817" y="5228"/>
                </a:lnTo>
                <a:cubicBezTo>
                  <a:pt x="41612" y="5273"/>
                  <a:pt x="41383" y="5319"/>
                  <a:pt x="41109" y="5250"/>
                </a:cubicBezTo>
                <a:lnTo>
                  <a:pt x="41109" y="5250"/>
                </a:lnTo>
                <a:cubicBezTo>
                  <a:pt x="40950" y="5205"/>
                  <a:pt x="40767" y="5228"/>
                  <a:pt x="40584" y="5228"/>
                </a:cubicBezTo>
                <a:lnTo>
                  <a:pt x="40584" y="5228"/>
                </a:lnTo>
                <a:cubicBezTo>
                  <a:pt x="40356" y="5228"/>
                  <a:pt x="40128" y="5250"/>
                  <a:pt x="39945" y="5159"/>
                </a:cubicBezTo>
                <a:lnTo>
                  <a:pt x="39945" y="5159"/>
                </a:lnTo>
                <a:cubicBezTo>
                  <a:pt x="39580" y="4999"/>
                  <a:pt x="39740" y="3995"/>
                  <a:pt x="39420" y="3790"/>
                </a:cubicBezTo>
                <a:lnTo>
                  <a:pt x="39420" y="3790"/>
                </a:lnTo>
                <a:cubicBezTo>
                  <a:pt x="39101" y="3584"/>
                  <a:pt x="38644" y="3653"/>
                  <a:pt x="38370" y="3447"/>
                </a:cubicBezTo>
                <a:lnTo>
                  <a:pt x="38370" y="3447"/>
                </a:lnTo>
                <a:cubicBezTo>
                  <a:pt x="38028" y="3196"/>
                  <a:pt x="37708" y="3036"/>
                  <a:pt x="37480" y="2808"/>
                </a:cubicBezTo>
                <a:lnTo>
                  <a:pt x="37480" y="2808"/>
                </a:lnTo>
                <a:cubicBezTo>
                  <a:pt x="36955" y="2352"/>
                  <a:pt x="36955" y="2625"/>
                  <a:pt x="36658" y="2146"/>
                </a:cubicBezTo>
                <a:lnTo>
                  <a:pt x="36658" y="2146"/>
                </a:lnTo>
                <a:cubicBezTo>
                  <a:pt x="36430" y="1804"/>
                  <a:pt x="36202" y="1895"/>
                  <a:pt x="35905" y="1963"/>
                </a:cubicBezTo>
                <a:lnTo>
                  <a:pt x="35905" y="1963"/>
                </a:lnTo>
                <a:cubicBezTo>
                  <a:pt x="35745" y="2009"/>
                  <a:pt x="35563" y="2055"/>
                  <a:pt x="35357" y="2032"/>
                </a:cubicBezTo>
                <a:lnTo>
                  <a:pt x="35357" y="2032"/>
                </a:lnTo>
                <a:cubicBezTo>
                  <a:pt x="35038" y="1963"/>
                  <a:pt x="34741" y="1644"/>
                  <a:pt x="34353" y="2123"/>
                </a:cubicBezTo>
                <a:lnTo>
                  <a:pt x="34353" y="2123"/>
                </a:lnTo>
                <a:cubicBezTo>
                  <a:pt x="34125" y="2420"/>
                  <a:pt x="33965" y="2740"/>
                  <a:pt x="33737" y="2968"/>
                </a:cubicBezTo>
                <a:lnTo>
                  <a:pt x="33737" y="2968"/>
                </a:lnTo>
                <a:cubicBezTo>
                  <a:pt x="33486" y="3265"/>
                  <a:pt x="33531" y="3972"/>
                  <a:pt x="33280" y="4155"/>
                </a:cubicBezTo>
                <a:lnTo>
                  <a:pt x="33280" y="4155"/>
                </a:lnTo>
                <a:cubicBezTo>
                  <a:pt x="32961" y="4360"/>
                  <a:pt x="32276" y="4908"/>
                  <a:pt x="31934" y="4908"/>
                </a:cubicBezTo>
                <a:lnTo>
                  <a:pt x="31934" y="4908"/>
                </a:lnTo>
                <a:cubicBezTo>
                  <a:pt x="31637" y="4885"/>
                  <a:pt x="31774" y="3310"/>
                  <a:pt x="31454" y="3059"/>
                </a:cubicBezTo>
                <a:lnTo>
                  <a:pt x="31454" y="3059"/>
                </a:lnTo>
                <a:cubicBezTo>
                  <a:pt x="31158" y="2831"/>
                  <a:pt x="30587" y="3059"/>
                  <a:pt x="30359" y="2762"/>
                </a:cubicBezTo>
                <a:lnTo>
                  <a:pt x="30359" y="2762"/>
                </a:lnTo>
                <a:cubicBezTo>
                  <a:pt x="30245" y="2603"/>
                  <a:pt x="29948" y="2625"/>
                  <a:pt x="29651" y="2625"/>
                </a:cubicBezTo>
                <a:lnTo>
                  <a:pt x="29651" y="2625"/>
                </a:lnTo>
                <a:cubicBezTo>
                  <a:pt x="29354" y="2648"/>
                  <a:pt x="29035" y="2648"/>
                  <a:pt x="28921" y="2511"/>
                </a:cubicBezTo>
                <a:lnTo>
                  <a:pt x="28921" y="2511"/>
                </a:lnTo>
                <a:cubicBezTo>
                  <a:pt x="28692" y="2215"/>
                  <a:pt x="29468" y="914"/>
                  <a:pt x="29172" y="708"/>
                </a:cubicBezTo>
                <a:lnTo>
                  <a:pt x="29172" y="708"/>
                </a:lnTo>
                <a:cubicBezTo>
                  <a:pt x="28898" y="503"/>
                  <a:pt x="28259" y="548"/>
                  <a:pt x="27871" y="480"/>
                </a:cubicBezTo>
                <a:lnTo>
                  <a:pt x="27871" y="480"/>
                </a:lnTo>
                <a:cubicBezTo>
                  <a:pt x="27574" y="457"/>
                  <a:pt x="27072" y="1"/>
                  <a:pt x="26661" y="1"/>
                </a:cubicBezTo>
                <a:lnTo>
                  <a:pt x="26661" y="1"/>
                </a:lnTo>
                <a:cubicBezTo>
                  <a:pt x="26638" y="1"/>
                  <a:pt x="26592" y="1"/>
                  <a:pt x="26570" y="1"/>
                </a:cubicBezTo>
                <a:moveTo>
                  <a:pt x="1713" y="42775"/>
                </a:moveTo>
                <a:cubicBezTo>
                  <a:pt x="1713" y="42775"/>
                  <a:pt x="1736" y="42798"/>
                  <a:pt x="1759" y="42775"/>
                </a:cubicBezTo>
                <a:lnTo>
                  <a:pt x="1759" y="42775"/>
                </a:lnTo>
                <a:lnTo>
                  <a:pt x="1736" y="42775"/>
                </a:lnTo>
                <a:lnTo>
                  <a:pt x="1736" y="42775"/>
                </a:lnTo>
                <a:cubicBezTo>
                  <a:pt x="1736" y="42775"/>
                  <a:pt x="1713" y="42775"/>
                  <a:pt x="1713" y="4277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23"/>
          <p:cNvSpPr/>
          <p:nvPr/>
        </p:nvSpPr>
        <p:spPr>
          <a:xfrm>
            <a:off x="7982770" y="-716531"/>
            <a:ext cx="2052459" cy="6117783"/>
          </a:xfrm>
          <a:custGeom>
            <a:rect b="b" l="l" r="r" t="t"/>
            <a:pathLst>
              <a:path extrusionOk="0" h="180160" w="60442">
                <a:moveTo>
                  <a:pt x="28897" y="0"/>
                </a:moveTo>
                <a:cubicBezTo>
                  <a:pt x="26957" y="2967"/>
                  <a:pt x="26204" y="14745"/>
                  <a:pt x="22689" y="17712"/>
                </a:cubicBezTo>
                <a:cubicBezTo>
                  <a:pt x="21548" y="15042"/>
                  <a:pt x="22347" y="7578"/>
                  <a:pt x="22689" y="2830"/>
                </a:cubicBezTo>
                <a:lnTo>
                  <a:pt x="13924" y="0"/>
                </a:lnTo>
                <a:lnTo>
                  <a:pt x="13924" y="0"/>
                </a:lnTo>
                <a:cubicBezTo>
                  <a:pt x="12669" y="3264"/>
                  <a:pt x="14746" y="14882"/>
                  <a:pt x="14746" y="19265"/>
                </a:cubicBezTo>
                <a:cubicBezTo>
                  <a:pt x="14746" y="23545"/>
                  <a:pt x="15737" y="34700"/>
                  <a:pt x="15312" y="34700"/>
                </a:cubicBezTo>
                <a:cubicBezTo>
                  <a:pt x="15299" y="34700"/>
                  <a:pt x="15286" y="34691"/>
                  <a:pt x="15271" y="34672"/>
                </a:cubicBezTo>
                <a:cubicBezTo>
                  <a:pt x="14746" y="34010"/>
                  <a:pt x="11915" y="29331"/>
                  <a:pt x="9770" y="26112"/>
                </a:cubicBezTo>
                <a:cubicBezTo>
                  <a:pt x="7601" y="22917"/>
                  <a:pt x="2580" y="9381"/>
                  <a:pt x="2397" y="799"/>
                </a:cubicBezTo>
                <a:lnTo>
                  <a:pt x="206" y="799"/>
                </a:lnTo>
                <a:cubicBezTo>
                  <a:pt x="206" y="799"/>
                  <a:pt x="1" y="9381"/>
                  <a:pt x="2397" y="17119"/>
                </a:cubicBezTo>
                <a:cubicBezTo>
                  <a:pt x="4771" y="24857"/>
                  <a:pt x="14495" y="39145"/>
                  <a:pt x="15704" y="42729"/>
                </a:cubicBezTo>
                <a:cubicBezTo>
                  <a:pt x="15704" y="55625"/>
                  <a:pt x="17485" y="71489"/>
                  <a:pt x="18854" y="80436"/>
                </a:cubicBezTo>
                <a:cubicBezTo>
                  <a:pt x="20269" y="89361"/>
                  <a:pt x="23419" y="107233"/>
                  <a:pt x="22324" y="113373"/>
                </a:cubicBezTo>
                <a:cubicBezTo>
                  <a:pt x="21228" y="119536"/>
                  <a:pt x="23830" y="127867"/>
                  <a:pt x="22050" y="137385"/>
                </a:cubicBezTo>
                <a:cubicBezTo>
                  <a:pt x="20269" y="146926"/>
                  <a:pt x="23237" y="146333"/>
                  <a:pt x="22050" y="150487"/>
                </a:cubicBezTo>
                <a:cubicBezTo>
                  <a:pt x="20840" y="154664"/>
                  <a:pt x="19653" y="158841"/>
                  <a:pt x="16092" y="163132"/>
                </a:cubicBezTo>
                <a:cubicBezTo>
                  <a:pt x="12509" y="167446"/>
                  <a:pt x="7738" y="176051"/>
                  <a:pt x="1370" y="177147"/>
                </a:cubicBezTo>
                <a:lnTo>
                  <a:pt x="1370" y="177147"/>
                </a:lnTo>
                <a:cubicBezTo>
                  <a:pt x="1838" y="177092"/>
                  <a:pt x="2298" y="177067"/>
                  <a:pt x="2751" y="177067"/>
                </a:cubicBezTo>
                <a:cubicBezTo>
                  <a:pt x="6067" y="177067"/>
                  <a:pt x="8957" y="178377"/>
                  <a:pt x="11514" y="178377"/>
                </a:cubicBezTo>
                <a:cubicBezTo>
                  <a:pt x="12058" y="178377"/>
                  <a:pt x="12587" y="178318"/>
                  <a:pt x="13102" y="178174"/>
                </a:cubicBezTo>
                <a:cubicBezTo>
                  <a:pt x="16389" y="177284"/>
                  <a:pt x="15796" y="176394"/>
                  <a:pt x="17873" y="173267"/>
                </a:cubicBezTo>
                <a:cubicBezTo>
                  <a:pt x="18336" y="172570"/>
                  <a:pt x="18695" y="172313"/>
                  <a:pt x="19001" y="172313"/>
                </a:cubicBezTo>
                <a:cubicBezTo>
                  <a:pt x="19864" y="172313"/>
                  <a:pt x="20300" y="174354"/>
                  <a:pt x="21417" y="174354"/>
                </a:cubicBezTo>
                <a:cubicBezTo>
                  <a:pt x="21684" y="174354"/>
                  <a:pt x="21988" y="174238"/>
                  <a:pt x="22347" y="173951"/>
                </a:cubicBezTo>
                <a:cubicBezTo>
                  <a:pt x="23779" y="172780"/>
                  <a:pt x="25827" y="171751"/>
                  <a:pt x="27316" y="171751"/>
                </a:cubicBezTo>
                <a:cubicBezTo>
                  <a:pt x="28294" y="171751"/>
                  <a:pt x="29031" y="172195"/>
                  <a:pt x="29194" y="173335"/>
                </a:cubicBezTo>
                <a:cubicBezTo>
                  <a:pt x="29240" y="173746"/>
                  <a:pt x="29285" y="174020"/>
                  <a:pt x="29354" y="174180"/>
                </a:cubicBezTo>
                <a:cubicBezTo>
                  <a:pt x="29263" y="174385"/>
                  <a:pt x="29171" y="174705"/>
                  <a:pt x="29034" y="175207"/>
                </a:cubicBezTo>
                <a:cubicBezTo>
                  <a:pt x="28144" y="178631"/>
                  <a:pt x="28304" y="177284"/>
                  <a:pt x="25474" y="180160"/>
                </a:cubicBezTo>
                <a:cubicBezTo>
                  <a:pt x="27688" y="179932"/>
                  <a:pt x="30678" y="177581"/>
                  <a:pt x="32618" y="175207"/>
                </a:cubicBezTo>
                <a:cubicBezTo>
                  <a:pt x="34275" y="173155"/>
                  <a:pt x="35404" y="172092"/>
                  <a:pt x="36151" y="172092"/>
                </a:cubicBezTo>
                <a:cubicBezTo>
                  <a:pt x="36268" y="172092"/>
                  <a:pt x="36376" y="172118"/>
                  <a:pt x="36475" y="172171"/>
                </a:cubicBezTo>
                <a:cubicBezTo>
                  <a:pt x="36577" y="172223"/>
                  <a:pt x="36702" y="172246"/>
                  <a:pt x="36850" y="172246"/>
                </a:cubicBezTo>
                <a:cubicBezTo>
                  <a:pt x="37806" y="172246"/>
                  <a:pt x="39726" y="171296"/>
                  <a:pt x="42433" y="171098"/>
                </a:cubicBezTo>
                <a:cubicBezTo>
                  <a:pt x="42486" y="171094"/>
                  <a:pt x="42541" y="171092"/>
                  <a:pt x="42597" y="171092"/>
                </a:cubicBezTo>
                <a:cubicBezTo>
                  <a:pt x="45843" y="171092"/>
                  <a:pt x="54003" y="177459"/>
                  <a:pt x="60442" y="178334"/>
                </a:cubicBezTo>
                <a:cubicBezTo>
                  <a:pt x="60442" y="178334"/>
                  <a:pt x="55968" y="175047"/>
                  <a:pt x="52111" y="171167"/>
                </a:cubicBezTo>
                <a:cubicBezTo>
                  <a:pt x="49851" y="168861"/>
                  <a:pt x="47774" y="166351"/>
                  <a:pt x="46998" y="164182"/>
                </a:cubicBezTo>
                <a:cubicBezTo>
                  <a:pt x="44921" y="158339"/>
                  <a:pt x="43916" y="159571"/>
                  <a:pt x="43186" y="158225"/>
                </a:cubicBezTo>
                <a:cubicBezTo>
                  <a:pt x="42433" y="156901"/>
                  <a:pt x="41383" y="155121"/>
                  <a:pt x="39899" y="151537"/>
                </a:cubicBezTo>
                <a:cubicBezTo>
                  <a:pt x="38416" y="147953"/>
                  <a:pt x="40356" y="146470"/>
                  <a:pt x="40493" y="138298"/>
                </a:cubicBezTo>
                <a:cubicBezTo>
                  <a:pt x="40652" y="130104"/>
                  <a:pt x="41406" y="130150"/>
                  <a:pt x="36475" y="116843"/>
                </a:cubicBezTo>
                <a:cubicBezTo>
                  <a:pt x="31568" y="103558"/>
                  <a:pt x="28601" y="80687"/>
                  <a:pt x="27391" y="70621"/>
                </a:cubicBezTo>
                <a:cubicBezTo>
                  <a:pt x="26204" y="60555"/>
                  <a:pt x="22940" y="50763"/>
                  <a:pt x="22483" y="45856"/>
                </a:cubicBezTo>
                <a:cubicBezTo>
                  <a:pt x="22050" y="40926"/>
                  <a:pt x="21593" y="30221"/>
                  <a:pt x="22780" y="26934"/>
                </a:cubicBezTo>
                <a:cubicBezTo>
                  <a:pt x="23648" y="24560"/>
                  <a:pt x="27163" y="16731"/>
                  <a:pt x="29833" y="9107"/>
                </a:cubicBezTo>
                <a:lnTo>
                  <a:pt x="29833" y="9084"/>
                </a:lnTo>
                <a:cubicBezTo>
                  <a:pt x="30838" y="6186"/>
                  <a:pt x="31728" y="3310"/>
                  <a:pt x="32321" y="799"/>
                </a:cubicBezTo>
                <a:lnTo>
                  <a:pt x="28897" y="0"/>
                </a:ln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23"/>
          <p:cNvSpPr/>
          <p:nvPr/>
        </p:nvSpPr>
        <p:spPr>
          <a:xfrm flipH="1">
            <a:off x="1445071" y="4676138"/>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23"/>
          <p:cNvSpPr/>
          <p:nvPr/>
        </p:nvSpPr>
        <p:spPr>
          <a:xfrm flipH="1">
            <a:off x="6555228" y="57327"/>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23"/>
          <p:cNvSpPr/>
          <p:nvPr/>
        </p:nvSpPr>
        <p:spPr>
          <a:xfrm rot="-502683">
            <a:off x="1003552" y="-617302"/>
            <a:ext cx="4635693" cy="1736225"/>
          </a:xfrm>
          <a:custGeom>
            <a:rect b="b" l="l" r="r" t="t"/>
            <a:pathLst>
              <a:path extrusionOk="0" h="69451" w="185433">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23"/>
          <p:cNvSpPr/>
          <p:nvPr/>
        </p:nvSpPr>
        <p:spPr>
          <a:xfrm>
            <a:off x="7826010" y="-552215"/>
            <a:ext cx="302324" cy="5355098"/>
          </a:xfrm>
          <a:custGeom>
            <a:rect b="b" l="l" r="r" t="t"/>
            <a:pathLst>
              <a:path extrusionOk="0" h="157700" w="8903">
                <a:moveTo>
                  <a:pt x="1781" y="0"/>
                </a:moveTo>
                <a:cubicBezTo>
                  <a:pt x="2032" y="12029"/>
                  <a:pt x="2557" y="40492"/>
                  <a:pt x="2649" y="50878"/>
                </a:cubicBezTo>
                <a:lnTo>
                  <a:pt x="2649" y="50878"/>
                </a:lnTo>
                <a:cubicBezTo>
                  <a:pt x="2763" y="64162"/>
                  <a:pt x="3585" y="86188"/>
                  <a:pt x="2672" y="105453"/>
                </a:cubicBezTo>
                <a:lnTo>
                  <a:pt x="2672" y="105453"/>
                </a:lnTo>
                <a:cubicBezTo>
                  <a:pt x="1781" y="124717"/>
                  <a:pt x="2900" y="151103"/>
                  <a:pt x="1" y="157700"/>
                </a:cubicBezTo>
                <a:lnTo>
                  <a:pt x="1" y="157700"/>
                </a:lnTo>
                <a:lnTo>
                  <a:pt x="8903" y="157563"/>
                </a:lnTo>
                <a:cubicBezTo>
                  <a:pt x="8903" y="157563"/>
                  <a:pt x="8241" y="150829"/>
                  <a:pt x="7876" y="145465"/>
                </a:cubicBezTo>
                <a:lnTo>
                  <a:pt x="7876" y="145465"/>
                </a:lnTo>
                <a:cubicBezTo>
                  <a:pt x="7511" y="140124"/>
                  <a:pt x="7853" y="121453"/>
                  <a:pt x="7305" y="111524"/>
                </a:cubicBezTo>
                <a:lnTo>
                  <a:pt x="7305" y="111524"/>
                </a:lnTo>
                <a:cubicBezTo>
                  <a:pt x="6734" y="101618"/>
                  <a:pt x="7876" y="90479"/>
                  <a:pt x="7990" y="77583"/>
                </a:cubicBezTo>
                <a:lnTo>
                  <a:pt x="7990" y="77583"/>
                </a:lnTo>
                <a:cubicBezTo>
                  <a:pt x="8104" y="65577"/>
                  <a:pt x="7351" y="25747"/>
                  <a:pt x="6734" y="0"/>
                </a:cubicBezTo>
                <a:lnTo>
                  <a:pt x="6734"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23"/>
          <p:cNvSpPr/>
          <p:nvPr/>
        </p:nvSpPr>
        <p:spPr>
          <a:xfrm>
            <a:off x="137175" y="-607865"/>
            <a:ext cx="302290" cy="5355098"/>
          </a:xfrm>
          <a:custGeom>
            <a:rect b="b" l="l" r="r" t="t"/>
            <a:pathLst>
              <a:path extrusionOk="0" h="157700" w="8902">
                <a:moveTo>
                  <a:pt x="1803" y="0"/>
                </a:moveTo>
                <a:cubicBezTo>
                  <a:pt x="2032" y="12029"/>
                  <a:pt x="2556" y="40492"/>
                  <a:pt x="2648" y="50878"/>
                </a:cubicBezTo>
                <a:lnTo>
                  <a:pt x="2648" y="50878"/>
                </a:lnTo>
                <a:cubicBezTo>
                  <a:pt x="2762" y="64162"/>
                  <a:pt x="3584" y="86188"/>
                  <a:pt x="2693" y="105453"/>
                </a:cubicBezTo>
                <a:lnTo>
                  <a:pt x="2693" y="105453"/>
                </a:lnTo>
                <a:cubicBezTo>
                  <a:pt x="1780" y="124717"/>
                  <a:pt x="2899" y="151103"/>
                  <a:pt x="0" y="157700"/>
                </a:cubicBezTo>
                <a:lnTo>
                  <a:pt x="0" y="157700"/>
                </a:lnTo>
                <a:lnTo>
                  <a:pt x="8902" y="157563"/>
                </a:lnTo>
                <a:cubicBezTo>
                  <a:pt x="8902" y="157563"/>
                  <a:pt x="8240" y="150829"/>
                  <a:pt x="7875" y="145465"/>
                </a:cubicBezTo>
                <a:lnTo>
                  <a:pt x="7875" y="145465"/>
                </a:lnTo>
                <a:cubicBezTo>
                  <a:pt x="7510" y="140124"/>
                  <a:pt x="7852" y="121453"/>
                  <a:pt x="7304" y="111524"/>
                </a:cubicBezTo>
                <a:lnTo>
                  <a:pt x="7304" y="111524"/>
                </a:lnTo>
                <a:cubicBezTo>
                  <a:pt x="6734" y="101618"/>
                  <a:pt x="7875" y="90479"/>
                  <a:pt x="7989" y="77583"/>
                </a:cubicBezTo>
                <a:lnTo>
                  <a:pt x="7989" y="77583"/>
                </a:lnTo>
                <a:cubicBezTo>
                  <a:pt x="8103" y="65577"/>
                  <a:pt x="7350" y="25747"/>
                  <a:pt x="6734" y="0"/>
                </a:cubicBezTo>
                <a:lnTo>
                  <a:pt x="6734"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23"/>
          <p:cNvSpPr/>
          <p:nvPr/>
        </p:nvSpPr>
        <p:spPr>
          <a:xfrm>
            <a:off x="-366987" y="3302948"/>
            <a:ext cx="3346070" cy="2409794"/>
          </a:xfrm>
          <a:custGeom>
            <a:rect b="b" l="l" r="r" t="t"/>
            <a:pathLst>
              <a:path extrusionOk="0" h="70965" w="98537">
                <a:moveTo>
                  <a:pt x="708" y="138"/>
                </a:moveTo>
                <a:cubicBezTo>
                  <a:pt x="571" y="229"/>
                  <a:pt x="411" y="320"/>
                  <a:pt x="228" y="252"/>
                </a:cubicBezTo>
                <a:lnTo>
                  <a:pt x="228" y="252"/>
                </a:lnTo>
                <a:cubicBezTo>
                  <a:pt x="183" y="389"/>
                  <a:pt x="91" y="480"/>
                  <a:pt x="0" y="571"/>
                </a:cubicBezTo>
                <a:lnTo>
                  <a:pt x="0" y="571"/>
                </a:lnTo>
                <a:lnTo>
                  <a:pt x="0" y="2740"/>
                </a:lnTo>
                <a:cubicBezTo>
                  <a:pt x="297" y="3082"/>
                  <a:pt x="1073" y="3196"/>
                  <a:pt x="1050" y="3676"/>
                </a:cubicBezTo>
                <a:lnTo>
                  <a:pt x="1050" y="3676"/>
                </a:lnTo>
                <a:cubicBezTo>
                  <a:pt x="1027" y="4246"/>
                  <a:pt x="23" y="4201"/>
                  <a:pt x="0" y="4771"/>
                </a:cubicBezTo>
                <a:lnTo>
                  <a:pt x="0" y="4771"/>
                </a:lnTo>
                <a:lnTo>
                  <a:pt x="0" y="4771"/>
                </a:lnTo>
                <a:lnTo>
                  <a:pt x="0" y="4771"/>
                </a:lnTo>
                <a:lnTo>
                  <a:pt x="0" y="6483"/>
                </a:lnTo>
                <a:cubicBezTo>
                  <a:pt x="434" y="6643"/>
                  <a:pt x="845" y="6826"/>
                  <a:pt x="845" y="7100"/>
                </a:cubicBezTo>
                <a:lnTo>
                  <a:pt x="845" y="7100"/>
                </a:lnTo>
                <a:cubicBezTo>
                  <a:pt x="845" y="7100"/>
                  <a:pt x="845" y="7100"/>
                  <a:pt x="845" y="7122"/>
                </a:cubicBezTo>
                <a:lnTo>
                  <a:pt x="845" y="7122"/>
                </a:lnTo>
                <a:lnTo>
                  <a:pt x="3378" y="7122"/>
                </a:lnTo>
                <a:lnTo>
                  <a:pt x="3378" y="62496"/>
                </a:lnTo>
                <a:lnTo>
                  <a:pt x="73201" y="70965"/>
                </a:lnTo>
                <a:lnTo>
                  <a:pt x="81075" y="67997"/>
                </a:lnTo>
                <a:lnTo>
                  <a:pt x="97327" y="70485"/>
                </a:lnTo>
                <a:cubicBezTo>
                  <a:pt x="97396" y="70348"/>
                  <a:pt x="98194" y="67701"/>
                  <a:pt x="98172" y="67586"/>
                </a:cubicBezTo>
                <a:lnTo>
                  <a:pt x="98172" y="67586"/>
                </a:lnTo>
                <a:cubicBezTo>
                  <a:pt x="98103" y="67198"/>
                  <a:pt x="98537" y="66240"/>
                  <a:pt x="98240" y="66012"/>
                </a:cubicBezTo>
                <a:lnTo>
                  <a:pt x="98240" y="66012"/>
                </a:lnTo>
                <a:cubicBezTo>
                  <a:pt x="98103" y="65897"/>
                  <a:pt x="97784" y="66080"/>
                  <a:pt x="97441" y="66263"/>
                </a:cubicBezTo>
                <a:lnTo>
                  <a:pt x="97441" y="66263"/>
                </a:lnTo>
                <a:cubicBezTo>
                  <a:pt x="97122" y="66422"/>
                  <a:pt x="96802" y="66582"/>
                  <a:pt x="96597" y="66514"/>
                </a:cubicBezTo>
                <a:lnTo>
                  <a:pt x="96597" y="66514"/>
                </a:lnTo>
                <a:cubicBezTo>
                  <a:pt x="96300" y="66400"/>
                  <a:pt x="96414" y="64779"/>
                  <a:pt x="96026" y="64665"/>
                </a:cubicBezTo>
                <a:lnTo>
                  <a:pt x="96026" y="64665"/>
                </a:lnTo>
                <a:cubicBezTo>
                  <a:pt x="95843" y="64619"/>
                  <a:pt x="95524" y="65144"/>
                  <a:pt x="95204" y="65669"/>
                </a:cubicBezTo>
                <a:lnTo>
                  <a:pt x="95204" y="65669"/>
                </a:lnTo>
                <a:cubicBezTo>
                  <a:pt x="94862" y="66194"/>
                  <a:pt x="94542" y="66742"/>
                  <a:pt x="94337" y="66696"/>
                </a:cubicBezTo>
                <a:lnTo>
                  <a:pt x="94337" y="66696"/>
                </a:lnTo>
                <a:cubicBezTo>
                  <a:pt x="93995" y="66605"/>
                  <a:pt x="94246" y="64231"/>
                  <a:pt x="93858" y="64117"/>
                </a:cubicBezTo>
                <a:lnTo>
                  <a:pt x="93858" y="64117"/>
                </a:lnTo>
                <a:cubicBezTo>
                  <a:pt x="93698" y="64071"/>
                  <a:pt x="93447" y="64322"/>
                  <a:pt x="93196" y="64551"/>
                </a:cubicBezTo>
                <a:lnTo>
                  <a:pt x="93196" y="64551"/>
                </a:lnTo>
                <a:cubicBezTo>
                  <a:pt x="92945" y="64802"/>
                  <a:pt x="92694" y="65053"/>
                  <a:pt x="92488" y="65007"/>
                </a:cubicBezTo>
                <a:lnTo>
                  <a:pt x="92488" y="65007"/>
                </a:lnTo>
                <a:cubicBezTo>
                  <a:pt x="92169" y="64893"/>
                  <a:pt x="91895" y="64528"/>
                  <a:pt x="91529" y="64414"/>
                </a:cubicBezTo>
                <a:lnTo>
                  <a:pt x="91529" y="64414"/>
                </a:lnTo>
                <a:cubicBezTo>
                  <a:pt x="91347" y="64368"/>
                  <a:pt x="91096" y="64551"/>
                  <a:pt x="90845" y="64756"/>
                </a:cubicBezTo>
                <a:lnTo>
                  <a:pt x="90845" y="64756"/>
                </a:lnTo>
                <a:cubicBezTo>
                  <a:pt x="90571" y="64962"/>
                  <a:pt x="90320" y="65167"/>
                  <a:pt x="90137" y="65098"/>
                </a:cubicBezTo>
                <a:lnTo>
                  <a:pt x="90137" y="65098"/>
                </a:lnTo>
                <a:cubicBezTo>
                  <a:pt x="89795" y="64984"/>
                  <a:pt x="89475" y="64733"/>
                  <a:pt x="89110" y="64596"/>
                </a:cubicBezTo>
                <a:lnTo>
                  <a:pt x="89110" y="64596"/>
                </a:lnTo>
                <a:cubicBezTo>
                  <a:pt x="88790" y="64482"/>
                  <a:pt x="88859" y="63295"/>
                  <a:pt x="88494" y="63158"/>
                </a:cubicBezTo>
                <a:lnTo>
                  <a:pt x="88494" y="63158"/>
                </a:lnTo>
                <a:cubicBezTo>
                  <a:pt x="88174" y="63021"/>
                  <a:pt x="87786" y="63021"/>
                  <a:pt x="87444" y="62862"/>
                </a:cubicBezTo>
                <a:lnTo>
                  <a:pt x="87444" y="62862"/>
                </a:lnTo>
                <a:cubicBezTo>
                  <a:pt x="87079" y="62702"/>
                  <a:pt x="86805" y="62428"/>
                  <a:pt x="86508" y="62291"/>
                </a:cubicBezTo>
                <a:lnTo>
                  <a:pt x="86508" y="62291"/>
                </a:lnTo>
                <a:cubicBezTo>
                  <a:pt x="86325" y="62200"/>
                  <a:pt x="86074" y="62268"/>
                  <a:pt x="85846" y="62314"/>
                </a:cubicBezTo>
                <a:lnTo>
                  <a:pt x="85846" y="62314"/>
                </a:lnTo>
                <a:cubicBezTo>
                  <a:pt x="85641" y="62382"/>
                  <a:pt x="85435" y="62428"/>
                  <a:pt x="85298" y="62359"/>
                </a:cubicBezTo>
                <a:lnTo>
                  <a:pt x="85298" y="62359"/>
                </a:lnTo>
                <a:cubicBezTo>
                  <a:pt x="84910" y="62200"/>
                  <a:pt x="84887" y="61378"/>
                  <a:pt x="84591" y="61264"/>
                </a:cubicBezTo>
                <a:lnTo>
                  <a:pt x="84591" y="61264"/>
                </a:lnTo>
                <a:cubicBezTo>
                  <a:pt x="84385" y="61173"/>
                  <a:pt x="84066" y="61446"/>
                  <a:pt x="83746" y="61698"/>
                </a:cubicBezTo>
                <a:lnTo>
                  <a:pt x="83746" y="61698"/>
                </a:lnTo>
                <a:cubicBezTo>
                  <a:pt x="83426" y="61971"/>
                  <a:pt x="83153" y="62223"/>
                  <a:pt x="83016" y="62154"/>
                </a:cubicBezTo>
                <a:lnTo>
                  <a:pt x="83016" y="62154"/>
                </a:lnTo>
                <a:cubicBezTo>
                  <a:pt x="82582" y="61971"/>
                  <a:pt x="83312" y="60008"/>
                  <a:pt x="83084" y="59849"/>
                </a:cubicBezTo>
                <a:lnTo>
                  <a:pt x="83084" y="59849"/>
                </a:lnTo>
                <a:cubicBezTo>
                  <a:pt x="82947" y="59780"/>
                  <a:pt x="82810" y="59803"/>
                  <a:pt x="82650" y="59849"/>
                </a:cubicBezTo>
                <a:lnTo>
                  <a:pt x="82650" y="59849"/>
                </a:lnTo>
                <a:cubicBezTo>
                  <a:pt x="82468" y="59894"/>
                  <a:pt x="82285" y="59940"/>
                  <a:pt x="82125" y="59757"/>
                </a:cubicBezTo>
                <a:lnTo>
                  <a:pt x="82125" y="59757"/>
                </a:lnTo>
                <a:cubicBezTo>
                  <a:pt x="81966" y="59529"/>
                  <a:pt x="81075" y="59735"/>
                  <a:pt x="80802" y="59369"/>
                </a:cubicBezTo>
                <a:lnTo>
                  <a:pt x="80802" y="59369"/>
                </a:lnTo>
                <a:cubicBezTo>
                  <a:pt x="80642" y="59118"/>
                  <a:pt x="80094" y="59095"/>
                  <a:pt x="79843" y="58753"/>
                </a:cubicBezTo>
                <a:lnTo>
                  <a:pt x="79843" y="58753"/>
                </a:lnTo>
                <a:cubicBezTo>
                  <a:pt x="79546" y="58411"/>
                  <a:pt x="80185" y="57475"/>
                  <a:pt x="80026" y="57178"/>
                </a:cubicBezTo>
                <a:lnTo>
                  <a:pt x="80026" y="57178"/>
                </a:lnTo>
                <a:cubicBezTo>
                  <a:pt x="79774" y="56790"/>
                  <a:pt x="79957" y="56334"/>
                  <a:pt x="79820" y="56014"/>
                </a:cubicBezTo>
                <a:lnTo>
                  <a:pt x="79820" y="56014"/>
                </a:lnTo>
                <a:cubicBezTo>
                  <a:pt x="79660" y="55626"/>
                  <a:pt x="78610" y="55717"/>
                  <a:pt x="78428" y="55352"/>
                </a:cubicBezTo>
                <a:lnTo>
                  <a:pt x="78428" y="55352"/>
                </a:lnTo>
                <a:cubicBezTo>
                  <a:pt x="78245" y="55055"/>
                  <a:pt x="78610" y="54325"/>
                  <a:pt x="78291" y="53983"/>
                </a:cubicBezTo>
                <a:lnTo>
                  <a:pt x="78291" y="53983"/>
                </a:lnTo>
                <a:cubicBezTo>
                  <a:pt x="78063" y="53709"/>
                  <a:pt x="77834" y="53321"/>
                  <a:pt x="77492" y="53001"/>
                </a:cubicBezTo>
                <a:lnTo>
                  <a:pt x="77492" y="53001"/>
                </a:lnTo>
                <a:cubicBezTo>
                  <a:pt x="77378" y="52887"/>
                  <a:pt x="77058" y="52978"/>
                  <a:pt x="76716" y="53092"/>
                </a:cubicBezTo>
                <a:lnTo>
                  <a:pt x="76716" y="53092"/>
                </a:lnTo>
                <a:cubicBezTo>
                  <a:pt x="76373" y="53184"/>
                  <a:pt x="76008" y="53275"/>
                  <a:pt x="75826" y="53138"/>
                </a:cubicBezTo>
                <a:lnTo>
                  <a:pt x="75826" y="53138"/>
                </a:lnTo>
                <a:cubicBezTo>
                  <a:pt x="75552" y="52910"/>
                  <a:pt x="75369" y="52522"/>
                  <a:pt x="75027" y="52271"/>
                </a:cubicBezTo>
                <a:lnTo>
                  <a:pt x="75027" y="52271"/>
                </a:lnTo>
                <a:cubicBezTo>
                  <a:pt x="74730" y="52065"/>
                  <a:pt x="74342" y="51951"/>
                  <a:pt x="73977" y="51700"/>
                </a:cubicBezTo>
                <a:lnTo>
                  <a:pt x="73977" y="51700"/>
                </a:lnTo>
                <a:cubicBezTo>
                  <a:pt x="73680" y="51495"/>
                  <a:pt x="73794" y="50582"/>
                  <a:pt x="73452" y="50353"/>
                </a:cubicBezTo>
                <a:lnTo>
                  <a:pt x="73452" y="50353"/>
                </a:lnTo>
                <a:cubicBezTo>
                  <a:pt x="73132" y="50148"/>
                  <a:pt x="73224" y="49235"/>
                  <a:pt x="72858" y="49030"/>
                </a:cubicBezTo>
                <a:lnTo>
                  <a:pt x="72858" y="49030"/>
                </a:lnTo>
                <a:cubicBezTo>
                  <a:pt x="72699" y="48915"/>
                  <a:pt x="72311" y="49189"/>
                  <a:pt x="71923" y="49440"/>
                </a:cubicBezTo>
                <a:lnTo>
                  <a:pt x="71923" y="49440"/>
                </a:lnTo>
                <a:cubicBezTo>
                  <a:pt x="71512" y="49714"/>
                  <a:pt x="71124" y="49965"/>
                  <a:pt x="70941" y="49851"/>
                </a:cubicBezTo>
                <a:lnTo>
                  <a:pt x="70941" y="49851"/>
                </a:lnTo>
                <a:cubicBezTo>
                  <a:pt x="70599" y="49669"/>
                  <a:pt x="71215" y="47911"/>
                  <a:pt x="70873" y="47728"/>
                </a:cubicBezTo>
                <a:lnTo>
                  <a:pt x="70873" y="47728"/>
                </a:lnTo>
                <a:cubicBezTo>
                  <a:pt x="70713" y="47614"/>
                  <a:pt x="70279" y="47980"/>
                  <a:pt x="69845" y="48322"/>
                </a:cubicBezTo>
                <a:lnTo>
                  <a:pt x="69845" y="48322"/>
                </a:lnTo>
                <a:cubicBezTo>
                  <a:pt x="69412" y="48664"/>
                  <a:pt x="68978" y="49007"/>
                  <a:pt x="68818" y="48915"/>
                </a:cubicBezTo>
                <a:lnTo>
                  <a:pt x="68818" y="48915"/>
                </a:lnTo>
                <a:cubicBezTo>
                  <a:pt x="68499" y="48710"/>
                  <a:pt x="69092" y="46930"/>
                  <a:pt x="68773" y="46747"/>
                </a:cubicBezTo>
                <a:lnTo>
                  <a:pt x="68773" y="46747"/>
                </a:lnTo>
                <a:cubicBezTo>
                  <a:pt x="68613" y="46656"/>
                  <a:pt x="68225" y="46907"/>
                  <a:pt x="67860" y="47158"/>
                </a:cubicBezTo>
                <a:lnTo>
                  <a:pt x="67860" y="47158"/>
                </a:lnTo>
                <a:cubicBezTo>
                  <a:pt x="67472" y="47409"/>
                  <a:pt x="67106" y="47660"/>
                  <a:pt x="66947" y="47569"/>
                </a:cubicBezTo>
                <a:lnTo>
                  <a:pt x="66947" y="47569"/>
                </a:lnTo>
                <a:cubicBezTo>
                  <a:pt x="66604" y="47363"/>
                  <a:pt x="66193" y="47318"/>
                  <a:pt x="65874" y="47135"/>
                </a:cubicBezTo>
                <a:lnTo>
                  <a:pt x="65874" y="47135"/>
                </a:lnTo>
                <a:cubicBezTo>
                  <a:pt x="65531" y="46930"/>
                  <a:pt x="65737" y="45834"/>
                  <a:pt x="65417" y="45651"/>
                </a:cubicBezTo>
                <a:lnTo>
                  <a:pt x="65417" y="45651"/>
                </a:lnTo>
                <a:cubicBezTo>
                  <a:pt x="65075" y="45446"/>
                  <a:pt x="64892" y="45012"/>
                  <a:pt x="64573" y="44830"/>
                </a:cubicBezTo>
                <a:lnTo>
                  <a:pt x="64573" y="44830"/>
                </a:lnTo>
                <a:cubicBezTo>
                  <a:pt x="64413" y="44716"/>
                  <a:pt x="64048" y="44921"/>
                  <a:pt x="63683" y="45126"/>
                </a:cubicBezTo>
                <a:lnTo>
                  <a:pt x="63683" y="45126"/>
                </a:lnTo>
                <a:cubicBezTo>
                  <a:pt x="63340" y="45332"/>
                  <a:pt x="62975" y="45537"/>
                  <a:pt x="62815" y="45446"/>
                </a:cubicBezTo>
                <a:lnTo>
                  <a:pt x="62815" y="45446"/>
                </a:lnTo>
                <a:cubicBezTo>
                  <a:pt x="62496" y="45218"/>
                  <a:pt x="62541" y="44419"/>
                  <a:pt x="62222" y="44213"/>
                </a:cubicBezTo>
                <a:lnTo>
                  <a:pt x="62222" y="44213"/>
                </a:lnTo>
                <a:cubicBezTo>
                  <a:pt x="62062" y="44099"/>
                  <a:pt x="61788" y="44168"/>
                  <a:pt x="61491" y="44259"/>
                </a:cubicBezTo>
                <a:lnTo>
                  <a:pt x="61491" y="44259"/>
                </a:lnTo>
                <a:cubicBezTo>
                  <a:pt x="61217" y="44328"/>
                  <a:pt x="60921" y="44396"/>
                  <a:pt x="60784" y="44282"/>
                </a:cubicBezTo>
                <a:lnTo>
                  <a:pt x="60784" y="44282"/>
                </a:lnTo>
                <a:cubicBezTo>
                  <a:pt x="60464" y="44054"/>
                  <a:pt x="60898" y="42753"/>
                  <a:pt x="60601" y="42524"/>
                </a:cubicBezTo>
                <a:lnTo>
                  <a:pt x="60601" y="42524"/>
                </a:lnTo>
                <a:cubicBezTo>
                  <a:pt x="60282" y="42296"/>
                  <a:pt x="60419" y="41520"/>
                  <a:pt x="60122" y="41292"/>
                </a:cubicBezTo>
                <a:lnTo>
                  <a:pt x="60122" y="41292"/>
                </a:lnTo>
                <a:cubicBezTo>
                  <a:pt x="59962" y="41178"/>
                  <a:pt x="59665" y="41246"/>
                  <a:pt x="59369" y="41292"/>
                </a:cubicBezTo>
                <a:lnTo>
                  <a:pt x="59369" y="41292"/>
                </a:lnTo>
                <a:cubicBezTo>
                  <a:pt x="59072" y="41360"/>
                  <a:pt x="58775" y="41429"/>
                  <a:pt x="58615" y="41315"/>
                </a:cubicBezTo>
                <a:lnTo>
                  <a:pt x="58615" y="41315"/>
                </a:lnTo>
                <a:cubicBezTo>
                  <a:pt x="58341" y="41063"/>
                  <a:pt x="58775" y="40036"/>
                  <a:pt x="58501" y="39762"/>
                </a:cubicBezTo>
                <a:lnTo>
                  <a:pt x="58501" y="39762"/>
                </a:lnTo>
                <a:cubicBezTo>
                  <a:pt x="58364" y="39626"/>
                  <a:pt x="58045" y="39694"/>
                  <a:pt x="57748" y="39740"/>
                </a:cubicBezTo>
                <a:lnTo>
                  <a:pt x="57748" y="39740"/>
                </a:lnTo>
                <a:cubicBezTo>
                  <a:pt x="57428" y="39785"/>
                  <a:pt x="57109" y="39831"/>
                  <a:pt x="56972" y="39694"/>
                </a:cubicBezTo>
                <a:lnTo>
                  <a:pt x="56972" y="39694"/>
                </a:lnTo>
                <a:cubicBezTo>
                  <a:pt x="56721" y="39420"/>
                  <a:pt x="56242" y="39306"/>
                  <a:pt x="55990" y="39009"/>
                </a:cubicBezTo>
                <a:lnTo>
                  <a:pt x="55990" y="39009"/>
                </a:lnTo>
                <a:cubicBezTo>
                  <a:pt x="55739" y="38735"/>
                  <a:pt x="56538" y="37617"/>
                  <a:pt x="56287" y="37297"/>
                </a:cubicBezTo>
                <a:lnTo>
                  <a:pt x="56287" y="37297"/>
                </a:lnTo>
                <a:cubicBezTo>
                  <a:pt x="56173" y="37160"/>
                  <a:pt x="55739" y="37229"/>
                  <a:pt x="55306" y="37320"/>
                </a:cubicBezTo>
                <a:lnTo>
                  <a:pt x="55306" y="37320"/>
                </a:lnTo>
                <a:cubicBezTo>
                  <a:pt x="54849" y="37411"/>
                  <a:pt x="54416" y="37503"/>
                  <a:pt x="54301" y="37343"/>
                </a:cubicBezTo>
                <a:lnTo>
                  <a:pt x="54301" y="37343"/>
                </a:lnTo>
                <a:cubicBezTo>
                  <a:pt x="54073" y="37023"/>
                  <a:pt x="54028" y="36590"/>
                  <a:pt x="53799" y="36247"/>
                </a:cubicBezTo>
                <a:lnTo>
                  <a:pt x="53799" y="36247"/>
                </a:lnTo>
                <a:cubicBezTo>
                  <a:pt x="53617" y="35928"/>
                  <a:pt x="53411" y="35585"/>
                  <a:pt x="53206" y="35243"/>
                </a:cubicBezTo>
                <a:lnTo>
                  <a:pt x="53206" y="35243"/>
                </a:lnTo>
                <a:cubicBezTo>
                  <a:pt x="53023" y="34923"/>
                  <a:pt x="52338" y="34809"/>
                  <a:pt x="52156" y="34467"/>
                </a:cubicBezTo>
                <a:lnTo>
                  <a:pt x="52156" y="34467"/>
                </a:lnTo>
                <a:cubicBezTo>
                  <a:pt x="51973" y="34125"/>
                  <a:pt x="52704" y="33326"/>
                  <a:pt x="52544" y="32961"/>
                </a:cubicBezTo>
                <a:lnTo>
                  <a:pt x="52544" y="32961"/>
                </a:lnTo>
                <a:cubicBezTo>
                  <a:pt x="52361" y="32572"/>
                  <a:pt x="51357" y="32641"/>
                  <a:pt x="51197" y="32321"/>
                </a:cubicBezTo>
                <a:lnTo>
                  <a:pt x="51197" y="32321"/>
                </a:lnTo>
                <a:cubicBezTo>
                  <a:pt x="50992" y="31933"/>
                  <a:pt x="52704" y="30564"/>
                  <a:pt x="52521" y="30244"/>
                </a:cubicBezTo>
                <a:lnTo>
                  <a:pt x="52521" y="30244"/>
                </a:lnTo>
                <a:cubicBezTo>
                  <a:pt x="52407" y="30062"/>
                  <a:pt x="51768" y="30221"/>
                  <a:pt x="51152" y="30358"/>
                </a:cubicBezTo>
                <a:lnTo>
                  <a:pt x="51152" y="30358"/>
                </a:lnTo>
                <a:cubicBezTo>
                  <a:pt x="50558" y="30495"/>
                  <a:pt x="49987" y="30655"/>
                  <a:pt x="49896" y="30495"/>
                </a:cubicBezTo>
                <a:lnTo>
                  <a:pt x="49896" y="30495"/>
                </a:lnTo>
                <a:cubicBezTo>
                  <a:pt x="49645" y="30130"/>
                  <a:pt x="51197" y="28441"/>
                  <a:pt x="50969" y="28167"/>
                </a:cubicBezTo>
                <a:lnTo>
                  <a:pt x="50969" y="28167"/>
                </a:lnTo>
                <a:cubicBezTo>
                  <a:pt x="50809" y="27985"/>
                  <a:pt x="50261" y="28304"/>
                  <a:pt x="49736" y="28601"/>
                </a:cubicBezTo>
                <a:lnTo>
                  <a:pt x="49736" y="28601"/>
                </a:lnTo>
                <a:cubicBezTo>
                  <a:pt x="49234" y="28875"/>
                  <a:pt x="48778" y="29149"/>
                  <a:pt x="48641" y="29057"/>
                </a:cubicBezTo>
                <a:lnTo>
                  <a:pt x="48641" y="29057"/>
                </a:lnTo>
                <a:cubicBezTo>
                  <a:pt x="48276" y="28806"/>
                  <a:pt x="48572" y="27756"/>
                  <a:pt x="48230" y="27642"/>
                </a:cubicBezTo>
                <a:lnTo>
                  <a:pt x="48230" y="27642"/>
                </a:lnTo>
                <a:cubicBezTo>
                  <a:pt x="47865" y="27505"/>
                  <a:pt x="47773" y="26455"/>
                  <a:pt x="47385" y="26341"/>
                </a:cubicBezTo>
                <a:lnTo>
                  <a:pt x="47385" y="26341"/>
                </a:lnTo>
                <a:cubicBezTo>
                  <a:pt x="47226" y="26296"/>
                  <a:pt x="46929" y="26569"/>
                  <a:pt x="46609" y="26866"/>
                </a:cubicBezTo>
                <a:lnTo>
                  <a:pt x="46609" y="26866"/>
                </a:lnTo>
                <a:cubicBezTo>
                  <a:pt x="46290" y="27163"/>
                  <a:pt x="45947" y="27460"/>
                  <a:pt x="45742" y="27368"/>
                </a:cubicBezTo>
                <a:lnTo>
                  <a:pt x="45742" y="27368"/>
                </a:lnTo>
                <a:cubicBezTo>
                  <a:pt x="45422" y="27231"/>
                  <a:pt x="45810" y="25725"/>
                  <a:pt x="45445" y="25474"/>
                </a:cubicBezTo>
                <a:lnTo>
                  <a:pt x="45445" y="25474"/>
                </a:lnTo>
                <a:cubicBezTo>
                  <a:pt x="45308" y="25383"/>
                  <a:pt x="45012" y="25497"/>
                  <a:pt x="44715" y="25611"/>
                </a:cubicBezTo>
                <a:lnTo>
                  <a:pt x="44715" y="25611"/>
                </a:lnTo>
                <a:cubicBezTo>
                  <a:pt x="44395" y="25725"/>
                  <a:pt x="44053" y="25839"/>
                  <a:pt x="43870" y="25702"/>
                </a:cubicBezTo>
                <a:lnTo>
                  <a:pt x="43870" y="25702"/>
                </a:lnTo>
                <a:cubicBezTo>
                  <a:pt x="43596" y="25474"/>
                  <a:pt x="43071" y="25428"/>
                  <a:pt x="42752" y="25131"/>
                </a:cubicBezTo>
                <a:lnTo>
                  <a:pt x="42752" y="25131"/>
                </a:lnTo>
                <a:cubicBezTo>
                  <a:pt x="42501" y="24858"/>
                  <a:pt x="41793" y="24949"/>
                  <a:pt x="41496" y="24629"/>
                </a:cubicBezTo>
                <a:lnTo>
                  <a:pt x="41496" y="24629"/>
                </a:lnTo>
                <a:cubicBezTo>
                  <a:pt x="41223" y="24355"/>
                  <a:pt x="41040" y="24059"/>
                  <a:pt x="40789" y="23785"/>
                </a:cubicBezTo>
                <a:lnTo>
                  <a:pt x="40789" y="23785"/>
                </a:lnTo>
                <a:cubicBezTo>
                  <a:pt x="40492" y="23511"/>
                  <a:pt x="40903" y="22598"/>
                  <a:pt x="40652" y="22347"/>
                </a:cubicBezTo>
                <a:lnTo>
                  <a:pt x="40652" y="22347"/>
                </a:lnTo>
                <a:cubicBezTo>
                  <a:pt x="40355" y="22073"/>
                  <a:pt x="40743" y="21091"/>
                  <a:pt x="40469" y="20863"/>
                </a:cubicBezTo>
                <a:lnTo>
                  <a:pt x="40469" y="20863"/>
                </a:lnTo>
                <a:cubicBezTo>
                  <a:pt x="40309" y="20726"/>
                  <a:pt x="39944" y="20840"/>
                  <a:pt x="39602" y="20954"/>
                </a:cubicBezTo>
                <a:lnTo>
                  <a:pt x="39602" y="20954"/>
                </a:lnTo>
                <a:cubicBezTo>
                  <a:pt x="39260" y="21069"/>
                  <a:pt x="38940" y="21160"/>
                  <a:pt x="38803" y="21069"/>
                </a:cubicBezTo>
                <a:lnTo>
                  <a:pt x="38803" y="21069"/>
                </a:lnTo>
                <a:cubicBezTo>
                  <a:pt x="38483" y="20795"/>
                  <a:pt x="38027" y="20817"/>
                  <a:pt x="37753" y="20612"/>
                </a:cubicBezTo>
                <a:lnTo>
                  <a:pt x="37753" y="20612"/>
                </a:lnTo>
                <a:cubicBezTo>
                  <a:pt x="37411" y="20384"/>
                  <a:pt x="37799" y="19197"/>
                  <a:pt x="37502" y="18991"/>
                </a:cubicBezTo>
                <a:lnTo>
                  <a:pt x="37502" y="18991"/>
                </a:lnTo>
                <a:cubicBezTo>
                  <a:pt x="37342" y="18877"/>
                  <a:pt x="37023" y="19014"/>
                  <a:pt x="36726" y="19151"/>
                </a:cubicBezTo>
                <a:lnTo>
                  <a:pt x="36726" y="19151"/>
                </a:lnTo>
                <a:cubicBezTo>
                  <a:pt x="36429" y="19265"/>
                  <a:pt x="36132" y="19402"/>
                  <a:pt x="35996" y="19311"/>
                </a:cubicBezTo>
                <a:lnTo>
                  <a:pt x="35996" y="19311"/>
                </a:lnTo>
                <a:cubicBezTo>
                  <a:pt x="35653" y="19106"/>
                  <a:pt x="35927" y="17873"/>
                  <a:pt x="35607" y="17690"/>
                </a:cubicBezTo>
                <a:lnTo>
                  <a:pt x="35607" y="17690"/>
                </a:lnTo>
                <a:cubicBezTo>
                  <a:pt x="35448" y="17599"/>
                  <a:pt x="35151" y="17736"/>
                  <a:pt x="34854" y="17896"/>
                </a:cubicBezTo>
                <a:lnTo>
                  <a:pt x="34854" y="17896"/>
                </a:lnTo>
                <a:cubicBezTo>
                  <a:pt x="34558" y="18033"/>
                  <a:pt x="34238" y="18193"/>
                  <a:pt x="34078" y="18101"/>
                </a:cubicBezTo>
                <a:lnTo>
                  <a:pt x="34078" y="18101"/>
                </a:lnTo>
                <a:cubicBezTo>
                  <a:pt x="33759" y="17919"/>
                  <a:pt x="33462" y="17668"/>
                  <a:pt x="33120" y="17439"/>
                </a:cubicBezTo>
                <a:lnTo>
                  <a:pt x="33120" y="17439"/>
                </a:lnTo>
                <a:cubicBezTo>
                  <a:pt x="32846" y="17234"/>
                  <a:pt x="32138" y="17439"/>
                  <a:pt x="31841" y="17188"/>
                </a:cubicBezTo>
                <a:lnTo>
                  <a:pt x="31841" y="17188"/>
                </a:lnTo>
                <a:cubicBezTo>
                  <a:pt x="31567" y="16960"/>
                  <a:pt x="32503" y="15339"/>
                  <a:pt x="32207" y="15066"/>
                </a:cubicBezTo>
                <a:lnTo>
                  <a:pt x="32207" y="15066"/>
                </a:lnTo>
                <a:cubicBezTo>
                  <a:pt x="32024" y="14906"/>
                  <a:pt x="31659" y="14951"/>
                  <a:pt x="31316" y="15020"/>
                </a:cubicBezTo>
                <a:lnTo>
                  <a:pt x="31316" y="15020"/>
                </a:lnTo>
                <a:cubicBezTo>
                  <a:pt x="30997" y="15088"/>
                  <a:pt x="30700" y="15134"/>
                  <a:pt x="30563" y="15020"/>
                </a:cubicBezTo>
                <a:lnTo>
                  <a:pt x="30563" y="15020"/>
                </a:lnTo>
                <a:cubicBezTo>
                  <a:pt x="30244" y="14677"/>
                  <a:pt x="30472" y="13947"/>
                  <a:pt x="30244" y="13696"/>
                </a:cubicBezTo>
                <a:lnTo>
                  <a:pt x="30244" y="13696"/>
                </a:lnTo>
                <a:cubicBezTo>
                  <a:pt x="29924" y="13331"/>
                  <a:pt x="28942" y="13628"/>
                  <a:pt x="28737" y="13354"/>
                </a:cubicBezTo>
                <a:lnTo>
                  <a:pt x="28737" y="13354"/>
                </a:lnTo>
                <a:cubicBezTo>
                  <a:pt x="28509" y="13034"/>
                  <a:pt x="27756" y="13171"/>
                  <a:pt x="27482" y="12806"/>
                </a:cubicBezTo>
                <a:lnTo>
                  <a:pt x="27482" y="12806"/>
                </a:lnTo>
                <a:cubicBezTo>
                  <a:pt x="27276" y="12532"/>
                  <a:pt x="28669" y="10957"/>
                  <a:pt x="28349" y="10592"/>
                </a:cubicBezTo>
                <a:lnTo>
                  <a:pt x="28349" y="10592"/>
                </a:lnTo>
                <a:cubicBezTo>
                  <a:pt x="28121" y="10318"/>
                  <a:pt x="27847" y="9998"/>
                  <a:pt x="27550" y="9656"/>
                </a:cubicBezTo>
                <a:lnTo>
                  <a:pt x="27550" y="9656"/>
                </a:lnTo>
                <a:cubicBezTo>
                  <a:pt x="27413" y="9519"/>
                  <a:pt x="27071" y="9587"/>
                  <a:pt x="26728" y="9679"/>
                </a:cubicBezTo>
                <a:lnTo>
                  <a:pt x="26728" y="9679"/>
                </a:lnTo>
                <a:cubicBezTo>
                  <a:pt x="26340" y="9747"/>
                  <a:pt x="25930" y="9839"/>
                  <a:pt x="25770" y="9656"/>
                </a:cubicBezTo>
                <a:lnTo>
                  <a:pt x="25770" y="9656"/>
                </a:lnTo>
                <a:cubicBezTo>
                  <a:pt x="25519" y="9405"/>
                  <a:pt x="25290" y="9062"/>
                  <a:pt x="24994" y="8766"/>
                </a:cubicBezTo>
                <a:lnTo>
                  <a:pt x="24994" y="8766"/>
                </a:lnTo>
                <a:cubicBezTo>
                  <a:pt x="24720" y="8492"/>
                  <a:pt x="24332" y="8423"/>
                  <a:pt x="24012" y="8195"/>
                </a:cubicBezTo>
                <a:lnTo>
                  <a:pt x="24012" y="8195"/>
                </a:lnTo>
                <a:cubicBezTo>
                  <a:pt x="23715" y="7967"/>
                  <a:pt x="23419" y="7807"/>
                  <a:pt x="23076" y="7602"/>
                </a:cubicBezTo>
                <a:lnTo>
                  <a:pt x="23076" y="7602"/>
                </a:lnTo>
                <a:cubicBezTo>
                  <a:pt x="22757" y="7396"/>
                  <a:pt x="22962" y="6278"/>
                  <a:pt x="22597" y="6072"/>
                </a:cubicBezTo>
                <a:lnTo>
                  <a:pt x="22597" y="6072"/>
                </a:lnTo>
                <a:cubicBezTo>
                  <a:pt x="22437" y="6004"/>
                  <a:pt x="22141" y="6118"/>
                  <a:pt x="21867" y="6255"/>
                </a:cubicBezTo>
                <a:lnTo>
                  <a:pt x="21867" y="6255"/>
                </a:lnTo>
                <a:cubicBezTo>
                  <a:pt x="21593" y="6369"/>
                  <a:pt x="21319" y="6506"/>
                  <a:pt x="21136" y="6415"/>
                </a:cubicBezTo>
                <a:lnTo>
                  <a:pt x="21136" y="6415"/>
                </a:lnTo>
                <a:cubicBezTo>
                  <a:pt x="20794" y="6255"/>
                  <a:pt x="20429" y="6164"/>
                  <a:pt x="20041" y="6027"/>
                </a:cubicBezTo>
                <a:lnTo>
                  <a:pt x="20041" y="6027"/>
                </a:lnTo>
                <a:cubicBezTo>
                  <a:pt x="19698" y="5867"/>
                  <a:pt x="19356" y="5730"/>
                  <a:pt x="18991" y="5593"/>
                </a:cubicBezTo>
                <a:lnTo>
                  <a:pt x="18991" y="5593"/>
                </a:lnTo>
                <a:cubicBezTo>
                  <a:pt x="18625" y="5479"/>
                  <a:pt x="18740" y="3950"/>
                  <a:pt x="18374" y="3813"/>
                </a:cubicBezTo>
                <a:lnTo>
                  <a:pt x="18374" y="3813"/>
                </a:lnTo>
                <a:cubicBezTo>
                  <a:pt x="18009" y="3676"/>
                  <a:pt x="17621" y="3584"/>
                  <a:pt x="17233" y="3470"/>
                </a:cubicBezTo>
                <a:lnTo>
                  <a:pt x="17233" y="3470"/>
                </a:lnTo>
                <a:cubicBezTo>
                  <a:pt x="17051" y="3402"/>
                  <a:pt x="16731" y="3790"/>
                  <a:pt x="16411" y="4178"/>
                </a:cubicBezTo>
                <a:lnTo>
                  <a:pt x="16411" y="4178"/>
                </a:lnTo>
                <a:cubicBezTo>
                  <a:pt x="16092" y="4566"/>
                  <a:pt x="15772" y="4954"/>
                  <a:pt x="15590" y="4908"/>
                </a:cubicBezTo>
                <a:lnTo>
                  <a:pt x="15590" y="4908"/>
                </a:lnTo>
                <a:cubicBezTo>
                  <a:pt x="15384" y="4840"/>
                  <a:pt x="15179" y="4863"/>
                  <a:pt x="14973" y="4885"/>
                </a:cubicBezTo>
                <a:lnTo>
                  <a:pt x="14973" y="4885"/>
                </a:lnTo>
                <a:cubicBezTo>
                  <a:pt x="14791" y="4908"/>
                  <a:pt x="14585" y="4931"/>
                  <a:pt x="14403" y="4863"/>
                </a:cubicBezTo>
                <a:lnTo>
                  <a:pt x="14403" y="4863"/>
                </a:lnTo>
                <a:cubicBezTo>
                  <a:pt x="14015" y="4771"/>
                  <a:pt x="14243" y="2489"/>
                  <a:pt x="13855" y="2398"/>
                </a:cubicBezTo>
                <a:lnTo>
                  <a:pt x="13855" y="2398"/>
                </a:lnTo>
                <a:cubicBezTo>
                  <a:pt x="13672" y="2352"/>
                  <a:pt x="13444" y="2443"/>
                  <a:pt x="13216" y="2512"/>
                </a:cubicBezTo>
                <a:lnTo>
                  <a:pt x="13216" y="2512"/>
                </a:lnTo>
                <a:cubicBezTo>
                  <a:pt x="12988" y="2603"/>
                  <a:pt x="12782" y="2671"/>
                  <a:pt x="12577" y="2626"/>
                </a:cubicBezTo>
                <a:lnTo>
                  <a:pt x="12577" y="2626"/>
                </a:lnTo>
                <a:cubicBezTo>
                  <a:pt x="12212" y="2534"/>
                  <a:pt x="11983" y="1804"/>
                  <a:pt x="11595" y="1713"/>
                </a:cubicBezTo>
                <a:lnTo>
                  <a:pt x="11595" y="1713"/>
                </a:lnTo>
                <a:cubicBezTo>
                  <a:pt x="11413" y="1667"/>
                  <a:pt x="11184" y="1804"/>
                  <a:pt x="10956" y="1941"/>
                </a:cubicBezTo>
                <a:lnTo>
                  <a:pt x="10956" y="1941"/>
                </a:lnTo>
                <a:cubicBezTo>
                  <a:pt x="10705" y="2078"/>
                  <a:pt x="10477" y="2192"/>
                  <a:pt x="10294" y="2146"/>
                </a:cubicBezTo>
                <a:lnTo>
                  <a:pt x="10294" y="2146"/>
                </a:lnTo>
                <a:cubicBezTo>
                  <a:pt x="9906" y="2055"/>
                  <a:pt x="9541" y="1964"/>
                  <a:pt x="9153" y="1895"/>
                </a:cubicBezTo>
                <a:lnTo>
                  <a:pt x="9153" y="1895"/>
                </a:lnTo>
                <a:cubicBezTo>
                  <a:pt x="8788" y="1804"/>
                  <a:pt x="8423" y="1599"/>
                  <a:pt x="8057" y="1507"/>
                </a:cubicBezTo>
                <a:lnTo>
                  <a:pt x="8057" y="1507"/>
                </a:lnTo>
                <a:cubicBezTo>
                  <a:pt x="7669" y="1439"/>
                  <a:pt x="7395" y="868"/>
                  <a:pt x="7007" y="777"/>
                </a:cubicBezTo>
                <a:lnTo>
                  <a:pt x="7007" y="777"/>
                </a:lnTo>
                <a:cubicBezTo>
                  <a:pt x="6825" y="731"/>
                  <a:pt x="6597" y="845"/>
                  <a:pt x="6368" y="960"/>
                </a:cubicBezTo>
                <a:lnTo>
                  <a:pt x="6368" y="960"/>
                </a:lnTo>
                <a:cubicBezTo>
                  <a:pt x="6140" y="1074"/>
                  <a:pt x="5935" y="1188"/>
                  <a:pt x="5752" y="1142"/>
                </a:cubicBezTo>
                <a:lnTo>
                  <a:pt x="5752" y="1142"/>
                </a:lnTo>
                <a:cubicBezTo>
                  <a:pt x="5364" y="1051"/>
                  <a:pt x="5136" y="320"/>
                  <a:pt x="4748" y="229"/>
                </a:cubicBezTo>
                <a:lnTo>
                  <a:pt x="4748" y="229"/>
                </a:lnTo>
                <a:cubicBezTo>
                  <a:pt x="4565" y="183"/>
                  <a:pt x="4314" y="366"/>
                  <a:pt x="4086" y="526"/>
                </a:cubicBezTo>
                <a:lnTo>
                  <a:pt x="4086" y="526"/>
                </a:lnTo>
                <a:cubicBezTo>
                  <a:pt x="3857" y="708"/>
                  <a:pt x="3606" y="868"/>
                  <a:pt x="3424" y="823"/>
                </a:cubicBezTo>
                <a:lnTo>
                  <a:pt x="3424" y="823"/>
                </a:lnTo>
                <a:cubicBezTo>
                  <a:pt x="3241" y="777"/>
                  <a:pt x="2990" y="937"/>
                  <a:pt x="2762" y="1074"/>
                </a:cubicBezTo>
                <a:lnTo>
                  <a:pt x="2762" y="1074"/>
                </a:lnTo>
                <a:cubicBezTo>
                  <a:pt x="2534" y="1211"/>
                  <a:pt x="2305" y="1370"/>
                  <a:pt x="2123" y="1325"/>
                </a:cubicBezTo>
                <a:lnTo>
                  <a:pt x="2123" y="1325"/>
                </a:lnTo>
                <a:cubicBezTo>
                  <a:pt x="1712" y="1233"/>
                  <a:pt x="1598" y="115"/>
                  <a:pt x="1233" y="24"/>
                </a:cubicBezTo>
                <a:lnTo>
                  <a:pt x="1233" y="24"/>
                </a:lnTo>
                <a:cubicBezTo>
                  <a:pt x="1187" y="1"/>
                  <a:pt x="1164" y="1"/>
                  <a:pt x="1118" y="1"/>
                </a:cubicBezTo>
                <a:lnTo>
                  <a:pt x="1118" y="1"/>
                </a:lnTo>
                <a:cubicBezTo>
                  <a:pt x="981" y="1"/>
                  <a:pt x="845" y="69"/>
                  <a:pt x="708" y="138"/>
                </a:cubicBezTo>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23"/>
          <p:cNvSpPr/>
          <p:nvPr/>
        </p:nvSpPr>
        <p:spPr>
          <a:xfrm>
            <a:off x="-366987" y="3813724"/>
            <a:ext cx="1617633" cy="1568836"/>
          </a:xfrm>
          <a:custGeom>
            <a:rect b="b" l="l" r="r" t="t"/>
            <a:pathLst>
              <a:path extrusionOk="0" h="46200" w="47637">
                <a:moveTo>
                  <a:pt x="19790" y="503"/>
                </a:moveTo>
                <a:cubicBezTo>
                  <a:pt x="19379" y="549"/>
                  <a:pt x="18762" y="503"/>
                  <a:pt x="18466" y="708"/>
                </a:cubicBezTo>
                <a:lnTo>
                  <a:pt x="18466" y="708"/>
                </a:lnTo>
                <a:cubicBezTo>
                  <a:pt x="18169" y="914"/>
                  <a:pt x="18945" y="2215"/>
                  <a:pt x="18717" y="2511"/>
                </a:cubicBezTo>
                <a:lnTo>
                  <a:pt x="18717" y="2511"/>
                </a:lnTo>
                <a:cubicBezTo>
                  <a:pt x="18603" y="2648"/>
                  <a:pt x="18306" y="2648"/>
                  <a:pt x="17986" y="2626"/>
                </a:cubicBezTo>
                <a:lnTo>
                  <a:pt x="17986" y="2626"/>
                </a:lnTo>
                <a:cubicBezTo>
                  <a:pt x="17690" y="2626"/>
                  <a:pt x="17393" y="2626"/>
                  <a:pt x="17279" y="2763"/>
                </a:cubicBezTo>
                <a:lnTo>
                  <a:pt x="17279" y="2763"/>
                </a:lnTo>
                <a:cubicBezTo>
                  <a:pt x="17051" y="3059"/>
                  <a:pt x="16480" y="2854"/>
                  <a:pt x="16206" y="3059"/>
                </a:cubicBezTo>
                <a:lnTo>
                  <a:pt x="16206" y="3059"/>
                </a:lnTo>
                <a:cubicBezTo>
                  <a:pt x="15864" y="3310"/>
                  <a:pt x="16001" y="4908"/>
                  <a:pt x="15704" y="4908"/>
                </a:cubicBezTo>
                <a:lnTo>
                  <a:pt x="15704" y="4908"/>
                </a:lnTo>
                <a:cubicBezTo>
                  <a:pt x="15361" y="4908"/>
                  <a:pt x="14677" y="4383"/>
                  <a:pt x="14357" y="4155"/>
                </a:cubicBezTo>
                <a:lnTo>
                  <a:pt x="14357" y="4155"/>
                </a:lnTo>
                <a:cubicBezTo>
                  <a:pt x="14106" y="3972"/>
                  <a:pt x="14175" y="3265"/>
                  <a:pt x="13901" y="2991"/>
                </a:cubicBezTo>
                <a:lnTo>
                  <a:pt x="13901" y="2991"/>
                </a:lnTo>
                <a:cubicBezTo>
                  <a:pt x="13695" y="2740"/>
                  <a:pt x="13513" y="2420"/>
                  <a:pt x="13284" y="2123"/>
                </a:cubicBezTo>
                <a:lnTo>
                  <a:pt x="13284" y="2123"/>
                </a:lnTo>
                <a:cubicBezTo>
                  <a:pt x="12919" y="1644"/>
                  <a:pt x="12600" y="1986"/>
                  <a:pt x="12303" y="2032"/>
                </a:cubicBezTo>
                <a:lnTo>
                  <a:pt x="12303" y="2032"/>
                </a:lnTo>
                <a:cubicBezTo>
                  <a:pt x="12097" y="2055"/>
                  <a:pt x="11915" y="2009"/>
                  <a:pt x="11732" y="1986"/>
                </a:cubicBezTo>
                <a:lnTo>
                  <a:pt x="11732" y="1986"/>
                </a:lnTo>
                <a:cubicBezTo>
                  <a:pt x="11458" y="1895"/>
                  <a:pt x="11207" y="1827"/>
                  <a:pt x="11002" y="2146"/>
                </a:cubicBezTo>
                <a:lnTo>
                  <a:pt x="11002" y="2146"/>
                </a:lnTo>
                <a:cubicBezTo>
                  <a:pt x="10682" y="2626"/>
                  <a:pt x="10682" y="2352"/>
                  <a:pt x="10180" y="2808"/>
                </a:cubicBezTo>
                <a:lnTo>
                  <a:pt x="10180" y="2808"/>
                </a:lnTo>
                <a:cubicBezTo>
                  <a:pt x="9929" y="3036"/>
                  <a:pt x="9609" y="3196"/>
                  <a:pt x="9267" y="3447"/>
                </a:cubicBezTo>
                <a:lnTo>
                  <a:pt x="9267" y="3447"/>
                </a:lnTo>
                <a:cubicBezTo>
                  <a:pt x="8993" y="3676"/>
                  <a:pt x="8559" y="3584"/>
                  <a:pt x="8217" y="3790"/>
                </a:cubicBezTo>
                <a:lnTo>
                  <a:pt x="8217" y="3790"/>
                </a:lnTo>
                <a:cubicBezTo>
                  <a:pt x="7898" y="3995"/>
                  <a:pt x="8057" y="5022"/>
                  <a:pt x="7692" y="5159"/>
                </a:cubicBezTo>
                <a:lnTo>
                  <a:pt x="7692" y="5159"/>
                </a:lnTo>
                <a:cubicBezTo>
                  <a:pt x="7510" y="5251"/>
                  <a:pt x="7281" y="5251"/>
                  <a:pt x="7053" y="5228"/>
                </a:cubicBezTo>
                <a:lnTo>
                  <a:pt x="7053" y="5228"/>
                </a:lnTo>
                <a:cubicBezTo>
                  <a:pt x="6870" y="5228"/>
                  <a:pt x="6688" y="5228"/>
                  <a:pt x="6528" y="5251"/>
                </a:cubicBezTo>
                <a:lnTo>
                  <a:pt x="6528" y="5251"/>
                </a:lnTo>
                <a:cubicBezTo>
                  <a:pt x="6254" y="5319"/>
                  <a:pt x="6026" y="5273"/>
                  <a:pt x="5820" y="5228"/>
                </a:cubicBezTo>
                <a:lnTo>
                  <a:pt x="5820" y="5228"/>
                </a:lnTo>
                <a:cubicBezTo>
                  <a:pt x="5684" y="5205"/>
                  <a:pt x="5547" y="5159"/>
                  <a:pt x="5455" y="5182"/>
                </a:cubicBezTo>
                <a:lnTo>
                  <a:pt x="5455" y="5182"/>
                </a:lnTo>
                <a:cubicBezTo>
                  <a:pt x="4474" y="5319"/>
                  <a:pt x="5364" y="4771"/>
                  <a:pt x="4634" y="4771"/>
                </a:cubicBezTo>
                <a:lnTo>
                  <a:pt x="4634" y="4771"/>
                </a:lnTo>
                <a:cubicBezTo>
                  <a:pt x="4200" y="4771"/>
                  <a:pt x="3606" y="4999"/>
                  <a:pt x="3401" y="5159"/>
                </a:cubicBezTo>
                <a:lnTo>
                  <a:pt x="3401" y="5159"/>
                </a:lnTo>
                <a:cubicBezTo>
                  <a:pt x="3196" y="5342"/>
                  <a:pt x="3081" y="5616"/>
                  <a:pt x="2785" y="5821"/>
                </a:cubicBezTo>
                <a:lnTo>
                  <a:pt x="2785" y="5821"/>
                </a:lnTo>
                <a:cubicBezTo>
                  <a:pt x="2191" y="6209"/>
                  <a:pt x="2077" y="6460"/>
                  <a:pt x="1803" y="7077"/>
                </a:cubicBezTo>
                <a:lnTo>
                  <a:pt x="1803" y="7077"/>
                </a:lnTo>
                <a:cubicBezTo>
                  <a:pt x="1598" y="7556"/>
                  <a:pt x="2283" y="7898"/>
                  <a:pt x="1986" y="8355"/>
                </a:cubicBezTo>
                <a:lnTo>
                  <a:pt x="1986" y="8355"/>
                </a:lnTo>
                <a:cubicBezTo>
                  <a:pt x="1689" y="8788"/>
                  <a:pt x="1187" y="8469"/>
                  <a:pt x="890" y="8925"/>
                </a:cubicBezTo>
                <a:lnTo>
                  <a:pt x="890" y="8925"/>
                </a:lnTo>
                <a:cubicBezTo>
                  <a:pt x="593" y="9359"/>
                  <a:pt x="1233" y="9838"/>
                  <a:pt x="890" y="10249"/>
                </a:cubicBezTo>
                <a:lnTo>
                  <a:pt x="890" y="10249"/>
                </a:lnTo>
                <a:cubicBezTo>
                  <a:pt x="571" y="10637"/>
                  <a:pt x="342" y="10592"/>
                  <a:pt x="0" y="10729"/>
                </a:cubicBezTo>
                <a:lnTo>
                  <a:pt x="0" y="10729"/>
                </a:lnTo>
                <a:lnTo>
                  <a:pt x="0" y="44350"/>
                </a:lnTo>
                <a:cubicBezTo>
                  <a:pt x="228" y="44601"/>
                  <a:pt x="297" y="45035"/>
                  <a:pt x="708" y="45103"/>
                </a:cubicBezTo>
                <a:lnTo>
                  <a:pt x="708" y="45103"/>
                </a:lnTo>
                <a:cubicBezTo>
                  <a:pt x="981" y="45126"/>
                  <a:pt x="1164" y="44830"/>
                  <a:pt x="1347" y="44533"/>
                </a:cubicBezTo>
                <a:lnTo>
                  <a:pt x="1347" y="44533"/>
                </a:lnTo>
                <a:cubicBezTo>
                  <a:pt x="1529" y="44236"/>
                  <a:pt x="1689" y="43939"/>
                  <a:pt x="1986" y="43985"/>
                </a:cubicBezTo>
                <a:lnTo>
                  <a:pt x="1986" y="43985"/>
                </a:lnTo>
                <a:cubicBezTo>
                  <a:pt x="2534" y="44053"/>
                  <a:pt x="2374" y="45286"/>
                  <a:pt x="2922" y="45354"/>
                </a:cubicBezTo>
                <a:lnTo>
                  <a:pt x="2922" y="45354"/>
                </a:lnTo>
                <a:cubicBezTo>
                  <a:pt x="3218" y="45377"/>
                  <a:pt x="3401" y="45035"/>
                  <a:pt x="3584" y="44693"/>
                </a:cubicBezTo>
                <a:lnTo>
                  <a:pt x="3584" y="44693"/>
                </a:lnTo>
                <a:cubicBezTo>
                  <a:pt x="3743" y="44350"/>
                  <a:pt x="3926" y="44031"/>
                  <a:pt x="4223" y="44053"/>
                </a:cubicBezTo>
                <a:lnTo>
                  <a:pt x="4223" y="44053"/>
                </a:lnTo>
                <a:cubicBezTo>
                  <a:pt x="4770" y="44122"/>
                  <a:pt x="4519" y="45172"/>
                  <a:pt x="5227" y="45218"/>
                </a:cubicBezTo>
                <a:lnTo>
                  <a:pt x="5227" y="45218"/>
                </a:lnTo>
                <a:cubicBezTo>
                  <a:pt x="5547" y="45240"/>
                  <a:pt x="5935" y="45354"/>
                  <a:pt x="6345" y="45377"/>
                </a:cubicBezTo>
                <a:lnTo>
                  <a:pt x="6345" y="45377"/>
                </a:lnTo>
                <a:cubicBezTo>
                  <a:pt x="6528" y="45400"/>
                  <a:pt x="6711" y="45240"/>
                  <a:pt x="6916" y="45081"/>
                </a:cubicBezTo>
                <a:lnTo>
                  <a:pt x="6916" y="45081"/>
                </a:lnTo>
                <a:cubicBezTo>
                  <a:pt x="7121" y="44944"/>
                  <a:pt x="7327" y="44784"/>
                  <a:pt x="7532" y="44784"/>
                </a:cubicBezTo>
                <a:lnTo>
                  <a:pt x="7532" y="44784"/>
                </a:lnTo>
                <a:cubicBezTo>
                  <a:pt x="7692" y="44807"/>
                  <a:pt x="7898" y="44761"/>
                  <a:pt x="8080" y="44715"/>
                </a:cubicBezTo>
                <a:lnTo>
                  <a:pt x="8080" y="44715"/>
                </a:lnTo>
                <a:cubicBezTo>
                  <a:pt x="8263" y="44670"/>
                  <a:pt x="8468" y="44624"/>
                  <a:pt x="8674" y="44647"/>
                </a:cubicBezTo>
                <a:lnTo>
                  <a:pt x="8674" y="44647"/>
                </a:lnTo>
                <a:cubicBezTo>
                  <a:pt x="9039" y="44670"/>
                  <a:pt x="9336" y="45583"/>
                  <a:pt x="9724" y="45628"/>
                </a:cubicBezTo>
                <a:lnTo>
                  <a:pt x="9724" y="45628"/>
                </a:lnTo>
                <a:cubicBezTo>
                  <a:pt x="9906" y="45628"/>
                  <a:pt x="10112" y="45354"/>
                  <a:pt x="10317" y="45103"/>
                </a:cubicBezTo>
                <a:lnTo>
                  <a:pt x="10317" y="45103"/>
                </a:lnTo>
                <a:cubicBezTo>
                  <a:pt x="10545" y="44830"/>
                  <a:pt x="10751" y="44556"/>
                  <a:pt x="10933" y="44578"/>
                </a:cubicBezTo>
                <a:lnTo>
                  <a:pt x="10933" y="44578"/>
                </a:lnTo>
                <a:cubicBezTo>
                  <a:pt x="11321" y="44601"/>
                  <a:pt x="11595" y="45720"/>
                  <a:pt x="11983" y="45743"/>
                </a:cubicBezTo>
                <a:lnTo>
                  <a:pt x="11983" y="45743"/>
                </a:lnTo>
                <a:cubicBezTo>
                  <a:pt x="12166" y="45765"/>
                  <a:pt x="12371" y="45651"/>
                  <a:pt x="12577" y="45537"/>
                </a:cubicBezTo>
                <a:lnTo>
                  <a:pt x="12577" y="45537"/>
                </a:lnTo>
                <a:cubicBezTo>
                  <a:pt x="12759" y="45423"/>
                  <a:pt x="12965" y="45332"/>
                  <a:pt x="13147" y="45332"/>
                </a:cubicBezTo>
                <a:lnTo>
                  <a:pt x="13147" y="45332"/>
                </a:lnTo>
                <a:cubicBezTo>
                  <a:pt x="13330" y="45354"/>
                  <a:pt x="13535" y="45195"/>
                  <a:pt x="13741" y="45035"/>
                </a:cubicBezTo>
                <a:lnTo>
                  <a:pt x="13741" y="45035"/>
                </a:lnTo>
                <a:cubicBezTo>
                  <a:pt x="13946" y="44898"/>
                  <a:pt x="14129" y="44738"/>
                  <a:pt x="14311" y="44738"/>
                </a:cubicBezTo>
                <a:lnTo>
                  <a:pt x="14311" y="44738"/>
                </a:lnTo>
                <a:cubicBezTo>
                  <a:pt x="14699" y="44784"/>
                  <a:pt x="15019" y="45606"/>
                  <a:pt x="15384" y="45628"/>
                </a:cubicBezTo>
                <a:lnTo>
                  <a:pt x="15384" y="45628"/>
                </a:lnTo>
                <a:cubicBezTo>
                  <a:pt x="15772" y="45651"/>
                  <a:pt x="16137" y="45743"/>
                  <a:pt x="16503" y="45765"/>
                </a:cubicBezTo>
                <a:lnTo>
                  <a:pt x="16503" y="45765"/>
                </a:lnTo>
                <a:cubicBezTo>
                  <a:pt x="16708" y="45788"/>
                  <a:pt x="16914" y="45720"/>
                  <a:pt x="17096" y="45651"/>
                </a:cubicBezTo>
                <a:lnTo>
                  <a:pt x="17096" y="45651"/>
                </a:lnTo>
                <a:cubicBezTo>
                  <a:pt x="17302" y="45583"/>
                  <a:pt x="17484" y="45514"/>
                  <a:pt x="17644" y="45537"/>
                </a:cubicBezTo>
                <a:lnTo>
                  <a:pt x="17644" y="45537"/>
                </a:lnTo>
                <a:cubicBezTo>
                  <a:pt x="17941" y="45560"/>
                  <a:pt x="18306" y="45332"/>
                  <a:pt x="18762" y="45332"/>
                </a:cubicBezTo>
                <a:lnTo>
                  <a:pt x="18762" y="45332"/>
                </a:lnTo>
                <a:cubicBezTo>
                  <a:pt x="19105" y="45332"/>
                  <a:pt x="19470" y="45263"/>
                  <a:pt x="19904" y="45263"/>
                </a:cubicBezTo>
                <a:lnTo>
                  <a:pt x="19904" y="45263"/>
                </a:lnTo>
                <a:cubicBezTo>
                  <a:pt x="20063" y="45263"/>
                  <a:pt x="20246" y="45286"/>
                  <a:pt x="20429" y="45309"/>
                </a:cubicBezTo>
                <a:lnTo>
                  <a:pt x="20429" y="45309"/>
                </a:lnTo>
                <a:cubicBezTo>
                  <a:pt x="20634" y="45332"/>
                  <a:pt x="20817" y="45354"/>
                  <a:pt x="21045" y="45354"/>
                </a:cubicBezTo>
                <a:lnTo>
                  <a:pt x="21045" y="45354"/>
                </a:lnTo>
                <a:cubicBezTo>
                  <a:pt x="21387" y="45332"/>
                  <a:pt x="21753" y="45081"/>
                  <a:pt x="22163" y="45058"/>
                </a:cubicBezTo>
                <a:lnTo>
                  <a:pt x="22163" y="45058"/>
                </a:lnTo>
                <a:cubicBezTo>
                  <a:pt x="22529" y="45035"/>
                  <a:pt x="22894" y="44966"/>
                  <a:pt x="23282" y="44944"/>
                </a:cubicBezTo>
                <a:lnTo>
                  <a:pt x="23282" y="44944"/>
                </a:lnTo>
                <a:cubicBezTo>
                  <a:pt x="23464" y="44921"/>
                  <a:pt x="23670" y="45240"/>
                  <a:pt x="23898" y="45560"/>
                </a:cubicBezTo>
                <a:lnTo>
                  <a:pt x="23898" y="45560"/>
                </a:lnTo>
                <a:cubicBezTo>
                  <a:pt x="24104" y="45879"/>
                  <a:pt x="24309" y="46199"/>
                  <a:pt x="24514" y="46199"/>
                </a:cubicBezTo>
                <a:lnTo>
                  <a:pt x="24514" y="46199"/>
                </a:lnTo>
                <a:cubicBezTo>
                  <a:pt x="24880" y="46176"/>
                  <a:pt x="25199" y="45172"/>
                  <a:pt x="25587" y="45149"/>
                </a:cubicBezTo>
                <a:lnTo>
                  <a:pt x="25587" y="45149"/>
                </a:lnTo>
                <a:cubicBezTo>
                  <a:pt x="25770" y="45126"/>
                  <a:pt x="25975" y="45263"/>
                  <a:pt x="26158" y="45377"/>
                </a:cubicBezTo>
                <a:lnTo>
                  <a:pt x="26158" y="45377"/>
                </a:lnTo>
                <a:cubicBezTo>
                  <a:pt x="26363" y="45514"/>
                  <a:pt x="26569" y="45628"/>
                  <a:pt x="26751" y="45628"/>
                </a:cubicBezTo>
                <a:lnTo>
                  <a:pt x="26751" y="45628"/>
                </a:lnTo>
                <a:cubicBezTo>
                  <a:pt x="27139" y="45583"/>
                  <a:pt x="27436" y="44487"/>
                  <a:pt x="27824" y="44464"/>
                </a:cubicBezTo>
                <a:lnTo>
                  <a:pt x="27824" y="44464"/>
                </a:lnTo>
                <a:cubicBezTo>
                  <a:pt x="28007" y="44441"/>
                  <a:pt x="28212" y="44784"/>
                  <a:pt x="28440" y="45126"/>
                </a:cubicBezTo>
                <a:lnTo>
                  <a:pt x="28440" y="45126"/>
                </a:lnTo>
                <a:cubicBezTo>
                  <a:pt x="28646" y="45469"/>
                  <a:pt x="28874" y="45811"/>
                  <a:pt x="29057" y="45811"/>
                </a:cubicBezTo>
                <a:lnTo>
                  <a:pt x="29057" y="45811"/>
                </a:lnTo>
                <a:cubicBezTo>
                  <a:pt x="29262" y="45788"/>
                  <a:pt x="29445" y="45811"/>
                  <a:pt x="29627" y="45811"/>
                </a:cubicBezTo>
                <a:lnTo>
                  <a:pt x="29627" y="45811"/>
                </a:lnTo>
                <a:cubicBezTo>
                  <a:pt x="29833" y="45811"/>
                  <a:pt x="30015" y="45834"/>
                  <a:pt x="30221" y="45811"/>
                </a:cubicBezTo>
                <a:lnTo>
                  <a:pt x="30221" y="45811"/>
                </a:lnTo>
                <a:cubicBezTo>
                  <a:pt x="30403" y="45788"/>
                  <a:pt x="30586" y="45834"/>
                  <a:pt x="30791" y="45857"/>
                </a:cubicBezTo>
                <a:lnTo>
                  <a:pt x="30791" y="45857"/>
                </a:lnTo>
                <a:cubicBezTo>
                  <a:pt x="30974" y="45879"/>
                  <a:pt x="31179" y="45902"/>
                  <a:pt x="31362" y="45879"/>
                </a:cubicBezTo>
                <a:lnTo>
                  <a:pt x="31362" y="45879"/>
                </a:lnTo>
                <a:cubicBezTo>
                  <a:pt x="31750" y="45857"/>
                  <a:pt x="32024" y="44693"/>
                  <a:pt x="32412" y="44647"/>
                </a:cubicBezTo>
                <a:lnTo>
                  <a:pt x="32412" y="44647"/>
                </a:lnTo>
                <a:cubicBezTo>
                  <a:pt x="32777" y="44624"/>
                  <a:pt x="33142" y="44305"/>
                  <a:pt x="33508" y="44282"/>
                </a:cubicBezTo>
                <a:lnTo>
                  <a:pt x="33508" y="44282"/>
                </a:lnTo>
                <a:cubicBezTo>
                  <a:pt x="33896" y="44236"/>
                  <a:pt x="34261" y="44031"/>
                  <a:pt x="34626" y="43985"/>
                </a:cubicBezTo>
                <a:lnTo>
                  <a:pt x="34626" y="43985"/>
                </a:lnTo>
                <a:cubicBezTo>
                  <a:pt x="35014" y="43962"/>
                  <a:pt x="35379" y="43825"/>
                  <a:pt x="35767" y="43802"/>
                </a:cubicBezTo>
                <a:lnTo>
                  <a:pt x="35767" y="43802"/>
                </a:lnTo>
                <a:cubicBezTo>
                  <a:pt x="36155" y="43757"/>
                  <a:pt x="36520" y="43688"/>
                  <a:pt x="36886" y="43665"/>
                </a:cubicBezTo>
                <a:lnTo>
                  <a:pt x="36886" y="43665"/>
                </a:lnTo>
                <a:cubicBezTo>
                  <a:pt x="37091" y="43643"/>
                  <a:pt x="37297" y="43962"/>
                  <a:pt x="37525" y="44282"/>
                </a:cubicBezTo>
                <a:lnTo>
                  <a:pt x="37525" y="44282"/>
                </a:lnTo>
                <a:cubicBezTo>
                  <a:pt x="37753" y="44601"/>
                  <a:pt x="37958" y="44921"/>
                  <a:pt x="38141" y="44921"/>
                </a:cubicBezTo>
                <a:lnTo>
                  <a:pt x="38141" y="44921"/>
                </a:lnTo>
                <a:cubicBezTo>
                  <a:pt x="38529" y="44875"/>
                  <a:pt x="38894" y="44693"/>
                  <a:pt x="39260" y="44647"/>
                </a:cubicBezTo>
                <a:lnTo>
                  <a:pt x="39260" y="44647"/>
                </a:lnTo>
                <a:cubicBezTo>
                  <a:pt x="39648" y="44624"/>
                  <a:pt x="40036" y="44624"/>
                  <a:pt x="40401" y="44601"/>
                </a:cubicBezTo>
                <a:lnTo>
                  <a:pt x="40401" y="44601"/>
                </a:lnTo>
                <a:cubicBezTo>
                  <a:pt x="40606" y="44578"/>
                  <a:pt x="40812" y="44601"/>
                  <a:pt x="40994" y="44624"/>
                </a:cubicBezTo>
                <a:lnTo>
                  <a:pt x="40994" y="44624"/>
                </a:lnTo>
                <a:cubicBezTo>
                  <a:pt x="41200" y="44647"/>
                  <a:pt x="41382" y="44670"/>
                  <a:pt x="41565" y="44670"/>
                </a:cubicBezTo>
                <a:lnTo>
                  <a:pt x="41565" y="44670"/>
                </a:lnTo>
                <a:cubicBezTo>
                  <a:pt x="41953" y="44624"/>
                  <a:pt x="42227" y="43528"/>
                  <a:pt x="42592" y="43483"/>
                </a:cubicBezTo>
                <a:lnTo>
                  <a:pt x="42592" y="43483"/>
                </a:lnTo>
                <a:cubicBezTo>
                  <a:pt x="42797" y="43460"/>
                  <a:pt x="43026" y="43780"/>
                  <a:pt x="43254" y="44099"/>
                </a:cubicBezTo>
                <a:lnTo>
                  <a:pt x="43254" y="44099"/>
                </a:lnTo>
                <a:cubicBezTo>
                  <a:pt x="43482" y="44419"/>
                  <a:pt x="43688" y="44715"/>
                  <a:pt x="43870" y="44715"/>
                </a:cubicBezTo>
                <a:lnTo>
                  <a:pt x="43870" y="44715"/>
                </a:lnTo>
                <a:cubicBezTo>
                  <a:pt x="44304" y="44647"/>
                  <a:pt x="44646" y="44373"/>
                  <a:pt x="44966" y="44327"/>
                </a:cubicBezTo>
                <a:lnTo>
                  <a:pt x="44966" y="44327"/>
                </a:lnTo>
                <a:cubicBezTo>
                  <a:pt x="45628" y="44259"/>
                  <a:pt x="45582" y="42912"/>
                  <a:pt x="45628" y="42889"/>
                </a:cubicBezTo>
                <a:lnTo>
                  <a:pt x="45628" y="42889"/>
                </a:lnTo>
                <a:cubicBezTo>
                  <a:pt x="45765" y="42798"/>
                  <a:pt x="45856" y="42775"/>
                  <a:pt x="45902" y="42775"/>
                </a:cubicBezTo>
                <a:lnTo>
                  <a:pt x="45902" y="42775"/>
                </a:lnTo>
                <a:cubicBezTo>
                  <a:pt x="45856" y="42752"/>
                  <a:pt x="45788" y="42661"/>
                  <a:pt x="45719" y="42433"/>
                </a:cubicBezTo>
                <a:lnTo>
                  <a:pt x="45719" y="42433"/>
                </a:lnTo>
                <a:cubicBezTo>
                  <a:pt x="45559" y="41839"/>
                  <a:pt x="45765" y="41794"/>
                  <a:pt x="45742" y="41109"/>
                </a:cubicBezTo>
                <a:lnTo>
                  <a:pt x="45742" y="41109"/>
                </a:lnTo>
                <a:cubicBezTo>
                  <a:pt x="45719" y="40721"/>
                  <a:pt x="46358" y="40287"/>
                  <a:pt x="46381" y="39876"/>
                </a:cubicBezTo>
                <a:lnTo>
                  <a:pt x="46381" y="39876"/>
                </a:lnTo>
                <a:cubicBezTo>
                  <a:pt x="46404" y="39443"/>
                  <a:pt x="46176" y="38986"/>
                  <a:pt x="46313" y="38667"/>
                </a:cubicBezTo>
                <a:lnTo>
                  <a:pt x="46313" y="38667"/>
                </a:lnTo>
                <a:cubicBezTo>
                  <a:pt x="46495" y="38256"/>
                  <a:pt x="47111" y="38165"/>
                  <a:pt x="47180" y="37913"/>
                </a:cubicBezTo>
                <a:lnTo>
                  <a:pt x="47180" y="37913"/>
                </a:lnTo>
                <a:cubicBezTo>
                  <a:pt x="47271" y="37640"/>
                  <a:pt x="46952" y="37229"/>
                  <a:pt x="47020" y="36795"/>
                </a:cubicBezTo>
                <a:lnTo>
                  <a:pt x="47020" y="36795"/>
                </a:lnTo>
                <a:cubicBezTo>
                  <a:pt x="47043" y="36544"/>
                  <a:pt x="46883" y="36202"/>
                  <a:pt x="46929" y="35768"/>
                </a:cubicBezTo>
                <a:lnTo>
                  <a:pt x="46929" y="35768"/>
                </a:lnTo>
                <a:cubicBezTo>
                  <a:pt x="46997" y="35174"/>
                  <a:pt x="47636" y="34490"/>
                  <a:pt x="47499" y="34239"/>
                </a:cubicBezTo>
                <a:lnTo>
                  <a:pt x="47499" y="34239"/>
                </a:lnTo>
                <a:cubicBezTo>
                  <a:pt x="47408" y="34102"/>
                  <a:pt x="47066" y="34170"/>
                  <a:pt x="46701" y="34239"/>
                </a:cubicBezTo>
                <a:lnTo>
                  <a:pt x="46701" y="34239"/>
                </a:lnTo>
                <a:cubicBezTo>
                  <a:pt x="46313" y="34330"/>
                  <a:pt x="45902" y="34398"/>
                  <a:pt x="45673" y="34216"/>
                </a:cubicBezTo>
                <a:lnTo>
                  <a:pt x="45673" y="34216"/>
                </a:lnTo>
                <a:cubicBezTo>
                  <a:pt x="45422" y="34033"/>
                  <a:pt x="45400" y="33440"/>
                  <a:pt x="45080" y="33052"/>
                </a:cubicBezTo>
                <a:lnTo>
                  <a:pt x="45080" y="33052"/>
                </a:lnTo>
                <a:cubicBezTo>
                  <a:pt x="44806" y="32709"/>
                  <a:pt x="44897" y="32276"/>
                  <a:pt x="44783" y="32002"/>
                </a:cubicBezTo>
                <a:lnTo>
                  <a:pt x="44783" y="32002"/>
                </a:lnTo>
                <a:cubicBezTo>
                  <a:pt x="44646" y="31659"/>
                  <a:pt x="44464" y="31408"/>
                  <a:pt x="44464" y="31020"/>
                </a:cubicBezTo>
                <a:lnTo>
                  <a:pt x="44464" y="31020"/>
                </a:lnTo>
                <a:cubicBezTo>
                  <a:pt x="44464" y="30701"/>
                  <a:pt x="43710" y="30267"/>
                  <a:pt x="43756" y="29833"/>
                </a:cubicBezTo>
                <a:lnTo>
                  <a:pt x="43756" y="29833"/>
                </a:lnTo>
                <a:cubicBezTo>
                  <a:pt x="43802" y="29537"/>
                  <a:pt x="44623" y="29263"/>
                  <a:pt x="44669" y="28852"/>
                </a:cubicBezTo>
                <a:lnTo>
                  <a:pt x="44669" y="28852"/>
                </a:lnTo>
                <a:cubicBezTo>
                  <a:pt x="44692" y="28509"/>
                  <a:pt x="44829" y="28167"/>
                  <a:pt x="44852" y="27756"/>
                </a:cubicBezTo>
                <a:lnTo>
                  <a:pt x="44852" y="27756"/>
                </a:lnTo>
                <a:cubicBezTo>
                  <a:pt x="44875" y="27437"/>
                  <a:pt x="45217" y="27071"/>
                  <a:pt x="45217" y="26661"/>
                </a:cubicBezTo>
                <a:lnTo>
                  <a:pt x="45217" y="26661"/>
                </a:lnTo>
                <a:cubicBezTo>
                  <a:pt x="45240" y="26250"/>
                  <a:pt x="45559" y="25862"/>
                  <a:pt x="45536" y="25565"/>
                </a:cubicBezTo>
                <a:lnTo>
                  <a:pt x="45536" y="25565"/>
                </a:lnTo>
                <a:cubicBezTo>
                  <a:pt x="45514" y="25017"/>
                  <a:pt x="45171" y="24401"/>
                  <a:pt x="45080" y="24241"/>
                </a:cubicBezTo>
                <a:lnTo>
                  <a:pt x="45080" y="24241"/>
                </a:lnTo>
                <a:cubicBezTo>
                  <a:pt x="44875" y="23922"/>
                  <a:pt x="43847" y="24310"/>
                  <a:pt x="43459" y="24538"/>
                </a:cubicBezTo>
                <a:lnTo>
                  <a:pt x="43459" y="24538"/>
                </a:lnTo>
                <a:cubicBezTo>
                  <a:pt x="43163" y="24743"/>
                  <a:pt x="43231" y="24789"/>
                  <a:pt x="42912" y="24538"/>
                </a:cubicBezTo>
                <a:lnTo>
                  <a:pt x="42912" y="24538"/>
                </a:lnTo>
                <a:cubicBezTo>
                  <a:pt x="42569" y="24264"/>
                  <a:pt x="42341" y="24241"/>
                  <a:pt x="42181" y="23967"/>
                </a:cubicBezTo>
                <a:lnTo>
                  <a:pt x="42181" y="23967"/>
                </a:lnTo>
                <a:cubicBezTo>
                  <a:pt x="42044" y="23716"/>
                  <a:pt x="41930" y="23511"/>
                  <a:pt x="41884" y="23054"/>
                </a:cubicBezTo>
                <a:lnTo>
                  <a:pt x="41884" y="23054"/>
                </a:lnTo>
                <a:cubicBezTo>
                  <a:pt x="41862" y="22757"/>
                  <a:pt x="41588" y="22438"/>
                  <a:pt x="41565" y="22004"/>
                </a:cubicBezTo>
                <a:lnTo>
                  <a:pt x="41565" y="22004"/>
                </a:lnTo>
                <a:cubicBezTo>
                  <a:pt x="41565" y="21685"/>
                  <a:pt x="42067" y="21342"/>
                  <a:pt x="42067" y="20931"/>
                </a:cubicBezTo>
                <a:lnTo>
                  <a:pt x="42067" y="20931"/>
                </a:lnTo>
                <a:cubicBezTo>
                  <a:pt x="42067" y="20384"/>
                  <a:pt x="41291" y="19950"/>
                  <a:pt x="41291" y="19608"/>
                </a:cubicBezTo>
                <a:lnTo>
                  <a:pt x="41291" y="19608"/>
                </a:lnTo>
                <a:cubicBezTo>
                  <a:pt x="41314" y="18968"/>
                  <a:pt x="40903" y="18717"/>
                  <a:pt x="40857" y="18421"/>
                </a:cubicBezTo>
                <a:lnTo>
                  <a:pt x="40857" y="18421"/>
                </a:lnTo>
                <a:cubicBezTo>
                  <a:pt x="40812" y="18055"/>
                  <a:pt x="41017" y="17941"/>
                  <a:pt x="40652" y="17394"/>
                </a:cubicBezTo>
                <a:lnTo>
                  <a:pt x="40652" y="17394"/>
                </a:lnTo>
                <a:cubicBezTo>
                  <a:pt x="40424" y="17051"/>
                  <a:pt x="40173" y="16960"/>
                  <a:pt x="39853" y="16709"/>
                </a:cubicBezTo>
                <a:lnTo>
                  <a:pt x="39853" y="16709"/>
                </a:lnTo>
                <a:cubicBezTo>
                  <a:pt x="39556" y="16458"/>
                  <a:pt x="40173" y="15225"/>
                  <a:pt x="39876" y="14928"/>
                </a:cubicBezTo>
                <a:lnTo>
                  <a:pt x="39876" y="14928"/>
                </a:lnTo>
                <a:cubicBezTo>
                  <a:pt x="39625" y="14677"/>
                  <a:pt x="38826" y="14928"/>
                  <a:pt x="38598" y="14540"/>
                </a:cubicBezTo>
                <a:lnTo>
                  <a:pt x="38598" y="14540"/>
                </a:lnTo>
                <a:cubicBezTo>
                  <a:pt x="38415" y="14244"/>
                  <a:pt x="37662" y="14084"/>
                  <a:pt x="37502" y="13650"/>
                </a:cubicBezTo>
                <a:lnTo>
                  <a:pt x="37502" y="13650"/>
                </a:lnTo>
                <a:cubicBezTo>
                  <a:pt x="37319" y="13102"/>
                  <a:pt x="37936" y="12440"/>
                  <a:pt x="37822" y="12212"/>
                </a:cubicBezTo>
                <a:lnTo>
                  <a:pt x="37822" y="12212"/>
                </a:lnTo>
                <a:cubicBezTo>
                  <a:pt x="37685" y="11984"/>
                  <a:pt x="37456" y="11984"/>
                  <a:pt x="37182" y="11984"/>
                </a:cubicBezTo>
                <a:lnTo>
                  <a:pt x="37182" y="11984"/>
                </a:lnTo>
                <a:cubicBezTo>
                  <a:pt x="36977" y="11984"/>
                  <a:pt x="36772" y="11984"/>
                  <a:pt x="36543" y="11893"/>
                </a:cubicBezTo>
                <a:lnTo>
                  <a:pt x="36543" y="11893"/>
                </a:lnTo>
                <a:cubicBezTo>
                  <a:pt x="36269" y="11801"/>
                  <a:pt x="36018" y="11345"/>
                  <a:pt x="35516" y="11117"/>
                </a:cubicBezTo>
                <a:lnTo>
                  <a:pt x="35516" y="11117"/>
                </a:lnTo>
                <a:cubicBezTo>
                  <a:pt x="35379" y="11048"/>
                  <a:pt x="35197" y="11048"/>
                  <a:pt x="34991" y="11048"/>
                </a:cubicBezTo>
                <a:lnTo>
                  <a:pt x="34991" y="11048"/>
                </a:lnTo>
                <a:cubicBezTo>
                  <a:pt x="34740" y="11071"/>
                  <a:pt x="34443" y="11071"/>
                  <a:pt x="34215" y="10934"/>
                </a:cubicBezTo>
                <a:lnTo>
                  <a:pt x="34215" y="10934"/>
                </a:lnTo>
                <a:cubicBezTo>
                  <a:pt x="33850" y="10729"/>
                  <a:pt x="34101" y="9679"/>
                  <a:pt x="33850" y="9496"/>
                </a:cubicBezTo>
                <a:lnTo>
                  <a:pt x="33850" y="9496"/>
                </a:lnTo>
                <a:cubicBezTo>
                  <a:pt x="33667" y="9359"/>
                  <a:pt x="33393" y="9382"/>
                  <a:pt x="33165" y="9382"/>
                </a:cubicBezTo>
                <a:lnTo>
                  <a:pt x="33165" y="9382"/>
                </a:lnTo>
                <a:cubicBezTo>
                  <a:pt x="32960" y="9382"/>
                  <a:pt x="32777" y="9405"/>
                  <a:pt x="32686" y="9291"/>
                </a:cubicBezTo>
                <a:lnTo>
                  <a:pt x="32686" y="9291"/>
                </a:lnTo>
                <a:cubicBezTo>
                  <a:pt x="32435" y="8948"/>
                  <a:pt x="31659" y="8537"/>
                  <a:pt x="31704" y="8172"/>
                </a:cubicBezTo>
                <a:lnTo>
                  <a:pt x="31704" y="8172"/>
                </a:lnTo>
                <a:cubicBezTo>
                  <a:pt x="31727" y="7875"/>
                  <a:pt x="31864" y="7556"/>
                  <a:pt x="31887" y="7145"/>
                </a:cubicBezTo>
                <a:lnTo>
                  <a:pt x="31887" y="7145"/>
                </a:lnTo>
                <a:cubicBezTo>
                  <a:pt x="31910" y="6825"/>
                  <a:pt x="32435" y="6574"/>
                  <a:pt x="32321" y="6164"/>
                </a:cubicBezTo>
                <a:lnTo>
                  <a:pt x="32321" y="6164"/>
                </a:lnTo>
                <a:cubicBezTo>
                  <a:pt x="32229" y="5661"/>
                  <a:pt x="32092" y="5342"/>
                  <a:pt x="32047" y="5091"/>
                </a:cubicBezTo>
                <a:lnTo>
                  <a:pt x="32047" y="5091"/>
                </a:lnTo>
                <a:cubicBezTo>
                  <a:pt x="31841" y="4269"/>
                  <a:pt x="32595" y="4178"/>
                  <a:pt x="32207" y="3721"/>
                </a:cubicBezTo>
                <a:lnTo>
                  <a:pt x="32207" y="3721"/>
                </a:lnTo>
                <a:cubicBezTo>
                  <a:pt x="32001" y="3470"/>
                  <a:pt x="31065" y="3584"/>
                  <a:pt x="30632" y="3630"/>
                </a:cubicBezTo>
                <a:lnTo>
                  <a:pt x="30632" y="3630"/>
                </a:lnTo>
                <a:cubicBezTo>
                  <a:pt x="30061" y="3676"/>
                  <a:pt x="30107" y="3949"/>
                  <a:pt x="29536" y="3972"/>
                </a:cubicBezTo>
                <a:lnTo>
                  <a:pt x="29536" y="3972"/>
                </a:lnTo>
                <a:cubicBezTo>
                  <a:pt x="29011" y="3995"/>
                  <a:pt x="29079" y="3584"/>
                  <a:pt x="28554" y="3516"/>
                </a:cubicBezTo>
                <a:lnTo>
                  <a:pt x="28554" y="3516"/>
                </a:lnTo>
                <a:cubicBezTo>
                  <a:pt x="28281" y="3470"/>
                  <a:pt x="28144" y="3584"/>
                  <a:pt x="27984" y="3676"/>
                </a:cubicBezTo>
                <a:lnTo>
                  <a:pt x="27984" y="3676"/>
                </a:lnTo>
                <a:cubicBezTo>
                  <a:pt x="27847" y="3767"/>
                  <a:pt x="27687" y="3858"/>
                  <a:pt x="27436" y="3835"/>
                </a:cubicBezTo>
                <a:lnTo>
                  <a:pt x="27436" y="3835"/>
                </a:lnTo>
                <a:cubicBezTo>
                  <a:pt x="26911" y="3767"/>
                  <a:pt x="27002" y="3516"/>
                  <a:pt x="26477" y="3356"/>
                </a:cubicBezTo>
                <a:lnTo>
                  <a:pt x="26477" y="3356"/>
                </a:lnTo>
                <a:cubicBezTo>
                  <a:pt x="25884" y="3173"/>
                  <a:pt x="26021" y="3379"/>
                  <a:pt x="25405" y="2945"/>
                </a:cubicBezTo>
                <a:lnTo>
                  <a:pt x="25405" y="2945"/>
                </a:lnTo>
                <a:cubicBezTo>
                  <a:pt x="25108" y="2740"/>
                  <a:pt x="24720" y="2557"/>
                  <a:pt x="24309" y="2329"/>
                </a:cubicBezTo>
                <a:lnTo>
                  <a:pt x="24309" y="2329"/>
                </a:lnTo>
                <a:cubicBezTo>
                  <a:pt x="24149" y="2215"/>
                  <a:pt x="23875" y="2306"/>
                  <a:pt x="23601" y="2375"/>
                </a:cubicBezTo>
                <a:lnTo>
                  <a:pt x="23601" y="2375"/>
                </a:lnTo>
                <a:cubicBezTo>
                  <a:pt x="23350" y="2443"/>
                  <a:pt x="23076" y="2511"/>
                  <a:pt x="22894" y="2420"/>
                </a:cubicBezTo>
                <a:lnTo>
                  <a:pt x="22894" y="2420"/>
                </a:lnTo>
                <a:cubicBezTo>
                  <a:pt x="22529" y="2215"/>
                  <a:pt x="22369" y="1667"/>
                  <a:pt x="21981" y="1530"/>
                </a:cubicBezTo>
                <a:lnTo>
                  <a:pt x="21981" y="1530"/>
                </a:lnTo>
                <a:cubicBezTo>
                  <a:pt x="21593" y="1370"/>
                  <a:pt x="21479" y="92"/>
                  <a:pt x="21068" y="24"/>
                </a:cubicBezTo>
                <a:lnTo>
                  <a:pt x="21068" y="24"/>
                </a:lnTo>
                <a:cubicBezTo>
                  <a:pt x="21045" y="1"/>
                  <a:pt x="21022" y="1"/>
                  <a:pt x="20976" y="1"/>
                </a:cubicBezTo>
                <a:lnTo>
                  <a:pt x="20976" y="1"/>
                </a:lnTo>
                <a:cubicBezTo>
                  <a:pt x="20588" y="1"/>
                  <a:pt x="20063" y="457"/>
                  <a:pt x="19790" y="503"/>
                </a:cubicBezTo>
                <a:moveTo>
                  <a:pt x="45902" y="42775"/>
                </a:moveTo>
                <a:cubicBezTo>
                  <a:pt x="45925" y="42798"/>
                  <a:pt x="45925" y="42798"/>
                  <a:pt x="45925" y="42775"/>
                </a:cubicBezTo>
                <a:lnTo>
                  <a:pt x="45925" y="42775"/>
                </a:lnTo>
                <a:cubicBezTo>
                  <a:pt x="45925" y="42775"/>
                  <a:pt x="45925" y="42775"/>
                  <a:pt x="45902" y="42775"/>
                </a:cubicBezTo>
                <a:lnTo>
                  <a:pt x="45902" y="42775"/>
                </a:lnTo>
                <a:cubicBezTo>
                  <a:pt x="45902" y="42775"/>
                  <a:pt x="45902" y="42775"/>
                  <a:pt x="45902" y="42775"/>
                </a:cubicBezTo>
                <a:close/>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23"/>
          <p:cNvSpPr/>
          <p:nvPr/>
        </p:nvSpPr>
        <p:spPr>
          <a:xfrm>
            <a:off x="-366987" y="4435334"/>
            <a:ext cx="2539987" cy="1471141"/>
          </a:xfrm>
          <a:custGeom>
            <a:rect b="b" l="l" r="r" t="t"/>
            <a:pathLst>
              <a:path extrusionOk="0" h="43323" w="74799">
                <a:moveTo>
                  <a:pt x="25359" y="1"/>
                </a:moveTo>
                <a:cubicBezTo>
                  <a:pt x="24971" y="92"/>
                  <a:pt x="24857" y="1370"/>
                  <a:pt x="24446" y="1507"/>
                </a:cubicBezTo>
                <a:lnTo>
                  <a:pt x="24446" y="1507"/>
                </a:lnTo>
                <a:cubicBezTo>
                  <a:pt x="24058" y="1667"/>
                  <a:pt x="23921" y="2215"/>
                  <a:pt x="23556" y="2397"/>
                </a:cubicBezTo>
                <a:lnTo>
                  <a:pt x="23556" y="2397"/>
                </a:lnTo>
                <a:cubicBezTo>
                  <a:pt x="23373" y="2511"/>
                  <a:pt x="23099" y="2420"/>
                  <a:pt x="22825" y="2352"/>
                </a:cubicBezTo>
                <a:lnTo>
                  <a:pt x="22825" y="2352"/>
                </a:lnTo>
                <a:cubicBezTo>
                  <a:pt x="22551" y="2283"/>
                  <a:pt x="22300" y="2215"/>
                  <a:pt x="22118" y="2329"/>
                </a:cubicBezTo>
                <a:lnTo>
                  <a:pt x="22118" y="2329"/>
                </a:lnTo>
                <a:cubicBezTo>
                  <a:pt x="21730" y="2557"/>
                  <a:pt x="21342" y="2717"/>
                  <a:pt x="21022" y="2945"/>
                </a:cubicBezTo>
                <a:lnTo>
                  <a:pt x="21022" y="2945"/>
                </a:lnTo>
                <a:cubicBezTo>
                  <a:pt x="20429" y="3356"/>
                  <a:pt x="20543" y="3173"/>
                  <a:pt x="19949" y="3356"/>
                </a:cubicBezTo>
                <a:lnTo>
                  <a:pt x="19949" y="3356"/>
                </a:lnTo>
                <a:cubicBezTo>
                  <a:pt x="19447" y="3516"/>
                  <a:pt x="19538" y="3744"/>
                  <a:pt x="19013" y="3812"/>
                </a:cubicBezTo>
                <a:lnTo>
                  <a:pt x="19013" y="3812"/>
                </a:lnTo>
                <a:cubicBezTo>
                  <a:pt x="18740" y="3858"/>
                  <a:pt x="18603" y="3767"/>
                  <a:pt x="18443" y="3653"/>
                </a:cubicBezTo>
                <a:lnTo>
                  <a:pt x="18443" y="3653"/>
                </a:lnTo>
                <a:cubicBezTo>
                  <a:pt x="18306" y="3561"/>
                  <a:pt x="18169" y="3470"/>
                  <a:pt x="17895" y="3516"/>
                </a:cubicBezTo>
                <a:lnTo>
                  <a:pt x="17895" y="3516"/>
                </a:lnTo>
                <a:cubicBezTo>
                  <a:pt x="17370" y="3561"/>
                  <a:pt x="17439" y="3995"/>
                  <a:pt x="16914" y="3972"/>
                </a:cubicBezTo>
                <a:lnTo>
                  <a:pt x="16914" y="3972"/>
                </a:lnTo>
                <a:cubicBezTo>
                  <a:pt x="16343" y="3949"/>
                  <a:pt x="16366" y="3675"/>
                  <a:pt x="15818" y="3630"/>
                </a:cubicBezTo>
                <a:lnTo>
                  <a:pt x="15818" y="3630"/>
                </a:lnTo>
                <a:cubicBezTo>
                  <a:pt x="15384" y="3584"/>
                  <a:pt x="14448" y="3470"/>
                  <a:pt x="14220" y="3721"/>
                </a:cubicBezTo>
                <a:lnTo>
                  <a:pt x="14220" y="3721"/>
                </a:lnTo>
                <a:cubicBezTo>
                  <a:pt x="13832" y="4178"/>
                  <a:pt x="14585" y="4269"/>
                  <a:pt x="14403" y="5091"/>
                </a:cubicBezTo>
                <a:lnTo>
                  <a:pt x="14403" y="5091"/>
                </a:lnTo>
                <a:cubicBezTo>
                  <a:pt x="14334" y="5342"/>
                  <a:pt x="14220" y="5661"/>
                  <a:pt x="14106" y="6163"/>
                </a:cubicBezTo>
                <a:lnTo>
                  <a:pt x="14106" y="6163"/>
                </a:lnTo>
                <a:cubicBezTo>
                  <a:pt x="14015" y="6551"/>
                  <a:pt x="14517" y="6825"/>
                  <a:pt x="14540" y="7145"/>
                </a:cubicBezTo>
                <a:lnTo>
                  <a:pt x="14540" y="7145"/>
                </a:lnTo>
                <a:cubicBezTo>
                  <a:pt x="14563" y="7556"/>
                  <a:pt x="14722" y="7852"/>
                  <a:pt x="14745" y="8172"/>
                </a:cubicBezTo>
                <a:lnTo>
                  <a:pt x="14745" y="8172"/>
                </a:lnTo>
                <a:cubicBezTo>
                  <a:pt x="14768" y="8514"/>
                  <a:pt x="13992" y="8925"/>
                  <a:pt x="13741" y="9290"/>
                </a:cubicBezTo>
                <a:lnTo>
                  <a:pt x="13741" y="9290"/>
                </a:lnTo>
                <a:cubicBezTo>
                  <a:pt x="13672" y="9405"/>
                  <a:pt x="13490" y="9382"/>
                  <a:pt x="13284" y="9382"/>
                </a:cubicBezTo>
                <a:lnTo>
                  <a:pt x="13284" y="9382"/>
                </a:lnTo>
                <a:cubicBezTo>
                  <a:pt x="13033" y="9359"/>
                  <a:pt x="12782" y="9359"/>
                  <a:pt x="12577" y="9496"/>
                </a:cubicBezTo>
                <a:lnTo>
                  <a:pt x="12577" y="9496"/>
                </a:lnTo>
                <a:cubicBezTo>
                  <a:pt x="12348" y="9678"/>
                  <a:pt x="12600" y="10728"/>
                  <a:pt x="12234" y="10934"/>
                </a:cubicBezTo>
                <a:lnTo>
                  <a:pt x="12234" y="10934"/>
                </a:lnTo>
                <a:cubicBezTo>
                  <a:pt x="12006" y="11048"/>
                  <a:pt x="11709" y="11048"/>
                  <a:pt x="11458" y="11048"/>
                </a:cubicBezTo>
                <a:lnTo>
                  <a:pt x="11458" y="11048"/>
                </a:lnTo>
                <a:cubicBezTo>
                  <a:pt x="11253" y="11048"/>
                  <a:pt x="11047" y="11048"/>
                  <a:pt x="10910" y="11094"/>
                </a:cubicBezTo>
                <a:lnTo>
                  <a:pt x="10910" y="11094"/>
                </a:lnTo>
                <a:cubicBezTo>
                  <a:pt x="10431" y="11345"/>
                  <a:pt x="10180" y="11801"/>
                  <a:pt x="9906" y="11893"/>
                </a:cubicBezTo>
                <a:lnTo>
                  <a:pt x="9906" y="11893"/>
                </a:lnTo>
                <a:cubicBezTo>
                  <a:pt x="9678" y="11984"/>
                  <a:pt x="9450" y="11984"/>
                  <a:pt x="9244" y="11984"/>
                </a:cubicBezTo>
                <a:lnTo>
                  <a:pt x="9244" y="11984"/>
                </a:lnTo>
                <a:cubicBezTo>
                  <a:pt x="8993" y="11984"/>
                  <a:pt x="8765" y="11984"/>
                  <a:pt x="8628" y="12212"/>
                </a:cubicBezTo>
                <a:lnTo>
                  <a:pt x="8628" y="12212"/>
                </a:lnTo>
                <a:cubicBezTo>
                  <a:pt x="8491" y="12440"/>
                  <a:pt x="9130" y="13102"/>
                  <a:pt x="8925" y="13650"/>
                </a:cubicBezTo>
                <a:lnTo>
                  <a:pt x="8925" y="13650"/>
                </a:lnTo>
                <a:cubicBezTo>
                  <a:pt x="8788" y="14084"/>
                  <a:pt x="8035" y="14244"/>
                  <a:pt x="7852" y="14540"/>
                </a:cubicBezTo>
                <a:lnTo>
                  <a:pt x="7852" y="14540"/>
                </a:lnTo>
                <a:cubicBezTo>
                  <a:pt x="7624" y="14928"/>
                  <a:pt x="6825" y="14654"/>
                  <a:pt x="6574" y="14905"/>
                </a:cubicBezTo>
                <a:lnTo>
                  <a:pt x="6574" y="14905"/>
                </a:lnTo>
                <a:cubicBezTo>
                  <a:pt x="6254" y="15202"/>
                  <a:pt x="6870" y="16458"/>
                  <a:pt x="6574" y="16709"/>
                </a:cubicBezTo>
                <a:lnTo>
                  <a:pt x="6574" y="16709"/>
                </a:lnTo>
                <a:cubicBezTo>
                  <a:pt x="6277" y="16960"/>
                  <a:pt x="6003" y="17051"/>
                  <a:pt x="5775" y="17393"/>
                </a:cubicBezTo>
                <a:lnTo>
                  <a:pt x="5775" y="17393"/>
                </a:lnTo>
                <a:cubicBezTo>
                  <a:pt x="5410" y="17941"/>
                  <a:pt x="5638" y="18033"/>
                  <a:pt x="5569" y="18421"/>
                </a:cubicBezTo>
                <a:lnTo>
                  <a:pt x="5569" y="18421"/>
                </a:lnTo>
                <a:cubicBezTo>
                  <a:pt x="5524" y="18717"/>
                  <a:pt x="5136" y="18946"/>
                  <a:pt x="5136" y="19607"/>
                </a:cubicBezTo>
                <a:lnTo>
                  <a:pt x="5136" y="19607"/>
                </a:lnTo>
                <a:cubicBezTo>
                  <a:pt x="5136" y="19950"/>
                  <a:pt x="4360" y="20384"/>
                  <a:pt x="4360" y="20931"/>
                </a:cubicBezTo>
                <a:lnTo>
                  <a:pt x="4360" y="20931"/>
                </a:lnTo>
                <a:cubicBezTo>
                  <a:pt x="4360" y="21342"/>
                  <a:pt x="4862" y="21685"/>
                  <a:pt x="4862" y="22004"/>
                </a:cubicBezTo>
                <a:lnTo>
                  <a:pt x="4862" y="22004"/>
                </a:lnTo>
                <a:cubicBezTo>
                  <a:pt x="4862" y="22415"/>
                  <a:pt x="4565" y="22757"/>
                  <a:pt x="4542" y="23054"/>
                </a:cubicBezTo>
                <a:lnTo>
                  <a:pt x="4542" y="23054"/>
                </a:lnTo>
                <a:cubicBezTo>
                  <a:pt x="4519" y="23511"/>
                  <a:pt x="4382" y="23693"/>
                  <a:pt x="4246" y="23967"/>
                </a:cubicBezTo>
                <a:lnTo>
                  <a:pt x="4246" y="23967"/>
                </a:lnTo>
                <a:cubicBezTo>
                  <a:pt x="4109" y="24241"/>
                  <a:pt x="3857" y="24241"/>
                  <a:pt x="3515" y="24538"/>
                </a:cubicBezTo>
                <a:lnTo>
                  <a:pt x="3515" y="24538"/>
                </a:lnTo>
                <a:cubicBezTo>
                  <a:pt x="3196" y="24789"/>
                  <a:pt x="3287" y="24720"/>
                  <a:pt x="2967" y="24538"/>
                </a:cubicBezTo>
                <a:lnTo>
                  <a:pt x="2967" y="24538"/>
                </a:lnTo>
                <a:cubicBezTo>
                  <a:pt x="2602" y="24309"/>
                  <a:pt x="1575" y="23921"/>
                  <a:pt x="1370" y="24241"/>
                </a:cubicBezTo>
                <a:lnTo>
                  <a:pt x="1370" y="24241"/>
                </a:lnTo>
                <a:cubicBezTo>
                  <a:pt x="1255" y="24401"/>
                  <a:pt x="936" y="25017"/>
                  <a:pt x="913" y="25565"/>
                </a:cubicBezTo>
                <a:lnTo>
                  <a:pt x="913" y="25565"/>
                </a:lnTo>
                <a:cubicBezTo>
                  <a:pt x="890" y="25839"/>
                  <a:pt x="1210" y="26250"/>
                  <a:pt x="1210" y="26660"/>
                </a:cubicBezTo>
                <a:lnTo>
                  <a:pt x="1210" y="26660"/>
                </a:lnTo>
                <a:cubicBezTo>
                  <a:pt x="1233" y="27048"/>
                  <a:pt x="1552" y="27414"/>
                  <a:pt x="1575" y="27756"/>
                </a:cubicBezTo>
                <a:lnTo>
                  <a:pt x="1575" y="27756"/>
                </a:lnTo>
                <a:cubicBezTo>
                  <a:pt x="1598" y="28144"/>
                  <a:pt x="1735" y="28509"/>
                  <a:pt x="1780" y="28829"/>
                </a:cubicBezTo>
                <a:lnTo>
                  <a:pt x="1780" y="28829"/>
                </a:lnTo>
                <a:cubicBezTo>
                  <a:pt x="1803" y="29240"/>
                  <a:pt x="2648" y="29514"/>
                  <a:pt x="2671" y="29833"/>
                </a:cubicBezTo>
                <a:lnTo>
                  <a:pt x="2671" y="29833"/>
                </a:lnTo>
                <a:cubicBezTo>
                  <a:pt x="2716" y="30267"/>
                  <a:pt x="1963" y="30701"/>
                  <a:pt x="1986" y="30997"/>
                </a:cubicBezTo>
                <a:lnTo>
                  <a:pt x="1986" y="30997"/>
                </a:lnTo>
                <a:cubicBezTo>
                  <a:pt x="1986" y="31408"/>
                  <a:pt x="1780" y="31659"/>
                  <a:pt x="1666" y="31979"/>
                </a:cubicBezTo>
                <a:lnTo>
                  <a:pt x="1666" y="31979"/>
                </a:lnTo>
                <a:cubicBezTo>
                  <a:pt x="1552" y="32275"/>
                  <a:pt x="1643" y="32686"/>
                  <a:pt x="1370" y="33029"/>
                </a:cubicBezTo>
                <a:lnTo>
                  <a:pt x="1370" y="33029"/>
                </a:lnTo>
                <a:cubicBezTo>
                  <a:pt x="1050" y="33417"/>
                  <a:pt x="1004" y="34033"/>
                  <a:pt x="753" y="34216"/>
                </a:cubicBezTo>
                <a:lnTo>
                  <a:pt x="753" y="34216"/>
                </a:lnTo>
                <a:cubicBezTo>
                  <a:pt x="593" y="34353"/>
                  <a:pt x="297" y="34330"/>
                  <a:pt x="0" y="34284"/>
                </a:cubicBezTo>
                <a:lnTo>
                  <a:pt x="0" y="34284"/>
                </a:lnTo>
                <a:lnTo>
                  <a:pt x="0" y="38461"/>
                </a:lnTo>
                <a:cubicBezTo>
                  <a:pt x="46" y="38530"/>
                  <a:pt x="91" y="38598"/>
                  <a:pt x="114" y="38667"/>
                </a:cubicBezTo>
                <a:lnTo>
                  <a:pt x="114" y="38667"/>
                </a:lnTo>
                <a:cubicBezTo>
                  <a:pt x="251" y="38986"/>
                  <a:pt x="46" y="39443"/>
                  <a:pt x="68" y="39876"/>
                </a:cubicBezTo>
                <a:lnTo>
                  <a:pt x="68" y="39876"/>
                </a:lnTo>
                <a:cubicBezTo>
                  <a:pt x="91" y="40287"/>
                  <a:pt x="730" y="40721"/>
                  <a:pt x="708" y="41109"/>
                </a:cubicBezTo>
                <a:lnTo>
                  <a:pt x="708" y="41109"/>
                </a:lnTo>
                <a:cubicBezTo>
                  <a:pt x="662" y="41794"/>
                  <a:pt x="890" y="41839"/>
                  <a:pt x="730" y="42433"/>
                </a:cubicBezTo>
                <a:lnTo>
                  <a:pt x="730" y="42433"/>
                </a:lnTo>
                <a:cubicBezTo>
                  <a:pt x="662" y="42661"/>
                  <a:pt x="593" y="42752"/>
                  <a:pt x="548" y="42775"/>
                </a:cubicBezTo>
                <a:lnTo>
                  <a:pt x="548" y="42775"/>
                </a:lnTo>
                <a:cubicBezTo>
                  <a:pt x="593" y="42775"/>
                  <a:pt x="662" y="42798"/>
                  <a:pt x="799" y="42889"/>
                </a:cubicBezTo>
                <a:lnTo>
                  <a:pt x="799" y="42889"/>
                </a:lnTo>
                <a:cubicBezTo>
                  <a:pt x="822" y="42889"/>
                  <a:pt x="845" y="43095"/>
                  <a:pt x="867" y="43323"/>
                </a:cubicBezTo>
                <a:lnTo>
                  <a:pt x="867" y="43323"/>
                </a:lnTo>
                <a:lnTo>
                  <a:pt x="49577" y="43323"/>
                </a:lnTo>
                <a:cubicBezTo>
                  <a:pt x="49691" y="43209"/>
                  <a:pt x="49805" y="43117"/>
                  <a:pt x="49987" y="43095"/>
                </a:cubicBezTo>
                <a:lnTo>
                  <a:pt x="49987" y="43095"/>
                </a:lnTo>
                <a:cubicBezTo>
                  <a:pt x="50193" y="43072"/>
                  <a:pt x="50353" y="43186"/>
                  <a:pt x="50467" y="43323"/>
                </a:cubicBezTo>
                <a:lnTo>
                  <a:pt x="50467" y="43323"/>
                </a:lnTo>
                <a:lnTo>
                  <a:pt x="51676" y="43323"/>
                </a:lnTo>
                <a:cubicBezTo>
                  <a:pt x="51791" y="43003"/>
                  <a:pt x="51882" y="42638"/>
                  <a:pt x="52179" y="42615"/>
                </a:cubicBezTo>
                <a:lnTo>
                  <a:pt x="52179" y="42615"/>
                </a:lnTo>
                <a:cubicBezTo>
                  <a:pt x="52475" y="42570"/>
                  <a:pt x="52635" y="42752"/>
                  <a:pt x="52795" y="42935"/>
                </a:cubicBezTo>
                <a:lnTo>
                  <a:pt x="52795" y="42935"/>
                </a:lnTo>
                <a:cubicBezTo>
                  <a:pt x="52955" y="43117"/>
                  <a:pt x="53114" y="43300"/>
                  <a:pt x="53388" y="43254"/>
                </a:cubicBezTo>
                <a:lnTo>
                  <a:pt x="53388" y="43254"/>
                </a:lnTo>
                <a:cubicBezTo>
                  <a:pt x="53959" y="43186"/>
                  <a:pt x="53845" y="42387"/>
                  <a:pt x="54416" y="42319"/>
                </a:cubicBezTo>
                <a:lnTo>
                  <a:pt x="54416" y="42319"/>
                </a:lnTo>
                <a:cubicBezTo>
                  <a:pt x="54689" y="42273"/>
                  <a:pt x="54826" y="42296"/>
                  <a:pt x="54963" y="42341"/>
                </a:cubicBezTo>
                <a:lnTo>
                  <a:pt x="54963" y="42341"/>
                </a:lnTo>
                <a:cubicBezTo>
                  <a:pt x="55123" y="42364"/>
                  <a:pt x="55260" y="42387"/>
                  <a:pt x="55534" y="42341"/>
                </a:cubicBezTo>
                <a:lnTo>
                  <a:pt x="55534" y="42341"/>
                </a:lnTo>
                <a:cubicBezTo>
                  <a:pt x="55808" y="42319"/>
                  <a:pt x="55968" y="42387"/>
                  <a:pt x="56105" y="42456"/>
                </a:cubicBezTo>
                <a:lnTo>
                  <a:pt x="56105" y="42456"/>
                </a:lnTo>
                <a:cubicBezTo>
                  <a:pt x="56264" y="42524"/>
                  <a:pt x="56401" y="42592"/>
                  <a:pt x="56698" y="42547"/>
                </a:cubicBezTo>
                <a:lnTo>
                  <a:pt x="56698" y="42547"/>
                </a:lnTo>
                <a:cubicBezTo>
                  <a:pt x="56972" y="42524"/>
                  <a:pt x="57109" y="42547"/>
                  <a:pt x="57246" y="42547"/>
                </a:cubicBezTo>
                <a:lnTo>
                  <a:pt x="57246" y="42547"/>
                </a:lnTo>
                <a:cubicBezTo>
                  <a:pt x="57406" y="42570"/>
                  <a:pt x="57543" y="42592"/>
                  <a:pt x="57817" y="42570"/>
                </a:cubicBezTo>
                <a:lnTo>
                  <a:pt x="57817" y="42570"/>
                </a:lnTo>
                <a:cubicBezTo>
                  <a:pt x="58090" y="42524"/>
                  <a:pt x="58273" y="42775"/>
                  <a:pt x="58433" y="43026"/>
                </a:cubicBezTo>
                <a:lnTo>
                  <a:pt x="58433" y="43026"/>
                </a:lnTo>
                <a:cubicBezTo>
                  <a:pt x="58524" y="43140"/>
                  <a:pt x="58593" y="43254"/>
                  <a:pt x="58661" y="43323"/>
                </a:cubicBezTo>
                <a:lnTo>
                  <a:pt x="58661" y="43323"/>
                </a:lnTo>
                <a:lnTo>
                  <a:pt x="59437" y="43323"/>
                </a:lnTo>
                <a:cubicBezTo>
                  <a:pt x="59643" y="43163"/>
                  <a:pt x="59734" y="42889"/>
                  <a:pt x="60122" y="42844"/>
                </a:cubicBezTo>
                <a:lnTo>
                  <a:pt x="60122" y="42844"/>
                </a:lnTo>
                <a:cubicBezTo>
                  <a:pt x="60670" y="42775"/>
                  <a:pt x="60578" y="42113"/>
                  <a:pt x="61149" y="42022"/>
                </a:cubicBezTo>
                <a:lnTo>
                  <a:pt x="61149" y="42022"/>
                </a:lnTo>
                <a:cubicBezTo>
                  <a:pt x="61697" y="41953"/>
                  <a:pt x="61697" y="41999"/>
                  <a:pt x="62245" y="41931"/>
                </a:cubicBezTo>
                <a:lnTo>
                  <a:pt x="62245" y="41931"/>
                </a:lnTo>
                <a:cubicBezTo>
                  <a:pt x="62541" y="41908"/>
                  <a:pt x="62678" y="41976"/>
                  <a:pt x="62838" y="42068"/>
                </a:cubicBezTo>
                <a:lnTo>
                  <a:pt x="62838" y="42068"/>
                </a:lnTo>
                <a:cubicBezTo>
                  <a:pt x="62998" y="42136"/>
                  <a:pt x="63135" y="42227"/>
                  <a:pt x="63409" y="42204"/>
                </a:cubicBezTo>
                <a:lnTo>
                  <a:pt x="63409" y="42204"/>
                </a:lnTo>
                <a:cubicBezTo>
                  <a:pt x="63705" y="42159"/>
                  <a:pt x="63842" y="42273"/>
                  <a:pt x="64002" y="42410"/>
                </a:cubicBezTo>
                <a:lnTo>
                  <a:pt x="64002" y="42410"/>
                </a:lnTo>
                <a:cubicBezTo>
                  <a:pt x="64162" y="42524"/>
                  <a:pt x="64322" y="42638"/>
                  <a:pt x="64596" y="42615"/>
                </a:cubicBezTo>
                <a:lnTo>
                  <a:pt x="64596" y="42615"/>
                </a:lnTo>
                <a:cubicBezTo>
                  <a:pt x="65143" y="42524"/>
                  <a:pt x="65098" y="42113"/>
                  <a:pt x="65646" y="42045"/>
                </a:cubicBezTo>
                <a:lnTo>
                  <a:pt x="65646" y="42045"/>
                </a:lnTo>
                <a:cubicBezTo>
                  <a:pt x="66216" y="41976"/>
                  <a:pt x="66125" y="41269"/>
                  <a:pt x="66673" y="41200"/>
                </a:cubicBezTo>
                <a:lnTo>
                  <a:pt x="66673" y="41200"/>
                </a:lnTo>
                <a:cubicBezTo>
                  <a:pt x="66947" y="41155"/>
                  <a:pt x="67129" y="41360"/>
                  <a:pt x="67289" y="41543"/>
                </a:cubicBezTo>
                <a:lnTo>
                  <a:pt x="67289" y="41543"/>
                </a:lnTo>
                <a:cubicBezTo>
                  <a:pt x="67449" y="41725"/>
                  <a:pt x="67609" y="41908"/>
                  <a:pt x="67882" y="41862"/>
                </a:cubicBezTo>
                <a:lnTo>
                  <a:pt x="67882" y="41862"/>
                </a:lnTo>
                <a:cubicBezTo>
                  <a:pt x="68453" y="41794"/>
                  <a:pt x="68385" y="41383"/>
                  <a:pt x="68955" y="41314"/>
                </a:cubicBezTo>
                <a:lnTo>
                  <a:pt x="68955" y="41314"/>
                </a:lnTo>
                <a:cubicBezTo>
                  <a:pt x="69503" y="41246"/>
                  <a:pt x="69549" y="40515"/>
                  <a:pt x="70097" y="40538"/>
                </a:cubicBezTo>
                <a:lnTo>
                  <a:pt x="70097" y="40538"/>
                </a:lnTo>
                <a:cubicBezTo>
                  <a:pt x="70713" y="40584"/>
                  <a:pt x="70713" y="41451"/>
                  <a:pt x="71238" y="41314"/>
                </a:cubicBezTo>
                <a:lnTo>
                  <a:pt x="71238" y="41314"/>
                </a:lnTo>
                <a:cubicBezTo>
                  <a:pt x="71489" y="41086"/>
                  <a:pt x="71580" y="40447"/>
                  <a:pt x="71877" y="40127"/>
                </a:cubicBezTo>
                <a:lnTo>
                  <a:pt x="71877" y="40127"/>
                </a:lnTo>
                <a:cubicBezTo>
                  <a:pt x="72128" y="39853"/>
                  <a:pt x="72356" y="39534"/>
                  <a:pt x="72607" y="39237"/>
                </a:cubicBezTo>
                <a:lnTo>
                  <a:pt x="72607" y="39237"/>
                </a:lnTo>
                <a:cubicBezTo>
                  <a:pt x="72836" y="38918"/>
                  <a:pt x="73977" y="39169"/>
                  <a:pt x="74159" y="38849"/>
                </a:cubicBezTo>
                <a:lnTo>
                  <a:pt x="74159" y="38849"/>
                </a:lnTo>
                <a:cubicBezTo>
                  <a:pt x="74388" y="38461"/>
                  <a:pt x="74662" y="37822"/>
                  <a:pt x="74730" y="37502"/>
                </a:cubicBezTo>
                <a:lnTo>
                  <a:pt x="74730" y="37502"/>
                </a:lnTo>
                <a:cubicBezTo>
                  <a:pt x="74799" y="37069"/>
                  <a:pt x="73817" y="36726"/>
                  <a:pt x="73338" y="36612"/>
                </a:cubicBezTo>
                <a:lnTo>
                  <a:pt x="73338" y="36612"/>
                </a:lnTo>
                <a:cubicBezTo>
                  <a:pt x="72995" y="36544"/>
                  <a:pt x="72881" y="35517"/>
                  <a:pt x="72584" y="35448"/>
                </a:cubicBezTo>
                <a:lnTo>
                  <a:pt x="72584" y="35448"/>
                </a:lnTo>
                <a:cubicBezTo>
                  <a:pt x="72402" y="35425"/>
                  <a:pt x="72174" y="35631"/>
                  <a:pt x="71968" y="35836"/>
                </a:cubicBezTo>
                <a:lnTo>
                  <a:pt x="71968" y="35836"/>
                </a:lnTo>
                <a:cubicBezTo>
                  <a:pt x="71740" y="36042"/>
                  <a:pt x="71557" y="36247"/>
                  <a:pt x="71420" y="36224"/>
                </a:cubicBezTo>
                <a:lnTo>
                  <a:pt x="71420" y="36224"/>
                </a:lnTo>
                <a:cubicBezTo>
                  <a:pt x="70804" y="36110"/>
                  <a:pt x="70941" y="36201"/>
                  <a:pt x="70758" y="35768"/>
                </a:cubicBezTo>
                <a:lnTo>
                  <a:pt x="70758" y="35768"/>
                </a:lnTo>
                <a:cubicBezTo>
                  <a:pt x="70553" y="35334"/>
                  <a:pt x="70804" y="35357"/>
                  <a:pt x="70758" y="34878"/>
                </a:cubicBezTo>
                <a:lnTo>
                  <a:pt x="70758" y="34878"/>
                </a:lnTo>
                <a:cubicBezTo>
                  <a:pt x="70713" y="34398"/>
                  <a:pt x="70644" y="34398"/>
                  <a:pt x="70599" y="33919"/>
                </a:cubicBezTo>
                <a:lnTo>
                  <a:pt x="70599" y="33919"/>
                </a:lnTo>
                <a:cubicBezTo>
                  <a:pt x="70553" y="33440"/>
                  <a:pt x="69663" y="33371"/>
                  <a:pt x="69754" y="32915"/>
                </a:cubicBezTo>
                <a:lnTo>
                  <a:pt x="69754" y="32915"/>
                </a:lnTo>
                <a:cubicBezTo>
                  <a:pt x="69823" y="32641"/>
                  <a:pt x="70188" y="32641"/>
                  <a:pt x="70576" y="32664"/>
                </a:cubicBezTo>
                <a:lnTo>
                  <a:pt x="70576" y="32664"/>
                </a:lnTo>
                <a:cubicBezTo>
                  <a:pt x="70987" y="32686"/>
                  <a:pt x="71420" y="32686"/>
                  <a:pt x="71557" y="32390"/>
                </a:cubicBezTo>
                <a:lnTo>
                  <a:pt x="71557" y="32390"/>
                </a:lnTo>
                <a:cubicBezTo>
                  <a:pt x="71694" y="32093"/>
                  <a:pt x="71032" y="31362"/>
                  <a:pt x="71055" y="30952"/>
                </a:cubicBezTo>
                <a:lnTo>
                  <a:pt x="71055" y="30952"/>
                </a:lnTo>
                <a:cubicBezTo>
                  <a:pt x="71078" y="30609"/>
                  <a:pt x="71649" y="30039"/>
                  <a:pt x="71512" y="29628"/>
                </a:cubicBezTo>
                <a:lnTo>
                  <a:pt x="71512" y="29628"/>
                </a:lnTo>
                <a:cubicBezTo>
                  <a:pt x="71375" y="29308"/>
                  <a:pt x="70850" y="29034"/>
                  <a:pt x="70576" y="28692"/>
                </a:cubicBezTo>
                <a:lnTo>
                  <a:pt x="70576" y="28692"/>
                </a:lnTo>
                <a:cubicBezTo>
                  <a:pt x="70348" y="28372"/>
                  <a:pt x="69800" y="28372"/>
                  <a:pt x="69572" y="28167"/>
                </a:cubicBezTo>
                <a:lnTo>
                  <a:pt x="69572" y="28167"/>
                </a:lnTo>
                <a:cubicBezTo>
                  <a:pt x="69275" y="27893"/>
                  <a:pt x="69275" y="27277"/>
                  <a:pt x="69001" y="27117"/>
                </a:cubicBezTo>
                <a:lnTo>
                  <a:pt x="69001" y="27117"/>
                </a:lnTo>
                <a:cubicBezTo>
                  <a:pt x="68659" y="26889"/>
                  <a:pt x="68202" y="26820"/>
                  <a:pt x="67928" y="26752"/>
                </a:cubicBezTo>
                <a:lnTo>
                  <a:pt x="67928" y="26752"/>
                </a:lnTo>
                <a:cubicBezTo>
                  <a:pt x="67289" y="26569"/>
                  <a:pt x="67221" y="26090"/>
                  <a:pt x="66696" y="26181"/>
                </a:cubicBezTo>
                <a:lnTo>
                  <a:pt x="66696" y="26181"/>
                </a:lnTo>
                <a:cubicBezTo>
                  <a:pt x="66650" y="26204"/>
                  <a:pt x="66627" y="26204"/>
                  <a:pt x="66581" y="26204"/>
                </a:cubicBezTo>
                <a:lnTo>
                  <a:pt x="66581" y="26204"/>
                </a:lnTo>
                <a:cubicBezTo>
                  <a:pt x="66627" y="26181"/>
                  <a:pt x="66627" y="26090"/>
                  <a:pt x="66467" y="25953"/>
                </a:cubicBezTo>
                <a:lnTo>
                  <a:pt x="66467" y="25953"/>
                </a:lnTo>
                <a:cubicBezTo>
                  <a:pt x="66376" y="25862"/>
                  <a:pt x="66079" y="25930"/>
                  <a:pt x="65737" y="25999"/>
                </a:cubicBezTo>
                <a:lnTo>
                  <a:pt x="65737" y="25999"/>
                </a:lnTo>
                <a:cubicBezTo>
                  <a:pt x="65258" y="26090"/>
                  <a:pt x="64755" y="26158"/>
                  <a:pt x="64710" y="25930"/>
                </a:cubicBezTo>
                <a:lnTo>
                  <a:pt x="64710" y="25930"/>
                </a:lnTo>
                <a:cubicBezTo>
                  <a:pt x="64641" y="25679"/>
                  <a:pt x="64664" y="25154"/>
                  <a:pt x="64664" y="24766"/>
                </a:cubicBezTo>
                <a:lnTo>
                  <a:pt x="64664" y="24766"/>
                </a:lnTo>
                <a:cubicBezTo>
                  <a:pt x="64664" y="24378"/>
                  <a:pt x="65509" y="24081"/>
                  <a:pt x="65554" y="23762"/>
                </a:cubicBezTo>
                <a:lnTo>
                  <a:pt x="65554" y="23762"/>
                </a:lnTo>
                <a:cubicBezTo>
                  <a:pt x="65623" y="23396"/>
                  <a:pt x="66376" y="23259"/>
                  <a:pt x="66467" y="22963"/>
                </a:cubicBezTo>
                <a:lnTo>
                  <a:pt x="66467" y="22963"/>
                </a:lnTo>
                <a:cubicBezTo>
                  <a:pt x="66559" y="22598"/>
                  <a:pt x="65006" y="21867"/>
                  <a:pt x="65075" y="21548"/>
                </a:cubicBezTo>
                <a:lnTo>
                  <a:pt x="65075" y="21548"/>
                </a:lnTo>
                <a:cubicBezTo>
                  <a:pt x="65166" y="21205"/>
                  <a:pt x="65919" y="21068"/>
                  <a:pt x="65897" y="20726"/>
                </a:cubicBezTo>
                <a:lnTo>
                  <a:pt x="65897" y="20726"/>
                </a:lnTo>
                <a:cubicBezTo>
                  <a:pt x="65897" y="20406"/>
                  <a:pt x="66490" y="19904"/>
                  <a:pt x="66376" y="19539"/>
                </a:cubicBezTo>
                <a:lnTo>
                  <a:pt x="66376" y="19539"/>
                </a:lnTo>
                <a:cubicBezTo>
                  <a:pt x="66239" y="19105"/>
                  <a:pt x="65326" y="19197"/>
                  <a:pt x="64870" y="19128"/>
                </a:cubicBezTo>
                <a:lnTo>
                  <a:pt x="64870" y="19128"/>
                </a:lnTo>
                <a:cubicBezTo>
                  <a:pt x="64527" y="19060"/>
                  <a:pt x="64048" y="18535"/>
                  <a:pt x="63614" y="18603"/>
                </a:cubicBezTo>
                <a:lnTo>
                  <a:pt x="63614" y="18603"/>
                </a:lnTo>
                <a:cubicBezTo>
                  <a:pt x="63203" y="18672"/>
                  <a:pt x="62998" y="19767"/>
                  <a:pt x="62610" y="19859"/>
                </a:cubicBezTo>
                <a:lnTo>
                  <a:pt x="62610" y="19859"/>
                </a:lnTo>
                <a:cubicBezTo>
                  <a:pt x="62382" y="19904"/>
                  <a:pt x="62085" y="19607"/>
                  <a:pt x="61788" y="19311"/>
                </a:cubicBezTo>
                <a:lnTo>
                  <a:pt x="61788" y="19311"/>
                </a:lnTo>
                <a:cubicBezTo>
                  <a:pt x="61514" y="19014"/>
                  <a:pt x="61217" y="18717"/>
                  <a:pt x="61058" y="18763"/>
                </a:cubicBezTo>
                <a:lnTo>
                  <a:pt x="61058" y="18763"/>
                </a:lnTo>
                <a:cubicBezTo>
                  <a:pt x="60419" y="18946"/>
                  <a:pt x="59437" y="20269"/>
                  <a:pt x="59346" y="20132"/>
                </a:cubicBezTo>
                <a:lnTo>
                  <a:pt x="59346" y="20132"/>
                </a:lnTo>
                <a:cubicBezTo>
                  <a:pt x="59254" y="19973"/>
                  <a:pt x="59346" y="19037"/>
                  <a:pt x="58798" y="19197"/>
                </a:cubicBezTo>
                <a:lnTo>
                  <a:pt x="58798" y="19197"/>
                </a:lnTo>
                <a:cubicBezTo>
                  <a:pt x="58478" y="19311"/>
                  <a:pt x="58387" y="20361"/>
                  <a:pt x="58022" y="20452"/>
                </a:cubicBezTo>
                <a:lnTo>
                  <a:pt x="58022" y="20452"/>
                </a:lnTo>
                <a:cubicBezTo>
                  <a:pt x="57634" y="20566"/>
                  <a:pt x="57223" y="19813"/>
                  <a:pt x="56903" y="19790"/>
                </a:cubicBezTo>
                <a:lnTo>
                  <a:pt x="56903" y="19790"/>
                </a:lnTo>
                <a:cubicBezTo>
                  <a:pt x="56744" y="19790"/>
                  <a:pt x="56538" y="19859"/>
                  <a:pt x="56333" y="19904"/>
                </a:cubicBezTo>
                <a:lnTo>
                  <a:pt x="56333" y="19904"/>
                </a:lnTo>
                <a:cubicBezTo>
                  <a:pt x="55990" y="20018"/>
                  <a:pt x="55625" y="20132"/>
                  <a:pt x="55534" y="19881"/>
                </a:cubicBezTo>
                <a:lnTo>
                  <a:pt x="55534" y="19881"/>
                </a:lnTo>
                <a:cubicBezTo>
                  <a:pt x="55420" y="19607"/>
                  <a:pt x="56652" y="18946"/>
                  <a:pt x="56607" y="18489"/>
                </a:cubicBezTo>
                <a:lnTo>
                  <a:pt x="56607" y="18489"/>
                </a:lnTo>
                <a:cubicBezTo>
                  <a:pt x="56561" y="18147"/>
                  <a:pt x="56515" y="17804"/>
                  <a:pt x="56493" y="17393"/>
                </a:cubicBezTo>
                <a:lnTo>
                  <a:pt x="56493" y="17393"/>
                </a:lnTo>
                <a:cubicBezTo>
                  <a:pt x="56470" y="17028"/>
                  <a:pt x="55214" y="16731"/>
                  <a:pt x="55192" y="16343"/>
                </a:cubicBezTo>
                <a:lnTo>
                  <a:pt x="55192" y="16343"/>
                </a:lnTo>
                <a:cubicBezTo>
                  <a:pt x="55169" y="15955"/>
                  <a:pt x="56242" y="15499"/>
                  <a:pt x="56196" y="15134"/>
                </a:cubicBezTo>
                <a:lnTo>
                  <a:pt x="56196" y="15134"/>
                </a:lnTo>
                <a:cubicBezTo>
                  <a:pt x="56173" y="14746"/>
                  <a:pt x="54667" y="14495"/>
                  <a:pt x="54621" y="14129"/>
                </a:cubicBezTo>
                <a:lnTo>
                  <a:pt x="54621" y="14129"/>
                </a:lnTo>
                <a:cubicBezTo>
                  <a:pt x="54575" y="13719"/>
                  <a:pt x="55146" y="13285"/>
                  <a:pt x="55077" y="12942"/>
                </a:cubicBezTo>
                <a:lnTo>
                  <a:pt x="55077" y="12942"/>
                </a:lnTo>
                <a:cubicBezTo>
                  <a:pt x="54963" y="12486"/>
                  <a:pt x="55237" y="11893"/>
                  <a:pt x="55055" y="11664"/>
                </a:cubicBezTo>
                <a:lnTo>
                  <a:pt x="55055" y="11664"/>
                </a:lnTo>
                <a:cubicBezTo>
                  <a:pt x="54781" y="11345"/>
                  <a:pt x="54712" y="11025"/>
                  <a:pt x="54552" y="10774"/>
                </a:cubicBezTo>
                <a:lnTo>
                  <a:pt x="54552" y="10774"/>
                </a:lnTo>
                <a:cubicBezTo>
                  <a:pt x="54324" y="10409"/>
                  <a:pt x="53571" y="10569"/>
                  <a:pt x="53343" y="10340"/>
                </a:cubicBezTo>
                <a:lnTo>
                  <a:pt x="53343" y="10340"/>
                </a:lnTo>
                <a:cubicBezTo>
                  <a:pt x="53114" y="10112"/>
                  <a:pt x="53092" y="9656"/>
                  <a:pt x="52635" y="9610"/>
                </a:cubicBezTo>
                <a:lnTo>
                  <a:pt x="52635" y="9610"/>
                </a:lnTo>
                <a:cubicBezTo>
                  <a:pt x="52293" y="9587"/>
                  <a:pt x="52065" y="9907"/>
                  <a:pt x="51745" y="10112"/>
                </a:cubicBezTo>
                <a:lnTo>
                  <a:pt x="51745" y="10112"/>
                </a:lnTo>
                <a:cubicBezTo>
                  <a:pt x="51471" y="10272"/>
                  <a:pt x="51357" y="10614"/>
                  <a:pt x="51106" y="10843"/>
                </a:cubicBezTo>
                <a:lnTo>
                  <a:pt x="51106" y="10843"/>
                </a:lnTo>
                <a:cubicBezTo>
                  <a:pt x="50969" y="10957"/>
                  <a:pt x="50718" y="10957"/>
                  <a:pt x="50467" y="10934"/>
                </a:cubicBezTo>
                <a:lnTo>
                  <a:pt x="50467" y="10934"/>
                </a:lnTo>
                <a:cubicBezTo>
                  <a:pt x="50216" y="10911"/>
                  <a:pt x="49987" y="10888"/>
                  <a:pt x="49873" y="11002"/>
                </a:cubicBezTo>
                <a:lnTo>
                  <a:pt x="49873" y="11002"/>
                </a:lnTo>
                <a:cubicBezTo>
                  <a:pt x="49577" y="11253"/>
                  <a:pt x="49577" y="12281"/>
                  <a:pt x="49303" y="12303"/>
                </a:cubicBezTo>
                <a:lnTo>
                  <a:pt x="49303" y="12303"/>
                </a:lnTo>
                <a:cubicBezTo>
                  <a:pt x="49029" y="12349"/>
                  <a:pt x="48298" y="12052"/>
                  <a:pt x="47819" y="11801"/>
                </a:cubicBezTo>
                <a:lnTo>
                  <a:pt x="47819" y="11801"/>
                </a:lnTo>
                <a:cubicBezTo>
                  <a:pt x="47454" y="11619"/>
                  <a:pt x="47157" y="11139"/>
                  <a:pt x="46815" y="10911"/>
                </a:cubicBezTo>
                <a:lnTo>
                  <a:pt x="46815" y="10911"/>
                </a:lnTo>
                <a:cubicBezTo>
                  <a:pt x="46198" y="10523"/>
                  <a:pt x="45970" y="10751"/>
                  <a:pt x="45559" y="10249"/>
                </a:cubicBezTo>
                <a:lnTo>
                  <a:pt x="45559" y="10249"/>
                </a:lnTo>
                <a:cubicBezTo>
                  <a:pt x="45217" y="9838"/>
                  <a:pt x="45833" y="9359"/>
                  <a:pt x="45536" y="8902"/>
                </a:cubicBezTo>
                <a:lnTo>
                  <a:pt x="45536" y="8902"/>
                </a:lnTo>
                <a:cubicBezTo>
                  <a:pt x="45240" y="8469"/>
                  <a:pt x="44760" y="8788"/>
                  <a:pt x="44464" y="8355"/>
                </a:cubicBezTo>
                <a:lnTo>
                  <a:pt x="44464" y="8355"/>
                </a:lnTo>
                <a:cubicBezTo>
                  <a:pt x="44167" y="7898"/>
                  <a:pt x="44852" y="7556"/>
                  <a:pt x="44646" y="7054"/>
                </a:cubicBezTo>
                <a:lnTo>
                  <a:pt x="44646" y="7054"/>
                </a:lnTo>
                <a:cubicBezTo>
                  <a:pt x="44372" y="6460"/>
                  <a:pt x="44258" y="6209"/>
                  <a:pt x="43665" y="5821"/>
                </a:cubicBezTo>
                <a:lnTo>
                  <a:pt x="43665" y="5821"/>
                </a:lnTo>
                <a:cubicBezTo>
                  <a:pt x="43345" y="5616"/>
                  <a:pt x="43254" y="5342"/>
                  <a:pt x="43026" y="5159"/>
                </a:cubicBezTo>
                <a:lnTo>
                  <a:pt x="43026" y="5159"/>
                </a:lnTo>
                <a:cubicBezTo>
                  <a:pt x="42820" y="4999"/>
                  <a:pt x="42227" y="4748"/>
                  <a:pt x="41816" y="4748"/>
                </a:cubicBezTo>
                <a:lnTo>
                  <a:pt x="41816" y="4748"/>
                </a:lnTo>
                <a:cubicBezTo>
                  <a:pt x="41086" y="4748"/>
                  <a:pt x="41976" y="5296"/>
                  <a:pt x="40994" y="5159"/>
                </a:cubicBezTo>
                <a:lnTo>
                  <a:pt x="40994" y="5159"/>
                </a:lnTo>
                <a:cubicBezTo>
                  <a:pt x="40903" y="5159"/>
                  <a:pt x="40766" y="5182"/>
                  <a:pt x="40606" y="5228"/>
                </a:cubicBezTo>
                <a:lnTo>
                  <a:pt x="40606" y="5228"/>
                </a:lnTo>
                <a:cubicBezTo>
                  <a:pt x="40424" y="5273"/>
                  <a:pt x="40173" y="5319"/>
                  <a:pt x="39899" y="5250"/>
                </a:cubicBezTo>
                <a:lnTo>
                  <a:pt x="39899" y="5250"/>
                </a:lnTo>
                <a:cubicBezTo>
                  <a:pt x="39739" y="5205"/>
                  <a:pt x="39556" y="5228"/>
                  <a:pt x="39396" y="5228"/>
                </a:cubicBezTo>
                <a:lnTo>
                  <a:pt x="39396" y="5228"/>
                </a:lnTo>
                <a:cubicBezTo>
                  <a:pt x="39168" y="5250"/>
                  <a:pt x="38940" y="5250"/>
                  <a:pt x="38735" y="5159"/>
                </a:cubicBezTo>
                <a:lnTo>
                  <a:pt x="38735" y="5159"/>
                </a:lnTo>
                <a:cubicBezTo>
                  <a:pt x="38392" y="4999"/>
                  <a:pt x="38552" y="3995"/>
                  <a:pt x="38232" y="3790"/>
                </a:cubicBezTo>
                <a:lnTo>
                  <a:pt x="38232" y="3790"/>
                </a:lnTo>
                <a:cubicBezTo>
                  <a:pt x="37890" y="3584"/>
                  <a:pt x="37456" y="3653"/>
                  <a:pt x="37160" y="3447"/>
                </a:cubicBezTo>
                <a:lnTo>
                  <a:pt x="37160" y="3447"/>
                </a:lnTo>
                <a:cubicBezTo>
                  <a:pt x="36840" y="3196"/>
                  <a:pt x="36520" y="3036"/>
                  <a:pt x="36269" y="2808"/>
                </a:cubicBezTo>
                <a:lnTo>
                  <a:pt x="36269" y="2808"/>
                </a:lnTo>
                <a:cubicBezTo>
                  <a:pt x="35767" y="2352"/>
                  <a:pt x="35767" y="2625"/>
                  <a:pt x="35448" y="2146"/>
                </a:cubicBezTo>
                <a:lnTo>
                  <a:pt x="35448" y="2146"/>
                </a:lnTo>
                <a:cubicBezTo>
                  <a:pt x="35219" y="1827"/>
                  <a:pt x="34991" y="1895"/>
                  <a:pt x="34694" y="1964"/>
                </a:cubicBezTo>
                <a:lnTo>
                  <a:pt x="34694" y="1964"/>
                </a:lnTo>
                <a:cubicBezTo>
                  <a:pt x="34535" y="2009"/>
                  <a:pt x="34352" y="2055"/>
                  <a:pt x="34147" y="2032"/>
                </a:cubicBezTo>
                <a:lnTo>
                  <a:pt x="34147" y="2032"/>
                </a:lnTo>
                <a:cubicBezTo>
                  <a:pt x="33850" y="1986"/>
                  <a:pt x="33530" y="1644"/>
                  <a:pt x="33142" y="2123"/>
                </a:cubicBezTo>
                <a:lnTo>
                  <a:pt x="33142" y="2123"/>
                </a:lnTo>
                <a:cubicBezTo>
                  <a:pt x="32914" y="2420"/>
                  <a:pt x="32754" y="2740"/>
                  <a:pt x="32526" y="2968"/>
                </a:cubicBezTo>
                <a:lnTo>
                  <a:pt x="32526" y="2968"/>
                </a:lnTo>
                <a:cubicBezTo>
                  <a:pt x="32275" y="3265"/>
                  <a:pt x="32343" y="3972"/>
                  <a:pt x="32070" y="4155"/>
                </a:cubicBezTo>
                <a:lnTo>
                  <a:pt x="32070" y="4155"/>
                </a:lnTo>
                <a:cubicBezTo>
                  <a:pt x="31750" y="4383"/>
                  <a:pt x="31088" y="4908"/>
                  <a:pt x="30746" y="4908"/>
                </a:cubicBezTo>
                <a:lnTo>
                  <a:pt x="30746" y="4908"/>
                </a:lnTo>
                <a:cubicBezTo>
                  <a:pt x="30426" y="4885"/>
                  <a:pt x="30586" y="3310"/>
                  <a:pt x="30244" y="3059"/>
                </a:cubicBezTo>
                <a:lnTo>
                  <a:pt x="30244" y="3059"/>
                </a:lnTo>
                <a:cubicBezTo>
                  <a:pt x="29970" y="2831"/>
                  <a:pt x="29399" y="3059"/>
                  <a:pt x="29171" y="2762"/>
                </a:cubicBezTo>
                <a:lnTo>
                  <a:pt x="29171" y="2762"/>
                </a:lnTo>
                <a:cubicBezTo>
                  <a:pt x="29057" y="2603"/>
                  <a:pt x="28760" y="2625"/>
                  <a:pt x="28440" y="2625"/>
                </a:cubicBezTo>
                <a:lnTo>
                  <a:pt x="28440" y="2625"/>
                </a:lnTo>
                <a:cubicBezTo>
                  <a:pt x="28144" y="2648"/>
                  <a:pt x="27847" y="2648"/>
                  <a:pt x="27733" y="2511"/>
                </a:cubicBezTo>
                <a:lnTo>
                  <a:pt x="27733" y="2511"/>
                </a:lnTo>
                <a:cubicBezTo>
                  <a:pt x="27504" y="2215"/>
                  <a:pt x="28258" y="914"/>
                  <a:pt x="27961" y="708"/>
                </a:cubicBezTo>
                <a:lnTo>
                  <a:pt x="27961" y="708"/>
                </a:lnTo>
                <a:cubicBezTo>
                  <a:pt x="27687" y="503"/>
                  <a:pt x="27048" y="548"/>
                  <a:pt x="26660" y="503"/>
                </a:cubicBezTo>
                <a:lnTo>
                  <a:pt x="26660" y="503"/>
                </a:lnTo>
                <a:cubicBezTo>
                  <a:pt x="26363" y="457"/>
                  <a:pt x="25861" y="1"/>
                  <a:pt x="25450" y="1"/>
                </a:cubicBezTo>
                <a:lnTo>
                  <a:pt x="25450" y="1"/>
                </a:lnTo>
                <a:cubicBezTo>
                  <a:pt x="25427" y="1"/>
                  <a:pt x="25405" y="1"/>
                  <a:pt x="25359" y="1"/>
                </a:cubicBezTo>
                <a:moveTo>
                  <a:pt x="525" y="42775"/>
                </a:moveTo>
                <a:cubicBezTo>
                  <a:pt x="502" y="42775"/>
                  <a:pt x="525" y="42798"/>
                  <a:pt x="548" y="42775"/>
                </a:cubicBezTo>
                <a:lnTo>
                  <a:pt x="548" y="42775"/>
                </a:lnTo>
                <a:cubicBezTo>
                  <a:pt x="548" y="42775"/>
                  <a:pt x="548" y="42775"/>
                  <a:pt x="548" y="42775"/>
                </a:cubicBezTo>
                <a:lnTo>
                  <a:pt x="548" y="42775"/>
                </a:lnTo>
                <a:cubicBezTo>
                  <a:pt x="525" y="42775"/>
                  <a:pt x="525" y="42775"/>
                  <a:pt x="525" y="42775"/>
                </a:cubicBezTo>
                <a:close/>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23"/>
          <p:cNvSpPr/>
          <p:nvPr/>
        </p:nvSpPr>
        <p:spPr>
          <a:xfrm>
            <a:off x="210411" y="4239234"/>
            <a:ext cx="207005" cy="832502"/>
          </a:xfrm>
          <a:custGeom>
            <a:rect b="b" l="l" r="r" t="t"/>
            <a:pathLst>
              <a:path extrusionOk="0" h="24516" w="6096">
                <a:moveTo>
                  <a:pt x="1325" y="1599"/>
                </a:moveTo>
                <a:cubicBezTo>
                  <a:pt x="1188" y="2055"/>
                  <a:pt x="1005" y="2648"/>
                  <a:pt x="708" y="3584"/>
                </a:cubicBezTo>
                <a:lnTo>
                  <a:pt x="708" y="3584"/>
                </a:lnTo>
                <a:cubicBezTo>
                  <a:pt x="1" y="5753"/>
                  <a:pt x="754" y="6780"/>
                  <a:pt x="686" y="8286"/>
                </a:cubicBezTo>
                <a:lnTo>
                  <a:pt x="686" y="8286"/>
                </a:lnTo>
                <a:cubicBezTo>
                  <a:pt x="640" y="9816"/>
                  <a:pt x="708" y="11505"/>
                  <a:pt x="800" y="13354"/>
                </a:cubicBezTo>
                <a:lnTo>
                  <a:pt x="800" y="13354"/>
                </a:lnTo>
                <a:cubicBezTo>
                  <a:pt x="891" y="15202"/>
                  <a:pt x="1644" y="16435"/>
                  <a:pt x="1781" y="17439"/>
                </a:cubicBezTo>
                <a:lnTo>
                  <a:pt x="1781" y="17439"/>
                </a:lnTo>
                <a:cubicBezTo>
                  <a:pt x="1941" y="18444"/>
                  <a:pt x="2078" y="19265"/>
                  <a:pt x="2671" y="20498"/>
                </a:cubicBezTo>
                <a:lnTo>
                  <a:pt x="2671" y="20498"/>
                </a:lnTo>
                <a:cubicBezTo>
                  <a:pt x="3037" y="21228"/>
                  <a:pt x="3082" y="21799"/>
                  <a:pt x="3744" y="22621"/>
                </a:cubicBezTo>
                <a:lnTo>
                  <a:pt x="3744" y="22621"/>
                </a:lnTo>
                <a:cubicBezTo>
                  <a:pt x="4155" y="23146"/>
                  <a:pt x="4840" y="23762"/>
                  <a:pt x="6027" y="24515"/>
                </a:cubicBezTo>
                <a:lnTo>
                  <a:pt x="6027" y="24515"/>
                </a:lnTo>
                <a:cubicBezTo>
                  <a:pt x="6095" y="23625"/>
                  <a:pt x="5365" y="21502"/>
                  <a:pt x="4657" y="19653"/>
                </a:cubicBezTo>
                <a:lnTo>
                  <a:pt x="4657" y="19653"/>
                </a:lnTo>
                <a:cubicBezTo>
                  <a:pt x="3972" y="17782"/>
                  <a:pt x="4246" y="19083"/>
                  <a:pt x="3881" y="17622"/>
                </a:cubicBezTo>
                <a:lnTo>
                  <a:pt x="3881" y="17622"/>
                </a:lnTo>
                <a:cubicBezTo>
                  <a:pt x="3516" y="16138"/>
                  <a:pt x="3562" y="15294"/>
                  <a:pt x="3082" y="12829"/>
                </a:cubicBezTo>
                <a:lnTo>
                  <a:pt x="3082" y="12829"/>
                </a:lnTo>
                <a:cubicBezTo>
                  <a:pt x="2671" y="10341"/>
                  <a:pt x="2922" y="10934"/>
                  <a:pt x="2534" y="8948"/>
                </a:cubicBezTo>
                <a:lnTo>
                  <a:pt x="2534" y="8948"/>
                </a:lnTo>
                <a:cubicBezTo>
                  <a:pt x="2192" y="6985"/>
                  <a:pt x="2055" y="5913"/>
                  <a:pt x="2101" y="4429"/>
                </a:cubicBezTo>
                <a:lnTo>
                  <a:pt x="2101" y="4429"/>
                </a:lnTo>
                <a:cubicBezTo>
                  <a:pt x="2169" y="2945"/>
                  <a:pt x="1850" y="1964"/>
                  <a:pt x="1576" y="1"/>
                </a:cubicBezTo>
                <a:lnTo>
                  <a:pt x="1576" y="1"/>
                </a:lnTo>
                <a:cubicBezTo>
                  <a:pt x="1530" y="594"/>
                  <a:pt x="1484" y="982"/>
                  <a:pt x="1325" y="1599"/>
                </a:cubicBezTo>
              </a:path>
            </a:pathLst>
          </a:custGeom>
          <a:solidFill>
            <a:srgbClr val="5948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23"/>
          <p:cNvSpPr/>
          <p:nvPr/>
        </p:nvSpPr>
        <p:spPr>
          <a:xfrm>
            <a:off x="210411" y="4293497"/>
            <a:ext cx="204662" cy="778238"/>
          </a:xfrm>
          <a:custGeom>
            <a:rect b="b" l="l" r="r" t="t"/>
            <a:pathLst>
              <a:path extrusionOk="0" h="22918" w="6027">
                <a:moveTo>
                  <a:pt x="708" y="1986"/>
                </a:moveTo>
                <a:cubicBezTo>
                  <a:pt x="1" y="4155"/>
                  <a:pt x="252" y="5387"/>
                  <a:pt x="183" y="6917"/>
                </a:cubicBezTo>
                <a:lnTo>
                  <a:pt x="183" y="6917"/>
                </a:lnTo>
                <a:cubicBezTo>
                  <a:pt x="138" y="8446"/>
                  <a:pt x="708" y="9907"/>
                  <a:pt x="800" y="11756"/>
                </a:cubicBezTo>
                <a:lnTo>
                  <a:pt x="800" y="11756"/>
                </a:lnTo>
                <a:cubicBezTo>
                  <a:pt x="891" y="13604"/>
                  <a:pt x="1644" y="14837"/>
                  <a:pt x="1781" y="15841"/>
                </a:cubicBezTo>
                <a:lnTo>
                  <a:pt x="1781" y="15841"/>
                </a:lnTo>
                <a:cubicBezTo>
                  <a:pt x="1941" y="16846"/>
                  <a:pt x="2078" y="17667"/>
                  <a:pt x="2671" y="18900"/>
                </a:cubicBezTo>
                <a:lnTo>
                  <a:pt x="2671" y="18900"/>
                </a:lnTo>
                <a:cubicBezTo>
                  <a:pt x="3037" y="19630"/>
                  <a:pt x="3082" y="20201"/>
                  <a:pt x="3744" y="21023"/>
                </a:cubicBezTo>
                <a:lnTo>
                  <a:pt x="3744" y="21023"/>
                </a:lnTo>
                <a:cubicBezTo>
                  <a:pt x="4657" y="21844"/>
                  <a:pt x="5479" y="22529"/>
                  <a:pt x="6027" y="22917"/>
                </a:cubicBezTo>
                <a:lnTo>
                  <a:pt x="6027" y="22917"/>
                </a:lnTo>
                <a:cubicBezTo>
                  <a:pt x="5958" y="22849"/>
                  <a:pt x="4520" y="20064"/>
                  <a:pt x="3767" y="18991"/>
                </a:cubicBezTo>
                <a:lnTo>
                  <a:pt x="3767" y="18991"/>
                </a:lnTo>
                <a:cubicBezTo>
                  <a:pt x="2968" y="17918"/>
                  <a:pt x="2808" y="17188"/>
                  <a:pt x="2443" y="15818"/>
                </a:cubicBezTo>
                <a:lnTo>
                  <a:pt x="2443" y="15818"/>
                </a:lnTo>
                <a:cubicBezTo>
                  <a:pt x="2101" y="14449"/>
                  <a:pt x="1895" y="12806"/>
                  <a:pt x="1736" y="10455"/>
                </a:cubicBezTo>
                <a:lnTo>
                  <a:pt x="1736" y="10455"/>
                </a:lnTo>
                <a:cubicBezTo>
                  <a:pt x="1576" y="8126"/>
                  <a:pt x="1165" y="6323"/>
                  <a:pt x="1165" y="4018"/>
                </a:cubicBezTo>
                <a:lnTo>
                  <a:pt x="1165" y="4018"/>
                </a:lnTo>
                <a:cubicBezTo>
                  <a:pt x="1188" y="2352"/>
                  <a:pt x="1188" y="1256"/>
                  <a:pt x="1325" y="1"/>
                </a:cubicBezTo>
                <a:lnTo>
                  <a:pt x="1325" y="1"/>
                </a:lnTo>
                <a:cubicBezTo>
                  <a:pt x="1188" y="457"/>
                  <a:pt x="1005" y="1050"/>
                  <a:pt x="708" y="1986"/>
                </a:cubicBezTo>
                <a:moveTo>
                  <a:pt x="6027" y="22917"/>
                </a:moveTo>
                <a:cubicBezTo>
                  <a:pt x="6027" y="22917"/>
                  <a:pt x="6027" y="22917"/>
                  <a:pt x="6027" y="22917"/>
                </a:cubicBezTo>
                <a:lnTo>
                  <a:pt x="6027" y="22917"/>
                </a:lnTo>
                <a:cubicBezTo>
                  <a:pt x="6027" y="22917"/>
                  <a:pt x="6027" y="22917"/>
                  <a:pt x="6027" y="22917"/>
                </a:cubicBezTo>
                <a:close/>
              </a:path>
            </a:pathLst>
          </a:custGeom>
          <a:solidFill>
            <a:srgbClr val="5948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23"/>
          <p:cNvSpPr/>
          <p:nvPr/>
        </p:nvSpPr>
        <p:spPr>
          <a:xfrm>
            <a:off x="141445" y="4431463"/>
            <a:ext cx="251931" cy="610794"/>
          </a:xfrm>
          <a:custGeom>
            <a:rect b="b" l="l" r="r" t="t"/>
            <a:pathLst>
              <a:path extrusionOk="0" h="17987" w="7419">
                <a:moveTo>
                  <a:pt x="229" y="1279"/>
                </a:moveTo>
                <a:cubicBezTo>
                  <a:pt x="206" y="1644"/>
                  <a:pt x="183" y="2146"/>
                  <a:pt x="115" y="2922"/>
                </a:cubicBezTo>
                <a:lnTo>
                  <a:pt x="115" y="2922"/>
                </a:lnTo>
                <a:cubicBezTo>
                  <a:pt x="0" y="4725"/>
                  <a:pt x="708" y="5364"/>
                  <a:pt x="913" y="6551"/>
                </a:cubicBezTo>
                <a:lnTo>
                  <a:pt x="913" y="6551"/>
                </a:lnTo>
                <a:cubicBezTo>
                  <a:pt x="1119" y="7738"/>
                  <a:pt x="1461" y="9016"/>
                  <a:pt x="1849" y="10409"/>
                </a:cubicBezTo>
                <a:lnTo>
                  <a:pt x="1849" y="10409"/>
                </a:lnTo>
                <a:cubicBezTo>
                  <a:pt x="2214" y="11824"/>
                  <a:pt x="2968" y="12623"/>
                  <a:pt x="3219" y="13353"/>
                </a:cubicBezTo>
                <a:lnTo>
                  <a:pt x="3219" y="13353"/>
                </a:lnTo>
                <a:cubicBezTo>
                  <a:pt x="3493" y="14106"/>
                  <a:pt x="3744" y="14723"/>
                  <a:pt x="4360" y="15544"/>
                </a:cubicBezTo>
                <a:lnTo>
                  <a:pt x="4360" y="15544"/>
                </a:lnTo>
                <a:cubicBezTo>
                  <a:pt x="4748" y="16047"/>
                  <a:pt x="4885" y="16480"/>
                  <a:pt x="5478" y="16982"/>
                </a:cubicBezTo>
                <a:lnTo>
                  <a:pt x="5478" y="16982"/>
                </a:lnTo>
                <a:cubicBezTo>
                  <a:pt x="5867" y="17302"/>
                  <a:pt x="6437" y="17644"/>
                  <a:pt x="7419" y="17987"/>
                </a:cubicBezTo>
                <a:lnTo>
                  <a:pt x="7419" y="17987"/>
                </a:lnTo>
                <a:cubicBezTo>
                  <a:pt x="7304" y="17302"/>
                  <a:pt x="6437" y="15796"/>
                  <a:pt x="5638" y="14517"/>
                </a:cubicBezTo>
                <a:lnTo>
                  <a:pt x="5638" y="14517"/>
                </a:lnTo>
                <a:cubicBezTo>
                  <a:pt x="4839" y="13216"/>
                  <a:pt x="5250" y="14152"/>
                  <a:pt x="4725" y="13102"/>
                </a:cubicBezTo>
                <a:lnTo>
                  <a:pt x="4725" y="13102"/>
                </a:lnTo>
                <a:cubicBezTo>
                  <a:pt x="4223" y="12029"/>
                  <a:pt x="4109" y="11390"/>
                  <a:pt x="3356" y="9564"/>
                </a:cubicBezTo>
                <a:lnTo>
                  <a:pt x="3356" y="9564"/>
                </a:lnTo>
                <a:cubicBezTo>
                  <a:pt x="2648" y="7738"/>
                  <a:pt x="2922" y="8126"/>
                  <a:pt x="2329" y="6711"/>
                </a:cubicBezTo>
                <a:lnTo>
                  <a:pt x="2329" y="6711"/>
                </a:lnTo>
                <a:cubicBezTo>
                  <a:pt x="1735" y="5250"/>
                  <a:pt x="1484" y="4451"/>
                  <a:pt x="1256" y="3310"/>
                </a:cubicBezTo>
                <a:lnTo>
                  <a:pt x="1256" y="3310"/>
                </a:lnTo>
                <a:cubicBezTo>
                  <a:pt x="1050" y="2146"/>
                  <a:pt x="662" y="1461"/>
                  <a:pt x="137" y="0"/>
                </a:cubicBezTo>
                <a:lnTo>
                  <a:pt x="137" y="0"/>
                </a:lnTo>
                <a:cubicBezTo>
                  <a:pt x="206" y="457"/>
                  <a:pt x="229" y="754"/>
                  <a:pt x="229" y="1279"/>
                </a:cubicBezTo>
              </a:path>
            </a:pathLst>
          </a:custGeom>
          <a:solidFill>
            <a:srgbClr val="5948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23"/>
          <p:cNvSpPr/>
          <p:nvPr/>
        </p:nvSpPr>
        <p:spPr>
          <a:xfrm>
            <a:off x="141445" y="4474859"/>
            <a:ext cx="251931" cy="567396"/>
          </a:xfrm>
          <a:custGeom>
            <a:rect b="b" l="l" r="r" t="t"/>
            <a:pathLst>
              <a:path extrusionOk="0" h="16709" w="7419">
                <a:moveTo>
                  <a:pt x="115" y="1644"/>
                </a:moveTo>
                <a:cubicBezTo>
                  <a:pt x="0" y="3447"/>
                  <a:pt x="388" y="4360"/>
                  <a:pt x="594" y="5524"/>
                </a:cubicBezTo>
                <a:lnTo>
                  <a:pt x="594" y="5524"/>
                </a:lnTo>
                <a:cubicBezTo>
                  <a:pt x="799" y="6711"/>
                  <a:pt x="1461" y="7738"/>
                  <a:pt x="1849" y="9131"/>
                </a:cubicBezTo>
                <a:lnTo>
                  <a:pt x="1849" y="9131"/>
                </a:lnTo>
                <a:cubicBezTo>
                  <a:pt x="2214" y="10546"/>
                  <a:pt x="2968" y="11345"/>
                  <a:pt x="3219" y="12075"/>
                </a:cubicBezTo>
                <a:lnTo>
                  <a:pt x="3219" y="12075"/>
                </a:lnTo>
                <a:cubicBezTo>
                  <a:pt x="3493" y="12828"/>
                  <a:pt x="3744" y="13445"/>
                  <a:pt x="4360" y="14266"/>
                </a:cubicBezTo>
                <a:lnTo>
                  <a:pt x="4360" y="14266"/>
                </a:lnTo>
                <a:cubicBezTo>
                  <a:pt x="4748" y="14769"/>
                  <a:pt x="4885" y="15202"/>
                  <a:pt x="5478" y="15704"/>
                </a:cubicBezTo>
                <a:lnTo>
                  <a:pt x="5478" y="15704"/>
                </a:lnTo>
                <a:cubicBezTo>
                  <a:pt x="6255" y="16161"/>
                  <a:pt x="6962" y="16526"/>
                  <a:pt x="7419" y="16709"/>
                </a:cubicBezTo>
                <a:lnTo>
                  <a:pt x="7419" y="16709"/>
                </a:lnTo>
                <a:cubicBezTo>
                  <a:pt x="7350" y="16663"/>
                  <a:pt x="5867" y="14791"/>
                  <a:pt x="5159" y="14129"/>
                </a:cubicBezTo>
                <a:lnTo>
                  <a:pt x="5159" y="14129"/>
                </a:lnTo>
                <a:cubicBezTo>
                  <a:pt x="4406" y="13445"/>
                  <a:pt x="4177" y="12943"/>
                  <a:pt x="3698" y="11938"/>
                </a:cubicBezTo>
                <a:lnTo>
                  <a:pt x="3698" y="11938"/>
                </a:lnTo>
                <a:cubicBezTo>
                  <a:pt x="3219" y="10957"/>
                  <a:pt x="2785" y="9724"/>
                  <a:pt x="2283" y="7967"/>
                </a:cubicBezTo>
                <a:lnTo>
                  <a:pt x="2283" y="7967"/>
                </a:lnTo>
                <a:cubicBezTo>
                  <a:pt x="1781" y="6186"/>
                  <a:pt x="1164" y="4885"/>
                  <a:pt x="799" y="3105"/>
                </a:cubicBezTo>
                <a:lnTo>
                  <a:pt x="799" y="3105"/>
                </a:lnTo>
                <a:cubicBezTo>
                  <a:pt x="548" y="1827"/>
                  <a:pt x="343" y="982"/>
                  <a:pt x="229" y="1"/>
                </a:cubicBezTo>
                <a:lnTo>
                  <a:pt x="229" y="1"/>
                </a:lnTo>
                <a:cubicBezTo>
                  <a:pt x="206" y="366"/>
                  <a:pt x="183" y="868"/>
                  <a:pt x="115" y="1644"/>
                </a:cubicBezTo>
                <a:close/>
                <a:moveTo>
                  <a:pt x="7419" y="16709"/>
                </a:moveTo>
                <a:cubicBezTo>
                  <a:pt x="7419" y="16709"/>
                  <a:pt x="7419" y="16709"/>
                  <a:pt x="7419" y="16709"/>
                </a:cubicBezTo>
                <a:lnTo>
                  <a:pt x="7419" y="16709"/>
                </a:lnTo>
                <a:cubicBezTo>
                  <a:pt x="7419" y="16709"/>
                  <a:pt x="7419" y="16709"/>
                  <a:pt x="7419" y="16709"/>
                </a:cubicBezTo>
                <a:close/>
              </a:path>
            </a:pathLst>
          </a:custGeom>
          <a:solidFill>
            <a:srgbClr val="5948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23"/>
          <p:cNvSpPr/>
          <p:nvPr/>
        </p:nvSpPr>
        <p:spPr>
          <a:xfrm>
            <a:off x="466206" y="4894937"/>
            <a:ext cx="44213" cy="241879"/>
          </a:xfrm>
          <a:custGeom>
            <a:rect b="b" l="l" r="r" t="t"/>
            <a:pathLst>
              <a:path extrusionOk="0" h="7123" w="1302">
                <a:moveTo>
                  <a:pt x="708" y="1690"/>
                </a:moveTo>
                <a:cubicBezTo>
                  <a:pt x="594" y="2352"/>
                  <a:pt x="365" y="3630"/>
                  <a:pt x="343" y="4155"/>
                </a:cubicBezTo>
                <a:lnTo>
                  <a:pt x="343" y="4155"/>
                </a:lnTo>
                <a:cubicBezTo>
                  <a:pt x="343" y="4680"/>
                  <a:pt x="0" y="5913"/>
                  <a:pt x="69" y="7054"/>
                </a:cubicBezTo>
                <a:lnTo>
                  <a:pt x="69" y="7054"/>
                </a:lnTo>
                <a:lnTo>
                  <a:pt x="480" y="7122"/>
                </a:lnTo>
                <a:cubicBezTo>
                  <a:pt x="662" y="6826"/>
                  <a:pt x="1119" y="5730"/>
                  <a:pt x="1210" y="5251"/>
                </a:cubicBezTo>
                <a:lnTo>
                  <a:pt x="1210" y="5251"/>
                </a:lnTo>
                <a:cubicBezTo>
                  <a:pt x="1301" y="4771"/>
                  <a:pt x="1119" y="4383"/>
                  <a:pt x="1096" y="3493"/>
                </a:cubicBezTo>
                <a:lnTo>
                  <a:pt x="1096" y="3493"/>
                </a:lnTo>
                <a:cubicBezTo>
                  <a:pt x="1073" y="2740"/>
                  <a:pt x="1256" y="1393"/>
                  <a:pt x="1210" y="457"/>
                </a:cubicBezTo>
                <a:lnTo>
                  <a:pt x="1210" y="457"/>
                </a:lnTo>
                <a:cubicBezTo>
                  <a:pt x="1210" y="275"/>
                  <a:pt x="1187" y="138"/>
                  <a:pt x="1187" y="1"/>
                </a:cubicBezTo>
                <a:lnTo>
                  <a:pt x="1187" y="1"/>
                </a:lnTo>
                <a:cubicBezTo>
                  <a:pt x="1210" y="457"/>
                  <a:pt x="822" y="1028"/>
                  <a:pt x="708" y="1690"/>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23"/>
          <p:cNvSpPr/>
          <p:nvPr/>
        </p:nvSpPr>
        <p:spPr>
          <a:xfrm>
            <a:off x="473167" y="4910455"/>
            <a:ext cx="37251" cy="226361"/>
          </a:xfrm>
          <a:custGeom>
            <a:rect b="b" l="l" r="r" t="t"/>
            <a:pathLst>
              <a:path extrusionOk="0" h="6666" w="1097">
                <a:moveTo>
                  <a:pt x="594" y="2306"/>
                </a:moveTo>
                <a:cubicBezTo>
                  <a:pt x="526" y="3219"/>
                  <a:pt x="685" y="4041"/>
                  <a:pt x="617" y="4565"/>
                </a:cubicBezTo>
                <a:lnTo>
                  <a:pt x="617" y="4565"/>
                </a:lnTo>
                <a:cubicBezTo>
                  <a:pt x="571" y="5113"/>
                  <a:pt x="92" y="6209"/>
                  <a:pt x="1" y="6620"/>
                </a:cubicBezTo>
                <a:lnTo>
                  <a:pt x="1" y="6620"/>
                </a:lnTo>
                <a:lnTo>
                  <a:pt x="275" y="6665"/>
                </a:lnTo>
                <a:cubicBezTo>
                  <a:pt x="457" y="6369"/>
                  <a:pt x="914" y="5273"/>
                  <a:pt x="1005" y="4794"/>
                </a:cubicBezTo>
                <a:lnTo>
                  <a:pt x="1005" y="4794"/>
                </a:lnTo>
                <a:cubicBezTo>
                  <a:pt x="1096" y="4314"/>
                  <a:pt x="914" y="3926"/>
                  <a:pt x="891" y="3036"/>
                </a:cubicBezTo>
                <a:lnTo>
                  <a:pt x="891" y="3036"/>
                </a:lnTo>
                <a:cubicBezTo>
                  <a:pt x="868" y="2283"/>
                  <a:pt x="1051" y="936"/>
                  <a:pt x="1005" y="0"/>
                </a:cubicBezTo>
                <a:lnTo>
                  <a:pt x="1005" y="0"/>
                </a:lnTo>
                <a:cubicBezTo>
                  <a:pt x="982" y="708"/>
                  <a:pt x="663" y="1575"/>
                  <a:pt x="594" y="2306"/>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23"/>
          <p:cNvSpPr/>
          <p:nvPr/>
        </p:nvSpPr>
        <p:spPr>
          <a:xfrm>
            <a:off x="468515" y="4815105"/>
            <a:ext cx="110871" cy="326366"/>
          </a:xfrm>
          <a:custGeom>
            <a:rect b="b" l="l" r="r" t="t"/>
            <a:pathLst>
              <a:path extrusionOk="0" h="9611" w="3265">
                <a:moveTo>
                  <a:pt x="2397" y="2238"/>
                </a:moveTo>
                <a:cubicBezTo>
                  <a:pt x="2123" y="3128"/>
                  <a:pt x="1530" y="4840"/>
                  <a:pt x="1347" y="5547"/>
                </a:cubicBezTo>
                <a:lnTo>
                  <a:pt x="1347" y="5547"/>
                </a:lnTo>
                <a:cubicBezTo>
                  <a:pt x="1165" y="6278"/>
                  <a:pt x="389" y="7921"/>
                  <a:pt x="1" y="9473"/>
                </a:cubicBezTo>
                <a:lnTo>
                  <a:pt x="1" y="9473"/>
                </a:lnTo>
                <a:lnTo>
                  <a:pt x="389" y="9610"/>
                </a:lnTo>
                <a:cubicBezTo>
                  <a:pt x="526" y="9428"/>
                  <a:pt x="822" y="8994"/>
                  <a:pt x="1119" y="8538"/>
                </a:cubicBezTo>
                <a:lnTo>
                  <a:pt x="1119" y="8538"/>
                </a:lnTo>
                <a:cubicBezTo>
                  <a:pt x="1393" y="8058"/>
                  <a:pt x="1667" y="7556"/>
                  <a:pt x="1804" y="7237"/>
                </a:cubicBezTo>
                <a:lnTo>
                  <a:pt x="1804" y="7237"/>
                </a:lnTo>
                <a:cubicBezTo>
                  <a:pt x="2055" y="6620"/>
                  <a:pt x="2032" y="6027"/>
                  <a:pt x="2283" y="4794"/>
                </a:cubicBezTo>
                <a:lnTo>
                  <a:pt x="2283" y="4794"/>
                </a:lnTo>
                <a:cubicBezTo>
                  <a:pt x="2489" y="3744"/>
                  <a:pt x="3036" y="1941"/>
                  <a:pt x="3219" y="617"/>
                </a:cubicBezTo>
                <a:lnTo>
                  <a:pt x="3219" y="617"/>
                </a:lnTo>
                <a:cubicBezTo>
                  <a:pt x="3242" y="389"/>
                  <a:pt x="3265" y="184"/>
                  <a:pt x="3265" y="1"/>
                </a:cubicBezTo>
                <a:lnTo>
                  <a:pt x="3265" y="1"/>
                </a:lnTo>
                <a:cubicBezTo>
                  <a:pt x="3196" y="640"/>
                  <a:pt x="2694" y="1348"/>
                  <a:pt x="2397" y="2238"/>
                </a:cubicBezTo>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23"/>
          <p:cNvSpPr/>
          <p:nvPr/>
        </p:nvSpPr>
        <p:spPr>
          <a:xfrm>
            <a:off x="473167" y="4836056"/>
            <a:ext cx="104691" cy="305414"/>
          </a:xfrm>
          <a:custGeom>
            <a:rect b="b" l="l" r="r" t="t"/>
            <a:pathLst>
              <a:path extrusionOk="0" h="8994" w="3083">
                <a:moveTo>
                  <a:pt x="2055" y="3127"/>
                </a:moveTo>
                <a:cubicBezTo>
                  <a:pt x="1735" y="4383"/>
                  <a:pt x="1621" y="5524"/>
                  <a:pt x="1370" y="6232"/>
                </a:cubicBezTo>
                <a:lnTo>
                  <a:pt x="1370" y="6232"/>
                </a:lnTo>
                <a:cubicBezTo>
                  <a:pt x="1142" y="6962"/>
                  <a:pt x="252" y="8377"/>
                  <a:pt x="1" y="8902"/>
                </a:cubicBezTo>
                <a:lnTo>
                  <a:pt x="1" y="8902"/>
                </a:lnTo>
                <a:lnTo>
                  <a:pt x="252" y="8993"/>
                </a:lnTo>
                <a:cubicBezTo>
                  <a:pt x="389" y="8811"/>
                  <a:pt x="685" y="8377"/>
                  <a:pt x="982" y="7921"/>
                </a:cubicBezTo>
                <a:lnTo>
                  <a:pt x="982" y="7921"/>
                </a:lnTo>
                <a:cubicBezTo>
                  <a:pt x="1256" y="7441"/>
                  <a:pt x="1530" y="6939"/>
                  <a:pt x="1667" y="6620"/>
                </a:cubicBezTo>
                <a:lnTo>
                  <a:pt x="1667" y="6620"/>
                </a:lnTo>
                <a:cubicBezTo>
                  <a:pt x="1918" y="6003"/>
                  <a:pt x="1895" y="5410"/>
                  <a:pt x="2146" y="4177"/>
                </a:cubicBezTo>
                <a:lnTo>
                  <a:pt x="2146" y="4177"/>
                </a:lnTo>
                <a:cubicBezTo>
                  <a:pt x="2352" y="3127"/>
                  <a:pt x="2899" y="1324"/>
                  <a:pt x="3082" y="0"/>
                </a:cubicBezTo>
                <a:lnTo>
                  <a:pt x="3082" y="0"/>
                </a:lnTo>
                <a:cubicBezTo>
                  <a:pt x="2899" y="1005"/>
                  <a:pt x="2352" y="2123"/>
                  <a:pt x="2055" y="3127"/>
                </a:cubicBezTo>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23"/>
          <p:cNvSpPr/>
          <p:nvPr/>
        </p:nvSpPr>
        <p:spPr>
          <a:xfrm>
            <a:off x="513473" y="4914326"/>
            <a:ext cx="47303" cy="244969"/>
          </a:xfrm>
          <a:custGeom>
            <a:rect b="b" l="l" r="r" t="t"/>
            <a:pathLst>
              <a:path extrusionOk="0" h="7214" w="1393">
                <a:moveTo>
                  <a:pt x="799" y="1735"/>
                </a:moveTo>
                <a:cubicBezTo>
                  <a:pt x="708" y="2420"/>
                  <a:pt x="503" y="3698"/>
                  <a:pt x="480" y="4223"/>
                </a:cubicBezTo>
                <a:lnTo>
                  <a:pt x="480" y="4223"/>
                </a:lnTo>
                <a:cubicBezTo>
                  <a:pt x="457" y="4748"/>
                  <a:pt x="46" y="5981"/>
                  <a:pt x="1" y="7122"/>
                </a:cubicBezTo>
                <a:lnTo>
                  <a:pt x="1" y="7122"/>
                </a:lnTo>
                <a:lnTo>
                  <a:pt x="389" y="7213"/>
                </a:lnTo>
                <a:cubicBezTo>
                  <a:pt x="503" y="7076"/>
                  <a:pt x="708" y="6734"/>
                  <a:pt x="868" y="6369"/>
                </a:cubicBezTo>
                <a:lnTo>
                  <a:pt x="868" y="6369"/>
                </a:lnTo>
                <a:cubicBezTo>
                  <a:pt x="1051" y="6026"/>
                  <a:pt x="1210" y="5616"/>
                  <a:pt x="1279" y="5387"/>
                </a:cubicBezTo>
                <a:lnTo>
                  <a:pt x="1279" y="5387"/>
                </a:lnTo>
                <a:cubicBezTo>
                  <a:pt x="1393" y="4908"/>
                  <a:pt x="1233" y="4474"/>
                  <a:pt x="1210" y="3561"/>
                </a:cubicBezTo>
                <a:lnTo>
                  <a:pt x="1210" y="3561"/>
                </a:lnTo>
                <a:cubicBezTo>
                  <a:pt x="1210" y="2808"/>
                  <a:pt x="1370" y="1416"/>
                  <a:pt x="1233" y="457"/>
                </a:cubicBezTo>
                <a:lnTo>
                  <a:pt x="1233" y="457"/>
                </a:lnTo>
                <a:cubicBezTo>
                  <a:pt x="1210" y="297"/>
                  <a:pt x="1187" y="138"/>
                  <a:pt x="1165" y="1"/>
                </a:cubicBezTo>
                <a:lnTo>
                  <a:pt x="1165" y="1"/>
                </a:lnTo>
                <a:cubicBezTo>
                  <a:pt x="1233" y="480"/>
                  <a:pt x="891" y="1073"/>
                  <a:pt x="799" y="1735"/>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23"/>
          <p:cNvSpPr/>
          <p:nvPr/>
        </p:nvSpPr>
        <p:spPr>
          <a:xfrm>
            <a:off x="518125" y="4929844"/>
            <a:ext cx="42651" cy="229451"/>
          </a:xfrm>
          <a:custGeom>
            <a:rect b="b" l="l" r="r" t="t"/>
            <a:pathLst>
              <a:path extrusionOk="0" h="6757" w="1256">
                <a:moveTo>
                  <a:pt x="777" y="2374"/>
                </a:moveTo>
                <a:cubicBezTo>
                  <a:pt x="731" y="3310"/>
                  <a:pt x="868" y="4131"/>
                  <a:pt x="777" y="4679"/>
                </a:cubicBezTo>
                <a:lnTo>
                  <a:pt x="777" y="4679"/>
                </a:lnTo>
                <a:cubicBezTo>
                  <a:pt x="685" y="5227"/>
                  <a:pt x="137" y="6300"/>
                  <a:pt x="1" y="6688"/>
                </a:cubicBezTo>
                <a:lnTo>
                  <a:pt x="1" y="6688"/>
                </a:lnTo>
                <a:lnTo>
                  <a:pt x="252" y="6756"/>
                </a:lnTo>
                <a:cubicBezTo>
                  <a:pt x="366" y="6619"/>
                  <a:pt x="571" y="6277"/>
                  <a:pt x="731" y="5912"/>
                </a:cubicBezTo>
                <a:lnTo>
                  <a:pt x="731" y="5912"/>
                </a:lnTo>
                <a:cubicBezTo>
                  <a:pt x="914" y="5569"/>
                  <a:pt x="1073" y="5159"/>
                  <a:pt x="1142" y="4930"/>
                </a:cubicBezTo>
                <a:lnTo>
                  <a:pt x="1142" y="4930"/>
                </a:lnTo>
                <a:cubicBezTo>
                  <a:pt x="1256" y="4451"/>
                  <a:pt x="1096" y="4017"/>
                  <a:pt x="1073" y="3104"/>
                </a:cubicBezTo>
                <a:lnTo>
                  <a:pt x="1073" y="3104"/>
                </a:lnTo>
                <a:cubicBezTo>
                  <a:pt x="1073" y="2351"/>
                  <a:pt x="1233" y="959"/>
                  <a:pt x="1096" y="0"/>
                </a:cubicBezTo>
                <a:lnTo>
                  <a:pt x="1096" y="0"/>
                </a:lnTo>
                <a:cubicBezTo>
                  <a:pt x="1142" y="730"/>
                  <a:pt x="845" y="1621"/>
                  <a:pt x="777" y="2374"/>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23"/>
          <p:cNvSpPr/>
          <p:nvPr/>
        </p:nvSpPr>
        <p:spPr>
          <a:xfrm>
            <a:off x="535171" y="4901932"/>
            <a:ext cx="89172" cy="278282"/>
          </a:xfrm>
          <a:custGeom>
            <a:rect b="b" l="l" r="r" t="t"/>
            <a:pathLst>
              <a:path extrusionOk="0" h="8195" w="2626">
                <a:moveTo>
                  <a:pt x="1644" y="1758"/>
                </a:moveTo>
                <a:cubicBezTo>
                  <a:pt x="1325" y="2465"/>
                  <a:pt x="800" y="3949"/>
                  <a:pt x="663" y="4565"/>
                </a:cubicBezTo>
                <a:lnTo>
                  <a:pt x="663" y="4565"/>
                </a:lnTo>
                <a:cubicBezTo>
                  <a:pt x="617" y="4885"/>
                  <a:pt x="434" y="5387"/>
                  <a:pt x="275" y="6003"/>
                </a:cubicBezTo>
                <a:lnTo>
                  <a:pt x="275" y="6003"/>
                </a:lnTo>
                <a:cubicBezTo>
                  <a:pt x="115" y="6643"/>
                  <a:pt x="1" y="7464"/>
                  <a:pt x="275" y="8195"/>
                </a:cubicBezTo>
                <a:lnTo>
                  <a:pt x="275" y="8195"/>
                </a:lnTo>
                <a:lnTo>
                  <a:pt x="663" y="8126"/>
                </a:lnTo>
                <a:cubicBezTo>
                  <a:pt x="708" y="7921"/>
                  <a:pt x="777" y="7487"/>
                  <a:pt x="914" y="7076"/>
                </a:cubicBezTo>
                <a:lnTo>
                  <a:pt x="914" y="7076"/>
                </a:lnTo>
                <a:cubicBezTo>
                  <a:pt x="1051" y="6643"/>
                  <a:pt x="1233" y="6232"/>
                  <a:pt x="1302" y="5958"/>
                </a:cubicBezTo>
                <a:lnTo>
                  <a:pt x="1302" y="5958"/>
                </a:lnTo>
                <a:cubicBezTo>
                  <a:pt x="1484" y="5433"/>
                  <a:pt x="1370" y="4953"/>
                  <a:pt x="1553" y="3926"/>
                </a:cubicBezTo>
                <a:lnTo>
                  <a:pt x="1553" y="3926"/>
                </a:lnTo>
                <a:cubicBezTo>
                  <a:pt x="1690" y="3036"/>
                  <a:pt x="2238" y="1575"/>
                  <a:pt x="2511" y="503"/>
                </a:cubicBezTo>
                <a:lnTo>
                  <a:pt x="2511" y="503"/>
                </a:lnTo>
                <a:cubicBezTo>
                  <a:pt x="2557" y="320"/>
                  <a:pt x="2580" y="137"/>
                  <a:pt x="2626" y="0"/>
                </a:cubicBezTo>
                <a:lnTo>
                  <a:pt x="2626" y="0"/>
                </a:lnTo>
                <a:cubicBezTo>
                  <a:pt x="2489" y="525"/>
                  <a:pt x="1941" y="1028"/>
                  <a:pt x="1644" y="1758"/>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23"/>
          <p:cNvSpPr/>
          <p:nvPr/>
        </p:nvSpPr>
        <p:spPr>
          <a:xfrm>
            <a:off x="547565" y="4918978"/>
            <a:ext cx="72907" cy="260454"/>
          </a:xfrm>
          <a:custGeom>
            <a:rect b="b" l="l" r="r" t="t"/>
            <a:pathLst>
              <a:path extrusionOk="0" h="7670" w="2147">
                <a:moveTo>
                  <a:pt x="1074" y="2534"/>
                </a:moveTo>
                <a:cubicBezTo>
                  <a:pt x="754" y="3561"/>
                  <a:pt x="754" y="4543"/>
                  <a:pt x="594" y="5159"/>
                </a:cubicBezTo>
                <a:lnTo>
                  <a:pt x="594" y="5159"/>
                </a:lnTo>
                <a:cubicBezTo>
                  <a:pt x="526" y="5479"/>
                  <a:pt x="343" y="5935"/>
                  <a:pt x="206" y="6414"/>
                </a:cubicBezTo>
                <a:lnTo>
                  <a:pt x="206" y="6414"/>
                </a:lnTo>
                <a:cubicBezTo>
                  <a:pt x="47" y="6894"/>
                  <a:pt x="1" y="7396"/>
                  <a:pt x="47" y="7670"/>
                </a:cubicBezTo>
                <a:lnTo>
                  <a:pt x="47" y="7670"/>
                </a:lnTo>
                <a:lnTo>
                  <a:pt x="298" y="7624"/>
                </a:lnTo>
                <a:cubicBezTo>
                  <a:pt x="343" y="7419"/>
                  <a:pt x="412" y="6985"/>
                  <a:pt x="549" y="6574"/>
                </a:cubicBezTo>
                <a:lnTo>
                  <a:pt x="549" y="6574"/>
                </a:lnTo>
                <a:cubicBezTo>
                  <a:pt x="686" y="6141"/>
                  <a:pt x="868" y="5730"/>
                  <a:pt x="937" y="5456"/>
                </a:cubicBezTo>
                <a:lnTo>
                  <a:pt x="937" y="5456"/>
                </a:lnTo>
                <a:cubicBezTo>
                  <a:pt x="1119" y="4931"/>
                  <a:pt x="1005" y="4451"/>
                  <a:pt x="1188" y="3424"/>
                </a:cubicBezTo>
                <a:lnTo>
                  <a:pt x="1188" y="3424"/>
                </a:lnTo>
                <a:cubicBezTo>
                  <a:pt x="1325" y="2534"/>
                  <a:pt x="1873" y="1073"/>
                  <a:pt x="2146" y="1"/>
                </a:cubicBezTo>
                <a:lnTo>
                  <a:pt x="2146" y="1"/>
                </a:lnTo>
                <a:cubicBezTo>
                  <a:pt x="1895" y="799"/>
                  <a:pt x="1325" y="1667"/>
                  <a:pt x="1074" y="2534"/>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23"/>
          <p:cNvSpPr/>
          <p:nvPr/>
        </p:nvSpPr>
        <p:spPr>
          <a:xfrm>
            <a:off x="549128" y="4893409"/>
            <a:ext cx="134913" cy="286024"/>
          </a:xfrm>
          <a:custGeom>
            <a:rect b="b" l="l" r="r" t="t"/>
            <a:pathLst>
              <a:path extrusionOk="0" h="8423" w="3973">
                <a:moveTo>
                  <a:pt x="2945" y="1940"/>
                </a:moveTo>
                <a:cubicBezTo>
                  <a:pt x="2580" y="2716"/>
                  <a:pt x="2032" y="4337"/>
                  <a:pt x="1849" y="4931"/>
                </a:cubicBezTo>
                <a:lnTo>
                  <a:pt x="1849" y="4931"/>
                </a:lnTo>
                <a:cubicBezTo>
                  <a:pt x="1758" y="5250"/>
                  <a:pt x="1507" y="5752"/>
                  <a:pt x="1119" y="6209"/>
                </a:cubicBezTo>
                <a:lnTo>
                  <a:pt x="1119" y="6209"/>
                </a:lnTo>
                <a:cubicBezTo>
                  <a:pt x="914" y="6460"/>
                  <a:pt x="662" y="6734"/>
                  <a:pt x="434" y="7076"/>
                </a:cubicBezTo>
                <a:lnTo>
                  <a:pt x="434" y="7076"/>
                </a:lnTo>
                <a:cubicBezTo>
                  <a:pt x="206" y="7418"/>
                  <a:pt x="1" y="7921"/>
                  <a:pt x="69" y="8423"/>
                </a:cubicBezTo>
                <a:lnTo>
                  <a:pt x="69" y="8423"/>
                </a:lnTo>
                <a:lnTo>
                  <a:pt x="480" y="8400"/>
                </a:lnTo>
                <a:cubicBezTo>
                  <a:pt x="525" y="8309"/>
                  <a:pt x="571" y="8149"/>
                  <a:pt x="685" y="7966"/>
                </a:cubicBezTo>
                <a:lnTo>
                  <a:pt x="685" y="7966"/>
                </a:lnTo>
                <a:cubicBezTo>
                  <a:pt x="777" y="7807"/>
                  <a:pt x="936" y="7647"/>
                  <a:pt x="1119" y="7487"/>
                </a:cubicBezTo>
                <a:lnTo>
                  <a:pt x="1119" y="7487"/>
                </a:lnTo>
                <a:cubicBezTo>
                  <a:pt x="1461" y="7190"/>
                  <a:pt x="1872" y="6848"/>
                  <a:pt x="2100" y="6574"/>
                </a:cubicBezTo>
                <a:lnTo>
                  <a:pt x="2100" y="6574"/>
                </a:lnTo>
                <a:cubicBezTo>
                  <a:pt x="2511" y="6003"/>
                  <a:pt x="2557" y="5410"/>
                  <a:pt x="2762" y="4291"/>
                </a:cubicBezTo>
                <a:lnTo>
                  <a:pt x="2762" y="4291"/>
                </a:lnTo>
                <a:cubicBezTo>
                  <a:pt x="2945" y="3333"/>
                  <a:pt x="3538" y="1735"/>
                  <a:pt x="3858" y="571"/>
                </a:cubicBezTo>
                <a:lnTo>
                  <a:pt x="3858" y="571"/>
                </a:lnTo>
                <a:cubicBezTo>
                  <a:pt x="3904" y="365"/>
                  <a:pt x="3949" y="183"/>
                  <a:pt x="3972" y="0"/>
                </a:cubicBezTo>
                <a:lnTo>
                  <a:pt x="3972" y="0"/>
                </a:lnTo>
                <a:cubicBezTo>
                  <a:pt x="3835" y="571"/>
                  <a:pt x="3265" y="1142"/>
                  <a:pt x="2945" y="1940"/>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23"/>
          <p:cNvSpPr/>
          <p:nvPr/>
        </p:nvSpPr>
        <p:spPr>
          <a:xfrm>
            <a:off x="556870" y="4912764"/>
            <a:ext cx="123266" cy="266668"/>
          </a:xfrm>
          <a:custGeom>
            <a:rect b="b" l="l" r="r" t="t"/>
            <a:pathLst>
              <a:path extrusionOk="0" h="7853" w="3630">
                <a:moveTo>
                  <a:pt x="2466" y="2740"/>
                </a:moveTo>
                <a:cubicBezTo>
                  <a:pt x="2283" y="3311"/>
                  <a:pt x="2215" y="3858"/>
                  <a:pt x="2101" y="4361"/>
                </a:cubicBezTo>
                <a:lnTo>
                  <a:pt x="2101" y="4361"/>
                </a:lnTo>
                <a:cubicBezTo>
                  <a:pt x="1987" y="4840"/>
                  <a:pt x="1850" y="5251"/>
                  <a:pt x="1667" y="5570"/>
                </a:cubicBezTo>
                <a:lnTo>
                  <a:pt x="1667" y="5570"/>
                </a:lnTo>
                <a:cubicBezTo>
                  <a:pt x="1484" y="5867"/>
                  <a:pt x="1074" y="6232"/>
                  <a:pt x="663" y="6597"/>
                </a:cubicBezTo>
                <a:lnTo>
                  <a:pt x="663" y="6597"/>
                </a:lnTo>
                <a:cubicBezTo>
                  <a:pt x="480" y="6780"/>
                  <a:pt x="297" y="6985"/>
                  <a:pt x="161" y="7214"/>
                </a:cubicBezTo>
                <a:lnTo>
                  <a:pt x="161" y="7214"/>
                </a:lnTo>
                <a:cubicBezTo>
                  <a:pt x="46" y="7442"/>
                  <a:pt x="1" y="7693"/>
                  <a:pt x="1" y="7853"/>
                </a:cubicBezTo>
                <a:lnTo>
                  <a:pt x="1" y="7853"/>
                </a:lnTo>
                <a:lnTo>
                  <a:pt x="252" y="7830"/>
                </a:lnTo>
                <a:cubicBezTo>
                  <a:pt x="297" y="7739"/>
                  <a:pt x="343" y="7579"/>
                  <a:pt x="457" y="7396"/>
                </a:cubicBezTo>
                <a:lnTo>
                  <a:pt x="457" y="7396"/>
                </a:lnTo>
                <a:cubicBezTo>
                  <a:pt x="549" y="7237"/>
                  <a:pt x="708" y="7077"/>
                  <a:pt x="891" y="6917"/>
                </a:cubicBezTo>
                <a:lnTo>
                  <a:pt x="891" y="6917"/>
                </a:lnTo>
                <a:cubicBezTo>
                  <a:pt x="1233" y="6620"/>
                  <a:pt x="1644" y="6278"/>
                  <a:pt x="1872" y="6004"/>
                </a:cubicBezTo>
                <a:lnTo>
                  <a:pt x="1872" y="6004"/>
                </a:lnTo>
                <a:cubicBezTo>
                  <a:pt x="2283" y="5433"/>
                  <a:pt x="2329" y="4840"/>
                  <a:pt x="2534" y="3721"/>
                </a:cubicBezTo>
                <a:lnTo>
                  <a:pt x="2534" y="3721"/>
                </a:lnTo>
                <a:cubicBezTo>
                  <a:pt x="2717" y="2763"/>
                  <a:pt x="3310" y="1165"/>
                  <a:pt x="3630" y="1"/>
                </a:cubicBezTo>
                <a:lnTo>
                  <a:pt x="3630" y="1"/>
                </a:lnTo>
                <a:cubicBezTo>
                  <a:pt x="3356" y="845"/>
                  <a:pt x="2740" y="1827"/>
                  <a:pt x="2466" y="2740"/>
                </a:cubicBezTo>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23"/>
          <p:cNvSpPr/>
          <p:nvPr/>
        </p:nvSpPr>
        <p:spPr>
          <a:xfrm>
            <a:off x="566955" y="4973241"/>
            <a:ext cx="166663" cy="196886"/>
          </a:xfrm>
          <a:custGeom>
            <a:rect b="b" l="l" r="r" t="t"/>
            <a:pathLst>
              <a:path extrusionOk="0" h="5798" w="4908">
                <a:moveTo>
                  <a:pt x="3812" y="1484"/>
                </a:moveTo>
                <a:cubicBezTo>
                  <a:pt x="3607" y="1781"/>
                  <a:pt x="3310" y="2192"/>
                  <a:pt x="2991" y="2557"/>
                </a:cubicBezTo>
                <a:lnTo>
                  <a:pt x="2991" y="2557"/>
                </a:lnTo>
                <a:cubicBezTo>
                  <a:pt x="2694" y="2922"/>
                  <a:pt x="2374" y="3264"/>
                  <a:pt x="2215" y="3493"/>
                </a:cubicBezTo>
                <a:lnTo>
                  <a:pt x="2215" y="3493"/>
                </a:lnTo>
                <a:cubicBezTo>
                  <a:pt x="2055" y="3698"/>
                  <a:pt x="1712" y="3995"/>
                  <a:pt x="1302" y="4337"/>
                </a:cubicBezTo>
                <a:lnTo>
                  <a:pt x="1302" y="4337"/>
                </a:lnTo>
                <a:cubicBezTo>
                  <a:pt x="891" y="4679"/>
                  <a:pt x="411" y="5045"/>
                  <a:pt x="0" y="5456"/>
                </a:cubicBezTo>
                <a:lnTo>
                  <a:pt x="0" y="5456"/>
                </a:lnTo>
                <a:lnTo>
                  <a:pt x="229" y="5798"/>
                </a:lnTo>
                <a:cubicBezTo>
                  <a:pt x="411" y="5775"/>
                  <a:pt x="777" y="5638"/>
                  <a:pt x="1165" y="5478"/>
                </a:cubicBezTo>
                <a:lnTo>
                  <a:pt x="1165" y="5478"/>
                </a:lnTo>
                <a:cubicBezTo>
                  <a:pt x="1553" y="5296"/>
                  <a:pt x="1941" y="5090"/>
                  <a:pt x="2146" y="4908"/>
                </a:cubicBezTo>
                <a:lnTo>
                  <a:pt x="2146" y="4908"/>
                </a:lnTo>
                <a:cubicBezTo>
                  <a:pt x="2557" y="4588"/>
                  <a:pt x="2717" y="4132"/>
                  <a:pt x="3219" y="3333"/>
                </a:cubicBezTo>
                <a:lnTo>
                  <a:pt x="3219" y="3333"/>
                </a:lnTo>
                <a:cubicBezTo>
                  <a:pt x="3424" y="2990"/>
                  <a:pt x="3744" y="2534"/>
                  <a:pt x="4041" y="2032"/>
                </a:cubicBezTo>
                <a:lnTo>
                  <a:pt x="4041" y="2032"/>
                </a:lnTo>
                <a:cubicBezTo>
                  <a:pt x="4360" y="1530"/>
                  <a:pt x="4634" y="982"/>
                  <a:pt x="4794" y="480"/>
                </a:cubicBezTo>
                <a:lnTo>
                  <a:pt x="4794" y="480"/>
                </a:lnTo>
                <a:cubicBezTo>
                  <a:pt x="4839" y="320"/>
                  <a:pt x="4885" y="160"/>
                  <a:pt x="4908" y="0"/>
                </a:cubicBezTo>
                <a:lnTo>
                  <a:pt x="4908" y="0"/>
                </a:lnTo>
                <a:cubicBezTo>
                  <a:pt x="4771" y="502"/>
                  <a:pt x="4223" y="936"/>
                  <a:pt x="3812" y="1484"/>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23"/>
          <p:cNvSpPr/>
          <p:nvPr/>
        </p:nvSpPr>
        <p:spPr>
          <a:xfrm>
            <a:off x="570045" y="4989506"/>
            <a:ext cx="159702" cy="180620"/>
          </a:xfrm>
          <a:custGeom>
            <a:rect b="b" l="l" r="r" t="t"/>
            <a:pathLst>
              <a:path extrusionOk="0" h="5319" w="4703">
                <a:moveTo>
                  <a:pt x="3265" y="2055"/>
                </a:moveTo>
                <a:cubicBezTo>
                  <a:pt x="2717" y="2831"/>
                  <a:pt x="2329" y="3607"/>
                  <a:pt x="1918" y="4018"/>
                </a:cubicBezTo>
                <a:lnTo>
                  <a:pt x="1918" y="4018"/>
                </a:lnTo>
                <a:cubicBezTo>
                  <a:pt x="1713" y="4200"/>
                  <a:pt x="1347" y="4452"/>
                  <a:pt x="959" y="4634"/>
                </a:cubicBezTo>
                <a:lnTo>
                  <a:pt x="959" y="4634"/>
                </a:lnTo>
                <a:cubicBezTo>
                  <a:pt x="571" y="4840"/>
                  <a:pt x="183" y="4999"/>
                  <a:pt x="1" y="5091"/>
                </a:cubicBezTo>
                <a:lnTo>
                  <a:pt x="1" y="5091"/>
                </a:lnTo>
                <a:lnTo>
                  <a:pt x="138" y="5319"/>
                </a:lnTo>
                <a:cubicBezTo>
                  <a:pt x="320" y="5296"/>
                  <a:pt x="686" y="5159"/>
                  <a:pt x="1074" y="4999"/>
                </a:cubicBezTo>
                <a:lnTo>
                  <a:pt x="1074" y="4999"/>
                </a:lnTo>
                <a:cubicBezTo>
                  <a:pt x="1462" y="4817"/>
                  <a:pt x="1850" y="4611"/>
                  <a:pt x="2055" y="4429"/>
                </a:cubicBezTo>
                <a:lnTo>
                  <a:pt x="2055" y="4429"/>
                </a:lnTo>
                <a:cubicBezTo>
                  <a:pt x="2466" y="4109"/>
                  <a:pt x="2626" y="3653"/>
                  <a:pt x="3128" y="2854"/>
                </a:cubicBezTo>
                <a:lnTo>
                  <a:pt x="3128" y="2854"/>
                </a:lnTo>
                <a:cubicBezTo>
                  <a:pt x="3333" y="2511"/>
                  <a:pt x="3653" y="2055"/>
                  <a:pt x="3950" y="1553"/>
                </a:cubicBezTo>
                <a:lnTo>
                  <a:pt x="3950" y="1553"/>
                </a:lnTo>
                <a:cubicBezTo>
                  <a:pt x="4269" y="1051"/>
                  <a:pt x="4543" y="503"/>
                  <a:pt x="4703" y="1"/>
                </a:cubicBezTo>
                <a:lnTo>
                  <a:pt x="4703" y="1"/>
                </a:lnTo>
                <a:cubicBezTo>
                  <a:pt x="4406" y="731"/>
                  <a:pt x="3721" y="1416"/>
                  <a:pt x="3265" y="2055"/>
                </a:cubicBezTo>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23"/>
          <p:cNvSpPr/>
          <p:nvPr/>
        </p:nvSpPr>
        <p:spPr>
          <a:xfrm>
            <a:off x="573169" y="5005771"/>
            <a:ext cx="192233" cy="171350"/>
          </a:xfrm>
          <a:custGeom>
            <a:rect b="b" l="l" r="r" t="t"/>
            <a:pathLst>
              <a:path extrusionOk="0" h="5046" w="5661">
                <a:moveTo>
                  <a:pt x="4497" y="1485"/>
                </a:moveTo>
                <a:cubicBezTo>
                  <a:pt x="4268" y="1758"/>
                  <a:pt x="3926" y="2124"/>
                  <a:pt x="3561" y="2443"/>
                </a:cubicBezTo>
                <a:lnTo>
                  <a:pt x="3561" y="2443"/>
                </a:lnTo>
                <a:cubicBezTo>
                  <a:pt x="3196" y="2763"/>
                  <a:pt x="2808" y="3037"/>
                  <a:pt x="2625" y="3196"/>
                </a:cubicBezTo>
                <a:lnTo>
                  <a:pt x="2625" y="3196"/>
                </a:lnTo>
                <a:cubicBezTo>
                  <a:pt x="2420" y="3379"/>
                  <a:pt x="2009" y="3607"/>
                  <a:pt x="1529" y="3858"/>
                </a:cubicBezTo>
                <a:lnTo>
                  <a:pt x="1529" y="3858"/>
                </a:lnTo>
                <a:cubicBezTo>
                  <a:pt x="1050" y="4087"/>
                  <a:pt x="502" y="4361"/>
                  <a:pt x="0" y="4680"/>
                </a:cubicBezTo>
                <a:lnTo>
                  <a:pt x="0" y="4680"/>
                </a:lnTo>
                <a:lnTo>
                  <a:pt x="160" y="5045"/>
                </a:lnTo>
                <a:cubicBezTo>
                  <a:pt x="342" y="5045"/>
                  <a:pt x="731" y="5023"/>
                  <a:pt x="1141" y="4931"/>
                </a:cubicBezTo>
                <a:lnTo>
                  <a:pt x="1141" y="4931"/>
                </a:lnTo>
                <a:cubicBezTo>
                  <a:pt x="1575" y="4840"/>
                  <a:pt x="2009" y="4703"/>
                  <a:pt x="2237" y="4589"/>
                </a:cubicBezTo>
                <a:lnTo>
                  <a:pt x="2237" y="4589"/>
                </a:lnTo>
                <a:cubicBezTo>
                  <a:pt x="2716" y="4361"/>
                  <a:pt x="2967" y="3950"/>
                  <a:pt x="3629" y="3242"/>
                </a:cubicBezTo>
                <a:lnTo>
                  <a:pt x="3629" y="3242"/>
                </a:lnTo>
                <a:cubicBezTo>
                  <a:pt x="3903" y="2945"/>
                  <a:pt x="4314" y="2535"/>
                  <a:pt x="4679" y="2055"/>
                </a:cubicBezTo>
                <a:lnTo>
                  <a:pt x="4679" y="2055"/>
                </a:lnTo>
                <a:cubicBezTo>
                  <a:pt x="5067" y="1576"/>
                  <a:pt x="5387" y="1005"/>
                  <a:pt x="5547" y="503"/>
                </a:cubicBezTo>
                <a:lnTo>
                  <a:pt x="5547" y="503"/>
                </a:lnTo>
                <a:cubicBezTo>
                  <a:pt x="5592" y="321"/>
                  <a:pt x="5638" y="138"/>
                  <a:pt x="5661" y="1"/>
                </a:cubicBezTo>
                <a:lnTo>
                  <a:pt x="5661" y="1"/>
                </a:lnTo>
                <a:cubicBezTo>
                  <a:pt x="5547" y="526"/>
                  <a:pt x="4953" y="982"/>
                  <a:pt x="4497" y="1485"/>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23"/>
          <p:cNvSpPr/>
          <p:nvPr/>
        </p:nvSpPr>
        <p:spPr>
          <a:xfrm>
            <a:off x="574697" y="5022851"/>
            <a:ext cx="186834" cy="154269"/>
          </a:xfrm>
          <a:custGeom>
            <a:rect b="b" l="l" r="r" t="t"/>
            <a:pathLst>
              <a:path extrusionOk="0" h="4543" w="5502">
                <a:moveTo>
                  <a:pt x="4771" y="1073"/>
                </a:moveTo>
                <a:cubicBezTo>
                  <a:pt x="4475" y="1392"/>
                  <a:pt x="4155" y="1689"/>
                  <a:pt x="3881" y="1963"/>
                </a:cubicBezTo>
                <a:lnTo>
                  <a:pt x="3881" y="1963"/>
                </a:lnTo>
                <a:cubicBezTo>
                  <a:pt x="3219" y="2671"/>
                  <a:pt x="2648" y="3355"/>
                  <a:pt x="2169" y="3652"/>
                </a:cubicBezTo>
                <a:lnTo>
                  <a:pt x="2169" y="3652"/>
                </a:lnTo>
                <a:cubicBezTo>
                  <a:pt x="1918" y="3789"/>
                  <a:pt x="1484" y="3949"/>
                  <a:pt x="1051" y="4063"/>
                </a:cubicBezTo>
                <a:lnTo>
                  <a:pt x="1051" y="4063"/>
                </a:lnTo>
                <a:cubicBezTo>
                  <a:pt x="640" y="4177"/>
                  <a:pt x="229" y="4246"/>
                  <a:pt x="1" y="4314"/>
                </a:cubicBezTo>
                <a:lnTo>
                  <a:pt x="1" y="4314"/>
                </a:lnTo>
                <a:lnTo>
                  <a:pt x="115" y="4542"/>
                </a:lnTo>
                <a:cubicBezTo>
                  <a:pt x="297" y="4542"/>
                  <a:pt x="686" y="4520"/>
                  <a:pt x="1096" y="4428"/>
                </a:cubicBezTo>
                <a:lnTo>
                  <a:pt x="1096" y="4428"/>
                </a:lnTo>
                <a:cubicBezTo>
                  <a:pt x="1530" y="4337"/>
                  <a:pt x="1964" y="4200"/>
                  <a:pt x="2192" y="4086"/>
                </a:cubicBezTo>
                <a:lnTo>
                  <a:pt x="2192" y="4086"/>
                </a:lnTo>
                <a:cubicBezTo>
                  <a:pt x="2671" y="3858"/>
                  <a:pt x="2922" y="3447"/>
                  <a:pt x="3584" y="2739"/>
                </a:cubicBezTo>
                <a:lnTo>
                  <a:pt x="3584" y="2739"/>
                </a:lnTo>
                <a:cubicBezTo>
                  <a:pt x="3858" y="2442"/>
                  <a:pt x="4269" y="2032"/>
                  <a:pt x="4634" y="1552"/>
                </a:cubicBezTo>
                <a:lnTo>
                  <a:pt x="4634" y="1552"/>
                </a:lnTo>
                <a:cubicBezTo>
                  <a:pt x="5022" y="1073"/>
                  <a:pt x="5342" y="502"/>
                  <a:pt x="5502" y="0"/>
                </a:cubicBezTo>
                <a:lnTo>
                  <a:pt x="5502" y="0"/>
                </a:lnTo>
                <a:cubicBezTo>
                  <a:pt x="5342" y="365"/>
                  <a:pt x="5068" y="753"/>
                  <a:pt x="4771" y="1073"/>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23"/>
          <p:cNvSpPr/>
          <p:nvPr/>
        </p:nvSpPr>
        <p:spPr>
          <a:xfrm>
            <a:off x="600266" y="4851540"/>
            <a:ext cx="44994" cy="355026"/>
          </a:xfrm>
          <a:custGeom>
            <a:rect b="b" l="l" r="r" t="t"/>
            <a:pathLst>
              <a:path extrusionOk="0" h="10455" w="1325">
                <a:moveTo>
                  <a:pt x="754" y="2466"/>
                </a:moveTo>
                <a:cubicBezTo>
                  <a:pt x="617" y="3402"/>
                  <a:pt x="184" y="5251"/>
                  <a:pt x="161" y="6027"/>
                </a:cubicBezTo>
                <a:lnTo>
                  <a:pt x="161" y="6027"/>
                </a:lnTo>
                <a:cubicBezTo>
                  <a:pt x="138" y="6415"/>
                  <a:pt x="24" y="7099"/>
                  <a:pt x="1" y="7898"/>
                </a:cubicBezTo>
                <a:lnTo>
                  <a:pt x="1" y="7898"/>
                </a:lnTo>
                <a:cubicBezTo>
                  <a:pt x="1" y="8697"/>
                  <a:pt x="115" y="9656"/>
                  <a:pt x="526" y="10455"/>
                </a:cubicBezTo>
                <a:lnTo>
                  <a:pt x="526" y="10455"/>
                </a:lnTo>
                <a:lnTo>
                  <a:pt x="914" y="10318"/>
                </a:lnTo>
                <a:cubicBezTo>
                  <a:pt x="914" y="10204"/>
                  <a:pt x="891" y="9998"/>
                  <a:pt x="891" y="9770"/>
                </a:cubicBezTo>
                <a:lnTo>
                  <a:pt x="891" y="9770"/>
                </a:lnTo>
                <a:cubicBezTo>
                  <a:pt x="868" y="9542"/>
                  <a:pt x="891" y="9268"/>
                  <a:pt x="891" y="9017"/>
                </a:cubicBezTo>
                <a:lnTo>
                  <a:pt x="891" y="9017"/>
                </a:lnTo>
                <a:cubicBezTo>
                  <a:pt x="914" y="8469"/>
                  <a:pt x="982" y="7921"/>
                  <a:pt x="1005" y="7579"/>
                </a:cubicBezTo>
                <a:lnTo>
                  <a:pt x="1005" y="7579"/>
                </a:lnTo>
                <a:cubicBezTo>
                  <a:pt x="1051" y="6940"/>
                  <a:pt x="891" y="6369"/>
                  <a:pt x="937" y="5091"/>
                </a:cubicBezTo>
                <a:lnTo>
                  <a:pt x="937" y="5091"/>
                </a:lnTo>
                <a:cubicBezTo>
                  <a:pt x="982" y="4566"/>
                  <a:pt x="1097" y="3813"/>
                  <a:pt x="1188" y="3014"/>
                </a:cubicBezTo>
                <a:lnTo>
                  <a:pt x="1188" y="3014"/>
                </a:lnTo>
                <a:cubicBezTo>
                  <a:pt x="1279" y="2238"/>
                  <a:pt x="1325" y="1370"/>
                  <a:pt x="1234" y="663"/>
                </a:cubicBezTo>
                <a:lnTo>
                  <a:pt x="1234" y="663"/>
                </a:lnTo>
                <a:cubicBezTo>
                  <a:pt x="1188" y="412"/>
                  <a:pt x="1165" y="183"/>
                  <a:pt x="1119" y="1"/>
                </a:cubicBezTo>
                <a:lnTo>
                  <a:pt x="1119" y="1"/>
                </a:lnTo>
                <a:cubicBezTo>
                  <a:pt x="1234" y="708"/>
                  <a:pt x="914" y="1553"/>
                  <a:pt x="754" y="2466"/>
                </a:cubicBezTo>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23"/>
          <p:cNvSpPr/>
          <p:nvPr/>
        </p:nvSpPr>
        <p:spPr>
          <a:xfrm>
            <a:off x="617346" y="4874020"/>
            <a:ext cx="27913" cy="331018"/>
          </a:xfrm>
          <a:custGeom>
            <a:rect b="b" l="l" r="r" t="t"/>
            <a:pathLst>
              <a:path extrusionOk="0" h="9748" w="822">
                <a:moveTo>
                  <a:pt x="228" y="3379"/>
                </a:moveTo>
                <a:cubicBezTo>
                  <a:pt x="46" y="4703"/>
                  <a:pt x="137" y="5890"/>
                  <a:pt x="114" y="6643"/>
                </a:cubicBezTo>
                <a:lnTo>
                  <a:pt x="114" y="6643"/>
                </a:lnTo>
                <a:cubicBezTo>
                  <a:pt x="114" y="7031"/>
                  <a:pt x="0" y="7647"/>
                  <a:pt x="0" y="8241"/>
                </a:cubicBezTo>
                <a:lnTo>
                  <a:pt x="0" y="8241"/>
                </a:lnTo>
                <a:cubicBezTo>
                  <a:pt x="0" y="8537"/>
                  <a:pt x="23" y="8834"/>
                  <a:pt x="46" y="9108"/>
                </a:cubicBezTo>
                <a:lnTo>
                  <a:pt x="46" y="9108"/>
                </a:lnTo>
                <a:cubicBezTo>
                  <a:pt x="69" y="9359"/>
                  <a:pt x="114" y="9587"/>
                  <a:pt x="160" y="9747"/>
                </a:cubicBezTo>
                <a:lnTo>
                  <a:pt x="160" y="9747"/>
                </a:lnTo>
                <a:lnTo>
                  <a:pt x="411" y="9656"/>
                </a:lnTo>
                <a:cubicBezTo>
                  <a:pt x="411" y="9542"/>
                  <a:pt x="388" y="9336"/>
                  <a:pt x="388" y="9108"/>
                </a:cubicBezTo>
                <a:lnTo>
                  <a:pt x="388" y="9108"/>
                </a:lnTo>
                <a:cubicBezTo>
                  <a:pt x="365" y="8880"/>
                  <a:pt x="388" y="8606"/>
                  <a:pt x="388" y="8355"/>
                </a:cubicBezTo>
                <a:lnTo>
                  <a:pt x="388" y="8355"/>
                </a:lnTo>
                <a:cubicBezTo>
                  <a:pt x="411" y="7807"/>
                  <a:pt x="479" y="7259"/>
                  <a:pt x="502" y="6917"/>
                </a:cubicBezTo>
                <a:lnTo>
                  <a:pt x="502" y="6917"/>
                </a:lnTo>
                <a:cubicBezTo>
                  <a:pt x="548" y="6278"/>
                  <a:pt x="388" y="5707"/>
                  <a:pt x="434" y="4429"/>
                </a:cubicBezTo>
                <a:lnTo>
                  <a:pt x="434" y="4429"/>
                </a:lnTo>
                <a:cubicBezTo>
                  <a:pt x="479" y="3904"/>
                  <a:pt x="594" y="3151"/>
                  <a:pt x="685" y="2352"/>
                </a:cubicBezTo>
                <a:lnTo>
                  <a:pt x="685" y="2352"/>
                </a:lnTo>
                <a:cubicBezTo>
                  <a:pt x="776" y="1576"/>
                  <a:pt x="822" y="708"/>
                  <a:pt x="731" y="1"/>
                </a:cubicBezTo>
                <a:lnTo>
                  <a:pt x="731" y="1"/>
                </a:lnTo>
                <a:cubicBezTo>
                  <a:pt x="799" y="1096"/>
                  <a:pt x="388" y="2306"/>
                  <a:pt x="228" y="3379"/>
                </a:cubicBezTo>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23"/>
          <p:cNvSpPr/>
          <p:nvPr/>
        </p:nvSpPr>
        <p:spPr>
          <a:xfrm>
            <a:off x="482471" y="4951543"/>
            <a:ext cx="39560" cy="206190"/>
          </a:xfrm>
          <a:custGeom>
            <a:rect b="b" l="l" r="r" t="t"/>
            <a:pathLst>
              <a:path extrusionOk="0" h="6072" w="1165">
                <a:moveTo>
                  <a:pt x="160" y="1415"/>
                </a:moveTo>
                <a:cubicBezTo>
                  <a:pt x="46" y="1986"/>
                  <a:pt x="1" y="3127"/>
                  <a:pt x="92" y="3561"/>
                </a:cubicBezTo>
                <a:lnTo>
                  <a:pt x="92" y="3561"/>
                </a:lnTo>
                <a:cubicBezTo>
                  <a:pt x="183" y="4017"/>
                  <a:pt x="137" y="5182"/>
                  <a:pt x="594" y="6072"/>
                </a:cubicBezTo>
                <a:lnTo>
                  <a:pt x="594" y="6072"/>
                </a:lnTo>
                <a:lnTo>
                  <a:pt x="1005" y="5980"/>
                </a:lnTo>
                <a:cubicBezTo>
                  <a:pt x="1073" y="5684"/>
                  <a:pt x="1165" y="4679"/>
                  <a:pt x="1165" y="4291"/>
                </a:cubicBezTo>
                <a:lnTo>
                  <a:pt x="1165" y="4291"/>
                </a:lnTo>
                <a:cubicBezTo>
                  <a:pt x="1142" y="3880"/>
                  <a:pt x="868" y="3607"/>
                  <a:pt x="708" y="2876"/>
                </a:cubicBezTo>
                <a:lnTo>
                  <a:pt x="708" y="2876"/>
                </a:lnTo>
                <a:cubicBezTo>
                  <a:pt x="571" y="2260"/>
                  <a:pt x="662" y="1141"/>
                  <a:pt x="640" y="365"/>
                </a:cubicBezTo>
                <a:lnTo>
                  <a:pt x="640" y="365"/>
                </a:lnTo>
                <a:cubicBezTo>
                  <a:pt x="640" y="228"/>
                  <a:pt x="617" y="91"/>
                  <a:pt x="617" y="0"/>
                </a:cubicBezTo>
                <a:lnTo>
                  <a:pt x="617" y="0"/>
                </a:lnTo>
                <a:cubicBezTo>
                  <a:pt x="617" y="365"/>
                  <a:pt x="252" y="845"/>
                  <a:pt x="160" y="1415"/>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23"/>
          <p:cNvSpPr/>
          <p:nvPr/>
        </p:nvSpPr>
        <p:spPr>
          <a:xfrm>
            <a:off x="492556" y="4963937"/>
            <a:ext cx="29475" cy="192267"/>
          </a:xfrm>
          <a:custGeom>
            <a:rect b="b" l="l" r="r" t="t"/>
            <a:pathLst>
              <a:path extrusionOk="0" h="5662" w="868">
                <a:moveTo>
                  <a:pt x="46" y="1963"/>
                </a:moveTo>
                <a:cubicBezTo>
                  <a:pt x="69" y="2739"/>
                  <a:pt x="388" y="3401"/>
                  <a:pt x="457" y="3835"/>
                </a:cubicBezTo>
                <a:lnTo>
                  <a:pt x="457" y="3835"/>
                </a:lnTo>
                <a:cubicBezTo>
                  <a:pt x="502" y="4269"/>
                  <a:pt x="388" y="5319"/>
                  <a:pt x="457" y="5661"/>
                </a:cubicBezTo>
                <a:lnTo>
                  <a:pt x="457" y="5661"/>
                </a:lnTo>
                <a:lnTo>
                  <a:pt x="708" y="5615"/>
                </a:lnTo>
                <a:cubicBezTo>
                  <a:pt x="776" y="5319"/>
                  <a:pt x="868" y="4314"/>
                  <a:pt x="868" y="3926"/>
                </a:cubicBezTo>
                <a:lnTo>
                  <a:pt x="868" y="3926"/>
                </a:lnTo>
                <a:cubicBezTo>
                  <a:pt x="845" y="3515"/>
                  <a:pt x="571" y="3242"/>
                  <a:pt x="411" y="2511"/>
                </a:cubicBezTo>
                <a:lnTo>
                  <a:pt x="411" y="2511"/>
                </a:lnTo>
                <a:cubicBezTo>
                  <a:pt x="274" y="1895"/>
                  <a:pt x="365" y="776"/>
                  <a:pt x="343" y="0"/>
                </a:cubicBezTo>
                <a:lnTo>
                  <a:pt x="343" y="0"/>
                </a:lnTo>
                <a:cubicBezTo>
                  <a:pt x="320" y="571"/>
                  <a:pt x="0" y="1324"/>
                  <a:pt x="46" y="1963"/>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23"/>
          <p:cNvSpPr/>
          <p:nvPr/>
        </p:nvSpPr>
        <p:spPr>
          <a:xfrm>
            <a:off x="629740" y="5001900"/>
            <a:ext cx="195357" cy="186053"/>
          </a:xfrm>
          <a:custGeom>
            <a:rect b="b" l="l" r="r" t="t"/>
            <a:pathLst>
              <a:path extrusionOk="0" h="5479" w="5753">
                <a:moveTo>
                  <a:pt x="4816" y="1028"/>
                </a:moveTo>
                <a:cubicBezTo>
                  <a:pt x="4474" y="1370"/>
                  <a:pt x="4086" y="1667"/>
                  <a:pt x="3789" y="1987"/>
                </a:cubicBezTo>
                <a:lnTo>
                  <a:pt x="3789" y="1987"/>
                </a:lnTo>
                <a:cubicBezTo>
                  <a:pt x="3036" y="2763"/>
                  <a:pt x="2488" y="3584"/>
                  <a:pt x="2032" y="3995"/>
                </a:cubicBezTo>
                <a:lnTo>
                  <a:pt x="2032" y="3995"/>
                </a:lnTo>
                <a:cubicBezTo>
                  <a:pt x="1804" y="4223"/>
                  <a:pt x="1370" y="4497"/>
                  <a:pt x="959" y="4748"/>
                </a:cubicBezTo>
                <a:lnTo>
                  <a:pt x="959" y="4748"/>
                </a:lnTo>
                <a:cubicBezTo>
                  <a:pt x="754" y="4885"/>
                  <a:pt x="548" y="5022"/>
                  <a:pt x="366" y="5091"/>
                </a:cubicBezTo>
                <a:lnTo>
                  <a:pt x="366" y="5091"/>
                </a:lnTo>
                <a:cubicBezTo>
                  <a:pt x="206" y="5182"/>
                  <a:pt x="114" y="5159"/>
                  <a:pt x="46" y="5137"/>
                </a:cubicBezTo>
                <a:lnTo>
                  <a:pt x="46" y="5137"/>
                </a:lnTo>
                <a:lnTo>
                  <a:pt x="0" y="5410"/>
                </a:lnTo>
                <a:cubicBezTo>
                  <a:pt x="92" y="5456"/>
                  <a:pt x="297" y="5479"/>
                  <a:pt x="503" y="5410"/>
                </a:cubicBezTo>
                <a:lnTo>
                  <a:pt x="503" y="5410"/>
                </a:lnTo>
                <a:cubicBezTo>
                  <a:pt x="708" y="5342"/>
                  <a:pt x="891" y="5205"/>
                  <a:pt x="1096" y="5114"/>
                </a:cubicBezTo>
                <a:lnTo>
                  <a:pt x="1096" y="5114"/>
                </a:lnTo>
                <a:cubicBezTo>
                  <a:pt x="1507" y="4885"/>
                  <a:pt x="1918" y="4612"/>
                  <a:pt x="2123" y="4452"/>
                </a:cubicBezTo>
                <a:lnTo>
                  <a:pt x="2123" y="4452"/>
                </a:lnTo>
                <a:cubicBezTo>
                  <a:pt x="2580" y="4087"/>
                  <a:pt x="2785" y="3630"/>
                  <a:pt x="3447" y="2831"/>
                </a:cubicBezTo>
                <a:lnTo>
                  <a:pt x="3447" y="2831"/>
                </a:lnTo>
                <a:cubicBezTo>
                  <a:pt x="3744" y="2489"/>
                  <a:pt x="4177" y="2032"/>
                  <a:pt x="4611" y="1553"/>
                </a:cubicBezTo>
                <a:lnTo>
                  <a:pt x="4611" y="1553"/>
                </a:lnTo>
                <a:cubicBezTo>
                  <a:pt x="5045" y="1051"/>
                  <a:pt x="5478" y="503"/>
                  <a:pt x="5752" y="1"/>
                </a:cubicBezTo>
                <a:lnTo>
                  <a:pt x="5752" y="1"/>
                </a:lnTo>
                <a:cubicBezTo>
                  <a:pt x="5524" y="366"/>
                  <a:pt x="5182" y="708"/>
                  <a:pt x="4816" y="1028"/>
                </a:cubicBezTo>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23"/>
          <p:cNvSpPr/>
          <p:nvPr/>
        </p:nvSpPr>
        <p:spPr>
          <a:xfrm>
            <a:off x="642916" y="4992596"/>
            <a:ext cx="223271" cy="200791"/>
          </a:xfrm>
          <a:custGeom>
            <a:rect b="b" l="l" r="r" t="t"/>
            <a:pathLst>
              <a:path extrusionOk="0" h="5913" w="6575">
                <a:moveTo>
                  <a:pt x="5159" y="1644"/>
                </a:moveTo>
                <a:cubicBezTo>
                  <a:pt x="4885" y="1941"/>
                  <a:pt x="4451" y="2352"/>
                  <a:pt x="4018" y="2717"/>
                </a:cubicBezTo>
                <a:lnTo>
                  <a:pt x="4018" y="2717"/>
                </a:lnTo>
                <a:cubicBezTo>
                  <a:pt x="3584" y="3105"/>
                  <a:pt x="3127" y="3425"/>
                  <a:pt x="2899" y="3653"/>
                </a:cubicBezTo>
                <a:lnTo>
                  <a:pt x="2899" y="3653"/>
                </a:lnTo>
                <a:cubicBezTo>
                  <a:pt x="2671" y="3858"/>
                  <a:pt x="2192" y="4178"/>
                  <a:pt x="1644" y="4543"/>
                </a:cubicBezTo>
                <a:lnTo>
                  <a:pt x="1644" y="4543"/>
                </a:lnTo>
                <a:cubicBezTo>
                  <a:pt x="1119" y="4886"/>
                  <a:pt x="548" y="5251"/>
                  <a:pt x="0" y="5456"/>
                </a:cubicBezTo>
                <a:lnTo>
                  <a:pt x="0" y="5456"/>
                </a:lnTo>
                <a:lnTo>
                  <a:pt x="69" y="5867"/>
                </a:lnTo>
                <a:cubicBezTo>
                  <a:pt x="274" y="5913"/>
                  <a:pt x="754" y="5890"/>
                  <a:pt x="1256" y="5730"/>
                </a:cubicBezTo>
                <a:lnTo>
                  <a:pt x="1256" y="5730"/>
                </a:lnTo>
                <a:cubicBezTo>
                  <a:pt x="1735" y="5570"/>
                  <a:pt x="2214" y="5342"/>
                  <a:pt x="2466" y="5182"/>
                </a:cubicBezTo>
                <a:lnTo>
                  <a:pt x="2466" y="5182"/>
                </a:lnTo>
                <a:cubicBezTo>
                  <a:pt x="2968" y="4863"/>
                  <a:pt x="3242" y="4406"/>
                  <a:pt x="3995" y="3607"/>
                </a:cubicBezTo>
                <a:lnTo>
                  <a:pt x="3995" y="3607"/>
                </a:lnTo>
                <a:cubicBezTo>
                  <a:pt x="4337" y="3242"/>
                  <a:pt x="4817" y="2808"/>
                  <a:pt x="5273" y="2283"/>
                </a:cubicBezTo>
                <a:lnTo>
                  <a:pt x="5273" y="2283"/>
                </a:lnTo>
                <a:cubicBezTo>
                  <a:pt x="5730" y="1758"/>
                  <a:pt x="6140" y="1119"/>
                  <a:pt x="6391" y="549"/>
                </a:cubicBezTo>
                <a:lnTo>
                  <a:pt x="6391" y="549"/>
                </a:lnTo>
                <a:cubicBezTo>
                  <a:pt x="6483" y="366"/>
                  <a:pt x="6528" y="161"/>
                  <a:pt x="6574" y="1"/>
                </a:cubicBezTo>
                <a:lnTo>
                  <a:pt x="6574" y="1"/>
                </a:lnTo>
                <a:cubicBezTo>
                  <a:pt x="6391" y="594"/>
                  <a:pt x="5730" y="1074"/>
                  <a:pt x="5159" y="1644"/>
                </a:cubicBezTo>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23"/>
          <p:cNvSpPr/>
          <p:nvPr/>
        </p:nvSpPr>
        <p:spPr>
          <a:xfrm>
            <a:off x="643697" y="5011204"/>
            <a:ext cx="216275" cy="182182"/>
          </a:xfrm>
          <a:custGeom>
            <a:rect b="b" l="l" r="r" t="t"/>
            <a:pathLst>
              <a:path extrusionOk="0" h="5365" w="6369">
                <a:moveTo>
                  <a:pt x="5455" y="1188"/>
                </a:moveTo>
                <a:cubicBezTo>
                  <a:pt x="5113" y="1553"/>
                  <a:pt x="4702" y="1872"/>
                  <a:pt x="4383" y="2192"/>
                </a:cubicBezTo>
                <a:lnTo>
                  <a:pt x="4383" y="2192"/>
                </a:lnTo>
                <a:cubicBezTo>
                  <a:pt x="3584" y="2991"/>
                  <a:pt x="2922" y="3790"/>
                  <a:pt x="2397" y="4178"/>
                </a:cubicBezTo>
                <a:lnTo>
                  <a:pt x="2397" y="4178"/>
                </a:lnTo>
                <a:cubicBezTo>
                  <a:pt x="2123" y="4360"/>
                  <a:pt x="1644" y="4634"/>
                  <a:pt x="1164" y="4794"/>
                </a:cubicBezTo>
                <a:lnTo>
                  <a:pt x="1164" y="4794"/>
                </a:lnTo>
                <a:cubicBezTo>
                  <a:pt x="685" y="4999"/>
                  <a:pt x="228" y="5045"/>
                  <a:pt x="0" y="5068"/>
                </a:cubicBezTo>
                <a:lnTo>
                  <a:pt x="0" y="5068"/>
                </a:lnTo>
                <a:lnTo>
                  <a:pt x="46" y="5319"/>
                </a:lnTo>
                <a:cubicBezTo>
                  <a:pt x="251" y="5365"/>
                  <a:pt x="731" y="5342"/>
                  <a:pt x="1233" y="5182"/>
                </a:cubicBezTo>
                <a:lnTo>
                  <a:pt x="1233" y="5182"/>
                </a:lnTo>
                <a:cubicBezTo>
                  <a:pt x="1712" y="5022"/>
                  <a:pt x="2191" y="4794"/>
                  <a:pt x="2443" y="4634"/>
                </a:cubicBezTo>
                <a:lnTo>
                  <a:pt x="2443" y="4634"/>
                </a:lnTo>
                <a:cubicBezTo>
                  <a:pt x="2945" y="4315"/>
                  <a:pt x="3219" y="3858"/>
                  <a:pt x="3972" y="3059"/>
                </a:cubicBezTo>
                <a:lnTo>
                  <a:pt x="3972" y="3059"/>
                </a:lnTo>
                <a:cubicBezTo>
                  <a:pt x="4314" y="2694"/>
                  <a:pt x="4794" y="2260"/>
                  <a:pt x="5250" y="1735"/>
                </a:cubicBezTo>
                <a:lnTo>
                  <a:pt x="5250" y="1735"/>
                </a:lnTo>
                <a:cubicBezTo>
                  <a:pt x="5707" y="1210"/>
                  <a:pt x="6117" y="571"/>
                  <a:pt x="6368" y="1"/>
                </a:cubicBezTo>
                <a:lnTo>
                  <a:pt x="6368" y="1"/>
                </a:lnTo>
                <a:cubicBezTo>
                  <a:pt x="6163" y="434"/>
                  <a:pt x="5821" y="822"/>
                  <a:pt x="5455" y="1188"/>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23"/>
          <p:cNvSpPr/>
          <p:nvPr/>
        </p:nvSpPr>
        <p:spPr>
          <a:xfrm>
            <a:off x="894805" y="4887195"/>
            <a:ext cx="127137" cy="364330"/>
          </a:xfrm>
          <a:custGeom>
            <a:rect b="b" l="l" r="r" t="t"/>
            <a:pathLst>
              <a:path extrusionOk="0" h="10729" w="3744">
                <a:moveTo>
                  <a:pt x="3424" y="1256"/>
                </a:moveTo>
                <a:cubicBezTo>
                  <a:pt x="3219" y="1667"/>
                  <a:pt x="2968" y="2078"/>
                  <a:pt x="2717" y="2511"/>
                </a:cubicBezTo>
                <a:lnTo>
                  <a:pt x="2717" y="2511"/>
                </a:lnTo>
                <a:cubicBezTo>
                  <a:pt x="2466" y="2968"/>
                  <a:pt x="2078" y="3607"/>
                  <a:pt x="1735" y="4269"/>
                </a:cubicBezTo>
                <a:lnTo>
                  <a:pt x="1735" y="4269"/>
                </a:lnTo>
                <a:cubicBezTo>
                  <a:pt x="1393" y="4954"/>
                  <a:pt x="1119" y="5639"/>
                  <a:pt x="1005" y="6049"/>
                </a:cubicBezTo>
                <a:lnTo>
                  <a:pt x="1005" y="6049"/>
                </a:lnTo>
                <a:cubicBezTo>
                  <a:pt x="891" y="6437"/>
                  <a:pt x="663" y="7122"/>
                  <a:pt x="434" y="7944"/>
                </a:cubicBezTo>
                <a:lnTo>
                  <a:pt x="434" y="7944"/>
                </a:lnTo>
                <a:cubicBezTo>
                  <a:pt x="320" y="8332"/>
                  <a:pt x="206" y="8766"/>
                  <a:pt x="115" y="9222"/>
                </a:cubicBezTo>
                <a:lnTo>
                  <a:pt x="115" y="9222"/>
                </a:lnTo>
                <a:cubicBezTo>
                  <a:pt x="23" y="9701"/>
                  <a:pt x="1" y="10226"/>
                  <a:pt x="115" y="10729"/>
                </a:cubicBezTo>
                <a:lnTo>
                  <a:pt x="115" y="10729"/>
                </a:lnTo>
                <a:lnTo>
                  <a:pt x="526" y="10660"/>
                </a:lnTo>
                <a:cubicBezTo>
                  <a:pt x="548" y="10409"/>
                  <a:pt x="663" y="9861"/>
                  <a:pt x="891" y="9336"/>
                </a:cubicBezTo>
                <a:lnTo>
                  <a:pt x="891" y="9336"/>
                </a:lnTo>
                <a:cubicBezTo>
                  <a:pt x="1119" y="8788"/>
                  <a:pt x="1370" y="8195"/>
                  <a:pt x="1484" y="7853"/>
                </a:cubicBezTo>
                <a:lnTo>
                  <a:pt x="1484" y="7853"/>
                </a:lnTo>
                <a:cubicBezTo>
                  <a:pt x="1712" y="7168"/>
                  <a:pt x="1644" y="6529"/>
                  <a:pt x="2009" y="5228"/>
                </a:cubicBezTo>
                <a:lnTo>
                  <a:pt x="2009" y="5228"/>
                </a:lnTo>
                <a:cubicBezTo>
                  <a:pt x="2169" y="4680"/>
                  <a:pt x="2534" y="3995"/>
                  <a:pt x="2922" y="3219"/>
                </a:cubicBezTo>
                <a:lnTo>
                  <a:pt x="2922" y="3219"/>
                </a:lnTo>
                <a:cubicBezTo>
                  <a:pt x="3310" y="2466"/>
                  <a:pt x="3675" y="1598"/>
                  <a:pt x="3721" y="777"/>
                </a:cubicBezTo>
                <a:lnTo>
                  <a:pt x="3721" y="777"/>
                </a:lnTo>
                <a:cubicBezTo>
                  <a:pt x="3744" y="503"/>
                  <a:pt x="3744" y="229"/>
                  <a:pt x="3698" y="1"/>
                </a:cubicBezTo>
                <a:lnTo>
                  <a:pt x="3698" y="1"/>
                </a:lnTo>
                <a:cubicBezTo>
                  <a:pt x="3744" y="389"/>
                  <a:pt x="3630" y="845"/>
                  <a:pt x="3424" y="1256"/>
                </a:cubicBezTo>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23"/>
          <p:cNvSpPr/>
          <p:nvPr/>
        </p:nvSpPr>
        <p:spPr>
          <a:xfrm>
            <a:off x="901801" y="4913545"/>
            <a:ext cx="119395" cy="337198"/>
          </a:xfrm>
          <a:custGeom>
            <a:rect b="b" l="l" r="r" t="t"/>
            <a:pathLst>
              <a:path extrusionOk="0" h="9930" w="3516">
                <a:moveTo>
                  <a:pt x="2853" y="1735"/>
                </a:moveTo>
                <a:cubicBezTo>
                  <a:pt x="2534" y="2283"/>
                  <a:pt x="2191" y="2808"/>
                  <a:pt x="1940" y="3333"/>
                </a:cubicBezTo>
                <a:lnTo>
                  <a:pt x="1940" y="3333"/>
                </a:lnTo>
                <a:cubicBezTo>
                  <a:pt x="1301" y="4611"/>
                  <a:pt x="1187" y="5912"/>
                  <a:pt x="959" y="6689"/>
                </a:cubicBezTo>
                <a:lnTo>
                  <a:pt x="959" y="6689"/>
                </a:lnTo>
                <a:cubicBezTo>
                  <a:pt x="845" y="7099"/>
                  <a:pt x="616" y="7716"/>
                  <a:pt x="388" y="8309"/>
                </a:cubicBezTo>
                <a:lnTo>
                  <a:pt x="388" y="8309"/>
                </a:lnTo>
                <a:cubicBezTo>
                  <a:pt x="137" y="8903"/>
                  <a:pt x="0" y="9565"/>
                  <a:pt x="69" y="9930"/>
                </a:cubicBezTo>
                <a:lnTo>
                  <a:pt x="69" y="9930"/>
                </a:lnTo>
                <a:lnTo>
                  <a:pt x="320" y="9884"/>
                </a:lnTo>
                <a:cubicBezTo>
                  <a:pt x="342" y="9633"/>
                  <a:pt x="457" y="9085"/>
                  <a:pt x="685" y="8560"/>
                </a:cubicBezTo>
                <a:lnTo>
                  <a:pt x="685" y="8560"/>
                </a:lnTo>
                <a:cubicBezTo>
                  <a:pt x="913" y="8012"/>
                  <a:pt x="1164" y="7419"/>
                  <a:pt x="1278" y="7077"/>
                </a:cubicBezTo>
                <a:lnTo>
                  <a:pt x="1278" y="7077"/>
                </a:lnTo>
                <a:cubicBezTo>
                  <a:pt x="1506" y="6392"/>
                  <a:pt x="1438" y="5753"/>
                  <a:pt x="1803" y="4452"/>
                </a:cubicBezTo>
                <a:lnTo>
                  <a:pt x="1803" y="4452"/>
                </a:lnTo>
                <a:cubicBezTo>
                  <a:pt x="1963" y="3904"/>
                  <a:pt x="2328" y="3219"/>
                  <a:pt x="2716" y="2443"/>
                </a:cubicBezTo>
                <a:lnTo>
                  <a:pt x="2716" y="2443"/>
                </a:lnTo>
                <a:cubicBezTo>
                  <a:pt x="3104" y="1690"/>
                  <a:pt x="3469" y="822"/>
                  <a:pt x="3515" y="1"/>
                </a:cubicBezTo>
                <a:lnTo>
                  <a:pt x="3515" y="1"/>
                </a:lnTo>
                <a:cubicBezTo>
                  <a:pt x="3447" y="617"/>
                  <a:pt x="3173" y="1210"/>
                  <a:pt x="2853" y="1735"/>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23"/>
          <p:cNvSpPr/>
          <p:nvPr/>
        </p:nvSpPr>
        <p:spPr>
          <a:xfrm>
            <a:off x="873888" y="4984854"/>
            <a:ext cx="81396" cy="256583"/>
          </a:xfrm>
          <a:custGeom>
            <a:rect b="b" l="l" r="r" t="t"/>
            <a:pathLst>
              <a:path extrusionOk="0" h="7556" w="2397">
                <a:moveTo>
                  <a:pt x="1370" y="1598"/>
                </a:moveTo>
                <a:cubicBezTo>
                  <a:pt x="1050" y="2260"/>
                  <a:pt x="594" y="3653"/>
                  <a:pt x="525" y="4246"/>
                </a:cubicBezTo>
                <a:lnTo>
                  <a:pt x="525" y="4246"/>
                </a:lnTo>
                <a:cubicBezTo>
                  <a:pt x="457" y="4840"/>
                  <a:pt x="0" y="6255"/>
                  <a:pt x="183" y="7556"/>
                </a:cubicBezTo>
                <a:lnTo>
                  <a:pt x="183" y="7556"/>
                </a:lnTo>
                <a:lnTo>
                  <a:pt x="594" y="7556"/>
                </a:lnTo>
                <a:cubicBezTo>
                  <a:pt x="754" y="7213"/>
                  <a:pt x="1164" y="6004"/>
                  <a:pt x="1279" y="5524"/>
                </a:cubicBezTo>
                <a:lnTo>
                  <a:pt x="1279" y="5524"/>
                </a:lnTo>
                <a:cubicBezTo>
                  <a:pt x="1393" y="5022"/>
                  <a:pt x="1233" y="4566"/>
                  <a:pt x="1347" y="3607"/>
                </a:cubicBezTo>
                <a:lnTo>
                  <a:pt x="1347" y="3607"/>
                </a:lnTo>
                <a:cubicBezTo>
                  <a:pt x="1438" y="2785"/>
                  <a:pt x="1963" y="1439"/>
                  <a:pt x="2260" y="480"/>
                </a:cubicBezTo>
                <a:lnTo>
                  <a:pt x="2260" y="480"/>
                </a:lnTo>
                <a:cubicBezTo>
                  <a:pt x="2328" y="297"/>
                  <a:pt x="2374" y="160"/>
                  <a:pt x="2397" y="1"/>
                </a:cubicBezTo>
                <a:lnTo>
                  <a:pt x="2397" y="1"/>
                </a:lnTo>
                <a:cubicBezTo>
                  <a:pt x="2237" y="480"/>
                  <a:pt x="1689" y="937"/>
                  <a:pt x="1370" y="1598"/>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23"/>
          <p:cNvSpPr/>
          <p:nvPr/>
        </p:nvSpPr>
        <p:spPr>
          <a:xfrm>
            <a:off x="885501" y="5001119"/>
            <a:ext cx="65164" cy="240317"/>
          </a:xfrm>
          <a:custGeom>
            <a:rect b="b" l="l" r="r" t="t"/>
            <a:pathLst>
              <a:path extrusionOk="0" h="7077" w="1919">
                <a:moveTo>
                  <a:pt x="845" y="2306"/>
                </a:moveTo>
                <a:cubicBezTo>
                  <a:pt x="571" y="3288"/>
                  <a:pt x="663" y="4201"/>
                  <a:pt x="571" y="4771"/>
                </a:cubicBezTo>
                <a:lnTo>
                  <a:pt x="571" y="4771"/>
                </a:lnTo>
                <a:cubicBezTo>
                  <a:pt x="480" y="5342"/>
                  <a:pt x="24" y="6597"/>
                  <a:pt x="1" y="7077"/>
                </a:cubicBezTo>
                <a:lnTo>
                  <a:pt x="1" y="7077"/>
                </a:lnTo>
                <a:lnTo>
                  <a:pt x="252" y="7077"/>
                </a:lnTo>
                <a:cubicBezTo>
                  <a:pt x="412" y="6734"/>
                  <a:pt x="822" y="5525"/>
                  <a:pt x="937" y="5045"/>
                </a:cubicBezTo>
                <a:lnTo>
                  <a:pt x="937" y="5045"/>
                </a:lnTo>
                <a:cubicBezTo>
                  <a:pt x="1051" y="4543"/>
                  <a:pt x="891" y="4087"/>
                  <a:pt x="1005" y="3128"/>
                </a:cubicBezTo>
                <a:lnTo>
                  <a:pt x="1005" y="3128"/>
                </a:lnTo>
                <a:cubicBezTo>
                  <a:pt x="1096" y="2306"/>
                  <a:pt x="1621" y="960"/>
                  <a:pt x="1918" y="1"/>
                </a:cubicBezTo>
                <a:lnTo>
                  <a:pt x="1918" y="1"/>
                </a:lnTo>
                <a:cubicBezTo>
                  <a:pt x="1644" y="709"/>
                  <a:pt x="1073" y="1507"/>
                  <a:pt x="845" y="2306"/>
                </a:cubicBezTo>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23"/>
          <p:cNvSpPr/>
          <p:nvPr/>
        </p:nvSpPr>
        <p:spPr>
          <a:xfrm>
            <a:off x="848319" y="5047640"/>
            <a:ext cx="51174" cy="206971"/>
          </a:xfrm>
          <a:custGeom>
            <a:rect b="b" l="l" r="r" t="t"/>
            <a:pathLst>
              <a:path extrusionOk="0" h="6095" w="1507">
                <a:moveTo>
                  <a:pt x="982" y="366"/>
                </a:moveTo>
                <a:cubicBezTo>
                  <a:pt x="776" y="525"/>
                  <a:pt x="548" y="731"/>
                  <a:pt x="411" y="1005"/>
                </a:cubicBezTo>
                <a:lnTo>
                  <a:pt x="411" y="1005"/>
                </a:lnTo>
                <a:cubicBezTo>
                  <a:pt x="274" y="1279"/>
                  <a:pt x="137" y="1735"/>
                  <a:pt x="69" y="2192"/>
                </a:cubicBezTo>
                <a:lnTo>
                  <a:pt x="69" y="2192"/>
                </a:lnTo>
                <a:cubicBezTo>
                  <a:pt x="0" y="2648"/>
                  <a:pt x="23" y="3082"/>
                  <a:pt x="69" y="3333"/>
                </a:cubicBezTo>
                <a:lnTo>
                  <a:pt x="69" y="3333"/>
                </a:lnTo>
                <a:cubicBezTo>
                  <a:pt x="114" y="3584"/>
                  <a:pt x="91" y="3972"/>
                  <a:pt x="160" y="4497"/>
                </a:cubicBezTo>
                <a:lnTo>
                  <a:pt x="160" y="4497"/>
                </a:lnTo>
                <a:cubicBezTo>
                  <a:pt x="206" y="4748"/>
                  <a:pt x="251" y="5045"/>
                  <a:pt x="388" y="5342"/>
                </a:cubicBezTo>
                <a:lnTo>
                  <a:pt x="388" y="5342"/>
                </a:lnTo>
                <a:cubicBezTo>
                  <a:pt x="525" y="5638"/>
                  <a:pt x="776" y="5935"/>
                  <a:pt x="1073" y="6095"/>
                </a:cubicBezTo>
                <a:lnTo>
                  <a:pt x="1073" y="6095"/>
                </a:lnTo>
                <a:lnTo>
                  <a:pt x="1324" y="5752"/>
                </a:lnTo>
                <a:cubicBezTo>
                  <a:pt x="1255" y="5616"/>
                  <a:pt x="1119" y="5319"/>
                  <a:pt x="1119" y="4999"/>
                </a:cubicBezTo>
                <a:lnTo>
                  <a:pt x="1119" y="4999"/>
                </a:lnTo>
                <a:cubicBezTo>
                  <a:pt x="1096" y="4680"/>
                  <a:pt x="1119" y="4337"/>
                  <a:pt x="1119" y="4132"/>
                </a:cubicBezTo>
                <a:lnTo>
                  <a:pt x="1119" y="4132"/>
                </a:lnTo>
                <a:cubicBezTo>
                  <a:pt x="1096" y="3698"/>
                  <a:pt x="822" y="3401"/>
                  <a:pt x="685" y="2625"/>
                </a:cubicBezTo>
                <a:lnTo>
                  <a:pt x="685" y="2625"/>
                </a:lnTo>
                <a:cubicBezTo>
                  <a:pt x="639" y="2306"/>
                  <a:pt x="685" y="1849"/>
                  <a:pt x="799" y="1416"/>
                </a:cubicBezTo>
                <a:lnTo>
                  <a:pt x="799" y="1416"/>
                </a:lnTo>
                <a:cubicBezTo>
                  <a:pt x="913" y="959"/>
                  <a:pt x="1119" y="571"/>
                  <a:pt x="1324" y="274"/>
                </a:cubicBezTo>
                <a:lnTo>
                  <a:pt x="1324" y="274"/>
                </a:lnTo>
                <a:cubicBezTo>
                  <a:pt x="1392" y="183"/>
                  <a:pt x="1438" y="92"/>
                  <a:pt x="1507" y="1"/>
                </a:cubicBezTo>
                <a:lnTo>
                  <a:pt x="1507" y="1"/>
                </a:lnTo>
                <a:cubicBezTo>
                  <a:pt x="1392" y="137"/>
                  <a:pt x="1210" y="229"/>
                  <a:pt x="982" y="366"/>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23"/>
          <p:cNvSpPr/>
          <p:nvPr/>
        </p:nvSpPr>
        <p:spPr>
          <a:xfrm>
            <a:off x="858370" y="5056944"/>
            <a:ext cx="34908" cy="193014"/>
          </a:xfrm>
          <a:custGeom>
            <a:rect b="b" l="l" r="r" t="t"/>
            <a:pathLst>
              <a:path extrusionOk="0" h="5684" w="1028">
                <a:moveTo>
                  <a:pt x="457" y="731"/>
                </a:moveTo>
                <a:cubicBezTo>
                  <a:pt x="252" y="1028"/>
                  <a:pt x="115" y="1393"/>
                  <a:pt x="69" y="1735"/>
                </a:cubicBezTo>
                <a:lnTo>
                  <a:pt x="69" y="1735"/>
                </a:lnTo>
                <a:cubicBezTo>
                  <a:pt x="1" y="2580"/>
                  <a:pt x="343" y="3264"/>
                  <a:pt x="389" y="3744"/>
                </a:cubicBezTo>
                <a:lnTo>
                  <a:pt x="389" y="3744"/>
                </a:lnTo>
                <a:cubicBezTo>
                  <a:pt x="434" y="3995"/>
                  <a:pt x="389" y="4383"/>
                  <a:pt x="457" y="4771"/>
                </a:cubicBezTo>
                <a:lnTo>
                  <a:pt x="457" y="4771"/>
                </a:lnTo>
                <a:cubicBezTo>
                  <a:pt x="480" y="5159"/>
                  <a:pt x="686" y="5547"/>
                  <a:pt x="868" y="5684"/>
                </a:cubicBezTo>
                <a:lnTo>
                  <a:pt x="868" y="5684"/>
                </a:lnTo>
                <a:lnTo>
                  <a:pt x="1028" y="5478"/>
                </a:lnTo>
                <a:cubicBezTo>
                  <a:pt x="959" y="5342"/>
                  <a:pt x="823" y="5045"/>
                  <a:pt x="823" y="4725"/>
                </a:cubicBezTo>
                <a:lnTo>
                  <a:pt x="823" y="4725"/>
                </a:lnTo>
                <a:cubicBezTo>
                  <a:pt x="800" y="4406"/>
                  <a:pt x="823" y="4063"/>
                  <a:pt x="823" y="3858"/>
                </a:cubicBezTo>
                <a:lnTo>
                  <a:pt x="823" y="3858"/>
                </a:lnTo>
                <a:cubicBezTo>
                  <a:pt x="800" y="3424"/>
                  <a:pt x="526" y="3127"/>
                  <a:pt x="389" y="2351"/>
                </a:cubicBezTo>
                <a:lnTo>
                  <a:pt x="389" y="2351"/>
                </a:lnTo>
                <a:cubicBezTo>
                  <a:pt x="343" y="2032"/>
                  <a:pt x="389" y="1575"/>
                  <a:pt x="503" y="1142"/>
                </a:cubicBezTo>
                <a:lnTo>
                  <a:pt x="503" y="1142"/>
                </a:lnTo>
                <a:cubicBezTo>
                  <a:pt x="617" y="685"/>
                  <a:pt x="823" y="297"/>
                  <a:pt x="1028" y="0"/>
                </a:cubicBezTo>
                <a:lnTo>
                  <a:pt x="1028" y="0"/>
                </a:lnTo>
                <a:cubicBezTo>
                  <a:pt x="868" y="206"/>
                  <a:pt x="640" y="434"/>
                  <a:pt x="457" y="731"/>
                </a:cubicBezTo>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23"/>
          <p:cNvSpPr/>
          <p:nvPr/>
        </p:nvSpPr>
        <p:spPr>
          <a:xfrm>
            <a:off x="805669" y="5099559"/>
            <a:ext cx="76778" cy="156612"/>
          </a:xfrm>
          <a:custGeom>
            <a:rect b="b" l="l" r="r" t="t"/>
            <a:pathLst>
              <a:path extrusionOk="0" h="4612" w="2261">
                <a:moveTo>
                  <a:pt x="343" y="640"/>
                </a:moveTo>
                <a:cubicBezTo>
                  <a:pt x="343" y="891"/>
                  <a:pt x="297" y="1142"/>
                  <a:pt x="275" y="1370"/>
                </a:cubicBezTo>
                <a:lnTo>
                  <a:pt x="275" y="1370"/>
                </a:lnTo>
                <a:cubicBezTo>
                  <a:pt x="252" y="1576"/>
                  <a:pt x="206" y="1918"/>
                  <a:pt x="297" y="2283"/>
                </a:cubicBezTo>
                <a:lnTo>
                  <a:pt x="297" y="2283"/>
                </a:lnTo>
                <a:cubicBezTo>
                  <a:pt x="366" y="2649"/>
                  <a:pt x="526" y="2945"/>
                  <a:pt x="640" y="3105"/>
                </a:cubicBezTo>
                <a:lnTo>
                  <a:pt x="640" y="3105"/>
                </a:lnTo>
                <a:cubicBezTo>
                  <a:pt x="754" y="3265"/>
                  <a:pt x="914" y="3539"/>
                  <a:pt x="1142" y="3835"/>
                </a:cubicBezTo>
                <a:lnTo>
                  <a:pt x="1142" y="3835"/>
                </a:lnTo>
                <a:cubicBezTo>
                  <a:pt x="1370" y="4132"/>
                  <a:pt x="1621" y="4406"/>
                  <a:pt x="1941" y="4612"/>
                </a:cubicBezTo>
                <a:lnTo>
                  <a:pt x="1941" y="4612"/>
                </a:lnTo>
                <a:lnTo>
                  <a:pt x="2260" y="4360"/>
                </a:lnTo>
                <a:cubicBezTo>
                  <a:pt x="2238" y="4109"/>
                  <a:pt x="1941" y="3310"/>
                  <a:pt x="1781" y="3059"/>
                </a:cubicBezTo>
                <a:lnTo>
                  <a:pt x="1781" y="3059"/>
                </a:lnTo>
                <a:cubicBezTo>
                  <a:pt x="1644" y="2785"/>
                  <a:pt x="1302" y="2763"/>
                  <a:pt x="982" y="2329"/>
                </a:cubicBezTo>
                <a:lnTo>
                  <a:pt x="982" y="2329"/>
                </a:lnTo>
                <a:cubicBezTo>
                  <a:pt x="845" y="2146"/>
                  <a:pt x="777" y="1850"/>
                  <a:pt x="754" y="1484"/>
                </a:cubicBezTo>
                <a:lnTo>
                  <a:pt x="754" y="1484"/>
                </a:lnTo>
                <a:cubicBezTo>
                  <a:pt x="754" y="1142"/>
                  <a:pt x="685" y="640"/>
                  <a:pt x="366" y="298"/>
                </a:cubicBezTo>
                <a:lnTo>
                  <a:pt x="366" y="298"/>
                </a:lnTo>
                <a:cubicBezTo>
                  <a:pt x="252" y="161"/>
                  <a:pt x="138" y="69"/>
                  <a:pt x="1" y="1"/>
                </a:cubicBezTo>
                <a:lnTo>
                  <a:pt x="1" y="1"/>
                </a:lnTo>
                <a:cubicBezTo>
                  <a:pt x="229" y="138"/>
                  <a:pt x="343" y="412"/>
                  <a:pt x="343" y="640"/>
                </a:cubicBezTo>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23"/>
          <p:cNvSpPr/>
          <p:nvPr/>
        </p:nvSpPr>
        <p:spPr>
          <a:xfrm>
            <a:off x="818064" y="5109645"/>
            <a:ext cx="64383" cy="143436"/>
          </a:xfrm>
          <a:custGeom>
            <a:rect b="b" l="l" r="r" t="t"/>
            <a:pathLst>
              <a:path extrusionOk="0" h="4224" w="1896">
                <a:moveTo>
                  <a:pt x="206" y="936"/>
                </a:moveTo>
                <a:cubicBezTo>
                  <a:pt x="183" y="1233"/>
                  <a:pt x="115" y="1484"/>
                  <a:pt x="161" y="1735"/>
                </a:cubicBezTo>
                <a:lnTo>
                  <a:pt x="161" y="1735"/>
                </a:lnTo>
                <a:cubicBezTo>
                  <a:pt x="229" y="2055"/>
                  <a:pt x="412" y="2283"/>
                  <a:pt x="594" y="2466"/>
                </a:cubicBezTo>
                <a:lnTo>
                  <a:pt x="594" y="2466"/>
                </a:lnTo>
                <a:cubicBezTo>
                  <a:pt x="754" y="2648"/>
                  <a:pt x="937" y="2785"/>
                  <a:pt x="1051" y="2922"/>
                </a:cubicBezTo>
                <a:lnTo>
                  <a:pt x="1051" y="2922"/>
                </a:lnTo>
                <a:cubicBezTo>
                  <a:pt x="1279" y="3196"/>
                  <a:pt x="1553" y="3995"/>
                  <a:pt x="1690" y="4223"/>
                </a:cubicBezTo>
                <a:lnTo>
                  <a:pt x="1690" y="4223"/>
                </a:lnTo>
                <a:lnTo>
                  <a:pt x="1895" y="4063"/>
                </a:lnTo>
                <a:cubicBezTo>
                  <a:pt x="1873" y="3812"/>
                  <a:pt x="1576" y="3013"/>
                  <a:pt x="1416" y="2762"/>
                </a:cubicBezTo>
                <a:lnTo>
                  <a:pt x="1416" y="2762"/>
                </a:lnTo>
                <a:cubicBezTo>
                  <a:pt x="1279" y="2488"/>
                  <a:pt x="937" y="2466"/>
                  <a:pt x="617" y="2032"/>
                </a:cubicBezTo>
                <a:lnTo>
                  <a:pt x="617" y="2032"/>
                </a:lnTo>
                <a:cubicBezTo>
                  <a:pt x="480" y="1849"/>
                  <a:pt x="412" y="1553"/>
                  <a:pt x="389" y="1187"/>
                </a:cubicBezTo>
                <a:lnTo>
                  <a:pt x="389" y="1187"/>
                </a:lnTo>
                <a:cubicBezTo>
                  <a:pt x="389" y="845"/>
                  <a:pt x="320" y="343"/>
                  <a:pt x="1" y="1"/>
                </a:cubicBezTo>
                <a:lnTo>
                  <a:pt x="1" y="1"/>
                </a:lnTo>
                <a:cubicBezTo>
                  <a:pt x="206" y="274"/>
                  <a:pt x="229" y="640"/>
                  <a:pt x="206" y="936"/>
                </a:cubicBezTo>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23"/>
          <p:cNvSpPr/>
          <p:nvPr/>
        </p:nvSpPr>
        <p:spPr>
          <a:xfrm>
            <a:off x="897148" y="5180172"/>
            <a:ext cx="239536" cy="66693"/>
          </a:xfrm>
          <a:custGeom>
            <a:rect b="b" l="l" r="r" t="t"/>
            <a:pathLst>
              <a:path extrusionOk="0" h="1964" w="7054">
                <a:moveTo>
                  <a:pt x="2739" y="23"/>
                </a:moveTo>
                <a:cubicBezTo>
                  <a:pt x="2442" y="46"/>
                  <a:pt x="1895" y="138"/>
                  <a:pt x="1347" y="411"/>
                </a:cubicBezTo>
                <a:lnTo>
                  <a:pt x="1347" y="411"/>
                </a:lnTo>
                <a:cubicBezTo>
                  <a:pt x="799" y="685"/>
                  <a:pt x="297" y="1165"/>
                  <a:pt x="0" y="1713"/>
                </a:cubicBezTo>
                <a:lnTo>
                  <a:pt x="0" y="1713"/>
                </a:lnTo>
                <a:lnTo>
                  <a:pt x="320" y="1964"/>
                </a:lnTo>
                <a:cubicBezTo>
                  <a:pt x="457" y="1895"/>
                  <a:pt x="799" y="1690"/>
                  <a:pt x="1141" y="1530"/>
                </a:cubicBezTo>
                <a:lnTo>
                  <a:pt x="1141" y="1530"/>
                </a:lnTo>
                <a:cubicBezTo>
                  <a:pt x="1461" y="1370"/>
                  <a:pt x="1826" y="1256"/>
                  <a:pt x="2009" y="1188"/>
                </a:cubicBezTo>
                <a:lnTo>
                  <a:pt x="2009" y="1188"/>
                </a:lnTo>
                <a:cubicBezTo>
                  <a:pt x="2214" y="1119"/>
                  <a:pt x="2351" y="1028"/>
                  <a:pt x="2557" y="914"/>
                </a:cubicBezTo>
                <a:lnTo>
                  <a:pt x="2557" y="914"/>
                </a:lnTo>
                <a:cubicBezTo>
                  <a:pt x="2762" y="822"/>
                  <a:pt x="3036" y="708"/>
                  <a:pt x="3447" y="731"/>
                </a:cubicBezTo>
                <a:lnTo>
                  <a:pt x="3447" y="731"/>
                </a:lnTo>
                <a:cubicBezTo>
                  <a:pt x="3789" y="731"/>
                  <a:pt x="4268" y="914"/>
                  <a:pt x="4816" y="1073"/>
                </a:cubicBezTo>
                <a:lnTo>
                  <a:pt x="4816" y="1073"/>
                </a:lnTo>
                <a:cubicBezTo>
                  <a:pt x="5364" y="1233"/>
                  <a:pt x="6049" y="1279"/>
                  <a:pt x="6574" y="1142"/>
                </a:cubicBezTo>
                <a:lnTo>
                  <a:pt x="6574" y="1142"/>
                </a:lnTo>
                <a:cubicBezTo>
                  <a:pt x="6756" y="1096"/>
                  <a:pt x="6916" y="1028"/>
                  <a:pt x="7053" y="959"/>
                </a:cubicBezTo>
                <a:lnTo>
                  <a:pt x="7053" y="959"/>
                </a:lnTo>
                <a:cubicBezTo>
                  <a:pt x="6802" y="1073"/>
                  <a:pt x="6505" y="1051"/>
                  <a:pt x="6186" y="982"/>
                </a:cubicBezTo>
                <a:lnTo>
                  <a:pt x="6186" y="982"/>
                </a:lnTo>
                <a:cubicBezTo>
                  <a:pt x="5866" y="914"/>
                  <a:pt x="5569" y="777"/>
                  <a:pt x="5250" y="685"/>
                </a:cubicBezTo>
                <a:lnTo>
                  <a:pt x="5250" y="685"/>
                </a:lnTo>
                <a:cubicBezTo>
                  <a:pt x="4930" y="571"/>
                  <a:pt x="4497" y="389"/>
                  <a:pt x="4040" y="206"/>
                </a:cubicBezTo>
                <a:lnTo>
                  <a:pt x="4040" y="206"/>
                </a:lnTo>
                <a:cubicBezTo>
                  <a:pt x="3675" y="69"/>
                  <a:pt x="3264" y="1"/>
                  <a:pt x="2967" y="1"/>
                </a:cubicBezTo>
                <a:lnTo>
                  <a:pt x="2967" y="1"/>
                </a:lnTo>
                <a:cubicBezTo>
                  <a:pt x="2876" y="1"/>
                  <a:pt x="2808" y="1"/>
                  <a:pt x="2739" y="23"/>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23"/>
          <p:cNvSpPr/>
          <p:nvPr/>
        </p:nvSpPr>
        <p:spPr>
          <a:xfrm>
            <a:off x="901020" y="5194129"/>
            <a:ext cx="219365" cy="52736"/>
          </a:xfrm>
          <a:custGeom>
            <a:rect b="b" l="l" r="r" t="t"/>
            <a:pathLst>
              <a:path extrusionOk="0" h="1553" w="6460">
                <a:moveTo>
                  <a:pt x="2808" y="46"/>
                </a:moveTo>
                <a:cubicBezTo>
                  <a:pt x="2420" y="115"/>
                  <a:pt x="2123" y="252"/>
                  <a:pt x="1895" y="343"/>
                </a:cubicBezTo>
                <a:lnTo>
                  <a:pt x="1895" y="343"/>
                </a:lnTo>
                <a:cubicBezTo>
                  <a:pt x="1644" y="434"/>
                  <a:pt x="1256" y="571"/>
                  <a:pt x="868" y="777"/>
                </a:cubicBezTo>
                <a:lnTo>
                  <a:pt x="868" y="777"/>
                </a:lnTo>
                <a:cubicBezTo>
                  <a:pt x="502" y="982"/>
                  <a:pt x="137" y="1233"/>
                  <a:pt x="0" y="1393"/>
                </a:cubicBezTo>
                <a:lnTo>
                  <a:pt x="0" y="1393"/>
                </a:lnTo>
                <a:lnTo>
                  <a:pt x="206" y="1553"/>
                </a:lnTo>
                <a:cubicBezTo>
                  <a:pt x="343" y="1484"/>
                  <a:pt x="685" y="1279"/>
                  <a:pt x="1027" y="1119"/>
                </a:cubicBezTo>
                <a:lnTo>
                  <a:pt x="1027" y="1119"/>
                </a:lnTo>
                <a:cubicBezTo>
                  <a:pt x="1347" y="959"/>
                  <a:pt x="1712" y="845"/>
                  <a:pt x="1895" y="777"/>
                </a:cubicBezTo>
                <a:lnTo>
                  <a:pt x="1895" y="777"/>
                </a:lnTo>
                <a:cubicBezTo>
                  <a:pt x="2100" y="708"/>
                  <a:pt x="2237" y="617"/>
                  <a:pt x="2443" y="503"/>
                </a:cubicBezTo>
                <a:lnTo>
                  <a:pt x="2443" y="503"/>
                </a:lnTo>
                <a:cubicBezTo>
                  <a:pt x="2648" y="411"/>
                  <a:pt x="2922" y="297"/>
                  <a:pt x="3333" y="320"/>
                </a:cubicBezTo>
                <a:lnTo>
                  <a:pt x="3333" y="320"/>
                </a:lnTo>
                <a:cubicBezTo>
                  <a:pt x="3675" y="320"/>
                  <a:pt x="4154" y="503"/>
                  <a:pt x="4702" y="662"/>
                </a:cubicBezTo>
                <a:lnTo>
                  <a:pt x="4702" y="662"/>
                </a:lnTo>
                <a:cubicBezTo>
                  <a:pt x="5250" y="822"/>
                  <a:pt x="5935" y="868"/>
                  <a:pt x="6460" y="731"/>
                </a:cubicBezTo>
                <a:lnTo>
                  <a:pt x="6460" y="731"/>
                </a:lnTo>
                <a:cubicBezTo>
                  <a:pt x="6049" y="799"/>
                  <a:pt x="5592" y="731"/>
                  <a:pt x="5182" y="594"/>
                </a:cubicBezTo>
                <a:lnTo>
                  <a:pt x="5182" y="594"/>
                </a:lnTo>
                <a:cubicBezTo>
                  <a:pt x="4771" y="457"/>
                  <a:pt x="4428" y="252"/>
                  <a:pt x="4063" y="137"/>
                </a:cubicBezTo>
                <a:lnTo>
                  <a:pt x="4063" y="137"/>
                </a:lnTo>
                <a:cubicBezTo>
                  <a:pt x="3766" y="46"/>
                  <a:pt x="3470" y="0"/>
                  <a:pt x="3196" y="0"/>
                </a:cubicBezTo>
                <a:lnTo>
                  <a:pt x="3196" y="0"/>
                </a:lnTo>
                <a:cubicBezTo>
                  <a:pt x="3059" y="0"/>
                  <a:pt x="2922" y="23"/>
                  <a:pt x="2808" y="46"/>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23"/>
          <p:cNvSpPr/>
          <p:nvPr/>
        </p:nvSpPr>
        <p:spPr>
          <a:xfrm>
            <a:off x="901801" y="5223569"/>
            <a:ext cx="204628" cy="48084"/>
          </a:xfrm>
          <a:custGeom>
            <a:rect b="b" l="l" r="r" t="t"/>
            <a:pathLst>
              <a:path extrusionOk="0" h="1416" w="6026">
                <a:moveTo>
                  <a:pt x="91" y="1"/>
                </a:moveTo>
                <a:lnTo>
                  <a:pt x="0" y="412"/>
                </a:lnTo>
                <a:cubicBezTo>
                  <a:pt x="114" y="503"/>
                  <a:pt x="388" y="686"/>
                  <a:pt x="708" y="800"/>
                </a:cubicBezTo>
                <a:lnTo>
                  <a:pt x="708" y="800"/>
                </a:lnTo>
                <a:cubicBezTo>
                  <a:pt x="1027" y="937"/>
                  <a:pt x="1370" y="1028"/>
                  <a:pt x="1552" y="1074"/>
                </a:cubicBezTo>
                <a:lnTo>
                  <a:pt x="1552" y="1074"/>
                </a:lnTo>
                <a:cubicBezTo>
                  <a:pt x="1758" y="1096"/>
                  <a:pt x="1940" y="1051"/>
                  <a:pt x="2168" y="1005"/>
                </a:cubicBezTo>
                <a:lnTo>
                  <a:pt x="2168" y="1005"/>
                </a:lnTo>
                <a:cubicBezTo>
                  <a:pt x="2374" y="982"/>
                  <a:pt x="2602" y="937"/>
                  <a:pt x="2944" y="960"/>
                </a:cubicBezTo>
                <a:lnTo>
                  <a:pt x="2944" y="960"/>
                </a:lnTo>
                <a:cubicBezTo>
                  <a:pt x="3241" y="982"/>
                  <a:pt x="3652" y="1119"/>
                  <a:pt x="4109" y="1233"/>
                </a:cubicBezTo>
                <a:lnTo>
                  <a:pt x="4109" y="1233"/>
                </a:lnTo>
                <a:cubicBezTo>
                  <a:pt x="4565" y="1348"/>
                  <a:pt x="5136" y="1416"/>
                  <a:pt x="5592" y="1279"/>
                </a:cubicBezTo>
                <a:lnTo>
                  <a:pt x="5592" y="1279"/>
                </a:lnTo>
                <a:cubicBezTo>
                  <a:pt x="5752" y="1233"/>
                  <a:pt x="5912" y="1165"/>
                  <a:pt x="6026" y="1074"/>
                </a:cubicBezTo>
                <a:lnTo>
                  <a:pt x="6026" y="1074"/>
                </a:lnTo>
                <a:cubicBezTo>
                  <a:pt x="5798" y="1188"/>
                  <a:pt x="5524" y="1188"/>
                  <a:pt x="5250" y="1119"/>
                </a:cubicBezTo>
                <a:lnTo>
                  <a:pt x="5250" y="1119"/>
                </a:lnTo>
                <a:cubicBezTo>
                  <a:pt x="4976" y="1028"/>
                  <a:pt x="4725" y="914"/>
                  <a:pt x="4474" y="823"/>
                </a:cubicBezTo>
                <a:lnTo>
                  <a:pt x="4474" y="823"/>
                </a:lnTo>
                <a:cubicBezTo>
                  <a:pt x="4200" y="731"/>
                  <a:pt x="3835" y="571"/>
                  <a:pt x="3469" y="435"/>
                </a:cubicBezTo>
                <a:lnTo>
                  <a:pt x="3469" y="435"/>
                </a:lnTo>
                <a:cubicBezTo>
                  <a:pt x="3104" y="298"/>
                  <a:pt x="2693" y="183"/>
                  <a:pt x="2465" y="183"/>
                </a:cubicBezTo>
                <a:lnTo>
                  <a:pt x="2465" y="183"/>
                </a:lnTo>
                <a:cubicBezTo>
                  <a:pt x="2237" y="161"/>
                  <a:pt x="1826" y="92"/>
                  <a:pt x="1392" y="69"/>
                </a:cubicBezTo>
                <a:lnTo>
                  <a:pt x="1392" y="69"/>
                </a:lnTo>
                <a:cubicBezTo>
                  <a:pt x="1050" y="24"/>
                  <a:pt x="708" y="1"/>
                  <a:pt x="342" y="1"/>
                </a:cubicBezTo>
                <a:lnTo>
                  <a:pt x="342" y="1"/>
                </a:lnTo>
                <a:cubicBezTo>
                  <a:pt x="274" y="1"/>
                  <a:pt x="183" y="1"/>
                  <a:pt x="91" y="1"/>
                </a:cubicBezTo>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23"/>
          <p:cNvSpPr/>
          <p:nvPr/>
        </p:nvSpPr>
        <p:spPr>
          <a:xfrm>
            <a:off x="901801" y="5229002"/>
            <a:ext cx="189924" cy="42651"/>
          </a:xfrm>
          <a:custGeom>
            <a:rect b="b" l="l" r="r" t="t"/>
            <a:pathLst>
              <a:path extrusionOk="0" h="1256" w="5593">
                <a:moveTo>
                  <a:pt x="0" y="252"/>
                </a:moveTo>
                <a:cubicBezTo>
                  <a:pt x="114" y="343"/>
                  <a:pt x="388" y="526"/>
                  <a:pt x="708" y="640"/>
                </a:cubicBezTo>
                <a:lnTo>
                  <a:pt x="708" y="640"/>
                </a:lnTo>
                <a:cubicBezTo>
                  <a:pt x="1027" y="777"/>
                  <a:pt x="1370" y="868"/>
                  <a:pt x="1552" y="914"/>
                </a:cubicBezTo>
                <a:lnTo>
                  <a:pt x="1552" y="914"/>
                </a:lnTo>
                <a:cubicBezTo>
                  <a:pt x="1758" y="936"/>
                  <a:pt x="1940" y="891"/>
                  <a:pt x="2168" y="845"/>
                </a:cubicBezTo>
                <a:lnTo>
                  <a:pt x="2168" y="845"/>
                </a:lnTo>
                <a:cubicBezTo>
                  <a:pt x="2374" y="822"/>
                  <a:pt x="2602" y="777"/>
                  <a:pt x="2944" y="800"/>
                </a:cubicBezTo>
                <a:lnTo>
                  <a:pt x="2944" y="800"/>
                </a:lnTo>
                <a:cubicBezTo>
                  <a:pt x="3241" y="822"/>
                  <a:pt x="3652" y="959"/>
                  <a:pt x="4109" y="1073"/>
                </a:cubicBezTo>
                <a:lnTo>
                  <a:pt x="4109" y="1073"/>
                </a:lnTo>
                <a:cubicBezTo>
                  <a:pt x="4565" y="1188"/>
                  <a:pt x="5136" y="1256"/>
                  <a:pt x="5592" y="1119"/>
                </a:cubicBezTo>
                <a:lnTo>
                  <a:pt x="5592" y="1119"/>
                </a:lnTo>
                <a:cubicBezTo>
                  <a:pt x="5227" y="1188"/>
                  <a:pt x="4839" y="1119"/>
                  <a:pt x="4519" y="982"/>
                </a:cubicBezTo>
                <a:lnTo>
                  <a:pt x="4519" y="982"/>
                </a:lnTo>
                <a:cubicBezTo>
                  <a:pt x="4177" y="868"/>
                  <a:pt x="3880" y="685"/>
                  <a:pt x="3584" y="617"/>
                </a:cubicBezTo>
                <a:lnTo>
                  <a:pt x="3584" y="617"/>
                </a:lnTo>
                <a:cubicBezTo>
                  <a:pt x="3218" y="503"/>
                  <a:pt x="2853" y="457"/>
                  <a:pt x="2534" y="480"/>
                </a:cubicBezTo>
                <a:lnTo>
                  <a:pt x="2534" y="480"/>
                </a:lnTo>
                <a:cubicBezTo>
                  <a:pt x="2214" y="480"/>
                  <a:pt x="1940" y="526"/>
                  <a:pt x="1712" y="526"/>
                </a:cubicBezTo>
                <a:lnTo>
                  <a:pt x="1712" y="526"/>
                </a:lnTo>
                <a:cubicBezTo>
                  <a:pt x="1506" y="503"/>
                  <a:pt x="1141" y="411"/>
                  <a:pt x="822" y="297"/>
                </a:cubicBezTo>
                <a:lnTo>
                  <a:pt x="822" y="297"/>
                </a:lnTo>
                <a:cubicBezTo>
                  <a:pt x="502" y="183"/>
                  <a:pt x="205" y="46"/>
                  <a:pt x="46" y="1"/>
                </a:cubicBezTo>
                <a:lnTo>
                  <a:pt x="46" y="1"/>
                </a:ln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23"/>
          <p:cNvSpPr/>
          <p:nvPr/>
        </p:nvSpPr>
        <p:spPr>
          <a:xfrm>
            <a:off x="885501" y="5038336"/>
            <a:ext cx="148089" cy="207752"/>
          </a:xfrm>
          <a:custGeom>
            <a:rect b="b" l="l" r="r" t="t"/>
            <a:pathLst>
              <a:path extrusionOk="0" h="6118" w="4361">
                <a:moveTo>
                  <a:pt x="3379" y="1484"/>
                </a:moveTo>
                <a:cubicBezTo>
                  <a:pt x="3196" y="1781"/>
                  <a:pt x="2922" y="2192"/>
                  <a:pt x="2603" y="2511"/>
                </a:cubicBezTo>
                <a:lnTo>
                  <a:pt x="2603" y="2511"/>
                </a:lnTo>
                <a:cubicBezTo>
                  <a:pt x="2306" y="2831"/>
                  <a:pt x="1941" y="3128"/>
                  <a:pt x="1758" y="3356"/>
                </a:cubicBezTo>
                <a:lnTo>
                  <a:pt x="1758" y="3356"/>
                </a:lnTo>
                <a:cubicBezTo>
                  <a:pt x="1598" y="3584"/>
                  <a:pt x="1233" y="3904"/>
                  <a:pt x="891" y="4360"/>
                </a:cubicBezTo>
                <a:lnTo>
                  <a:pt x="891" y="4360"/>
                </a:lnTo>
                <a:cubicBezTo>
                  <a:pt x="549" y="4794"/>
                  <a:pt x="183" y="5342"/>
                  <a:pt x="1" y="5935"/>
                </a:cubicBezTo>
                <a:lnTo>
                  <a:pt x="1" y="5935"/>
                </a:lnTo>
                <a:lnTo>
                  <a:pt x="366" y="6118"/>
                </a:lnTo>
                <a:cubicBezTo>
                  <a:pt x="640" y="5890"/>
                  <a:pt x="1507" y="5091"/>
                  <a:pt x="1827" y="4771"/>
                </a:cubicBezTo>
                <a:lnTo>
                  <a:pt x="1827" y="4771"/>
                </a:lnTo>
                <a:cubicBezTo>
                  <a:pt x="2146" y="4429"/>
                  <a:pt x="2215" y="4018"/>
                  <a:pt x="2763" y="3287"/>
                </a:cubicBezTo>
                <a:lnTo>
                  <a:pt x="2763" y="3287"/>
                </a:lnTo>
                <a:cubicBezTo>
                  <a:pt x="3014" y="2968"/>
                  <a:pt x="3379" y="2534"/>
                  <a:pt x="3653" y="2009"/>
                </a:cubicBezTo>
                <a:lnTo>
                  <a:pt x="3653" y="2009"/>
                </a:lnTo>
                <a:cubicBezTo>
                  <a:pt x="3949" y="1484"/>
                  <a:pt x="4155" y="914"/>
                  <a:pt x="4269" y="434"/>
                </a:cubicBezTo>
                <a:lnTo>
                  <a:pt x="4269" y="434"/>
                </a:lnTo>
                <a:cubicBezTo>
                  <a:pt x="4315" y="275"/>
                  <a:pt x="4338" y="115"/>
                  <a:pt x="4360" y="1"/>
                </a:cubicBezTo>
                <a:lnTo>
                  <a:pt x="4360" y="1"/>
                </a:lnTo>
                <a:cubicBezTo>
                  <a:pt x="4246" y="434"/>
                  <a:pt x="3744" y="914"/>
                  <a:pt x="3379" y="1484"/>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23"/>
          <p:cNvSpPr/>
          <p:nvPr/>
        </p:nvSpPr>
        <p:spPr>
          <a:xfrm>
            <a:off x="890153" y="5053073"/>
            <a:ext cx="140346" cy="193014"/>
          </a:xfrm>
          <a:custGeom>
            <a:rect b="b" l="l" r="r" t="t"/>
            <a:pathLst>
              <a:path extrusionOk="0" h="5684" w="4133">
                <a:moveTo>
                  <a:pt x="2831" y="2077"/>
                </a:moveTo>
                <a:cubicBezTo>
                  <a:pt x="2557" y="2443"/>
                  <a:pt x="2283" y="2785"/>
                  <a:pt x="2055" y="3105"/>
                </a:cubicBezTo>
                <a:lnTo>
                  <a:pt x="2055" y="3105"/>
                </a:lnTo>
                <a:cubicBezTo>
                  <a:pt x="1827" y="3447"/>
                  <a:pt x="1667" y="3744"/>
                  <a:pt x="1484" y="3949"/>
                </a:cubicBezTo>
                <a:lnTo>
                  <a:pt x="1484" y="3949"/>
                </a:lnTo>
                <a:cubicBezTo>
                  <a:pt x="1325" y="4154"/>
                  <a:pt x="1005" y="4451"/>
                  <a:pt x="708" y="4771"/>
                </a:cubicBezTo>
                <a:lnTo>
                  <a:pt x="708" y="4771"/>
                </a:lnTo>
                <a:cubicBezTo>
                  <a:pt x="389" y="5067"/>
                  <a:pt x="115" y="5387"/>
                  <a:pt x="1" y="5570"/>
                </a:cubicBezTo>
                <a:lnTo>
                  <a:pt x="1" y="5570"/>
                </a:lnTo>
                <a:lnTo>
                  <a:pt x="229" y="5684"/>
                </a:lnTo>
                <a:cubicBezTo>
                  <a:pt x="503" y="5456"/>
                  <a:pt x="1370" y="4657"/>
                  <a:pt x="1690" y="4337"/>
                </a:cubicBezTo>
                <a:lnTo>
                  <a:pt x="1690" y="4337"/>
                </a:lnTo>
                <a:cubicBezTo>
                  <a:pt x="2009" y="3995"/>
                  <a:pt x="2078" y="3584"/>
                  <a:pt x="2626" y="2853"/>
                </a:cubicBezTo>
                <a:lnTo>
                  <a:pt x="2626" y="2853"/>
                </a:lnTo>
                <a:cubicBezTo>
                  <a:pt x="2877" y="2534"/>
                  <a:pt x="3242" y="2100"/>
                  <a:pt x="3516" y="1575"/>
                </a:cubicBezTo>
                <a:lnTo>
                  <a:pt x="3516" y="1575"/>
                </a:lnTo>
                <a:cubicBezTo>
                  <a:pt x="3812" y="1050"/>
                  <a:pt x="4018" y="480"/>
                  <a:pt x="4132" y="0"/>
                </a:cubicBezTo>
                <a:lnTo>
                  <a:pt x="4132" y="0"/>
                </a:lnTo>
                <a:cubicBezTo>
                  <a:pt x="3904" y="708"/>
                  <a:pt x="3310" y="1484"/>
                  <a:pt x="2831" y="2077"/>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23"/>
          <p:cNvSpPr/>
          <p:nvPr/>
        </p:nvSpPr>
        <p:spPr>
          <a:xfrm>
            <a:off x="712662" y="5162345"/>
            <a:ext cx="151179" cy="90734"/>
          </a:xfrm>
          <a:custGeom>
            <a:rect b="b" l="l" r="r" t="t"/>
            <a:pathLst>
              <a:path extrusionOk="0" h="2672" w="4452">
                <a:moveTo>
                  <a:pt x="1" y="1"/>
                </a:moveTo>
                <a:cubicBezTo>
                  <a:pt x="320" y="46"/>
                  <a:pt x="685" y="457"/>
                  <a:pt x="1119" y="640"/>
                </a:cubicBezTo>
                <a:lnTo>
                  <a:pt x="1119" y="640"/>
                </a:lnTo>
                <a:cubicBezTo>
                  <a:pt x="1347" y="708"/>
                  <a:pt x="1667" y="845"/>
                  <a:pt x="1872" y="1028"/>
                </a:cubicBezTo>
                <a:lnTo>
                  <a:pt x="1872" y="1028"/>
                </a:lnTo>
                <a:cubicBezTo>
                  <a:pt x="2078" y="1210"/>
                  <a:pt x="2329" y="1439"/>
                  <a:pt x="2489" y="1530"/>
                </a:cubicBezTo>
                <a:lnTo>
                  <a:pt x="2489" y="1530"/>
                </a:lnTo>
                <a:cubicBezTo>
                  <a:pt x="2808" y="1713"/>
                  <a:pt x="3424" y="2443"/>
                  <a:pt x="4223" y="2671"/>
                </a:cubicBezTo>
                <a:lnTo>
                  <a:pt x="4223" y="2671"/>
                </a:lnTo>
                <a:lnTo>
                  <a:pt x="4452" y="2329"/>
                </a:lnTo>
                <a:cubicBezTo>
                  <a:pt x="4337" y="2078"/>
                  <a:pt x="3858" y="1393"/>
                  <a:pt x="3607" y="1165"/>
                </a:cubicBezTo>
                <a:lnTo>
                  <a:pt x="3607" y="1165"/>
                </a:lnTo>
                <a:cubicBezTo>
                  <a:pt x="3356" y="936"/>
                  <a:pt x="3036" y="959"/>
                  <a:pt x="2466" y="663"/>
                </a:cubicBezTo>
                <a:lnTo>
                  <a:pt x="2466" y="663"/>
                </a:lnTo>
                <a:cubicBezTo>
                  <a:pt x="2352" y="617"/>
                  <a:pt x="2215" y="503"/>
                  <a:pt x="2032" y="412"/>
                </a:cubicBezTo>
                <a:lnTo>
                  <a:pt x="2032" y="412"/>
                </a:lnTo>
                <a:cubicBezTo>
                  <a:pt x="1850" y="320"/>
                  <a:pt x="1644" y="252"/>
                  <a:pt x="1439" y="206"/>
                </a:cubicBezTo>
                <a:lnTo>
                  <a:pt x="1439" y="206"/>
                </a:lnTo>
                <a:cubicBezTo>
                  <a:pt x="1005" y="115"/>
                  <a:pt x="640" y="46"/>
                  <a:pt x="320" y="23"/>
                </a:cubicBezTo>
                <a:lnTo>
                  <a:pt x="320" y="23"/>
                </a:lnTo>
                <a:cubicBezTo>
                  <a:pt x="229" y="1"/>
                  <a:pt x="160" y="1"/>
                  <a:pt x="69" y="1"/>
                </a:cubicBezTo>
                <a:lnTo>
                  <a:pt x="69" y="1"/>
                </a:lnTo>
                <a:cubicBezTo>
                  <a:pt x="46" y="1"/>
                  <a:pt x="23" y="1"/>
                  <a:pt x="1" y="1"/>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23"/>
          <p:cNvSpPr/>
          <p:nvPr/>
        </p:nvSpPr>
        <p:spPr>
          <a:xfrm>
            <a:off x="723528" y="5163126"/>
            <a:ext cx="140312" cy="85301"/>
          </a:xfrm>
          <a:custGeom>
            <a:rect b="b" l="l" r="r" t="t"/>
            <a:pathLst>
              <a:path extrusionOk="0" h="2512" w="4132">
                <a:moveTo>
                  <a:pt x="776" y="274"/>
                </a:moveTo>
                <a:cubicBezTo>
                  <a:pt x="1050" y="411"/>
                  <a:pt x="1324" y="548"/>
                  <a:pt x="1552" y="662"/>
                </a:cubicBezTo>
                <a:lnTo>
                  <a:pt x="1552" y="662"/>
                </a:lnTo>
                <a:cubicBezTo>
                  <a:pt x="1826" y="822"/>
                  <a:pt x="2100" y="982"/>
                  <a:pt x="2328" y="1073"/>
                </a:cubicBezTo>
                <a:lnTo>
                  <a:pt x="2328" y="1073"/>
                </a:lnTo>
                <a:cubicBezTo>
                  <a:pt x="2579" y="1187"/>
                  <a:pt x="2808" y="1279"/>
                  <a:pt x="2967" y="1393"/>
                </a:cubicBezTo>
                <a:lnTo>
                  <a:pt x="2967" y="1393"/>
                </a:lnTo>
                <a:cubicBezTo>
                  <a:pt x="3264" y="1621"/>
                  <a:pt x="3744" y="2351"/>
                  <a:pt x="3995" y="2511"/>
                </a:cubicBezTo>
                <a:lnTo>
                  <a:pt x="3995" y="2511"/>
                </a:lnTo>
                <a:lnTo>
                  <a:pt x="4132" y="2306"/>
                </a:lnTo>
                <a:cubicBezTo>
                  <a:pt x="4017" y="2055"/>
                  <a:pt x="3538" y="1370"/>
                  <a:pt x="3287" y="1142"/>
                </a:cubicBezTo>
                <a:lnTo>
                  <a:pt x="3287" y="1142"/>
                </a:lnTo>
                <a:cubicBezTo>
                  <a:pt x="3036" y="913"/>
                  <a:pt x="2716" y="936"/>
                  <a:pt x="2146" y="640"/>
                </a:cubicBezTo>
                <a:lnTo>
                  <a:pt x="2146" y="640"/>
                </a:lnTo>
                <a:cubicBezTo>
                  <a:pt x="2032" y="594"/>
                  <a:pt x="1895" y="480"/>
                  <a:pt x="1712" y="389"/>
                </a:cubicBezTo>
                <a:lnTo>
                  <a:pt x="1712" y="389"/>
                </a:lnTo>
                <a:cubicBezTo>
                  <a:pt x="1530" y="297"/>
                  <a:pt x="1324" y="229"/>
                  <a:pt x="1119" y="183"/>
                </a:cubicBezTo>
                <a:lnTo>
                  <a:pt x="1119" y="183"/>
                </a:lnTo>
                <a:cubicBezTo>
                  <a:pt x="685" y="92"/>
                  <a:pt x="320" y="23"/>
                  <a:pt x="0" y="0"/>
                </a:cubicBezTo>
                <a:lnTo>
                  <a:pt x="0" y="0"/>
                </a:lnTo>
                <a:cubicBezTo>
                  <a:pt x="228" y="46"/>
                  <a:pt x="502" y="160"/>
                  <a:pt x="776" y="274"/>
                </a:cubicBezTo>
                <a:close/>
              </a:path>
            </a:pathLst>
          </a:custGeom>
          <a:solidFill>
            <a:srgbClr val="3269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23"/>
          <p:cNvSpPr/>
          <p:nvPr/>
        </p:nvSpPr>
        <p:spPr>
          <a:xfrm>
            <a:off x="8609031" y="-407288"/>
            <a:ext cx="1144062" cy="5553545"/>
          </a:xfrm>
          <a:custGeom>
            <a:rect b="b" l="l" r="r" t="t"/>
            <a:pathLst>
              <a:path extrusionOk="0" h="163544" w="33691">
                <a:moveTo>
                  <a:pt x="33691" y="162060"/>
                </a:moveTo>
                <a:cubicBezTo>
                  <a:pt x="32915" y="162996"/>
                  <a:pt x="32116" y="163543"/>
                  <a:pt x="31408" y="163064"/>
                </a:cubicBezTo>
                <a:cubicBezTo>
                  <a:pt x="29308" y="161580"/>
                  <a:pt x="25245" y="155714"/>
                  <a:pt x="21525" y="150921"/>
                </a:cubicBezTo>
                <a:cubicBezTo>
                  <a:pt x="17804" y="146105"/>
                  <a:pt x="20726" y="143389"/>
                  <a:pt x="19265" y="138938"/>
                </a:cubicBezTo>
                <a:cubicBezTo>
                  <a:pt x="17804" y="134464"/>
                  <a:pt x="17234" y="134236"/>
                  <a:pt x="17211" y="131793"/>
                </a:cubicBezTo>
                <a:cubicBezTo>
                  <a:pt x="17211" y="129328"/>
                  <a:pt x="17142" y="130675"/>
                  <a:pt x="15659" y="129100"/>
                </a:cubicBezTo>
                <a:cubicBezTo>
                  <a:pt x="14175" y="127548"/>
                  <a:pt x="12760" y="125471"/>
                  <a:pt x="11116" y="117208"/>
                </a:cubicBezTo>
                <a:cubicBezTo>
                  <a:pt x="9473" y="108945"/>
                  <a:pt x="10820" y="113693"/>
                  <a:pt x="9450" y="107142"/>
                </a:cubicBezTo>
                <a:cubicBezTo>
                  <a:pt x="11710" y="110657"/>
                  <a:pt x="16024" y="127616"/>
                  <a:pt x="16663" y="126977"/>
                </a:cubicBezTo>
                <a:cubicBezTo>
                  <a:pt x="17279" y="126315"/>
                  <a:pt x="17439" y="122709"/>
                  <a:pt x="15955" y="115565"/>
                </a:cubicBezTo>
                <a:cubicBezTo>
                  <a:pt x="14472" y="108420"/>
                  <a:pt x="17302" y="120175"/>
                  <a:pt x="19060" y="117642"/>
                </a:cubicBezTo>
                <a:cubicBezTo>
                  <a:pt x="20840" y="115108"/>
                  <a:pt x="20954" y="116204"/>
                  <a:pt x="17485" y="109744"/>
                </a:cubicBezTo>
                <a:cubicBezTo>
                  <a:pt x="13992" y="103307"/>
                  <a:pt x="12828" y="104015"/>
                  <a:pt x="10066" y="98583"/>
                </a:cubicBezTo>
                <a:cubicBezTo>
                  <a:pt x="7327" y="93150"/>
                  <a:pt x="9267" y="92625"/>
                  <a:pt x="9450" y="94565"/>
                </a:cubicBezTo>
                <a:cubicBezTo>
                  <a:pt x="9633" y="96506"/>
                  <a:pt x="11710" y="96369"/>
                  <a:pt x="11116" y="90845"/>
                </a:cubicBezTo>
                <a:cubicBezTo>
                  <a:pt x="10523" y="85321"/>
                  <a:pt x="7989" y="61971"/>
                  <a:pt x="5958" y="56904"/>
                </a:cubicBezTo>
                <a:cubicBezTo>
                  <a:pt x="3926" y="51836"/>
                  <a:pt x="1735" y="50650"/>
                  <a:pt x="868" y="47682"/>
                </a:cubicBezTo>
                <a:cubicBezTo>
                  <a:pt x="0" y="44692"/>
                  <a:pt x="1438" y="40241"/>
                  <a:pt x="1598" y="42547"/>
                </a:cubicBezTo>
                <a:cubicBezTo>
                  <a:pt x="1735" y="44852"/>
                  <a:pt x="3310" y="49029"/>
                  <a:pt x="3150" y="43893"/>
                </a:cubicBezTo>
                <a:cubicBezTo>
                  <a:pt x="3013" y="38758"/>
                  <a:pt x="2420" y="40378"/>
                  <a:pt x="2123" y="36133"/>
                </a:cubicBezTo>
                <a:cubicBezTo>
                  <a:pt x="1826" y="31910"/>
                  <a:pt x="2123" y="33622"/>
                  <a:pt x="2123" y="30267"/>
                </a:cubicBezTo>
                <a:cubicBezTo>
                  <a:pt x="2123" y="26911"/>
                  <a:pt x="2488" y="22072"/>
                  <a:pt x="2032" y="22963"/>
                </a:cubicBezTo>
                <a:cubicBezTo>
                  <a:pt x="1598" y="23853"/>
                  <a:pt x="411" y="22529"/>
                  <a:pt x="548" y="19927"/>
                </a:cubicBezTo>
                <a:cubicBezTo>
                  <a:pt x="708" y="17302"/>
                  <a:pt x="1826" y="14997"/>
                  <a:pt x="1826" y="14997"/>
                </a:cubicBezTo>
                <a:cubicBezTo>
                  <a:pt x="1826" y="14997"/>
                  <a:pt x="2854" y="13581"/>
                  <a:pt x="2260" y="16640"/>
                </a:cubicBezTo>
                <a:cubicBezTo>
                  <a:pt x="1667" y="19699"/>
                  <a:pt x="2557" y="18717"/>
                  <a:pt x="3310" y="16640"/>
                </a:cubicBezTo>
                <a:cubicBezTo>
                  <a:pt x="4040" y="14563"/>
                  <a:pt x="5615" y="12098"/>
                  <a:pt x="6802" y="10683"/>
                </a:cubicBezTo>
                <a:cubicBezTo>
                  <a:pt x="8012" y="9267"/>
                  <a:pt x="9929" y="2283"/>
                  <a:pt x="11390" y="0"/>
                </a:cubicBezTo>
                <a:cubicBezTo>
                  <a:pt x="8720" y="7624"/>
                  <a:pt x="5205" y="15453"/>
                  <a:pt x="4337" y="17827"/>
                </a:cubicBezTo>
                <a:cubicBezTo>
                  <a:pt x="3150" y="21114"/>
                  <a:pt x="3607" y="31819"/>
                  <a:pt x="4040" y="36749"/>
                </a:cubicBezTo>
                <a:cubicBezTo>
                  <a:pt x="4497" y="41656"/>
                  <a:pt x="7761" y="51448"/>
                  <a:pt x="8971" y="61514"/>
                </a:cubicBezTo>
                <a:cubicBezTo>
                  <a:pt x="10158" y="71580"/>
                  <a:pt x="13125" y="94451"/>
                  <a:pt x="18032" y="107736"/>
                </a:cubicBezTo>
                <a:cubicBezTo>
                  <a:pt x="22963" y="121043"/>
                  <a:pt x="22209" y="120997"/>
                  <a:pt x="22050" y="129191"/>
                </a:cubicBezTo>
                <a:cubicBezTo>
                  <a:pt x="21913" y="137363"/>
                  <a:pt x="19973" y="138846"/>
                  <a:pt x="21456" y="142430"/>
                </a:cubicBezTo>
                <a:cubicBezTo>
                  <a:pt x="22963" y="146014"/>
                  <a:pt x="23990" y="147794"/>
                  <a:pt x="24743" y="149118"/>
                </a:cubicBezTo>
                <a:cubicBezTo>
                  <a:pt x="25473" y="150464"/>
                  <a:pt x="26501" y="149232"/>
                  <a:pt x="28578" y="155075"/>
                </a:cubicBezTo>
                <a:cubicBezTo>
                  <a:pt x="29331" y="157244"/>
                  <a:pt x="31408" y="159754"/>
                  <a:pt x="33691" y="16206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23"/>
          <p:cNvSpPr/>
          <p:nvPr/>
        </p:nvSpPr>
        <p:spPr>
          <a:xfrm>
            <a:off x="8708252" y="3070447"/>
            <a:ext cx="741021" cy="1958669"/>
          </a:xfrm>
          <a:custGeom>
            <a:rect b="b" l="l" r="r" t="t"/>
            <a:pathLst>
              <a:path extrusionOk="0" h="57680" w="21822">
                <a:moveTo>
                  <a:pt x="1118" y="13376"/>
                </a:moveTo>
                <a:cubicBezTo>
                  <a:pt x="1392" y="17074"/>
                  <a:pt x="1598" y="20155"/>
                  <a:pt x="913" y="22323"/>
                </a:cubicBezTo>
                <a:lnTo>
                  <a:pt x="913" y="22323"/>
                </a:lnTo>
                <a:cubicBezTo>
                  <a:pt x="228" y="24492"/>
                  <a:pt x="1666" y="28555"/>
                  <a:pt x="867" y="32366"/>
                </a:cubicBezTo>
                <a:lnTo>
                  <a:pt x="867" y="32366"/>
                </a:lnTo>
                <a:cubicBezTo>
                  <a:pt x="46" y="36201"/>
                  <a:pt x="2967" y="34809"/>
                  <a:pt x="4337" y="36886"/>
                </a:cubicBezTo>
                <a:lnTo>
                  <a:pt x="4337" y="36886"/>
                </a:lnTo>
                <a:cubicBezTo>
                  <a:pt x="5729" y="38940"/>
                  <a:pt x="6094" y="41246"/>
                  <a:pt x="6482" y="49463"/>
                </a:cubicBezTo>
                <a:lnTo>
                  <a:pt x="6482" y="49463"/>
                </a:lnTo>
                <a:cubicBezTo>
                  <a:pt x="6893" y="57680"/>
                  <a:pt x="9016" y="51973"/>
                  <a:pt x="12577" y="56333"/>
                </a:cubicBezTo>
                <a:lnTo>
                  <a:pt x="12577" y="56333"/>
                </a:lnTo>
                <a:cubicBezTo>
                  <a:pt x="12874" y="53959"/>
                  <a:pt x="10705" y="51882"/>
                  <a:pt x="9221" y="48435"/>
                </a:cubicBezTo>
                <a:lnTo>
                  <a:pt x="9221" y="48435"/>
                </a:lnTo>
                <a:cubicBezTo>
                  <a:pt x="7738" y="45012"/>
                  <a:pt x="9107" y="40173"/>
                  <a:pt x="6482" y="34010"/>
                </a:cubicBezTo>
                <a:lnTo>
                  <a:pt x="6482" y="34010"/>
                </a:lnTo>
                <a:cubicBezTo>
                  <a:pt x="3880" y="27847"/>
                  <a:pt x="3743" y="30038"/>
                  <a:pt x="3880" y="23351"/>
                </a:cubicBezTo>
                <a:lnTo>
                  <a:pt x="3880" y="23351"/>
                </a:lnTo>
                <a:cubicBezTo>
                  <a:pt x="4131" y="25108"/>
                  <a:pt x="4953" y="26866"/>
                  <a:pt x="6482" y="29833"/>
                </a:cubicBezTo>
                <a:lnTo>
                  <a:pt x="6482" y="29833"/>
                </a:lnTo>
                <a:cubicBezTo>
                  <a:pt x="8035" y="32823"/>
                  <a:pt x="8308" y="31819"/>
                  <a:pt x="10477" y="35790"/>
                </a:cubicBezTo>
                <a:lnTo>
                  <a:pt x="10477" y="35790"/>
                </a:lnTo>
                <a:cubicBezTo>
                  <a:pt x="12645" y="39762"/>
                  <a:pt x="15179" y="43574"/>
                  <a:pt x="21821" y="46701"/>
                </a:cubicBezTo>
                <a:lnTo>
                  <a:pt x="21821" y="46701"/>
                </a:lnTo>
                <a:cubicBezTo>
                  <a:pt x="21022" y="45171"/>
                  <a:pt x="16959" y="41748"/>
                  <a:pt x="15658" y="40310"/>
                </a:cubicBezTo>
                <a:lnTo>
                  <a:pt x="15658" y="40310"/>
                </a:lnTo>
                <a:cubicBezTo>
                  <a:pt x="14357" y="38849"/>
                  <a:pt x="13193" y="36201"/>
                  <a:pt x="11139" y="31636"/>
                </a:cubicBezTo>
                <a:lnTo>
                  <a:pt x="11139" y="31636"/>
                </a:lnTo>
                <a:cubicBezTo>
                  <a:pt x="9107" y="27071"/>
                  <a:pt x="8308" y="28851"/>
                  <a:pt x="6254" y="25177"/>
                </a:cubicBezTo>
                <a:lnTo>
                  <a:pt x="6254" y="25177"/>
                </a:lnTo>
                <a:cubicBezTo>
                  <a:pt x="4177" y="21502"/>
                  <a:pt x="5250" y="21410"/>
                  <a:pt x="5136" y="17941"/>
                </a:cubicBezTo>
                <a:lnTo>
                  <a:pt x="5136" y="17941"/>
                </a:lnTo>
                <a:cubicBezTo>
                  <a:pt x="5044" y="14449"/>
                  <a:pt x="4154" y="14266"/>
                  <a:pt x="3127" y="10500"/>
                </a:cubicBezTo>
                <a:lnTo>
                  <a:pt x="3127" y="10500"/>
                </a:lnTo>
                <a:cubicBezTo>
                  <a:pt x="2100" y="6711"/>
                  <a:pt x="753" y="3721"/>
                  <a:pt x="1164" y="0"/>
                </a:cubicBezTo>
                <a:lnTo>
                  <a:pt x="1164" y="0"/>
                </a:lnTo>
                <a:cubicBezTo>
                  <a:pt x="0" y="2283"/>
                  <a:pt x="867" y="9655"/>
                  <a:pt x="1118" y="13376"/>
                </a:cubicBezTo>
                <a:close/>
              </a:path>
            </a:pathLst>
          </a:custGeom>
          <a:solidFill>
            <a:srgbClr val="2A442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23"/>
          <p:cNvSpPr/>
          <p:nvPr/>
        </p:nvSpPr>
        <p:spPr>
          <a:xfrm>
            <a:off x="8915213" y="3654841"/>
            <a:ext cx="116304" cy="1358775"/>
          </a:xfrm>
          <a:custGeom>
            <a:rect b="b" l="l" r="r" t="t"/>
            <a:pathLst>
              <a:path extrusionOk="0" h="40014" w="3425">
                <a:moveTo>
                  <a:pt x="845" y="2580"/>
                </a:moveTo>
                <a:cubicBezTo>
                  <a:pt x="777" y="3926"/>
                  <a:pt x="731" y="5433"/>
                  <a:pt x="800" y="7008"/>
                </a:cubicBezTo>
                <a:lnTo>
                  <a:pt x="800" y="7008"/>
                </a:lnTo>
                <a:cubicBezTo>
                  <a:pt x="845" y="7807"/>
                  <a:pt x="891" y="8606"/>
                  <a:pt x="982" y="9382"/>
                </a:cubicBezTo>
                <a:lnTo>
                  <a:pt x="982" y="9382"/>
                </a:lnTo>
                <a:cubicBezTo>
                  <a:pt x="1051" y="10181"/>
                  <a:pt x="1165" y="10957"/>
                  <a:pt x="1279" y="11687"/>
                </a:cubicBezTo>
                <a:lnTo>
                  <a:pt x="1279" y="11687"/>
                </a:lnTo>
                <a:cubicBezTo>
                  <a:pt x="1507" y="13148"/>
                  <a:pt x="1690" y="14495"/>
                  <a:pt x="1713" y="15818"/>
                </a:cubicBezTo>
                <a:lnTo>
                  <a:pt x="1713" y="15818"/>
                </a:lnTo>
                <a:cubicBezTo>
                  <a:pt x="1781" y="17119"/>
                  <a:pt x="1736" y="18352"/>
                  <a:pt x="1644" y="19379"/>
                </a:cubicBezTo>
                <a:lnTo>
                  <a:pt x="1644" y="19379"/>
                </a:lnTo>
                <a:cubicBezTo>
                  <a:pt x="1393" y="21799"/>
                  <a:pt x="1028" y="23556"/>
                  <a:pt x="731" y="25017"/>
                </a:cubicBezTo>
                <a:lnTo>
                  <a:pt x="731" y="25017"/>
                </a:lnTo>
                <a:cubicBezTo>
                  <a:pt x="435" y="26501"/>
                  <a:pt x="183" y="27688"/>
                  <a:pt x="115" y="29034"/>
                </a:cubicBezTo>
                <a:lnTo>
                  <a:pt x="115" y="29034"/>
                </a:lnTo>
                <a:cubicBezTo>
                  <a:pt x="24" y="30358"/>
                  <a:pt x="1" y="32641"/>
                  <a:pt x="24" y="34809"/>
                </a:cubicBezTo>
                <a:lnTo>
                  <a:pt x="24" y="34809"/>
                </a:lnTo>
                <a:cubicBezTo>
                  <a:pt x="24" y="35905"/>
                  <a:pt x="24" y="36955"/>
                  <a:pt x="69" y="37868"/>
                </a:cubicBezTo>
                <a:lnTo>
                  <a:pt x="69" y="37868"/>
                </a:lnTo>
                <a:cubicBezTo>
                  <a:pt x="92" y="38781"/>
                  <a:pt x="138" y="39534"/>
                  <a:pt x="183" y="40013"/>
                </a:cubicBezTo>
                <a:lnTo>
                  <a:pt x="183" y="40013"/>
                </a:lnTo>
                <a:lnTo>
                  <a:pt x="1233" y="40013"/>
                </a:lnTo>
                <a:cubicBezTo>
                  <a:pt x="1485" y="38507"/>
                  <a:pt x="1758" y="36909"/>
                  <a:pt x="1964" y="35266"/>
                </a:cubicBezTo>
                <a:lnTo>
                  <a:pt x="1964" y="35266"/>
                </a:lnTo>
                <a:cubicBezTo>
                  <a:pt x="2192" y="33622"/>
                  <a:pt x="2352" y="32024"/>
                  <a:pt x="2489" y="30495"/>
                </a:cubicBezTo>
                <a:lnTo>
                  <a:pt x="2489" y="30495"/>
                </a:lnTo>
                <a:cubicBezTo>
                  <a:pt x="2740" y="27482"/>
                  <a:pt x="2900" y="24903"/>
                  <a:pt x="3082" y="23374"/>
                </a:cubicBezTo>
                <a:lnTo>
                  <a:pt x="3082" y="23374"/>
                </a:lnTo>
                <a:cubicBezTo>
                  <a:pt x="3265" y="21867"/>
                  <a:pt x="3425" y="19174"/>
                  <a:pt x="3288" y="16412"/>
                </a:cubicBezTo>
                <a:lnTo>
                  <a:pt x="3288" y="16412"/>
                </a:lnTo>
                <a:cubicBezTo>
                  <a:pt x="3219" y="15042"/>
                  <a:pt x="3037" y="13650"/>
                  <a:pt x="2831" y="12440"/>
                </a:cubicBezTo>
                <a:lnTo>
                  <a:pt x="2831" y="12440"/>
                </a:lnTo>
                <a:cubicBezTo>
                  <a:pt x="2603" y="11231"/>
                  <a:pt x="2375" y="10158"/>
                  <a:pt x="2215" y="9290"/>
                </a:cubicBezTo>
                <a:lnTo>
                  <a:pt x="2215" y="9290"/>
                </a:lnTo>
                <a:cubicBezTo>
                  <a:pt x="1918" y="7556"/>
                  <a:pt x="1599" y="5912"/>
                  <a:pt x="1348" y="4337"/>
                </a:cubicBezTo>
                <a:lnTo>
                  <a:pt x="1348" y="4337"/>
                </a:lnTo>
                <a:cubicBezTo>
                  <a:pt x="1119" y="2762"/>
                  <a:pt x="960" y="1324"/>
                  <a:pt x="1074" y="1"/>
                </a:cubicBezTo>
                <a:lnTo>
                  <a:pt x="1074" y="1"/>
                </a:lnTo>
                <a:cubicBezTo>
                  <a:pt x="982" y="754"/>
                  <a:pt x="891" y="1621"/>
                  <a:pt x="845" y="2580"/>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23"/>
          <p:cNvSpPr/>
          <p:nvPr/>
        </p:nvSpPr>
        <p:spPr>
          <a:xfrm>
            <a:off x="8915213" y="3742415"/>
            <a:ext cx="89953" cy="1271199"/>
          </a:xfrm>
          <a:custGeom>
            <a:rect b="b" l="l" r="r" t="t"/>
            <a:pathLst>
              <a:path extrusionOk="0" h="37435" w="2649">
                <a:moveTo>
                  <a:pt x="800" y="4429"/>
                </a:moveTo>
                <a:cubicBezTo>
                  <a:pt x="845" y="5228"/>
                  <a:pt x="891" y="6027"/>
                  <a:pt x="982" y="6803"/>
                </a:cubicBezTo>
                <a:lnTo>
                  <a:pt x="982" y="6803"/>
                </a:lnTo>
                <a:cubicBezTo>
                  <a:pt x="1051" y="7602"/>
                  <a:pt x="1165" y="8378"/>
                  <a:pt x="1279" y="9108"/>
                </a:cubicBezTo>
                <a:lnTo>
                  <a:pt x="1279" y="9108"/>
                </a:lnTo>
                <a:cubicBezTo>
                  <a:pt x="1507" y="10569"/>
                  <a:pt x="1690" y="11916"/>
                  <a:pt x="1713" y="13239"/>
                </a:cubicBezTo>
                <a:lnTo>
                  <a:pt x="1713" y="13239"/>
                </a:lnTo>
                <a:cubicBezTo>
                  <a:pt x="1781" y="14540"/>
                  <a:pt x="1736" y="15773"/>
                  <a:pt x="1644" y="16800"/>
                </a:cubicBezTo>
                <a:lnTo>
                  <a:pt x="1644" y="16800"/>
                </a:lnTo>
                <a:cubicBezTo>
                  <a:pt x="1393" y="19220"/>
                  <a:pt x="1028" y="20977"/>
                  <a:pt x="731" y="22438"/>
                </a:cubicBezTo>
                <a:lnTo>
                  <a:pt x="731" y="22438"/>
                </a:lnTo>
                <a:cubicBezTo>
                  <a:pt x="435" y="23922"/>
                  <a:pt x="183" y="25109"/>
                  <a:pt x="115" y="26455"/>
                </a:cubicBezTo>
                <a:lnTo>
                  <a:pt x="115" y="26455"/>
                </a:lnTo>
                <a:cubicBezTo>
                  <a:pt x="24" y="27779"/>
                  <a:pt x="1" y="30062"/>
                  <a:pt x="24" y="32230"/>
                </a:cubicBezTo>
                <a:lnTo>
                  <a:pt x="24" y="32230"/>
                </a:lnTo>
                <a:cubicBezTo>
                  <a:pt x="24" y="33326"/>
                  <a:pt x="24" y="34376"/>
                  <a:pt x="69" y="35289"/>
                </a:cubicBezTo>
                <a:lnTo>
                  <a:pt x="69" y="35289"/>
                </a:lnTo>
                <a:cubicBezTo>
                  <a:pt x="92" y="36202"/>
                  <a:pt x="138" y="36955"/>
                  <a:pt x="183" y="37434"/>
                </a:cubicBezTo>
                <a:lnTo>
                  <a:pt x="183" y="37434"/>
                </a:lnTo>
                <a:lnTo>
                  <a:pt x="845" y="37434"/>
                </a:lnTo>
                <a:cubicBezTo>
                  <a:pt x="868" y="36864"/>
                  <a:pt x="891" y="36019"/>
                  <a:pt x="914" y="35038"/>
                </a:cubicBezTo>
                <a:lnTo>
                  <a:pt x="914" y="35038"/>
                </a:lnTo>
                <a:cubicBezTo>
                  <a:pt x="937" y="34033"/>
                  <a:pt x="960" y="32892"/>
                  <a:pt x="982" y="31728"/>
                </a:cubicBezTo>
                <a:lnTo>
                  <a:pt x="982" y="31728"/>
                </a:lnTo>
                <a:cubicBezTo>
                  <a:pt x="1028" y="29377"/>
                  <a:pt x="1074" y="26980"/>
                  <a:pt x="1211" y="25474"/>
                </a:cubicBezTo>
                <a:lnTo>
                  <a:pt x="1211" y="25474"/>
                </a:lnTo>
                <a:cubicBezTo>
                  <a:pt x="1370" y="23990"/>
                  <a:pt x="1713" y="22118"/>
                  <a:pt x="2032" y="19973"/>
                </a:cubicBezTo>
                <a:lnTo>
                  <a:pt x="2032" y="19973"/>
                </a:lnTo>
                <a:cubicBezTo>
                  <a:pt x="2352" y="17827"/>
                  <a:pt x="2649" y="15362"/>
                  <a:pt x="2489" y="12783"/>
                </a:cubicBezTo>
                <a:lnTo>
                  <a:pt x="2489" y="12783"/>
                </a:lnTo>
                <a:cubicBezTo>
                  <a:pt x="2443" y="11733"/>
                  <a:pt x="2283" y="10706"/>
                  <a:pt x="2055" y="9656"/>
                </a:cubicBezTo>
                <a:lnTo>
                  <a:pt x="2055" y="9656"/>
                </a:lnTo>
                <a:cubicBezTo>
                  <a:pt x="1850" y="8629"/>
                  <a:pt x="1576" y="7602"/>
                  <a:pt x="1393" y="6506"/>
                </a:cubicBezTo>
                <a:lnTo>
                  <a:pt x="1393" y="6506"/>
                </a:lnTo>
                <a:cubicBezTo>
                  <a:pt x="982" y="4315"/>
                  <a:pt x="800" y="2032"/>
                  <a:pt x="845" y="1"/>
                </a:cubicBezTo>
                <a:lnTo>
                  <a:pt x="845" y="1"/>
                </a:lnTo>
                <a:cubicBezTo>
                  <a:pt x="777" y="1347"/>
                  <a:pt x="731" y="2854"/>
                  <a:pt x="800" y="4429"/>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23"/>
          <p:cNvSpPr/>
          <p:nvPr/>
        </p:nvSpPr>
        <p:spPr>
          <a:xfrm>
            <a:off x="8788895" y="4123748"/>
            <a:ext cx="184491" cy="1008436"/>
          </a:xfrm>
          <a:custGeom>
            <a:rect b="b" l="l" r="r" t="t"/>
            <a:pathLst>
              <a:path extrusionOk="0" h="29697" w="5433">
                <a:moveTo>
                  <a:pt x="571" y="1827"/>
                </a:moveTo>
                <a:cubicBezTo>
                  <a:pt x="891" y="2763"/>
                  <a:pt x="1279" y="3790"/>
                  <a:pt x="1689" y="4863"/>
                </a:cubicBezTo>
                <a:lnTo>
                  <a:pt x="1689" y="4863"/>
                </a:lnTo>
                <a:cubicBezTo>
                  <a:pt x="2077" y="5913"/>
                  <a:pt x="2488" y="6985"/>
                  <a:pt x="2808" y="8058"/>
                </a:cubicBezTo>
                <a:lnTo>
                  <a:pt x="2808" y="8058"/>
                </a:lnTo>
                <a:cubicBezTo>
                  <a:pt x="3105" y="9108"/>
                  <a:pt x="3310" y="10204"/>
                  <a:pt x="3424" y="11231"/>
                </a:cubicBezTo>
                <a:lnTo>
                  <a:pt x="3424" y="11231"/>
                </a:lnTo>
                <a:cubicBezTo>
                  <a:pt x="3538" y="12235"/>
                  <a:pt x="3607" y="13194"/>
                  <a:pt x="3607" y="13993"/>
                </a:cubicBezTo>
                <a:lnTo>
                  <a:pt x="3607" y="13993"/>
                </a:lnTo>
                <a:cubicBezTo>
                  <a:pt x="3630" y="15864"/>
                  <a:pt x="3493" y="17211"/>
                  <a:pt x="3378" y="18329"/>
                </a:cubicBezTo>
                <a:lnTo>
                  <a:pt x="3378" y="18329"/>
                </a:lnTo>
                <a:cubicBezTo>
                  <a:pt x="3264" y="19471"/>
                  <a:pt x="3173" y="20361"/>
                  <a:pt x="3219" y="21365"/>
                </a:cubicBezTo>
                <a:lnTo>
                  <a:pt x="3219" y="21365"/>
                </a:lnTo>
                <a:cubicBezTo>
                  <a:pt x="3242" y="22370"/>
                  <a:pt x="3378" y="24059"/>
                  <a:pt x="3493" y="25702"/>
                </a:cubicBezTo>
                <a:lnTo>
                  <a:pt x="3493" y="25702"/>
                </a:lnTo>
                <a:cubicBezTo>
                  <a:pt x="3607" y="27323"/>
                  <a:pt x="3675" y="28898"/>
                  <a:pt x="3744" y="29605"/>
                </a:cubicBezTo>
                <a:lnTo>
                  <a:pt x="3744" y="29605"/>
                </a:lnTo>
                <a:lnTo>
                  <a:pt x="4657" y="29696"/>
                </a:lnTo>
                <a:cubicBezTo>
                  <a:pt x="5227" y="27300"/>
                  <a:pt x="5410" y="24652"/>
                  <a:pt x="5433" y="22347"/>
                </a:cubicBezTo>
                <a:lnTo>
                  <a:pt x="5433" y="22347"/>
                </a:lnTo>
                <a:cubicBezTo>
                  <a:pt x="5433" y="20019"/>
                  <a:pt x="5296" y="18033"/>
                  <a:pt x="5296" y="16891"/>
                </a:cubicBezTo>
                <a:lnTo>
                  <a:pt x="5296" y="16891"/>
                </a:lnTo>
                <a:cubicBezTo>
                  <a:pt x="5296" y="15750"/>
                  <a:pt x="5136" y="13764"/>
                  <a:pt x="4839" y="11733"/>
                </a:cubicBezTo>
                <a:lnTo>
                  <a:pt x="4839" y="11733"/>
                </a:lnTo>
                <a:cubicBezTo>
                  <a:pt x="4702" y="10706"/>
                  <a:pt x="4497" y="9656"/>
                  <a:pt x="4246" y="8720"/>
                </a:cubicBezTo>
                <a:lnTo>
                  <a:pt x="4246" y="8720"/>
                </a:lnTo>
                <a:cubicBezTo>
                  <a:pt x="3972" y="7784"/>
                  <a:pt x="3652" y="6963"/>
                  <a:pt x="3378" y="6301"/>
                </a:cubicBezTo>
                <a:lnTo>
                  <a:pt x="3378" y="6301"/>
                </a:lnTo>
                <a:cubicBezTo>
                  <a:pt x="2808" y="5000"/>
                  <a:pt x="2100" y="3904"/>
                  <a:pt x="1484" y="2877"/>
                </a:cubicBezTo>
                <a:lnTo>
                  <a:pt x="1484" y="2877"/>
                </a:lnTo>
                <a:cubicBezTo>
                  <a:pt x="868" y="1872"/>
                  <a:pt x="320" y="937"/>
                  <a:pt x="0" y="1"/>
                </a:cubicBezTo>
                <a:lnTo>
                  <a:pt x="0" y="1"/>
                </a:lnTo>
                <a:cubicBezTo>
                  <a:pt x="137" y="549"/>
                  <a:pt x="343" y="1165"/>
                  <a:pt x="571" y="1827"/>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23"/>
          <p:cNvSpPr/>
          <p:nvPr/>
        </p:nvSpPr>
        <p:spPr>
          <a:xfrm>
            <a:off x="8808250" y="4185753"/>
            <a:ext cx="130261" cy="945648"/>
          </a:xfrm>
          <a:custGeom>
            <a:rect b="b" l="l" r="r" t="t"/>
            <a:pathLst>
              <a:path extrusionOk="0" h="27848" w="3836">
                <a:moveTo>
                  <a:pt x="1119" y="3037"/>
                </a:moveTo>
                <a:cubicBezTo>
                  <a:pt x="1507" y="4087"/>
                  <a:pt x="1918" y="5159"/>
                  <a:pt x="2238" y="6232"/>
                </a:cubicBezTo>
                <a:lnTo>
                  <a:pt x="2238" y="6232"/>
                </a:lnTo>
                <a:cubicBezTo>
                  <a:pt x="2535" y="7282"/>
                  <a:pt x="2740" y="8378"/>
                  <a:pt x="2854" y="9405"/>
                </a:cubicBezTo>
                <a:lnTo>
                  <a:pt x="2854" y="9405"/>
                </a:lnTo>
                <a:cubicBezTo>
                  <a:pt x="2968" y="10409"/>
                  <a:pt x="3037" y="11368"/>
                  <a:pt x="3037" y="12167"/>
                </a:cubicBezTo>
                <a:lnTo>
                  <a:pt x="3037" y="12167"/>
                </a:lnTo>
                <a:cubicBezTo>
                  <a:pt x="3060" y="14038"/>
                  <a:pt x="2923" y="15385"/>
                  <a:pt x="2808" y="16503"/>
                </a:cubicBezTo>
                <a:lnTo>
                  <a:pt x="2808" y="16503"/>
                </a:lnTo>
                <a:cubicBezTo>
                  <a:pt x="2694" y="17645"/>
                  <a:pt x="2603" y="18535"/>
                  <a:pt x="2649" y="19539"/>
                </a:cubicBezTo>
                <a:lnTo>
                  <a:pt x="2649" y="19539"/>
                </a:lnTo>
                <a:cubicBezTo>
                  <a:pt x="2672" y="20544"/>
                  <a:pt x="2808" y="22233"/>
                  <a:pt x="2923" y="23876"/>
                </a:cubicBezTo>
                <a:lnTo>
                  <a:pt x="2923" y="23876"/>
                </a:lnTo>
                <a:cubicBezTo>
                  <a:pt x="3037" y="25497"/>
                  <a:pt x="3105" y="27072"/>
                  <a:pt x="3174" y="27779"/>
                </a:cubicBezTo>
                <a:lnTo>
                  <a:pt x="3174" y="27779"/>
                </a:lnTo>
                <a:lnTo>
                  <a:pt x="3767" y="27848"/>
                </a:lnTo>
                <a:cubicBezTo>
                  <a:pt x="3836" y="26935"/>
                  <a:pt x="3813" y="25223"/>
                  <a:pt x="3744" y="23465"/>
                </a:cubicBezTo>
                <a:lnTo>
                  <a:pt x="3744" y="23465"/>
                </a:lnTo>
                <a:cubicBezTo>
                  <a:pt x="3676" y="21685"/>
                  <a:pt x="3539" y="19882"/>
                  <a:pt x="3539" y="18740"/>
                </a:cubicBezTo>
                <a:lnTo>
                  <a:pt x="3539" y="18740"/>
                </a:lnTo>
                <a:cubicBezTo>
                  <a:pt x="3539" y="17599"/>
                  <a:pt x="3653" y="16184"/>
                  <a:pt x="3722" y="14541"/>
                </a:cubicBezTo>
                <a:lnTo>
                  <a:pt x="3722" y="14541"/>
                </a:lnTo>
                <a:cubicBezTo>
                  <a:pt x="3767" y="12897"/>
                  <a:pt x="3767" y="11048"/>
                  <a:pt x="3516" y="9085"/>
                </a:cubicBezTo>
                <a:lnTo>
                  <a:pt x="3516" y="9085"/>
                </a:lnTo>
                <a:cubicBezTo>
                  <a:pt x="3402" y="8286"/>
                  <a:pt x="3219" y="7488"/>
                  <a:pt x="2968" y="6689"/>
                </a:cubicBezTo>
                <a:lnTo>
                  <a:pt x="2968" y="6689"/>
                </a:lnTo>
                <a:cubicBezTo>
                  <a:pt x="2717" y="5890"/>
                  <a:pt x="2375" y="5137"/>
                  <a:pt x="2010" y="4383"/>
                </a:cubicBezTo>
                <a:lnTo>
                  <a:pt x="2010" y="4383"/>
                </a:lnTo>
                <a:cubicBezTo>
                  <a:pt x="1302" y="2877"/>
                  <a:pt x="526" y="1393"/>
                  <a:pt x="1" y="1"/>
                </a:cubicBezTo>
                <a:lnTo>
                  <a:pt x="1" y="1"/>
                </a:lnTo>
                <a:cubicBezTo>
                  <a:pt x="321" y="937"/>
                  <a:pt x="709" y="1964"/>
                  <a:pt x="1119" y="3037"/>
                </a:cubicBezTo>
                <a:close/>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23"/>
          <p:cNvSpPr/>
          <p:nvPr/>
        </p:nvSpPr>
        <p:spPr>
          <a:xfrm>
            <a:off x="8638535" y="4095089"/>
            <a:ext cx="334074" cy="1023139"/>
          </a:xfrm>
          <a:custGeom>
            <a:rect b="b" l="l" r="r" t="t"/>
            <a:pathLst>
              <a:path extrusionOk="0" h="30130" w="9838">
                <a:moveTo>
                  <a:pt x="23" y="1986"/>
                </a:moveTo>
                <a:cubicBezTo>
                  <a:pt x="0" y="3036"/>
                  <a:pt x="23" y="4223"/>
                  <a:pt x="160" y="5456"/>
                </a:cubicBezTo>
                <a:lnTo>
                  <a:pt x="160" y="5456"/>
                </a:lnTo>
                <a:cubicBezTo>
                  <a:pt x="320" y="6688"/>
                  <a:pt x="617" y="7989"/>
                  <a:pt x="1096" y="9199"/>
                </a:cubicBezTo>
                <a:lnTo>
                  <a:pt x="1096" y="9199"/>
                </a:lnTo>
                <a:cubicBezTo>
                  <a:pt x="1210" y="9518"/>
                  <a:pt x="1347" y="9815"/>
                  <a:pt x="1484" y="10089"/>
                </a:cubicBezTo>
                <a:lnTo>
                  <a:pt x="1484" y="10089"/>
                </a:lnTo>
                <a:cubicBezTo>
                  <a:pt x="1621" y="10386"/>
                  <a:pt x="1781" y="10660"/>
                  <a:pt x="1940" y="10934"/>
                </a:cubicBezTo>
                <a:lnTo>
                  <a:pt x="1940" y="10934"/>
                </a:lnTo>
                <a:cubicBezTo>
                  <a:pt x="2237" y="11459"/>
                  <a:pt x="2557" y="11938"/>
                  <a:pt x="2853" y="12394"/>
                </a:cubicBezTo>
                <a:lnTo>
                  <a:pt x="2853" y="12394"/>
                </a:lnTo>
                <a:cubicBezTo>
                  <a:pt x="3424" y="13285"/>
                  <a:pt x="3858" y="14061"/>
                  <a:pt x="4109" y="14814"/>
                </a:cubicBezTo>
                <a:lnTo>
                  <a:pt x="4109" y="14814"/>
                </a:lnTo>
                <a:cubicBezTo>
                  <a:pt x="4406" y="15681"/>
                  <a:pt x="4565" y="16480"/>
                  <a:pt x="4679" y="17188"/>
                </a:cubicBezTo>
                <a:lnTo>
                  <a:pt x="4679" y="17188"/>
                </a:lnTo>
                <a:cubicBezTo>
                  <a:pt x="4794" y="17895"/>
                  <a:pt x="4862" y="18534"/>
                  <a:pt x="4931" y="19105"/>
                </a:cubicBezTo>
                <a:lnTo>
                  <a:pt x="4931" y="19105"/>
                </a:lnTo>
                <a:cubicBezTo>
                  <a:pt x="5067" y="20292"/>
                  <a:pt x="5182" y="21228"/>
                  <a:pt x="5501" y="22209"/>
                </a:cubicBezTo>
                <a:lnTo>
                  <a:pt x="5501" y="22209"/>
                </a:lnTo>
                <a:cubicBezTo>
                  <a:pt x="5798" y="23191"/>
                  <a:pt x="6505" y="24857"/>
                  <a:pt x="7145" y="26386"/>
                </a:cubicBezTo>
                <a:lnTo>
                  <a:pt x="7145" y="26386"/>
                </a:lnTo>
                <a:cubicBezTo>
                  <a:pt x="7806" y="27938"/>
                  <a:pt x="8377" y="29445"/>
                  <a:pt x="8628" y="30130"/>
                </a:cubicBezTo>
                <a:lnTo>
                  <a:pt x="8628" y="30130"/>
                </a:lnTo>
                <a:lnTo>
                  <a:pt x="9815" y="30015"/>
                </a:lnTo>
                <a:cubicBezTo>
                  <a:pt x="9838" y="28692"/>
                  <a:pt x="9678" y="27322"/>
                  <a:pt x="9427" y="26044"/>
                </a:cubicBezTo>
                <a:lnTo>
                  <a:pt x="9427" y="26044"/>
                </a:lnTo>
                <a:cubicBezTo>
                  <a:pt x="9153" y="24766"/>
                  <a:pt x="8834" y="23556"/>
                  <a:pt x="8514" y="22437"/>
                </a:cubicBezTo>
                <a:lnTo>
                  <a:pt x="8514" y="22437"/>
                </a:lnTo>
                <a:cubicBezTo>
                  <a:pt x="7875" y="20155"/>
                  <a:pt x="7259" y="18260"/>
                  <a:pt x="6962" y="17074"/>
                </a:cubicBezTo>
                <a:lnTo>
                  <a:pt x="6962" y="17074"/>
                </a:lnTo>
                <a:cubicBezTo>
                  <a:pt x="6825" y="16503"/>
                  <a:pt x="6597" y="15704"/>
                  <a:pt x="6209" y="14814"/>
                </a:cubicBezTo>
                <a:lnTo>
                  <a:pt x="6209" y="14814"/>
                </a:lnTo>
                <a:cubicBezTo>
                  <a:pt x="6026" y="14380"/>
                  <a:pt x="5821" y="13901"/>
                  <a:pt x="5570" y="13444"/>
                </a:cubicBezTo>
                <a:lnTo>
                  <a:pt x="5570" y="13444"/>
                </a:lnTo>
                <a:cubicBezTo>
                  <a:pt x="5319" y="12965"/>
                  <a:pt x="4999" y="12486"/>
                  <a:pt x="4702" y="12052"/>
                </a:cubicBezTo>
                <a:lnTo>
                  <a:pt x="4702" y="12052"/>
                </a:lnTo>
                <a:cubicBezTo>
                  <a:pt x="4086" y="11162"/>
                  <a:pt x="3424" y="10363"/>
                  <a:pt x="2968" y="9564"/>
                </a:cubicBezTo>
                <a:lnTo>
                  <a:pt x="2968" y="9564"/>
                </a:lnTo>
                <a:cubicBezTo>
                  <a:pt x="2511" y="8765"/>
                  <a:pt x="2169" y="7943"/>
                  <a:pt x="1940" y="7259"/>
                </a:cubicBezTo>
                <a:lnTo>
                  <a:pt x="1940" y="7259"/>
                </a:lnTo>
                <a:cubicBezTo>
                  <a:pt x="1461" y="5912"/>
                  <a:pt x="1027" y="4611"/>
                  <a:pt x="685" y="3378"/>
                </a:cubicBezTo>
                <a:lnTo>
                  <a:pt x="685" y="3378"/>
                </a:lnTo>
                <a:cubicBezTo>
                  <a:pt x="343" y="2146"/>
                  <a:pt x="114" y="1005"/>
                  <a:pt x="160" y="0"/>
                </a:cubicBezTo>
                <a:lnTo>
                  <a:pt x="160" y="0"/>
                </a:lnTo>
                <a:cubicBezTo>
                  <a:pt x="92" y="594"/>
                  <a:pt x="46" y="1256"/>
                  <a:pt x="23" y="1986"/>
                </a:cubicBezTo>
                <a:close/>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23"/>
          <p:cNvSpPr/>
          <p:nvPr/>
        </p:nvSpPr>
        <p:spPr>
          <a:xfrm>
            <a:off x="8638535" y="4162526"/>
            <a:ext cx="318589" cy="955700"/>
          </a:xfrm>
          <a:custGeom>
            <a:rect b="b" l="l" r="r" t="t"/>
            <a:pathLst>
              <a:path extrusionOk="0" h="28144" w="9382">
                <a:moveTo>
                  <a:pt x="160" y="3470"/>
                </a:moveTo>
                <a:cubicBezTo>
                  <a:pt x="320" y="4702"/>
                  <a:pt x="617" y="6003"/>
                  <a:pt x="1096" y="7213"/>
                </a:cubicBezTo>
                <a:lnTo>
                  <a:pt x="1096" y="7213"/>
                </a:lnTo>
                <a:cubicBezTo>
                  <a:pt x="1210" y="7532"/>
                  <a:pt x="1347" y="7829"/>
                  <a:pt x="1484" y="8103"/>
                </a:cubicBezTo>
                <a:lnTo>
                  <a:pt x="1484" y="8103"/>
                </a:lnTo>
                <a:cubicBezTo>
                  <a:pt x="1621" y="8400"/>
                  <a:pt x="1781" y="8674"/>
                  <a:pt x="1940" y="8948"/>
                </a:cubicBezTo>
                <a:lnTo>
                  <a:pt x="1940" y="8948"/>
                </a:lnTo>
                <a:cubicBezTo>
                  <a:pt x="2237" y="9473"/>
                  <a:pt x="2557" y="9952"/>
                  <a:pt x="2853" y="10408"/>
                </a:cubicBezTo>
                <a:lnTo>
                  <a:pt x="2853" y="10408"/>
                </a:lnTo>
                <a:cubicBezTo>
                  <a:pt x="3424" y="11299"/>
                  <a:pt x="3858" y="12075"/>
                  <a:pt x="4109" y="12828"/>
                </a:cubicBezTo>
                <a:lnTo>
                  <a:pt x="4109" y="12828"/>
                </a:lnTo>
                <a:cubicBezTo>
                  <a:pt x="4406" y="13695"/>
                  <a:pt x="4565" y="14494"/>
                  <a:pt x="4679" y="15202"/>
                </a:cubicBezTo>
                <a:lnTo>
                  <a:pt x="4679" y="15202"/>
                </a:lnTo>
                <a:cubicBezTo>
                  <a:pt x="4794" y="15909"/>
                  <a:pt x="4862" y="16548"/>
                  <a:pt x="4931" y="17119"/>
                </a:cubicBezTo>
                <a:lnTo>
                  <a:pt x="4931" y="17119"/>
                </a:lnTo>
                <a:cubicBezTo>
                  <a:pt x="5067" y="18306"/>
                  <a:pt x="5182" y="19242"/>
                  <a:pt x="5501" y="20223"/>
                </a:cubicBezTo>
                <a:lnTo>
                  <a:pt x="5501" y="20223"/>
                </a:lnTo>
                <a:cubicBezTo>
                  <a:pt x="5798" y="21205"/>
                  <a:pt x="6505" y="22871"/>
                  <a:pt x="7145" y="24400"/>
                </a:cubicBezTo>
                <a:lnTo>
                  <a:pt x="7145" y="24400"/>
                </a:lnTo>
                <a:cubicBezTo>
                  <a:pt x="7806" y="25952"/>
                  <a:pt x="8377" y="27459"/>
                  <a:pt x="8628" y="28144"/>
                </a:cubicBezTo>
                <a:lnTo>
                  <a:pt x="8628" y="28144"/>
                </a:lnTo>
                <a:lnTo>
                  <a:pt x="9381" y="28075"/>
                </a:lnTo>
                <a:cubicBezTo>
                  <a:pt x="9313" y="27596"/>
                  <a:pt x="9153" y="26911"/>
                  <a:pt x="8925" y="26158"/>
                </a:cubicBezTo>
                <a:lnTo>
                  <a:pt x="8925" y="26158"/>
                </a:lnTo>
                <a:cubicBezTo>
                  <a:pt x="8674" y="25405"/>
                  <a:pt x="8377" y="24560"/>
                  <a:pt x="8035" y="23716"/>
                </a:cubicBezTo>
                <a:lnTo>
                  <a:pt x="8035" y="23716"/>
                </a:lnTo>
                <a:cubicBezTo>
                  <a:pt x="7396" y="22004"/>
                  <a:pt x="6688" y="20269"/>
                  <a:pt x="6391" y="19128"/>
                </a:cubicBezTo>
                <a:lnTo>
                  <a:pt x="6391" y="19128"/>
                </a:lnTo>
                <a:cubicBezTo>
                  <a:pt x="6095" y="18009"/>
                  <a:pt x="5912" y="16548"/>
                  <a:pt x="5570" y="14882"/>
                </a:cubicBezTo>
                <a:lnTo>
                  <a:pt x="5570" y="14882"/>
                </a:lnTo>
                <a:cubicBezTo>
                  <a:pt x="5410" y="14060"/>
                  <a:pt x="5204" y="13193"/>
                  <a:pt x="4862" y="12303"/>
                </a:cubicBezTo>
                <a:lnTo>
                  <a:pt x="4862" y="12303"/>
                </a:lnTo>
                <a:cubicBezTo>
                  <a:pt x="4702" y="11869"/>
                  <a:pt x="4497" y="11436"/>
                  <a:pt x="4269" y="11002"/>
                </a:cubicBezTo>
                <a:lnTo>
                  <a:pt x="4269" y="11002"/>
                </a:lnTo>
                <a:cubicBezTo>
                  <a:pt x="4017" y="10568"/>
                  <a:pt x="3766" y="10157"/>
                  <a:pt x="3493" y="9724"/>
                </a:cubicBezTo>
                <a:lnTo>
                  <a:pt x="3493" y="9724"/>
                </a:lnTo>
                <a:cubicBezTo>
                  <a:pt x="3036" y="9039"/>
                  <a:pt x="2511" y="8354"/>
                  <a:pt x="2077" y="7578"/>
                </a:cubicBezTo>
                <a:lnTo>
                  <a:pt x="2077" y="7578"/>
                </a:lnTo>
                <a:cubicBezTo>
                  <a:pt x="1644" y="6802"/>
                  <a:pt x="1256" y="5980"/>
                  <a:pt x="959" y="5113"/>
                </a:cubicBezTo>
                <a:lnTo>
                  <a:pt x="959" y="5113"/>
                </a:lnTo>
                <a:cubicBezTo>
                  <a:pt x="343" y="3378"/>
                  <a:pt x="46" y="1575"/>
                  <a:pt x="23" y="0"/>
                </a:cubicBezTo>
                <a:lnTo>
                  <a:pt x="23" y="0"/>
                </a:lnTo>
                <a:cubicBezTo>
                  <a:pt x="0" y="1050"/>
                  <a:pt x="23" y="2237"/>
                  <a:pt x="160" y="3470"/>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23"/>
          <p:cNvSpPr/>
          <p:nvPr/>
        </p:nvSpPr>
        <p:spPr>
          <a:xfrm>
            <a:off x="8923736" y="4283412"/>
            <a:ext cx="203134" cy="715451"/>
          </a:xfrm>
          <a:custGeom>
            <a:rect b="b" l="l" r="r" t="t"/>
            <a:pathLst>
              <a:path extrusionOk="0" h="21069" w="5982">
                <a:moveTo>
                  <a:pt x="5205" y="1302"/>
                </a:moveTo>
                <a:cubicBezTo>
                  <a:pt x="4908" y="2649"/>
                  <a:pt x="4612" y="4338"/>
                  <a:pt x="4201" y="5890"/>
                </a:cubicBezTo>
                <a:lnTo>
                  <a:pt x="4201" y="5890"/>
                </a:lnTo>
                <a:cubicBezTo>
                  <a:pt x="3813" y="7442"/>
                  <a:pt x="3196" y="8880"/>
                  <a:pt x="2626" y="9907"/>
                </a:cubicBezTo>
                <a:lnTo>
                  <a:pt x="2626" y="9907"/>
                </a:lnTo>
                <a:cubicBezTo>
                  <a:pt x="1941" y="11094"/>
                  <a:pt x="1370" y="11938"/>
                  <a:pt x="914" y="12692"/>
                </a:cubicBezTo>
                <a:lnTo>
                  <a:pt x="914" y="12692"/>
                </a:lnTo>
                <a:cubicBezTo>
                  <a:pt x="457" y="13445"/>
                  <a:pt x="138" y="14130"/>
                  <a:pt x="47" y="14951"/>
                </a:cubicBezTo>
                <a:lnTo>
                  <a:pt x="47" y="14951"/>
                </a:lnTo>
                <a:cubicBezTo>
                  <a:pt x="1" y="15362"/>
                  <a:pt x="1" y="15933"/>
                  <a:pt x="69" y="16549"/>
                </a:cubicBezTo>
                <a:lnTo>
                  <a:pt x="69" y="16549"/>
                </a:lnTo>
                <a:cubicBezTo>
                  <a:pt x="138" y="17143"/>
                  <a:pt x="275" y="17805"/>
                  <a:pt x="480" y="18421"/>
                </a:cubicBezTo>
                <a:lnTo>
                  <a:pt x="480" y="18421"/>
                </a:lnTo>
                <a:cubicBezTo>
                  <a:pt x="868" y="19676"/>
                  <a:pt x="1530" y="20658"/>
                  <a:pt x="1895" y="21069"/>
                </a:cubicBezTo>
                <a:lnTo>
                  <a:pt x="1895" y="21069"/>
                </a:lnTo>
                <a:lnTo>
                  <a:pt x="2968" y="20658"/>
                </a:lnTo>
                <a:cubicBezTo>
                  <a:pt x="2740" y="19106"/>
                  <a:pt x="2580" y="17508"/>
                  <a:pt x="2717" y="16093"/>
                </a:cubicBezTo>
                <a:lnTo>
                  <a:pt x="2717" y="16093"/>
                </a:lnTo>
                <a:cubicBezTo>
                  <a:pt x="2831" y="14677"/>
                  <a:pt x="3219" y="13354"/>
                  <a:pt x="3539" y="12646"/>
                </a:cubicBezTo>
                <a:lnTo>
                  <a:pt x="3539" y="12646"/>
                </a:lnTo>
                <a:cubicBezTo>
                  <a:pt x="3858" y="11938"/>
                  <a:pt x="4383" y="10660"/>
                  <a:pt x="4863" y="9245"/>
                </a:cubicBezTo>
                <a:lnTo>
                  <a:pt x="4863" y="9245"/>
                </a:lnTo>
                <a:cubicBezTo>
                  <a:pt x="5091" y="8537"/>
                  <a:pt x="5296" y="7784"/>
                  <a:pt x="5456" y="7099"/>
                </a:cubicBezTo>
                <a:lnTo>
                  <a:pt x="5456" y="7099"/>
                </a:lnTo>
                <a:cubicBezTo>
                  <a:pt x="5616" y="6392"/>
                  <a:pt x="5707" y="5776"/>
                  <a:pt x="5776" y="5251"/>
                </a:cubicBezTo>
                <a:lnTo>
                  <a:pt x="5776" y="5251"/>
                </a:lnTo>
                <a:cubicBezTo>
                  <a:pt x="5981" y="3196"/>
                  <a:pt x="5274" y="1347"/>
                  <a:pt x="5525" y="1"/>
                </a:cubicBezTo>
                <a:lnTo>
                  <a:pt x="5525" y="1"/>
                </a:lnTo>
                <a:cubicBezTo>
                  <a:pt x="5411" y="389"/>
                  <a:pt x="5296" y="823"/>
                  <a:pt x="5205" y="1302"/>
                </a:cubicBezTo>
                <a:close/>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23"/>
          <p:cNvSpPr/>
          <p:nvPr/>
        </p:nvSpPr>
        <p:spPr>
          <a:xfrm>
            <a:off x="8923736" y="4327590"/>
            <a:ext cx="176783" cy="671272"/>
          </a:xfrm>
          <a:custGeom>
            <a:rect b="b" l="l" r="r" t="t"/>
            <a:pathLst>
              <a:path extrusionOk="0" h="19768" w="5206">
                <a:moveTo>
                  <a:pt x="4201" y="4589"/>
                </a:moveTo>
                <a:cubicBezTo>
                  <a:pt x="3813" y="6141"/>
                  <a:pt x="3196" y="7579"/>
                  <a:pt x="2626" y="8606"/>
                </a:cubicBezTo>
                <a:lnTo>
                  <a:pt x="2626" y="8606"/>
                </a:lnTo>
                <a:cubicBezTo>
                  <a:pt x="1941" y="9793"/>
                  <a:pt x="1370" y="10637"/>
                  <a:pt x="914" y="11391"/>
                </a:cubicBezTo>
                <a:lnTo>
                  <a:pt x="914" y="11391"/>
                </a:lnTo>
                <a:cubicBezTo>
                  <a:pt x="457" y="12144"/>
                  <a:pt x="138" y="12829"/>
                  <a:pt x="47" y="13650"/>
                </a:cubicBezTo>
                <a:lnTo>
                  <a:pt x="47" y="13650"/>
                </a:lnTo>
                <a:cubicBezTo>
                  <a:pt x="1" y="14061"/>
                  <a:pt x="1" y="14632"/>
                  <a:pt x="69" y="15248"/>
                </a:cubicBezTo>
                <a:lnTo>
                  <a:pt x="69" y="15248"/>
                </a:lnTo>
                <a:cubicBezTo>
                  <a:pt x="138" y="15842"/>
                  <a:pt x="275" y="16504"/>
                  <a:pt x="480" y="17120"/>
                </a:cubicBezTo>
                <a:lnTo>
                  <a:pt x="480" y="17120"/>
                </a:lnTo>
                <a:cubicBezTo>
                  <a:pt x="868" y="18375"/>
                  <a:pt x="1530" y="19357"/>
                  <a:pt x="1895" y="19768"/>
                </a:cubicBezTo>
                <a:lnTo>
                  <a:pt x="1895" y="19768"/>
                </a:lnTo>
                <a:lnTo>
                  <a:pt x="2580" y="19494"/>
                </a:lnTo>
                <a:cubicBezTo>
                  <a:pt x="2466" y="19220"/>
                  <a:pt x="2261" y="18832"/>
                  <a:pt x="2032" y="18352"/>
                </a:cubicBezTo>
                <a:lnTo>
                  <a:pt x="2032" y="18352"/>
                </a:lnTo>
                <a:cubicBezTo>
                  <a:pt x="1827" y="17873"/>
                  <a:pt x="1599" y="17302"/>
                  <a:pt x="1439" y="16709"/>
                </a:cubicBezTo>
                <a:lnTo>
                  <a:pt x="1439" y="16709"/>
                </a:lnTo>
                <a:cubicBezTo>
                  <a:pt x="1279" y="16093"/>
                  <a:pt x="1188" y="15454"/>
                  <a:pt x="1165" y="14837"/>
                </a:cubicBezTo>
                <a:lnTo>
                  <a:pt x="1165" y="14837"/>
                </a:lnTo>
                <a:cubicBezTo>
                  <a:pt x="1142" y="14541"/>
                  <a:pt x="1165" y="14267"/>
                  <a:pt x="1165" y="13993"/>
                </a:cubicBezTo>
                <a:lnTo>
                  <a:pt x="1165" y="13993"/>
                </a:lnTo>
                <a:cubicBezTo>
                  <a:pt x="1211" y="13742"/>
                  <a:pt x="1234" y="13491"/>
                  <a:pt x="1279" y="13285"/>
                </a:cubicBezTo>
                <a:lnTo>
                  <a:pt x="1279" y="13285"/>
                </a:lnTo>
                <a:cubicBezTo>
                  <a:pt x="1462" y="12463"/>
                  <a:pt x="1941" y="11528"/>
                  <a:pt x="2557" y="10500"/>
                </a:cubicBezTo>
                <a:lnTo>
                  <a:pt x="2557" y="10500"/>
                </a:lnTo>
                <a:cubicBezTo>
                  <a:pt x="3128" y="9451"/>
                  <a:pt x="3836" y="8332"/>
                  <a:pt x="4338" y="7008"/>
                </a:cubicBezTo>
                <a:lnTo>
                  <a:pt x="4338" y="7008"/>
                </a:lnTo>
                <a:cubicBezTo>
                  <a:pt x="5182" y="4817"/>
                  <a:pt x="4886" y="2055"/>
                  <a:pt x="5205" y="1"/>
                </a:cubicBezTo>
                <a:lnTo>
                  <a:pt x="5205" y="1"/>
                </a:lnTo>
                <a:cubicBezTo>
                  <a:pt x="4908" y="1348"/>
                  <a:pt x="4612" y="3037"/>
                  <a:pt x="4201" y="4589"/>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23"/>
          <p:cNvSpPr/>
          <p:nvPr/>
        </p:nvSpPr>
        <p:spPr>
          <a:xfrm>
            <a:off x="9013653" y="4111354"/>
            <a:ext cx="235665" cy="892946"/>
          </a:xfrm>
          <a:custGeom>
            <a:rect b="b" l="l" r="r" t="t"/>
            <a:pathLst>
              <a:path extrusionOk="0" h="26296" w="6940">
                <a:moveTo>
                  <a:pt x="6483" y="1119"/>
                </a:moveTo>
                <a:cubicBezTo>
                  <a:pt x="6460" y="1461"/>
                  <a:pt x="6369" y="1849"/>
                  <a:pt x="6255" y="2260"/>
                </a:cubicBezTo>
                <a:lnTo>
                  <a:pt x="6255" y="2260"/>
                </a:lnTo>
                <a:cubicBezTo>
                  <a:pt x="6118" y="2671"/>
                  <a:pt x="5958" y="3128"/>
                  <a:pt x="5775" y="3630"/>
                </a:cubicBezTo>
                <a:lnTo>
                  <a:pt x="5775" y="3630"/>
                </a:lnTo>
                <a:cubicBezTo>
                  <a:pt x="5593" y="4132"/>
                  <a:pt x="5410" y="4680"/>
                  <a:pt x="5273" y="5273"/>
                </a:cubicBezTo>
                <a:lnTo>
                  <a:pt x="5273" y="5273"/>
                </a:lnTo>
                <a:cubicBezTo>
                  <a:pt x="5205" y="5570"/>
                  <a:pt x="5136" y="5867"/>
                  <a:pt x="5091" y="6186"/>
                </a:cubicBezTo>
                <a:lnTo>
                  <a:pt x="5091" y="6186"/>
                </a:lnTo>
                <a:cubicBezTo>
                  <a:pt x="5068" y="6483"/>
                  <a:pt x="5045" y="6825"/>
                  <a:pt x="5045" y="7122"/>
                </a:cubicBezTo>
                <a:lnTo>
                  <a:pt x="5045" y="7122"/>
                </a:lnTo>
                <a:cubicBezTo>
                  <a:pt x="5045" y="7716"/>
                  <a:pt x="5114" y="8195"/>
                  <a:pt x="5068" y="8606"/>
                </a:cubicBezTo>
                <a:lnTo>
                  <a:pt x="5068" y="8606"/>
                </a:lnTo>
                <a:cubicBezTo>
                  <a:pt x="5068" y="8811"/>
                  <a:pt x="5045" y="8971"/>
                  <a:pt x="4977" y="9131"/>
                </a:cubicBezTo>
                <a:lnTo>
                  <a:pt x="4977" y="9131"/>
                </a:lnTo>
                <a:cubicBezTo>
                  <a:pt x="4931" y="9313"/>
                  <a:pt x="4840" y="9496"/>
                  <a:pt x="4748" y="9679"/>
                </a:cubicBezTo>
                <a:lnTo>
                  <a:pt x="4748" y="9679"/>
                </a:lnTo>
                <a:cubicBezTo>
                  <a:pt x="4566" y="10044"/>
                  <a:pt x="4292" y="10477"/>
                  <a:pt x="4064" y="10843"/>
                </a:cubicBezTo>
                <a:lnTo>
                  <a:pt x="4064" y="10843"/>
                </a:lnTo>
                <a:cubicBezTo>
                  <a:pt x="3835" y="11231"/>
                  <a:pt x="3630" y="11573"/>
                  <a:pt x="3424" y="11915"/>
                </a:cubicBezTo>
                <a:lnTo>
                  <a:pt x="3424" y="11915"/>
                </a:lnTo>
                <a:cubicBezTo>
                  <a:pt x="2511" y="13422"/>
                  <a:pt x="1827" y="14540"/>
                  <a:pt x="1302" y="15499"/>
                </a:cubicBezTo>
                <a:lnTo>
                  <a:pt x="1302" y="15499"/>
                </a:lnTo>
                <a:cubicBezTo>
                  <a:pt x="777" y="16458"/>
                  <a:pt x="412" y="17279"/>
                  <a:pt x="229" y="18238"/>
                </a:cubicBezTo>
                <a:lnTo>
                  <a:pt x="229" y="18238"/>
                </a:lnTo>
                <a:cubicBezTo>
                  <a:pt x="138" y="18717"/>
                  <a:pt x="69" y="19379"/>
                  <a:pt x="24" y="20110"/>
                </a:cubicBezTo>
                <a:lnTo>
                  <a:pt x="24" y="20110"/>
                </a:lnTo>
                <a:cubicBezTo>
                  <a:pt x="1" y="20840"/>
                  <a:pt x="1" y="21639"/>
                  <a:pt x="46" y="22392"/>
                </a:cubicBezTo>
                <a:lnTo>
                  <a:pt x="46" y="22392"/>
                </a:lnTo>
                <a:cubicBezTo>
                  <a:pt x="92" y="23145"/>
                  <a:pt x="138" y="23899"/>
                  <a:pt x="160" y="24515"/>
                </a:cubicBezTo>
                <a:lnTo>
                  <a:pt x="160" y="24515"/>
                </a:lnTo>
                <a:cubicBezTo>
                  <a:pt x="183" y="25154"/>
                  <a:pt x="206" y="25679"/>
                  <a:pt x="206" y="26021"/>
                </a:cubicBezTo>
                <a:lnTo>
                  <a:pt x="206" y="26021"/>
                </a:lnTo>
                <a:lnTo>
                  <a:pt x="1347" y="26295"/>
                </a:lnTo>
                <a:cubicBezTo>
                  <a:pt x="1804" y="25177"/>
                  <a:pt x="2055" y="23990"/>
                  <a:pt x="2238" y="22872"/>
                </a:cubicBezTo>
                <a:lnTo>
                  <a:pt x="2238" y="22872"/>
                </a:lnTo>
                <a:cubicBezTo>
                  <a:pt x="2420" y="21753"/>
                  <a:pt x="2580" y="20726"/>
                  <a:pt x="2763" y="19744"/>
                </a:cubicBezTo>
                <a:lnTo>
                  <a:pt x="2763" y="19744"/>
                </a:lnTo>
                <a:cubicBezTo>
                  <a:pt x="3128" y="17781"/>
                  <a:pt x="3607" y="16115"/>
                  <a:pt x="4041" y="15202"/>
                </a:cubicBezTo>
                <a:lnTo>
                  <a:pt x="4041" y="15202"/>
                </a:lnTo>
                <a:cubicBezTo>
                  <a:pt x="4452" y="14289"/>
                  <a:pt x="5091" y="12691"/>
                  <a:pt x="5935" y="11071"/>
                </a:cubicBezTo>
                <a:lnTo>
                  <a:pt x="5935" y="11071"/>
                </a:lnTo>
                <a:cubicBezTo>
                  <a:pt x="6141" y="10637"/>
                  <a:pt x="6392" y="10158"/>
                  <a:pt x="6529" y="9610"/>
                </a:cubicBezTo>
                <a:lnTo>
                  <a:pt x="6529" y="9610"/>
                </a:lnTo>
                <a:cubicBezTo>
                  <a:pt x="6666" y="9039"/>
                  <a:pt x="6666" y="8514"/>
                  <a:pt x="6620" y="8058"/>
                </a:cubicBezTo>
                <a:lnTo>
                  <a:pt x="6620" y="8058"/>
                </a:lnTo>
                <a:cubicBezTo>
                  <a:pt x="6574" y="7601"/>
                  <a:pt x="6506" y="7213"/>
                  <a:pt x="6506" y="6848"/>
                </a:cubicBezTo>
                <a:lnTo>
                  <a:pt x="6506" y="6848"/>
                </a:lnTo>
                <a:cubicBezTo>
                  <a:pt x="6483" y="6483"/>
                  <a:pt x="6506" y="6141"/>
                  <a:pt x="6552" y="5821"/>
                </a:cubicBezTo>
                <a:lnTo>
                  <a:pt x="6552" y="5821"/>
                </a:lnTo>
                <a:cubicBezTo>
                  <a:pt x="6689" y="4566"/>
                  <a:pt x="6940" y="3310"/>
                  <a:pt x="6917" y="2260"/>
                </a:cubicBezTo>
                <a:lnTo>
                  <a:pt x="6917" y="2260"/>
                </a:lnTo>
                <a:cubicBezTo>
                  <a:pt x="6894" y="1735"/>
                  <a:pt x="6825" y="1279"/>
                  <a:pt x="6757" y="891"/>
                </a:cubicBezTo>
                <a:lnTo>
                  <a:pt x="6757" y="891"/>
                </a:lnTo>
                <a:cubicBezTo>
                  <a:pt x="6666" y="526"/>
                  <a:pt x="6552" y="229"/>
                  <a:pt x="6460" y="1"/>
                </a:cubicBezTo>
                <a:lnTo>
                  <a:pt x="6460" y="1"/>
                </a:lnTo>
                <a:cubicBezTo>
                  <a:pt x="6529" y="297"/>
                  <a:pt x="6552" y="640"/>
                  <a:pt x="6483" y="1119"/>
                </a:cubicBezTo>
                <a:close/>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23"/>
          <p:cNvSpPr/>
          <p:nvPr/>
        </p:nvSpPr>
        <p:spPr>
          <a:xfrm>
            <a:off x="9013653" y="4149351"/>
            <a:ext cx="220180" cy="851077"/>
          </a:xfrm>
          <a:custGeom>
            <a:rect b="b" l="l" r="r" t="t"/>
            <a:pathLst>
              <a:path extrusionOk="0" h="25063" w="6484">
                <a:moveTo>
                  <a:pt x="6255" y="1141"/>
                </a:moveTo>
                <a:cubicBezTo>
                  <a:pt x="6118" y="1552"/>
                  <a:pt x="5958" y="2009"/>
                  <a:pt x="5775" y="2511"/>
                </a:cubicBezTo>
                <a:lnTo>
                  <a:pt x="5775" y="2511"/>
                </a:lnTo>
                <a:cubicBezTo>
                  <a:pt x="5593" y="3013"/>
                  <a:pt x="5410" y="3561"/>
                  <a:pt x="5273" y="4154"/>
                </a:cubicBezTo>
                <a:lnTo>
                  <a:pt x="5273" y="4154"/>
                </a:lnTo>
                <a:cubicBezTo>
                  <a:pt x="5205" y="4451"/>
                  <a:pt x="5136" y="4748"/>
                  <a:pt x="5091" y="5067"/>
                </a:cubicBezTo>
                <a:lnTo>
                  <a:pt x="5091" y="5067"/>
                </a:lnTo>
                <a:cubicBezTo>
                  <a:pt x="5068" y="5364"/>
                  <a:pt x="5045" y="5706"/>
                  <a:pt x="5045" y="6003"/>
                </a:cubicBezTo>
                <a:lnTo>
                  <a:pt x="5045" y="6003"/>
                </a:lnTo>
                <a:cubicBezTo>
                  <a:pt x="5045" y="6597"/>
                  <a:pt x="5114" y="7076"/>
                  <a:pt x="5068" y="7487"/>
                </a:cubicBezTo>
                <a:lnTo>
                  <a:pt x="5068" y="7487"/>
                </a:lnTo>
                <a:cubicBezTo>
                  <a:pt x="5068" y="7692"/>
                  <a:pt x="5045" y="7852"/>
                  <a:pt x="4977" y="8012"/>
                </a:cubicBezTo>
                <a:lnTo>
                  <a:pt x="4977" y="8012"/>
                </a:lnTo>
                <a:cubicBezTo>
                  <a:pt x="4931" y="8194"/>
                  <a:pt x="4840" y="8377"/>
                  <a:pt x="4748" y="8560"/>
                </a:cubicBezTo>
                <a:lnTo>
                  <a:pt x="4748" y="8560"/>
                </a:lnTo>
                <a:cubicBezTo>
                  <a:pt x="4566" y="8925"/>
                  <a:pt x="4292" y="9358"/>
                  <a:pt x="4064" y="9724"/>
                </a:cubicBezTo>
                <a:lnTo>
                  <a:pt x="4064" y="9724"/>
                </a:lnTo>
                <a:cubicBezTo>
                  <a:pt x="3835" y="10112"/>
                  <a:pt x="3630" y="10454"/>
                  <a:pt x="3424" y="10796"/>
                </a:cubicBezTo>
                <a:lnTo>
                  <a:pt x="3424" y="10796"/>
                </a:lnTo>
                <a:cubicBezTo>
                  <a:pt x="2511" y="12303"/>
                  <a:pt x="1827" y="13421"/>
                  <a:pt x="1302" y="14380"/>
                </a:cubicBezTo>
                <a:lnTo>
                  <a:pt x="1302" y="14380"/>
                </a:lnTo>
                <a:cubicBezTo>
                  <a:pt x="777" y="15339"/>
                  <a:pt x="412" y="16160"/>
                  <a:pt x="229" y="17119"/>
                </a:cubicBezTo>
                <a:lnTo>
                  <a:pt x="229" y="17119"/>
                </a:lnTo>
                <a:cubicBezTo>
                  <a:pt x="138" y="17598"/>
                  <a:pt x="69" y="18260"/>
                  <a:pt x="24" y="18991"/>
                </a:cubicBezTo>
                <a:lnTo>
                  <a:pt x="24" y="18991"/>
                </a:lnTo>
                <a:cubicBezTo>
                  <a:pt x="1" y="19721"/>
                  <a:pt x="1" y="20520"/>
                  <a:pt x="46" y="21273"/>
                </a:cubicBezTo>
                <a:lnTo>
                  <a:pt x="46" y="21273"/>
                </a:lnTo>
                <a:cubicBezTo>
                  <a:pt x="92" y="22026"/>
                  <a:pt x="138" y="22780"/>
                  <a:pt x="160" y="23396"/>
                </a:cubicBezTo>
                <a:lnTo>
                  <a:pt x="160" y="23396"/>
                </a:lnTo>
                <a:cubicBezTo>
                  <a:pt x="183" y="24035"/>
                  <a:pt x="206" y="24560"/>
                  <a:pt x="206" y="24902"/>
                </a:cubicBezTo>
                <a:lnTo>
                  <a:pt x="206" y="24902"/>
                </a:lnTo>
                <a:lnTo>
                  <a:pt x="937" y="25062"/>
                </a:lnTo>
                <a:cubicBezTo>
                  <a:pt x="1028" y="24651"/>
                  <a:pt x="1096" y="24035"/>
                  <a:pt x="1096" y="23327"/>
                </a:cubicBezTo>
                <a:lnTo>
                  <a:pt x="1096" y="23327"/>
                </a:lnTo>
                <a:cubicBezTo>
                  <a:pt x="1119" y="22620"/>
                  <a:pt x="1096" y="21821"/>
                  <a:pt x="1096" y="20999"/>
                </a:cubicBezTo>
                <a:lnTo>
                  <a:pt x="1096" y="20999"/>
                </a:lnTo>
                <a:cubicBezTo>
                  <a:pt x="1073" y="19379"/>
                  <a:pt x="1233" y="17690"/>
                  <a:pt x="1507" y="16685"/>
                </a:cubicBezTo>
                <a:lnTo>
                  <a:pt x="1507" y="16685"/>
                </a:lnTo>
                <a:cubicBezTo>
                  <a:pt x="1781" y="15658"/>
                  <a:pt x="2352" y="14448"/>
                  <a:pt x="3082" y="13125"/>
                </a:cubicBezTo>
                <a:lnTo>
                  <a:pt x="3082" y="13125"/>
                </a:lnTo>
                <a:cubicBezTo>
                  <a:pt x="3447" y="12463"/>
                  <a:pt x="3858" y="11778"/>
                  <a:pt x="4292" y="11047"/>
                </a:cubicBezTo>
                <a:lnTo>
                  <a:pt x="4292" y="11047"/>
                </a:lnTo>
                <a:cubicBezTo>
                  <a:pt x="4497" y="10705"/>
                  <a:pt x="4726" y="10340"/>
                  <a:pt x="4954" y="9952"/>
                </a:cubicBezTo>
                <a:lnTo>
                  <a:pt x="4954" y="9952"/>
                </a:lnTo>
                <a:cubicBezTo>
                  <a:pt x="5182" y="9587"/>
                  <a:pt x="5433" y="9221"/>
                  <a:pt x="5616" y="8811"/>
                </a:cubicBezTo>
                <a:lnTo>
                  <a:pt x="5616" y="8811"/>
                </a:lnTo>
                <a:cubicBezTo>
                  <a:pt x="5775" y="8468"/>
                  <a:pt x="5867" y="8103"/>
                  <a:pt x="5890" y="7738"/>
                </a:cubicBezTo>
                <a:lnTo>
                  <a:pt x="5890" y="7738"/>
                </a:lnTo>
                <a:cubicBezTo>
                  <a:pt x="5912" y="7373"/>
                  <a:pt x="5867" y="7007"/>
                  <a:pt x="5821" y="6619"/>
                </a:cubicBezTo>
                <a:lnTo>
                  <a:pt x="5821" y="6619"/>
                </a:lnTo>
                <a:cubicBezTo>
                  <a:pt x="5753" y="6231"/>
                  <a:pt x="5707" y="5843"/>
                  <a:pt x="5684" y="5410"/>
                </a:cubicBezTo>
                <a:lnTo>
                  <a:pt x="5684" y="5410"/>
                </a:lnTo>
                <a:cubicBezTo>
                  <a:pt x="5684" y="4976"/>
                  <a:pt x="5707" y="4565"/>
                  <a:pt x="5753" y="4131"/>
                </a:cubicBezTo>
                <a:lnTo>
                  <a:pt x="5753" y="4131"/>
                </a:lnTo>
                <a:cubicBezTo>
                  <a:pt x="5867" y="3310"/>
                  <a:pt x="6072" y="2534"/>
                  <a:pt x="6232" y="1826"/>
                </a:cubicBezTo>
                <a:lnTo>
                  <a:pt x="6232" y="1826"/>
                </a:lnTo>
                <a:cubicBezTo>
                  <a:pt x="6369" y="1141"/>
                  <a:pt x="6460" y="525"/>
                  <a:pt x="6483" y="0"/>
                </a:cubicBezTo>
                <a:lnTo>
                  <a:pt x="6483" y="0"/>
                </a:lnTo>
                <a:cubicBezTo>
                  <a:pt x="6460" y="342"/>
                  <a:pt x="6369" y="730"/>
                  <a:pt x="6255" y="1141"/>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23"/>
          <p:cNvSpPr/>
          <p:nvPr/>
        </p:nvSpPr>
        <p:spPr>
          <a:xfrm>
            <a:off x="9023739" y="4301239"/>
            <a:ext cx="297671" cy="698404"/>
          </a:xfrm>
          <a:custGeom>
            <a:rect b="b" l="l" r="r" t="t"/>
            <a:pathLst>
              <a:path extrusionOk="0" h="20567" w="8766">
                <a:moveTo>
                  <a:pt x="7578" y="1758"/>
                </a:moveTo>
                <a:cubicBezTo>
                  <a:pt x="7327" y="2260"/>
                  <a:pt x="7168" y="2785"/>
                  <a:pt x="7053" y="3219"/>
                </a:cubicBezTo>
                <a:lnTo>
                  <a:pt x="7053" y="3219"/>
                </a:lnTo>
                <a:cubicBezTo>
                  <a:pt x="6916" y="3676"/>
                  <a:pt x="6825" y="4064"/>
                  <a:pt x="6688" y="4406"/>
                </a:cubicBezTo>
                <a:lnTo>
                  <a:pt x="6688" y="4406"/>
                </a:lnTo>
                <a:cubicBezTo>
                  <a:pt x="6392" y="5136"/>
                  <a:pt x="5889" y="5890"/>
                  <a:pt x="5456" y="6620"/>
                </a:cubicBezTo>
                <a:lnTo>
                  <a:pt x="5456" y="6620"/>
                </a:lnTo>
                <a:cubicBezTo>
                  <a:pt x="5022" y="7328"/>
                  <a:pt x="4634" y="7990"/>
                  <a:pt x="4269" y="8515"/>
                </a:cubicBezTo>
                <a:lnTo>
                  <a:pt x="4269" y="8515"/>
                </a:lnTo>
                <a:cubicBezTo>
                  <a:pt x="3401" y="9770"/>
                  <a:pt x="2739" y="10660"/>
                  <a:pt x="2192" y="11413"/>
                </a:cubicBezTo>
                <a:lnTo>
                  <a:pt x="2192" y="11413"/>
                </a:lnTo>
                <a:cubicBezTo>
                  <a:pt x="1644" y="12167"/>
                  <a:pt x="1233" y="12806"/>
                  <a:pt x="959" y="13582"/>
                </a:cubicBezTo>
                <a:lnTo>
                  <a:pt x="959" y="13582"/>
                </a:lnTo>
                <a:cubicBezTo>
                  <a:pt x="685" y="14358"/>
                  <a:pt x="411" y="15750"/>
                  <a:pt x="229" y="17074"/>
                </a:cubicBezTo>
                <a:lnTo>
                  <a:pt x="229" y="17074"/>
                </a:lnTo>
                <a:cubicBezTo>
                  <a:pt x="46" y="18398"/>
                  <a:pt x="0" y="19676"/>
                  <a:pt x="23" y="20247"/>
                </a:cubicBezTo>
                <a:lnTo>
                  <a:pt x="23" y="20247"/>
                </a:lnTo>
                <a:lnTo>
                  <a:pt x="1142" y="20566"/>
                </a:lnTo>
                <a:cubicBezTo>
                  <a:pt x="1986" y="18877"/>
                  <a:pt x="2648" y="17006"/>
                  <a:pt x="3264" y="15362"/>
                </a:cubicBezTo>
                <a:lnTo>
                  <a:pt x="3264" y="15362"/>
                </a:lnTo>
                <a:cubicBezTo>
                  <a:pt x="3881" y="13719"/>
                  <a:pt x="4406" y="12281"/>
                  <a:pt x="4862" y="11528"/>
                </a:cubicBezTo>
                <a:lnTo>
                  <a:pt x="4862" y="11528"/>
                </a:lnTo>
                <a:cubicBezTo>
                  <a:pt x="5296" y="10774"/>
                  <a:pt x="5935" y="9405"/>
                  <a:pt x="6620" y="7990"/>
                </a:cubicBezTo>
                <a:lnTo>
                  <a:pt x="6620" y="7990"/>
                </a:lnTo>
                <a:cubicBezTo>
                  <a:pt x="6802" y="7624"/>
                  <a:pt x="6985" y="7259"/>
                  <a:pt x="7168" y="6917"/>
                </a:cubicBezTo>
                <a:lnTo>
                  <a:pt x="7168" y="6917"/>
                </a:lnTo>
                <a:cubicBezTo>
                  <a:pt x="7350" y="6552"/>
                  <a:pt x="7533" y="6209"/>
                  <a:pt x="7693" y="5844"/>
                </a:cubicBezTo>
                <a:lnTo>
                  <a:pt x="7693" y="5844"/>
                </a:lnTo>
                <a:cubicBezTo>
                  <a:pt x="7852" y="5479"/>
                  <a:pt x="7989" y="5114"/>
                  <a:pt x="8103" y="4771"/>
                </a:cubicBezTo>
                <a:lnTo>
                  <a:pt x="8103" y="4771"/>
                </a:lnTo>
                <a:cubicBezTo>
                  <a:pt x="8195" y="4429"/>
                  <a:pt x="8240" y="4109"/>
                  <a:pt x="8286" y="3835"/>
                </a:cubicBezTo>
                <a:lnTo>
                  <a:pt x="8286" y="3835"/>
                </a:lnTo>
                <a:cubicBezTo>
                  <a:pt x="8377" y="3288"/>
                  <a:pt x="8423" y="2740"/>
                  <a:pt x="8537" y="2215"/>
                </a:cubicBezTo>
                <a:lnTo>
                  <a:pt x="8537" y="2215"/>
                </a:lnTo>
                <a:cubicBezTo>
                  <a:pt x="8606" y="1941"/>
                  <a:pt x="8674" y="1667"/>
                  <a:pt x="8765" y="1393"/>
                </a:cubicBezTo>
                <a:lnTo>
                  <a:pt x="8765" y="1393"/>
                </a:lnTo>
                <a:lnTo>
                  <a:pt x="8765" y="1"/>
                </a:lnTo>
                <a:cubicBezTo>
                  <a:pt x="8332" y="480"/>
                  <a:pt x="7898" y="1074"/>
                  <a:pt x="7578" y="1758"/>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23"/>
          <p:cNvSpPr/>
          <p:nvPr/>
        </p:nvSpPr>
        <p:spPr>
          <a:xfrm>
            <a:off x="9023739" y="4301239"/>
            <a:ext cx="297671" cy="694533"/>
          </a:xfrm>
          <a:custGeom>
            <a:rect b="b" l="l" r="r" t="t"/>
            <a:pathLst>
              <a:path extrusionOk="0" h="20453" w="8766">
                <a:moveTo>
                  <a:pt x="7578" y="1758"/>
                </a:moveTo>
                <a:cubicBezTo>
                  <a:pt x="7327" y="2260"/>
                  <a:pt x="7168" y="2785"/>
                  <a:pt x="7053" y="3219"/>
                </a:cubicBezTo>
                <a:lnTo>
                  <a:pt x="7053" y="3219"/>
                </a:lnTo>
                <a:cubicBezTo>
                  <a:pt x="6916" y="3676"/>
                  <a:pt x="6825" y="4064"/>
                  <a:pt x="6688" y="4406"/>
                </a:cubicBezTo>
                <a:lnTo>
                  <a:pt x="6688" y="4406"/>
                </a:lnTo>
                <a:cubicBezTo>
                  <a:pt x="6392" y="5136"/>
                  <a:pt x="5889" y="5890"/>
                  <a:pt x="5456" y="6620"/>
                </a:cubicBezTo>
                <a:lnTo>
                  <a:pt x="5456" y="6620"/>
                </a:lnTo>
                <a:cubicBezTo>
                  <a:pt x="5022" y="7328"/>
                  <a:pt x="4634" y="7990"/>
                  <a:pt x="4269" y="8515"/>
                </a:cubicBezTo>
                <a:lnTo>
                  <a:pt x="4269" y="8515"/>
                </a:lnTo>
                <a:cubicBezTo>
                  <a:pt x="3401" y="9770"/>
                  <a:pt x="2739" y="10660"/>
                  <a:pt x="2192" y="11413"/>
                </a:cubicBezTo>
                <a:lnTo>
                  <a:pt x="2192" y="11413"/>
                </a:lnTo>
                <a:cubicBezTo>
                  <a:pt x="1644" y="12167"/>
                  <a:pt x="1233" y="12806"/>
                  <a:pt x="959" y="13582"/>
                </a:cubicBezTo>
                <a:lnTo>
                  <a:pt x="959" y="13582"/>
                </a:lnTo>
                <a:cubicBezTo>
                  <a:pt x="685" y="14358"/>
                  <a:pt x="411" y="15750"/>
                  <a:pt x="229" y="17074"/>
                </a:cubicBezTo>
                <a:lnTo>
                  <a:pt x="229" y="17074"/>
                </a:lnTo>
                <a:cubicBezTo>
                  <a:pt x="46" y="18398"/>
                  <a:pt x="0" y="19676"/>
                  <a:pt x="23" y="20247"/>
                </a:cubicBezTo>
                <a:lnTo>
                  <a:pt x="23" y="20247"/>
                </a:lnTo>
                <a:lnTo>
                  <a:pt x="731" y="20452"/>
                </a:lnTo>
                <a:cubicBezTo>
                  <a:pt x="913" y="19767"/>
                  <a:pt x="1050" y="18444"/>
                  <a:pt x="1301" y="17074"/>
                </a:cubicBezTo>
                <a:lnTo>
                  <a:pt x="1301" y="17074"/>
                </a:lnTo>
                <a:cubicBezTo>
                  <a:pt x="1553" y="15682"/>
                  <a:pt x="1872" y="14267"/>
                  <a:pt x="2237" y="13445"/>
                </a:cubicBezTo>
                <a:lnTo>
                  <a:pt x="2237" y="13445"/>
                </a:lnTo>
                <a:cubicBezTo>
                  <a:pt x="2603" y="12600"/>
                  <a:pt x="3219" y="11642"/>
                  <a:pt x="3949" y="10546"/>
                </a:cubicBezTo>
                <a:lnTo>
                  <a:pt x="3949" y="10546"/>
                </a:lnTo>
                <a:cubicBezTo>
                  <a:pt x="4680" y="9473"/>
                  <a:pt x="5501" y="8286"/>
                  <a:pt x="6300" y="6940"/>
                </a:cubicBezTo>
                <a:lnTo>
                  <a:pt x="6300" y="6940"/>
                </a:lnTo>
                <a:cubicBezTo>
                  <a:pt x="6597" y="6392"/>
                  <a:pt x="6916" y="5798"/>
                  <a:pt x="7145" y="5182"/>
                </a:cubicBezTo>
                <a:lnTo>
                  <a:pt x="7145" y="5182"/>
                </a:lnTo>
                <a:cubicBezTo>
                  <a:pt x="7373" y="4566"/>
                  <a:pt x="7441" y="3972"/>
                  <a:pt x="7533" y="3288"/>
                </a:cubicBezTo>
                <a:lnTo>
                  <a:pt x="7533" y="3288"/>
                </a:lnTo>
                <a:cubicBezTo>
                  <a:pt x="7578" y="2945"/>
                  <a:pt x="7624" y="2580"/>
                  <a:pt x="7738" y="2192"/>
                </a:cubicBezTo>
                <a:lnTo>
                  <a:pt x="7738" y="2192"/>
                </a:lnTo>
                <a:cubicBezTo>
                  <a:pt x="7829" y="1827"/>
                  <a:pt x="7989" y="1462"/>
                  <a:pt x="8149" y="1119"/>
                </a:cubicBezTo>
                <a:lnTo>
                  <a:pt x="8149" y="1119"/>
                </a:lnTo>
                <a:cubicBezTo>
                  <a:pt x="8332" y="754"/>
                  <a:pt x="8537" y="412"/>
                  <a:pt x="8765" y="115"/>
                </a:cubicBezTo>
                <a:lnTo>
                  <a:pt x="8765" y="115"/>
                </a:lnTo>
                <a:lnTo>
                  <a:pt x="8765" y="1"/>
                </a:lnTo>
                <a:cubicBezTo>
                  <a:pt x="8332" y="480"/>
                  <a:pt x="7898" y="1074"/>
                  <a:pt x="7578" y="1758"/>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23"/>
          <p:cNvSpPr/>
          <p:nvPr/>
        </p:nvSpPr>
        <p:spPr>
          <a:xfrm>
            <a:off x="8019235" y="5180953"/>
            <a:ext cx="488343" cy="234103"/>
          </a:xfrm>
          <a:custGeom>
            <a:rect b="b" l="l" r="r" t="t"/>
            <a:pathLst>
              <a:path extrusionOk="0" h="6894" w="14381">
                <a:moveTo>
                  <a:pt x="3196" y="2078"/>
                </a:moveTo>
                <a:cubicBezTo>
                  <a:pt x="3835" y="2420"/>
                  <a:pt x="4794" y="2899"/>
                  <a:pt x="5730" y="3356"/>
                </a:cubicBezTo>
                <a:lnTo>
                  <a:pt x="5730" y="3356"/>
                </a:lnTo>
                <a:cubicBezTo>
                  <a:pt x="6666" y="3812"/>
                  <a:pt x="7556" y="4246"/>
                  <a:pt x="8104" y="4429"/>
                </a:cubicBezTo>
                <a:lnTo>
                  <a:pt x="8104" y="4429"/>
                </a:lnTo>
                <a:cubicBezTo>
                  <a:pt x="8652" y="4588"/>
                  <a:pt x="9542" y="5068"/>
                  <a:pt x="10569" y="5570"/>
                </a:cubicBezTo>
                <a:lnTo>
                  <a:pt x="10569" y="5570"/>
                </a:lnTo>
                <a:cubicBezTo>
                  <a:pt x="11619" y="6072"/>
                  <a:pt x="12806" y="6597"/>
                  <a:pt x="14016" y="6894"/>
                </a:cubicBezTo>
                <a:lnTo>
                  <a:pt x="14016" y="6894"/>
                </a:lnTo>
                <a:lnTo>
                  <a:pt x="14381" y="6118"/>
                </a:lnTo>
                <a:cubicBezTo>
                  <a:pt x="14130" y="5844"/>
                  <a:pt x="13513" y="5296"/>
                  <a:pt x="12829" y="4748"/>
                </a:cubicBezTo>
                <a:lnTo>
                  <a:pt x="12829" y="4748"/>
                </a:lnTo>
                <a:cubicBezTo>
                  <a:pt x="12144" y="4223"/>
                  <a:pt x="11413" y="3698"/>
                  <a:pt x="10957" y="3447"/>
                </a:cubicBezTo>
                <a:lnTo>
                  <a:pt x="10957" y="3447"/>
                </a:lnTo>
                <a:cubicBezTo>
                  <a:pt x="10021" y="2945"/>
                  <a:pt x="9062" y="3013"/>
                  <a:pt x="7191" y="2511"/>
                </a:cubicBezTo>
                <a:lnTo>
                  <a:pt x="7191" y="2511"/>
                </a:lnTo>
                <a:cubicBezTo>
                  <a:pt x="6392" y="2283"/>
                  <a:pt x="5342" y="1849"/>
                  <a:pt x="4223" y="1393"/>
                </a:cubicBezTo>
                <a:lnTo>
                  <a:pt x="4223" y="1393"/>
                </a:lnTo>
                <a:cubicBezTo>
                  <a:pt x="3105" y="936"/>
                  <a:pt x="1941" y="503"/>
                  <a:pt x="959" y="229"/>
                </a:cubicBezTo>
                <a:lnTo>
                  <a:pt x="959" y="229"/>
                </a:lnTo>
                <a:cubicBezTo>
                  <a:pt x="617" y="115"/>
                  <a:pt x="275" y="46"/>
                  <a:pt x="1" y="0"/>
                </a:cubicBezTo>
                <a:lnTo>
                  <a:pt x="1" y="0"/>
                </a:lnTo>
                <a:cubicBezTo>
                  <a:pt x="982" y="274"/>
                  <a:pt x="1918" y="1393"/>
                  <a:pt x="3196" y="2078"/>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23"/>
          <p:cNvSpPr/>
          <p:nvPr/>
        </p:nvSpPr>
        <p:spPr>
          <a:xfrm>
            <a:off x="8051799" y="5188696"/>
            <a:ext cx="455778" cy="217056"/>
          </a:xfrm>
          <a:custGeom>
            <a:rect b="b" l="l" r="r" t="t"/>
            <a:pathLst>
              <a:path extrusionOk="0" h="6392" w="13422">
                <a:moveTo>
                  <a:pt x="4543" y="2375"/>
                </a:moveTo>
                <a:cubicBezTo>
                  <a:pt x="6414" y="3128"/>
                  <a:pt x="8218" y="3356"/>
                  <a:pt x="9290" y="3813"/>
                </a:cubicBezTo>
                <a:lnTo>
                  <a:pt x="9290" y="3813"/>
                </a:lnTo>
                <a:cubicBezTo>
                  <a:pt x="9815" y="4064"/>
                  <a:pt x="10614" y="4589"/>
                  <a:pt x="11345" y="5114"/>
                </a:cubicBezTo>
                <a:lnTo>
                  <a:pt x="11345" y="5114"/>
                </a:lnTo>
                <a:cubicBezTo>
                  <a:pt x="12098" y="5639"/>
                  <a:pt x="12783" y="6164"/>
                  <a:pt x="13194" y="6392"/>
                </a:cubicBezTo>
                <a:lnTo>
                  <a:pt x="13194" y="6392"/>
                </a:lnTo>
                <a:lnTo>
                  <a:pt x="13422" y="5890"/>
                </a:lnTo>
                <a:cubicBezTo>
                  <a:pt x="13171" y="5616"/>
                  <a:pt x="12554" y="5068"/>
                  <a:pt x="11870" y="4520"/>
                </a:cubicBezTo>
                <a:lnTo>
                  <a:pt x="11870" y="4520"/>
                </a:lnTo>
                <a:cubicBezTo>
                  <a:pt x="11185" y="3995"/>
                  <a:pt x="10454" y="3470"/>
                  <a:pt x="9998" y="3219"/>
                </a:cubicBezTo>
                <a:lnTo>
                  <a:pt x="9998" y="3219"/>
                </a:lnTo>
                <a:cubicBezTo>
                  <a:pt x="9062" y="2717"/>
                  <a:pt x="8103" y="2785"/>
                  <a:pt x="6232" y="2283"/>
                </a:cubicBezTo>
                <a:lnTo>
                  <a:pt x="6232" y="2283"/>
                </a:lnTo>
                <a:cubicBezTo>
                  <a:pt x="5433" y="2055"/>
                  <a:pt x="4383" y="1621"/>
                  <a:pt x="3264" y="1165"/>
                </a:cubicBezTo>
                <a:lnTo>
                  <a:pt x="3264" y="1165"/>
                </a:lnTo>
                <a:cubicBezTo>
                  <a:pt x="2146" y="708"/>
                  <a:pt x="982" y="275"/>
                  <a:pt x="0" y="1"/>
                </a:cubicBezTo>
                <a:lnTo>
                  <a:pt x="0" y="1"/>
                </a:lnTo>
                <a:cubicBezTo>
                  <a:pt x="1461" y="503"/>
                  <a:pt x="3036" y="1758"/>
                  <a:pt x="4543" y="2375"/>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23"/>
          <p:cNvSpPr/>
          <p:nvPr/>
        </p:nvSpPr>
        <p:spPr>
          <a:xfrm>
            <a:off x="8488922" y="5181734"/>
            <a:ext cx="647264" cy="214713"/>
          </a:xfrm>
          <a:custGeom>
            <a:rect b="b" l="l" r="r" t="t"/>
            <a:pathLst>
              <a:path extrusionOk="0" h="6323" w="19061">
                <a:moveTo>
                  <a:pt x="16732" y="137"/>
                </a:moveTo>
                <a:cubicBezTo>
                  <a:pt x="15979" y="114"/>
                  <a:pt x="15157" y="114"/>
                  <a:pt x="14312" y="229"/>
                </a:cubicBezTo>
                <a:lnTo>
                  <a:pt x="14312" y="229"/>
                </a:lnTo>
                <a:cubicBezTo>
                  <a:pt x="13399" y="343"/>
                  <a:pt x="12053" y="594"/>
                  <a:pt x="10752" y="845"/>
                </a:cubicBezTo>
                <a:lnTo>
                  <a:pt x="10752" y="845"/>
                </a:lnTo>
                <a:cubicBezTo>
                  <a:pt x="9451" y="1119"/>
                  <a:pt x="8218" y="1415"/>
                  <a:pt x="7510" y="1667"/>
                </a:cubicBezTo>
                <a:lnTo>
                  <a:pt x="7510" y="1667"/>
                </a:lnTo>
                <a:cubicBezTo>
                  <a:pt x="7145" y="1803"/>
                  <a:pt x="6643" y="1940"/>
                  <a:pt x="6050" y="2123"/>
                </a:cubicBezTo>
                <a:lnTo>
                  <a:pt x="6050" y="2123"/>
                </a:lnTo>
                <a:cubicBezTo>
                  <a:pt x="5456" y="2328"/>
                  <a:pt x="4771" y="2580"/>
                  <a:pt x="4064" y="2899"/>
                </a:cubicBezTo>
                <a:lnTo>
                  <a:pt x="4064" y="2899"/>
                </a:lnTo>
                <a:cubicBezTo>
                  <a:pt x="2649" y="3561"/>
                  <a:pt x="1188" y="4520"/>
                  <a:pt x="1" y="5592"/>
                </a:cubicBezTo>
                <a:lnTo>
                  <a:pt x="1" y="5592"/>
                </a:lnTo>
                <a:lnTo>
                  <a:pt x="480" y="6323"/>
                </a:lnTo>
                <a:cubicBezTo>
                  <a:pt x="937" y="6186"/>
                  <a:pt x="1918" y="5821"/>
                  <a:pt x="2923" y="5456"/>
                </a:cubicBezTo>
                <a:lnTo>
                  <a:pt x="2923" y="5456"/>
                </a:lnTo>
                <a:cubicBezTo>
                  <a:pt x="3927" y="5090"/>
                  <a:pt x="4954" y="4748"/>
                  <a:pt x="5548" y="4543"/>
                </a:cubicBezTo>
                <a:lnTo>
                  <a:pt x="5548" y="4543"/>
                </a:lnTo>
                <a:cubicBezTo>
                  <a:pt x="6118" y="4314"/>
                  <a:pt x="6597" y="4040"/>
                  <a:pt x="7237" y="3675"/>
                </a:cubicBezTo>
                <a:lnTo>
                  <a:pt x="7237" y="3675"/>
                </a:lnTo>
                <a:cubicBezTo>
                  <a:pt x="7853" y="3333"/>
                  <a:pt x="8652" y="2945"/>
                  <a:pt x="9793" y="2511"/>
                </a:cubicBezTo>
                <a:lnTo>
                  <a:pt x="9793" y="2511"/>
                </a:lnTo>
                <a:cubicBezTo>
                  <a:pt x="11756" y="1781"/>
                  <a:pt x="15385" y="1096"/>
                  <a:pt x="17873" y="388"/>
                </a:cubicBezTo>
                <a:lnTo>
                  <a:pt x="17873" y="388"/>
                </a:lnTo>
                <a:cubicBezTo>
                  <a:pt x="18307" y="251"/>
                  <a:pt x="18695" y="137"/>
                  <a:pt x="19060" y="0"/>
                </a:cubicBezTo>
                <a:lnTo>
                  <a:pt x="19060" y="0"/>
                </a:lnTo>
                <a:cubicBezTo>
                  <a:pt x="18398" y="183"/>
                  <a:pt x="17599" y="160"/>
                  <a:pt x="16732" y="137"/>
                </a:cubicBezTo>
                <a:close/>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23"/>
          <p:cNvSpPr/>
          <p:nvPr/>
        </p:nvSpPr>
        <p:spPr>
          <a:xfrm>
            <a:off x="8495136" y="5194910"/>
            <a:ext cx="600742" cy="201538"/>
          </a:xfrm>
          <a:custGeom>
            <a:rect b="b" l="l" r="r" t="t"/>
            <a:pathLst>
              <a:path extrusionOk="0" h="5935" w="17691">
                <a:moveTo>
                  <a:pt x="11299" y="913"/>
                </a:moveTo>
                <a:cubicBezTo>
                  <a:pt x="8834" y="1552"/>
                  <a:pt x="6803" y="2602"/>
                  <a:pt x="5479" y="3173"/>
                </a:cubicBezTo>
                <a:lnTo>
                  <a:pt x="5479" y="3173"/>
                </a:lnTo>
                <a:cubicBezTo>
                  <a:pt x="4794" y="3447"/>
                  <a:pt x="3675" y="3835"/>
                  <a:pt x="2603" y="4269"/>
                </a:cubicBezTo>
                <a:lnTo>
                  <a:pt x="2603" y="4269"/>
                </a:lnTo>
                <a:cubicBezTo>
                  <a:pt x="1530" y="4702"/>
                  <a:pt x="503" y="5159"/>
                  <a:pt x="1" y="5478"/>
                </a:cubicBezTo>
                <a:lnTo>
                  <a:pt x="1" y="5478"/>
                </a:lnTo>
                <a:lnTo>
                  <a:pt x="297" y="5935"/>
                </a:lnTo>
                <a:cubicBezTo>
                  <a:pt x="754" y="5798"/>
                  <a:pt x="1735" y="5433"/>
                  <a:pt x="2740" y="5068"/>
                </a:cubicBezTo>
                <a:lnTo>
                  <a:pt x="2740" y="5068"/>
                </a:lnTo>
                <a:cubicBezTo>
                  <a:pt x="3744" y="4702"/>
                  <a:pt x="4771" y="4360"/>
                  <a:pt x="5365" y="4155"/>
                </a:cubicBezTo>
                <a:lnTo>
                  <a:pt x="5365" y="4155"/>
                </a:lnTo>
                <a:cubicBezTo>
                  <a:pt x="5935" y="3926"/>
                  <a:pt x="6414" y="3652"/>
                  <a:pt x="7054" y="3287"/>
                </a:cubicBezTo>
                <a:lnTo>
                  <a:pt x="7054" y="3287"/>
                </a:lnTo>
                <a:cubicBezTo>
                  <a:pt x="7670" y="2945"/>
                  <a:pt x="8469" y="2557"/>
                  <a:pt x="9610" y="2123"/>
                </a:cubicBezTo>
                <a:lnTo>
                  <a:pt x="9610" y="2123"/>
                </a:lnTo>
                <a:cubicBezTo>
                  <a:pt x="11573" y="1393"/>
                  <a:pt x="15202" y="708"/>
                  <a:pt x="17690" y="0"/>
                </a:cubicBezTo>
                <a:lnTo>
                  <a:pt x="17690" y="0"/>
                </a:lnTo>
                <a:cubicBezTo>
                  <a:pt x="15796" y="434"/>
                  <a:pt x="13331" y="388"/>
                  <a:pt x="11299" y="913"/>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23"/>
          <p:cNvSpPr/>
          <p:nvPr/>
        </p:nvSpPr>
        <p:spPr>
          <a:xfrm>
            <a:off x="8450178" y="4695747"/>
            <a:ext cx="77559" cy="698404"/>
          </a:xfrm>
          <a:custGeom>
            <a:rect b="b" l="l" r="r" t="t"/>
            <a:pathLst>
              <a:path extrusionOk="0" h="20567" w="2284">
                <a:moveTo>
                  <a:pt x="526" y="4840"/>
                </a:moveTo>
                <a:cubicBezTo>
                  <a:pt x="366" y="6734"/>
                  <a:pt x="115" y="10500"/>
                  <a:pt x="183" y="12030"/>
                </a:cubicBezTo>
                <a:lnTo>
                  <a:pt x="183" y="12030"/>
                </a:lnTo>
                <a:cubicBezTo>
                  <a:pt x="229" y="12783"/>
                  <a:pt x="138" y="14107"/>
                  <a:pt x="69" y="15636"/>
                </a:cubicBezTo>
                <a:lnTo>
                  <a:pt x="69" y="15636"/>
                </a:lnTo>
                <a:cubicBezTo>
                  <a:pt x="24" y="17165"/>
                  <a:pt x="1" y="18923"/>
                  <a:pt x="229" y="20544"/>
                </a:cubicBezTo>
                <a:lnTo>
                  <a:pt x="229" y="20544"/>
                </a:lnTo>
                <a:lnTo>
                  <a:pt x="1096" y="20566"/>
                </a:lnTo>
                <a:cubicBezTo>
                  <a:pt x="1233" y="20110"/>
                  <a:pt x="1507" y="19060"/>
                  <a:pt x="1735" y="17964"/>
                </a:cubicBezTo>
                <a:lnTo>
                  <a:pt x="1735" y="17964"/>
                </a:lnTo>
                <a:cubicBezTo>
                  <a:pt x="1941" y="16846"/>
                  <a:pt x="2146" y="15705"/>
                  <a:pt x="2192" y="15020"/>
                </a:cubicBezTo>
                <a:lnTo>
                  <a:pt x="2192" y="15020"/>
                </a:lnTo>
                <a:cubicBezTo>
                  <a:pt x="2283" y="13650"/>
                  <a:pt x="1850" y="12532"/>
                  <a:pt x="1621" y="9975"/>
                </a:cubicBezTo>
                <a:lnTo>
                  <a:pt x="1621" y="9975"/>
                </a:lnTo>
                <a:cubicBezTo>
                  <a:pt x="1530" y="8903"/>
                  <a:pt x="1530" y="7396"/>
                  <a:pt x="1553" y="5844"/>
                </a:cubicBezTo>
                <a:lnTo>
                  <a:pt x="1553" y="5844"/>
                </a:lnTo>
                <a:cubicBezTo>
                  <a:pt x="1553" y="4269"/>
                  <a:pt x="1553" y="2626"/>
                  <a:pt x="1462" y="1279"/>
                </a:cubicBezTo>
                <a:lnTo>
                  <a:pt x="1462" y="1279"/>
                </a:lnTo>
                <a:cubicBezTo>
                  <a:pt x="1439" y="823"/>
                  <a:pt x="1393" y="389"/>
                  <a:pt x="1347" y="1"/>
                </a:cubicBezTo>
                <a:lnTo>
                  <a:pt x="1347" y="1"/>
                </a:lnTo>
                <a:cubicBezTo>
                  <a:pt x="1439" y="1325"/>
                  <a:pt x="708" y="2945"/>
                  <a:pt x="526" y="4840"/>
                </a:cubicBezTo>
                <a:close/>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23"/>
          <p:cNvSpPr/>
          <p:nvPr/>
        </p:nvSpPr>
        <p:spPr>
          <a:xfrm>
            <a:off x="8468786" y="4739178"/>
            <a:ext cx="58950" cy="654972"/>
          </a:xfrm>
          <a:custGeom>
            <a:rect b="b" l="l" r="r" t="t"/>
            <a:pathLst>
              <a:path extrusionOk="0" h="19288" w="1736">
                <a:moveTo>
                  <a:pt x="343" y="6688"/>
                </a:moveTo>
                <a:cubicBezTo>
                  <a:pt x="320" y="9336"/>
                  <a:pt x="822" y="11641"/>
                  <a:pt x="799" y="13193"/>
                </a:cubicBezTo>
                <a:lnTo>
                  <a:pt x="799" y="13193"/>
                </a:lnTo>
                <a:cubicBezTo>
                  <a:pt x="799" y="13946"/>
                  <a:pt x="617" y="15179"/>
                  <a:pt x="434" y="16366"/>
                </a:cubicBezTo>
                <a:lnTo>
                  <a:pt x="434" y="16366"/>
                </a:lnTo>
                <a:cubicBezTo>
                  <a:pt x="229" y="17530"/>
                  <a:pt x="23" y="18671"/>
                  <a:pt x="0" y="19265"/>
                </a:cubicBezTo>
                <a:lnTo>
                  <a:pt x="0" y="19265"/>
                </a:lnTo>
                <a:lnTo>
                  <a:pt x="548" y="19287"/>
                </a:lnTo>
                <a:cubicBezTo>
                  <a:pt x="685" y="18831"/>
                  <a:pt x="959" y="17781"/>
                  <a:pt x="1187" y="16685"/>
                </a:cubicBezTo>
                <a:lnTo>
                  <a:pt x="1187" y="16685"/>
                </a:lnTo>
                <a:cubicBezTo>
                  <a:pt x="1393" y="15567"/>
                  <a:pt x="1598" y="14426"/>
                  <a:pt x="1644" y="13741"/>
                </a:cubicBezTo>
                <a:lnTo>
                  <a:pt x="1644" y="13741"/>
                </a:lnTo>
                <a:cubicBezTo>
                  <a:pt x="1735" y="12371"/>
                  <a:pt x="1302" y="11253"/>
                  <a:pt x="1073" y="8696"/>
                </a:cubicBezTo>
                <a:lnTo>
                  <a:pt x="1073" y="8696"/>
                </a:lnTo>
                <a:cubicBezTo>
                  <a:pt x="982" y="7624"/>
                  <a:pt x="982" y="6117"/>
                  <a:pt x="1005" y="4565"/>
                </a:cubicBezTo>
                <a:lnTo>
                  <a:pt x="1005" y="4565"/>
                </a:lnTo>
                <a:cubicBezTo>
                  <a:pt x="1005" y="2990"/>
                  <a:pt x="1005" y="1347"/>
                  <a:pt x="914" y="0"/>
                </a:cubicBezTo>
                <a:lnTo>
                  <a:pt x="914" y="0"/>
                </a:lnTo>
                <a:cubicBezTo>
                  <a:pt x="959" y="2032"/>
                  <a:pt x="343" y="4519"/>
                  <a:pt x="343" y="6688"/>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23"/>
          <p:cNvSpPr/>
          <p:nvPr/>
        </p:nvSpPr>
        <p:spPr>
          <a:xfrm>
            <a:off x="8293604" y="4863934"/>
            <a:ext cx="185306" cy="540298"/>
          </a:xfrm>
          <a:custGeom>
            <a:rect b="b" l="l" r="r" t="t"/>
            <a:pathLst>
              <a:path extrusionOk="0" h="15911" w="5457">
                <a:moveTo>
                  <a:pt x="366" y="4064"/>
                </a:moveTo>
                <a:cubicBezTo>
                  <a:pt x="686" y="5593"/>
                  <a:pt x="1462" y="8606"/>
                  <a:pt x="1987" y="9747"/>
                </a:cubicBezTo>
                <a:lnTo>
                  <a:pt x="1987" y="9747"/>
                </a:lnTo>
                <a:cubicBezTo>
                  <a:pt x="2261" y="10318"/>
                  <a:pt x="2557" y="11368"/>
                  <a:pt x="2968" y="12555"/>
                </a:cubicBezTo>
                <a:lnTo>
                  <a:pt x="2968" y="12555"/>
                </a:lnTo>
                <a:cubicBezTo>
                  <a:pt x="3197" y="13148"/>
                  <a:pt x="3425" y="13787"/>
                  <a:pt x="3722" y="14404"/>
                </a:cubicBezTo>
                <a:lnTo>
                  <a:pt x="3722" y="14404"/>
                </a:lnTo>
                <a:cubicBezTo>
                  <a:pt x="3858" y="14723"/>
                  <a:pt x="4018" y="15020"/>
                  <a:pt x="4178" y="15317"/>
                </a:cubicBezTo>
                <a:lnTo>
                  <a:pt x="4178" y="15317"/>
                </a:lnTo>
                <a:cubicBezTo>
                  <a:pt x="4269" y="15476"/>
                  <a:pt x="4338" y="15591"/>
                  <a:pt x="4383" y="15682"/>
                </a:cubicBezTo>
                <a:lnTo>
                  <a:pt x="4383" y="15682"/>
                </a:lnTo>
                <a:cubicBezTo>
                  <a:pt x="4429" y="15750"/>
                  <a:pt x="4452" y="15796"/>
                  <a:pt x="4475" y="15819"/>
                </a:cubicBezTo>
                <a:lnTo>
                  <a:pt x="4475" y="15819"/>
                </a:lnTo>
                <a:lnTo>
                  <a:pt x="5342" y="15910"/>
                </a:lnTo>
                <a:cubicBezTo>
                  <a:pt x="5388" y="15819"/>
                  <a:pt x="5433" y="15682"/>
                  <a:pt x="5433" y="15522"/>
                </a:cubicBezTo>
                <a:lnTo>
                  <a:pt x="5433" y="15522"/>
                </a:lnTo>
                <a:cubicBezTo>
                  <a:pt x="5456" y="15362"/>
                  <a:pt x="5433" y="15157"/>
                  <a:pt x="5411" y="14974"/>
                </a:cubicBezTo>
                <a:lnTo>
                  <a:pt x="5411" y="14974"/>
                </a:lnTo>
                <a:cubicBezTo>
                  <a:pt x="5365" y="14563"/>
                  <a:pt x="5296" y="14130"/>
                  <a:pt x="5228" y="13673"/>
                </a:cubicBezTo>
                <a:lnTo>
                  <a:pt x="5228" y="13673"/>
                </a:lnTo>
                <a:cubicBezTo>
                  <a:pt x="5091" y="12760"/>
                  <a:pt x="4908" y="11824"/>
                  <a:pt x="4749" y="11277"/>
                </a:cubicBezTo>
                <a:lnTo>
                  <a:pt x="4749" y="11277"/>
                </a:lnTo>
                <a:cubicBezTo>
                  <a:pt x="4406" y="10204"/>
                  <a:pt x="3653" y="9542"/>
                  <a:pt x="2740" y="7670"/>
                </a:cubicBezTo>
                <a:lnTo>
                  <a:pt x="2740" y="7670"/>
                </a:lnTo>
                <a:cubicBezTo>
                  <a:pt x="1964" y="6072"/>
                  <a:pt x="1188" y="3014"/>
                  <a:pt x="412" y="982"/>
                </a:cubicBezTo>
                <a:lnTo>
                  <a:pt x="412" y="982"/>
                </a:lnTo>
                <a:cubicBezTo>
                  <a:pt x="275" y="617"/>
                  <a:pt x="138" y="298"/>
                  <a:pt x="1" y="1"/>
                </a:cubicBezTo>
                <a:lnTo>
                  <a:pt x="1" y="1"/>
                </a:lnTo>
                <a:cubicBezTo>
                  <a:pt x="389" y="1028"/>
                  <a:pt x="69" y="2512"/>
                  <a:pt x="366" y="4064"/>
                </a:cubicBezTo>
                <a:close/>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23"/>
          <p:cNvSpPr/>
          <p:nvPr/>
        </p:nvSpPr>
        <p:spPr>
          <a:xfrm>
            <a:off x="8307560" y="4897280"/>
            <a:ext cx="171350" cy="506952"/>
          </a:xfrm>
          <a:custGeom>
            <a:rect b="b" l="l" r="r" t="t"/>
            <a:pathLst>
              <a:path extrusionOk="0" h="14929" w="5046">
                <a:moveTo>
                  <a:pt x="1096" y="5387"/>
                </a:moveTo>
                <a:cubicBezTo>
                  <a:pt x="1804" y="7441"/>
                  <a:pt x="2945" y="9016"/>
                  <a:pt x="3379" y="10203"/>
                </a:cubicBezTo>
                <a:lnTo>
                  <a:pt x="3379" y="10203"/>
                </a:lnTo>
                <a:cubicBezTo>
                  <a:pt x="3607" y="10774"/>
                  <a:pt x="3813" y="11778"/>
                  <a:pt x="4018" y="12737"/>
                </a:cubicBezTo>
                <a:lnTo>
                  <a:pt x="4018" y="12737"/>
                </a:lnTo>
                <a:cubicBezTo>
                  <a:pt x="4132" y="13216"/>
                  <a:pt x="4224" y="13696"/>
                  <a:pt x="4315" y="14106"/>
                </a:cubicBezTo>
                <a:lnTo>
                  <a:pt x="4315" y="14106"/>
                </a:lnTo>
                <a:cubicBezTo>
                  <a:pt x="4360" y="14312"/>
                  <a:pt x="4406" y="14472"/>
                  <a:pt x="4406" y="14609"/>
                </a:cubicBezTo>
                <a:lnTo>
                  <a:pt x="4406" y="14609"/>
                </a:lnTo>
                <a:cubicBezTo>
                  <a:pt x="4406" y="14746"/>
                  <a:pt x="4406" y="14814"/>
                  <a:pt x="4383" y="14882"/>
                </a:cubicBezTo>
                <a:lnTo>
                  <a:pt x="4383" y="14882"/>
                </a:lnTo>
                <a:lnTo>
                  <a:pt x="4931" y="14928"/>
                </a:lnTo>
                <a:cubicBezTo>
                  <a:pt x="4977" y="14837"/>
                  <a:pt x="5022" y="14700"/>
                  <a:pt x="5022" y="14540"/>
                </a:cubicBezTo>
                <a:lnTo>
                  <a:pt x="5022" y="14540"/>
                </a:lnTo>
                <a:cubicBezTo>
                  <a:pt x="5045" y="14380"/>
                  <a:pt x="5022" y="14175"/>
                  <a:pt x="5000" y="13992"/>
                </a:cubicBezTo>
                <a:lnTo>
                  <a:pt x="5000" y="13992"/>
                </a:lnTo>
                <a:cubicBezTo>
                  <a:pt x="4954" y="13581"/>
                  <a:pt x="4885" y="13148"/>
                  <a:pt x="4817" y="12691"/>
                </a:cubicBezTo>
                <a:lnTo>
                  <a:pt x="4817" y="12691"/>
                </a:lnTo>
                <a:cubicBezTo>
                  <a:pt x="4680" y="11778"/>
                  <a:pt x="4497" y="10842"/>
                  <a:pt x="4338" y="10295"/>
                </a:cubicBezTo>
                <a:lnTo>
                  <a:pt x="4338" y="10295"/>
                </a:lnTo>
                <a:cubicBezTo>
                  <a:pt x="3995" y="9222"/>
                  <a:pt x="3242" y="8560"/>
                  <a:pt x="2329" y="6688"/>
                </a:cubicBezTo>
                <a:lnTo>
                  <a:pt x="2329" y="6688"/>
                </a:lnTo>
                <a:cubicBezTo>
                  <a:pt x="1553" y="5090"/>
                  <a:pt x="777" y="2032"/>
                  <a:pt x="1" y="0"/>
                </a:cubicBezTo>
                <a:lnTo>
                  <a:pt x="1" y="0"/>
                </a:lnTo>
                <a:cubicBezTo>
                  <a:pt x="503" y="1575"/>
                  <a:pt x="526" y="3698"/>
                  <a:pt x="1096" y="5387"/>
                </a:cubicBezTo>
                <a:close/>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23"/>
          <p:cNvSpPr/>
          <p:nvPr/>
        </p:nvSpPr>
        <p:spPr>
          <a:xfrm>
            <a:off x="8480399" y="4870929"/>
            <a:ext cx="359678" cy="511604"/>
          </a:xfrm>
          <a:custGeom>
            <a:rect b="b" l="l" r="r" t="t"/>
            <a:pathLst>
              <a:path extrusionOk="0" h="15066" w="10592">
                <a:moveTo>
                  <a:pt x="7419" y="2990"/>
                </a:moveTo>
                <a:cubicBezTo>
                  <a:pt x="6301" y="4223"/>
                  <a:pt x="4178" y="6779"/>
                  <a:pt x="3539" y="7966"/>
                </a:cubicBezTo>
                <a:lnTo>
                  <a:pt x="3539" y="7966"/>
                </a:lnTo>
                <a:cubicBezTo>
                  <a:pt x="3196" y="8560"/>
                  <a:pt x="2489" y="9518"/>
                  <a:pt x="1781" y="10683"/>
                </a:cubicBezTo>
                <a:lnTo>
                  <a:pt x="1781" y="10683"/>
                </a:lnTo>
                <a:cubicBezTo>
                  <a:pt x="1074" y="11847"/>
                  <a:pt x="343" y="13262"/>
                  <a:pt x="1" y="14723"/>
                </a:cubicBezTo>
                <a:lnTo>
                  <a:pt x="1" y="14723"/>
                </a:lnTo>
                <a:lnTo>
                  <a:pt x="800" y="15065"/>
                </a:lnTo>
                <a:cubicBezTo>
                  <a:pt x="937" y="14905"/>
                  <a:pt x="1165" y="14631"/>
                  <a:pt x="1416" y="14312"/>
                </a:cubicBezTo>
                <a:lnTo>
                  <a:pt x="1416" y="14312"/>
                </a:lnTo>
                <a:cubicBezTo>
                  <a:pt x="1690" y="13992"/>
                  <a:pt x="1987" y="13627"/>
                  <a:pt x="2283" y="13262"/>
                </a:cubicBezTo>
                <a:lnTo>
                  <a:pt x="2283" y="13262"/>
                </a:lnTo>
                <a:cubicBezTo>
                  <a:pt x="2923" y="12509"/>
                  <a:pt x="3539" y="11733"/>
                  <a:pt x="3881" y="11230"/>
                </a:cubicBezTo>
                <a:lnTo>
                  <a:pt x="3881" y="11230"/>
                </a:lnTo>
                <a:cubicBezTo>
                  <a:pt x="4566" y="10272"/>
                  <a:pt x="4657" y="9222"/>
                  <a:pt x="5707" y="7259"/>
                </a:cubicBezTo>
                <a:lnTo>
                  <a:pt x="5707" y="7259"/>
                </a:lnTo>
                <a:cubicBezTo>
                  <a:pt x="6620" y="5593"/>
                  <a:pt x="8789" y="3036"/>
                  <a:pt x="10044" y="1005"/>
                </a:cubicBezTo>
                <a:lnTo>
                  <a:pt x="10044" y="1005"/>
                </a:lnTo>
                <a:cubicBezTo>
                  <a:pt x="10249" y="639"/>
                  <a:pt x="10455" y="320"/>
                  <a:pt x="10592" y="0"/>
                </a:cubicBezTo>
                <a:lnTo>
                  <a:pt x="10592" y="0"/>
                </a:lnTo>
                <a:cubicBezTo>
                  <a:pt x="9976" y="1027"/>
                  <a:pt x="8560" y="1735"/>
                  <a:pt x="7419" y="2990"/>
                </a:cubicBezTo>
                <a:close/>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23"/>
          <p:cNvSpPr/>
          <p:nvPr/>
        </p:nvSpPr>
        <p:spPr>
          <a:xfrm>
            <a:off x="8490484" y="4905022"/>
            <a:ext cx="330984" cy="477510"/>
          </a:xfrm>
          <a:custGeom>
            <a:rect b="b" l="l" r="r" t="t"/>
            <a:pathLst>
              <a:path extrusionOk="0" h="14062" w="9747">
                <a:moveTo>
                  <a:pt x="5821" y="4406"/>
                </a:moveTo>
                <a:cubicBezTo>
                  <a:pt x="5136" y="5342"/>
                  <a:pt x="4634" y="6300"/>
                  <a:pt x="4200" y="7191"/>
                </a:cubicBezTo>
                <a:lnTo>
                  <a:pt x="4200" y="7191"/>
                </a:lnTo>
                <a:cubicBezTo>
                  <a:pt x="3790" y="8058"/>
                  <a:pt x="3447" y="8834"/>
                  <a:pt x="3105" y="9405"/>
                </a:cubicBezTo>
                <a:lnTo>
                  <a:pt x="3105" y="9405"/>
                </a:lnTo>
                <a:cubicBezTo>
                  <a:pt x="2762" y="9975"/>
                  <a:pt x="2078" y="10820"/>
                  <a:pt x="1439" y="11664"/>
                </a:cubicBezTo>
                <a:lnTo>
                  <a:pt x="1439" y="11664"/>
                </a:lnTo>
                <a:cubicBezTo>
                  <a:pt x="1119" y="12098"/>
                  <a:pt x="822" y="12509"/>
                  <a:pt x="571" y="12897"/>
                </a:cubicBezTo>
                <a:lnTo>
                  <a:pt x="571" y="12897"/>
                </a:lnTo>
                <a:cubicBezTo>
                  <a:pt x="320" y="13262"/>
                  <a:pt x="115" y="13605"/>
                  <a:pt x="1" y="13856"/>
                </a:cubicBezTo>
                <a:lnTo>
                  <a:pt x="1" y="13856"/>
                </a:lnTo>
                <a:lnTo>
                  <a:pt x="503" y="14061"/>
                </a:lnTo>
                <a:cubicBezTo>
                  <a:pt x="640" y="13901"/>
                  <a:pt x="868" y="13627"/>
                  <a:pt x="1119" y="13308"/>
                </a:cubicBezTo>
                <a:lnTo>
                  <a:pt x="1119" y="13308"/>
                </a:lnTo>
                <a:cubicBezTo>
                  <a:pt x="1393" y="12988"/>
                  <a:pt x="1690" y="12623"/>
                  <a:pt x="1986" y="12258"/>
                </a:cubicBezTo>
                <a:lnTo>
                  <a:pt x="1986" y="12258"/>
                </a:lnTo>
                <a:cubicBezTo>
                  <a:pt x="2626" y="11505"/>
                  <a:pt x="3242" y="10729"/>
                  <a:pt x="3584" y="10226"/>
                </a:cubicBezTo>
                <a:lnTo>
                  <a:pt x="3584" y="10226"/>
                </a:lnTo>
                <a:cubicBezTo>
                  <a:pt x="4269" y="9268"/>
                  <a:pt x="4360" y="8218"/>
                  <a:pt x="5410" y="6255"/>
                </a:cubicBezTo>
                <a:lnTo>
                  <a:pt x="5410" y="6255"/>
                </a:lnTo>
                <a:cubicBezTo>
                  <a:pt x="6323" y="4589"/>
                  <a:pt x="8492" y="2032"/>
                  <a:pt x="9747" y="1"/>
                </a:cubicBezTo>
                <a:lnTo>
                  <a:pt x="9747" y="1"/>
                </a:lnTo>
                <a:cubicBezTo>
                  <a:pt x="8720" y="1461"/>
                  <a:pt x="6917" y="2854"/>
                  <a:pt x="5821" y="4406"/>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23"/>
          <p:cNvSpPr/>
          <p:nvPr/>
        </p:nvSpPr>
        <p:spPr>
          <a:xfrm>
            <a:off x="8197507" y="5024379"/>
            <a:ext cx="272101" cy="389153"/>
          </a:xfrm>
          <a:custGeom>
            <a:rect b="b" l="l" r="r" t="t"/>
            <a:pathLst>
              <a:path extrusionOk="0" h="11460" w="8013">
                <a:moveTo>
                  <a:pt x="1188" y="3151"/>
                </a:moveTo>
                <a:cubicBezTo>
                  <a:pt x="1781" y="4292"/>
                  <a:pt x="3128" y="6437"/>
                  <a:pt x="3835" y="7145"/>
                </a:cubicBezTo>
                <a:lnTo>
                  <a:pt x="3835" y="7145"/>
                </a:lnTo>
                <a:cubicBezTo>
                  <a:pt x="4178" y="7510"/>
                  <a:pt x="4680" y="8241"/>
                  <a:pt x="5273" y="9040"/>
                </a:cubicBezTo>
                <a:lnTo>
                  <a:pt x="5273" y="9040"/>
                </a:lnTo>
                <a:cubicBezTo>
                  <a:pt x="5867" y="9861"/>
                  <a:pt x="6529" y="10729"/>
                  <a:pt x="7282" y="11459"/>
                </a:cubicBezTo>
                <a:lnTo>
                  <a:pt x="7282" y="11459"/>
                </a:lnTo>
                <a:lnTo>
                  <a:pt x="8012" y="11003"/>
                </a:lnTo>
                <a:cubicBezTo>
                  <a:pt x="7967" y="10660"/>
                  <a:pt x="7784" y="9953"/>
                  <a:pt x="7510" y="9222"/>
                </a:cubicBezTo>
                <a:lnTo>
                  <a:pt x="7510" y="9222"/>
                </a:lnTo>
                <a:cubicBezTo>
                  <a:pt x="7236" y="8492"/>
                  <a:pt x="6871" y="7761"/>
                  <a:pt x="6620" y="7373"/>
                </a:cubicBezTo>
                <a:lnTo>
                  <a:pt x="6620" y="7373"/>
                </a:lnTo>
                <a:cubicBezTo>
                  <a:pt x="6118" y="6597"/>
                  <a:pt x="5273" y="6346"/>
                  <a:pt x="4064" y="5182"/>
                </a:cubicBezTo>
                <a:lnTo>
                  <a:pt x="4064" y="5182"/>
                </a:lnTo>
                <a:cubicBezTo>
                  <a:pt x="3036" y="4178"/>
                  <a:pt x="1713" y="1987"/>
                  <a:pt x="571" y="640"/>
                </a:cubicBezTo>
                <a:lnTo>
                  <a:pt x="571" y="640"/>
                </a:lnTo>
                <a:cubicBezTo>
                  <a:pt x="366" y="389"/>
                  <a:pt x="183" y="183"/>
                  <a:pt x="1" y="1"/>
                </a:cubicBezTo>
                <a:lnTo>
                  <a:pt x="1" y="1"/>
                </a:lnTo>
                <a:cubicBezTo>
                  <a:pt x="548" y="686"/>
                  <a:pt x="594" y="2032"/>
                  <a:pt x="1188" y="3151"/>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23"/>
          <p:cNvSpPr/>
          <p:nvPr/>
        </p:nvSpPr>
        <p:spPr>
          <a:xfrm>
            <a:off x="8216896" y="5046078"/>
            <a:ext cx="252712" cy="361240"/>
          </a:xfrm>
          <a:custGeom>
            <a:rect b="b" l="l" r="r" t="t"/>
            <a:pathLst>
              <a:path extrusionOk="0" h="10638" w="7442">
                <a:moveTo>
                  <a:pt x="2123" y="3950"/>
                </a:moveTo>
                <a:cubicBezTo>
                  <a:pt x="3173" y="5365"/>
                  <a:pt x="4543" y="6209"/>
                  <a:pt x="5182" y="7008"/>
                </a:cubicBezTo>
                <a:lnTo>
                  <a:pt x="5182" y="7008"/>
                </a:lnTo>
                <a:cubicBezTo>
                  <a:pt x="5501" y="7396"/>
                  <a:pt x="5889" y="8127"/>
                  <a:pt x="6209" y="8857"/>
                </a:cubicBezTo>
                <a:lnTo>
                  <a:pt x="6209" y="8857"/>
                </a:lnTo>
                <a:cubicBezTo>
                  <a:pt x="6528" y="9587"/>
                  <a:pt x="6779" y="10318"/>
                  <a:pt x="6985" y="10637"/>
                </a:cubicBezTo>
                <a:lnTo>
                  <a:pt x="6985" y="10637"/>
                </a:lnTo>
                <a:lnTo>
                  <a:pt x="7441" y="10364"/>
                </a:lnTo>
                <a:cubicBezTo>
                  <a:pt x="7396" y="10021"/>
                  <a:pt x="7213" y="9314"/>
                  <a:pt x="6939" y="8583"/>
                </a:cubicBezTo>
                <a:lnTo>
                  <a:pt x="6939" y="8583"/>
                </a:lnTo>
                <a:cubicBezTo>
                  <a:pt x="6665" y="7853"/>
                  <a:pt x="6300" y="7122"/>
                  <a:pt x="6049" y="6734"/>
                </a:cubicBezTo>
                <a:lnTo>
                  <a:pt x="6049" y="6734"/>
                </a:lnTo>
                <a:cubicBezTo>
                  <a:pt x="5547" y="5958"/>
                  <a:pt x="4702" y="5707"/>
                  <a:pt x="3493" y="4543"/>
                </a:cubicBezTo>
                <a:lnTo>
                  <a:pt x="3493" y="4543"/>
                </a:lnTo>
                <a:cubicBezTo>
                  <a:pt x="2465" y="3539"/>
                  <a:pt x="1142" y="1348"/>
                  <a:pt x="0" y="1"/>
                </a:cubicBezTo>
                <a:lnTo>
                  <a:pt x="0" y="1"/>
                </a:lnTo>
                <a:cubicBezTo>
                  <a:pt x="776" y="1096"/>
                  <a:pt x="1256" y="2808"/>
                  <a:pt x="2123" y="3950"/>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23"/>
          <p:cNvSpPr/>
          <p:nvPr/>
        </p:nvSpPr>
        <p:spPr>
          <a:xfrm>
            <a:off x="8452521" y="4939895"/>
            <a:ext cx="189924" cy="445726"/>
          </a:xfrm>
          <a:custGeom>
            <a:rect b="b" l="l" r="r" t="t"/>
            <a:pathLst>
              <a:path extrusionOk="0" h="13126" w="5593">
                <a:moveTo>
                  <a:pt x="4999" y="1576"/>
                </a:moveTo>
                <a:cubicBezTo>
                  <a:pt x="4657" y="2078"/>
                  <a:pt x="4246" y="2580"/>
                  <a:pt x="3926" y="3128"/>
                </a:cubicBezTo>
                <a:lnTo>
                  <a:pt x="3926" y="3128"/>
                </a:lnTo>
                <a:cubicBezTo>
                  <a:pt x="3607" y="3676"/>
                  <a:pt x="3104" y="4475"/>
                  <a:pt x="2625" y="5251"/>
                </a:cubicBezTo>
                <a:lnTo>
                  <a:pt x="2625" y="5251"/>
                </a:lnTo>
                <a:cubicBezTo>
                  <a:pt x="2169" y="6027"/>
                  <a:pt x="1735" y="6826"/>
                  <a:pt x="1575" y="7328"/>
                </a:cubicBezTo>
                <a:lnTo>
                  <a:pt x="1575" y="7328"/>
                </a:lnTo>
                <a:cubicBezTo>
                  <a:pt x="1415" y="7830"/>
                  <a:pt x="982" y="8652"/>
                  <a:pt x="639" y="9633"/>
                </a:cubicBezTo>
                <a:lnTo>
                  <a:pt x="639" y="9633"/>
                </a:lnTo>
                <a:cubicBezTo>
                  <a:pt x="274" y="10637"/>
                  <a:pt x="0" y="11824"/>
                  <a:pt x="46" y="12966"/>
                </a:cubicBezTo>
                <a:lnTo>
                  <a:pt x="46" y="12966"/>
                </a:lnTo>
                <a:lnTo>
                  <a:pt x="913" y="13125"/>
                </a:lnTo>
                <a:cubicBezTo>
                  <a:pt x="1096" y="12851"/>
                  <a:pt x="1461" y="12212"/>
                  <a:pt x="1849" y="11550"/>
                </a:cubicBezTo>
                <a:lnTo>
                  <a:pt x="1849" y="11550"/>
                </a:lnTo>
                <a:cubicBezTo>
                  <a:pt x="2214" y="10911"/>
                  <a:pt x="2602" y="10249"/>
                  <a:pt x="2785" y="9838"/>
                </a:cubicBezTo>
                <a:lnTo>
                  <a:pt x="2785" y="9838"/>
                </a:lnTo>
                <a:cubicBezTo>
                  <a:pt x="3150" y="9040"/>
                  <a:pt x="2945" y="8241"/>
                  <a:pt x="3447" y="6643"/>
                </a:cubicBezTo>
                <a:lnTo>
                  <a:pt x="3447" y="6643"/>
                </a:lnTo>
                <a:cubicBezTo>
                  <a:pt x="3675" y="5958"/>
                  <a:pt x="4154" y="5068"/>
                  <a:pt x="4611" y="4087"/>
                </a:cubicBezTo>
                <a:lnTo>
                  <a:pt x="4611" y="4087"/>
                </a:lnTo>
                <a:cubicBezTo>
                  <a:pt x="4839" y="3607"/>
                  <a:pt x="5045" y="3082"/>
                  <a:pt x="5227" y="2557"/>
                </a:cubicBezTo>
                <a:lnTo>
                  <a:pt x="5227" y="2557"/>
                </a:lnTo>
                <a:cubicBezTo>
                  <a:pt x="5387" y="2032"/>
                  <a:pt x="5524" y="1484"/>
                  <a:pt x="5570" y="982"/>
                </a:cubicBezTo>
                <a:lnTo>
                  <a:pt x="5570" y="982"/>
                </a:lnTo>
                <a:cubicBezTo>
                  <a:pt x="5570" y="800"/>
                  <a:pt x="5592" y="640"/>
                  <a:pt x="5592" y="480"/>
                </a:cubicBezTo>
                <a:lnTo>
                  <a:pt x="5592" y="480"/>
                </a:lnTo>
                <a:cubicBezTo>
                  <a:pt x="5592" y="298"/>
                  <a:pt x="5592" y="161"/>
                  <a:pt x="5570" y="1"/>
                </a:cubicBezTo>
                <a:lnTo>
                  <a:pt x="5570" y="1"/>
                </a:lnTo>
                <a:cubicBezTo>
                  <a:pt x="5570" y="503"/>
                  <a:pt x="5318" y="1051"/>
                  <a:pt x="4999" y="1576"/>
                </a:cubicBezTo>
                <a:close/>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23"/>
          <p:cNvSpPr/>
          <p:nvPr/>
        </p:nvSpPr>
        <p:spPr>
          <a:xfrm>
            <a:off x="8464915" y="4973241"/>
            <a:ext cx="176749" cy="412380"/>
          </a:xfrm>
          <a:custGeom>
            <a:rect b="b" l="l" r="r" t="t"/>
            <a:pathLst>
              <a:path extrusionOk="0" h="12144" w="5205">
                <a:moveTo>
                  <a:pt x="4246" y="2192"/>
                </a:moveTo>
                <a:cubicBezTo>
                  <a:pt x="3812" y="2876"/>
                  <a:pt x="3333" y="3493"/>
                  <a:pt x="3013" y="4154"/>
                </a:cubicBezTo>
                <a:lnTo>
                  <a:pt x="3013" y="4154"/>
                </a:lnTo>
                <a:cubicBezTo>
                  <a:pt x="2625" y="4931"/>
                  <a:pt x="2351" y="5729"/>
                  <a:pt x="2169" y="6437"/>
                </a:cubicBezTo>
                <a:lnTo>
                  <a:pt x="2169" y="6437"/>
                </a:lnTo>
                <a:cubicBezTo>
                  <a:pt x="2009" y="7167"/>
                  <a:pt x="1895" y="7807"/>
                  <a:pt x="1735" y="8286"/>
                </a:cubicBezTo>
                <a:lnTo>
                  <a:pt x="1735" y="8286"/>
                </a:lnTo>
                <a:cubicBezTo>
                  <a:pt x="1552" y="8742"/>
                  <a:pt x="1164" y="9473"/>
                  <a:pt x="799" y="10203"/>
                </a:cubicBezTo>
                <a:lnTo>
                  <a:pt x="799" y="10203"/>
                </a:lnTo>
                <a:cubicBezTo>
                  <a:pt x="434" y="10934"/>
                  <a:pt x="92" y="11641"/>
                  <a:pt x="0" y="12052"/>
                </a:cubicBezTo>
                <a:lnTo>
                  <a:pt x="0" y="12052"/>
                </a:lnTo>
                <a:lnTo>
                  <a:pt x="548" y="12143"/>
                </a:lnTo>
                <a:cubicBezTo>
                  <a:pt x="731" y="11869"/>
                  <a:pt x="1096" y="11230"/>
                  <a:pt x="1484" y="10568"/>
                </a:cubicBezTo>
                <a:lnTo>
                  <a:pt x="1484" y="10568"/>
                </a:lnTo>
                <a:cubicBezTo>
                  <a:pt x="1849" y="9929"/>
                  <a:pt x="2237" y="9267"/>
                  <a:pt x="2420" y="8856"/>
                </a:cubicBezTo>
                <a:lnTo>
                  <a:pt x="2420" y="8856"/>
                </a:lnTo>
                <a:cubicBezTo>
                  <a:pt x="2785" y="8058"/>
                  <a:pt x="2580" y="7259"/>
                  <a:pt x="3082" y="5661"/>
                </a:cubicBezTo>
                <a:lnTo>
                  <a:pt x="3082" y="5661"/>
                </a:lnTo>
                <a:cubicBezTo>
                  <a:pt x="3310" y="4976"/>
                  <a:pt x="3789" y="4086"/>
                  <a:pt x="4246" y="3105"/>
                </a:cubicBezTo>
                <a:lnTo>
                  <a:pt x="4246" y="3105"/>
                </a:lnTo>
                <a:cubicBezTo>
                  <a:pt x="4474" y="2625"/>
                  <a:pt x="4680" y="2100"/>
                  <a:pt x="4862" y="1575"/>
                </a:cubicBezTo>
                <a:lnTo>
                  <a:pt x="4862" y="1575"/>
                </a:lnTo>
                <a:cubicBezTo>
                  <a:pt x="5022" y="1050"/>
                  <a:pt x="5159" y="502"/>
                  <a:pt x="5205" y="0"/>
                </a:cubicBezTo>
                <a:lnTo>
                  <a:pt x="5205" y="0"/>
                </a:lnTo>
                <a:cubicBezTo>
                  <a:pt x="5090" y="754"/>
                  <a:pt x="4680" y="1507"/>
                  <a:pt x="4246" y="2192"/>
                </a:cubicBezTo>
                <a:close/>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23"/>
          <p:cNvSpPr/>
          <p:nvPr/>
        </p:nvSpPr>
        <p:spPr>
          <a:xfrm>
            <a:off x="8461825" y="5036027"/>
            <a:ext cx="415470" cy="366639"/>
          </a:xfrm>
          <a:custGeom>
            <a:rect b="b" l="l" r="r" t="t"/>
            <a:pathLst>
              <a:path extrusionOk="0" h="10797" w="12235">
                <a:moveTo>
                  <a:pt x="8765" y="1666"/>
                </a:moveTo>
                <a:cubicBezTo>
                  <a:pt x="7487" y="2465"/>
                  <a:pt x="5136" y="4246"/>
                  <a:pt x="4360" y="5159"/>
                </a:cubicBezTo>
                <a:lnTo>
                  <a:pt x="4360" y="5159"/>
                </a:lnTo>
                <a:cubicBezTo>
                  <a:pt x="3949" y="5615"/>
                  <a:pt x="3173" y="6277"/>
                  <a:pt x="2305" y="7144"/>
                </a:cubicBezTo>
                <a:lnTo>
                  <a:pt x="2305" y="7144"/>
                </a:lnTo>
                <a:cubicBezTo>
                  <a:pt x="1461" y="8012"/>
                  <a:pt x="571" y="9085"/>
                  <a:pt x="0" y="10272"/>
                </a:cubicBezTo>
                <a:lnTo>
                  <a:pt x="0" y="10272"/>
                </a:lnTo>
                <a:lnTo>
                  <a:pt x="685" y="10796"/>
                </a:lnTo>
                <a:cubicBezTo>
                  <a:pt x="1027" y="10591"/>
                  <a:pt x="1712" y="10089"/>
                  <a:pt x="2397" y="9587"/>
                </a:cubicBezTo>
                <a:lnTo>
                  <a:pt x="2397" y="9587"/>
                </a:lnTo>
                <a:cubicBezTo>
                  <a:pt x="3104" y="9085"/>
                  <a:pt x="3835" y="8537"/>
                  <a:pt x="4223" y="8194"/>
                </a:cubicBezTo>
                <a:lnTo>
                  <a:pt x="4223" y="8194"/>
                </a:lnTo>
                <a:cubicBezTo>
                  <a:pt x="4999" y="7487"/>
                  <a:pt x="5227" y="6574"/>
                  <a:pt x="6505" y="5067"/>
                </a:cubicBezTo>
                <a:lnTo>
                  <a:pt x="6505" y="5067"/>
                </a:lnTo>
                <a:cubicBezTo>
                  <a:pt x="7578" y="3789"/>
                  <a:pt x="9998" y="2077"/>
                  <a:pt x="11527" y="685"/>
                </a:cubicBezTo>
                <a:lnTo>
                  <a:pt x="11527" y="685"/>
                </a:lnTo>
                <a:cubicBezTo>
                  <a:pt x="11801" y="457"/>
                  <a:pt x="12029" y="206"/>
                  <a:pt x="12234" y="0"/>
                </a:cubicBezTo>
                <a:lnTo>
                  <a:pt x="12234" y="0"/>
                </a:lnTo>
                <a:cubicBezTo>
                  <a:pt x="11481" y="685"/>
                  <a:pt x="10020" y="867"/>
                  <a:pt x="8765" y="1666"/>
                </a:cubicBezTo>
                <a:close/>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23"/>
          <p:cNvSpPr/>
          <p:nvPr/>
        </p:nvSpPr>
        <p:spPr>
          <a:xfrm>
            <a:off x="8470348" y="5059253"/>
            <a:ext cx="382905" cy="343412"/>
          </a:xfrm>
          <a:custGeom>
            <a:rect b="b" l="l" r="r" t="t"/>
            <a:pathLst>
              <a:path extrusionOk="0" h="10113" w="11276">
                <a:moveTo>
                  <a:pt x="6893" y="2808"/>
                </a:moveTo>
                <a:cubicBezTo>
                  <a:pt x="5341" y="4155"/>
                  <a:pt x="4428" y="5776"/>
                  <a:pt x="3629" y="6643"/>
                </a:cubicBezTo>
                <a:lnTo>
                  <a:pt x="3629" y="6643"/>
                </a:lnTo>
                <a:cubicBezTo>
                  <a:pt x="3219" y="7054"/>
                  <a:pt x="2465" y="7647"/>
                  <a:pt x="1735" y="8241"/>
                </a:cubicBezTo>
                <a:lnTo>
                  <a:pt x="1735" y="8241"/>
                </a:lnTo>
                <a:cubicBezTo>
                  <a:pt x="1370" y="8515"/>
                  <a:pt x="1004" y="8811"/>
                  <a:pt x="708" y="9085"/>
                </a:cubicBezTo>
                <a:lnTo>
                  <a:pt x="708" y="9085"/>
                </a:lnTo>
                <a:cubicBezTo>
                  <a:pt x="411" y="9359"/>
                  <a:pt x="160" y="9588"/>
                  <a:pt x="0" y="9770"/>
                </a:cubicBezTo>
                <a:lnTo>
                  <a:pt x="0" y="9770"/>
                </a:lnTo>
                <a:lnTo>
                  <a:pt x="434" y="10112"/>
                </a:lnTo>
                <a:cubicBezTo>
                  <a:pt x="776" y="9907"/>
                  <a:pt x="1461" y="9405"/>
                  <a:pt x="2146" y="8903"/>
                </a:cubicBezTo>
                <a:lnTo>
                  <a:pt x="2146" y="8903"/>
                </a:lnTo>
                <a:cubicBezTo>
                  <a:pt x="2853" y="8401"/>
                  <a:pt x="3584" y="7853"/>
                  <a:pt x="3972" y="7510"/>
                </a:cubicBezTo>
                <a:lnTo>
                  <a:pt x="3972" y="7510"/>
                </a:lnTo>
                <a:cubicBezTo>
                  <a:pt x="4748" y="6803"/>
                  <a:pt x="4976" y="5890"/>
                  <a:pt x="6254" y="4383"/>
                </a:cubicBezTo>
                <a:lnTo>
                  <a:pt x="6254" y="4383"/>
                </a:lnTo>
                <a:cubicBezTo>
                  <a:pt x="7327" y="3105"/>
                  <a:pt x="9747" y="1393"/>
                  <a:pt x="11276" y="1"/>
                </a:cubicBezTo>
                <a:lnTo>
                  <a:pt x="11276" y="1"/>
                </a:lnTo>
                <a:cubicBezTo>
                  <a:pt x="10043" y="982"/>
                  <a:pt x="8172" y="1713"/>
                  <a:pt x="6893" y="2808"/>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23"/>
          <p:cNvSpPr/>
          <p:nvPr/>
        </p:nvSpPr>
        <p:spPr>
          <a:xfrm>
            <a:off x="370074" y="4809706"/>
            <a:ext cx="141127" cy="300762"/>
          </a:xfrm>
          <a:custGeom>
            <a:rect b="b" l="l" r="r" t="t"/>
            <a:pathLst>
              <a:path extrusionOk="0" h="8857" w="4156">
                <a:moveTo>
                  <a:pt x="2763" y="1917"/>
                </a:moveTo>
                <a:cubicBezTo>
                  <a:pt x="2649" y="2146"/>
                  <a:pt x="2534" y="2397"/>
                  <a:pt x="2420" y="2694"/>
                </a:cubicBezTo>
                <a:lnTo>
                  <a:pt x="2420" y="2694"/>
                </a:lnTo>
                <a:cubicBezTo>
                  <a:pt x="2306" y="2990"/>
                  <a:pt x="2192" y="3333"/>
                  <a:pt x="2124" y="3652"/>
                </a:cubicBezTo>
                <a:lnTo>
                  <a:pt x="2124" y="3652"/>
                </a:lnTo>
                <a:cubicBezTo>
                  <a:pt x="1941" y="4314"/>
                  <a:pt x="1804" y="4930"/>
                  <a:pt x="1758" y="5273"/>
                </a:cubicBezTo>
                <a:lnTo>
                  <a:pt x="1758" y="5273"/>
                </a:lnTo>
                <a:cubicBezTo>
                  <a:pt x="1713" y="5615"/>
                  <a:pt x="1530" y="6209"/>
                  <a:pt x="1233" y="6756"/>
                </a:cubicBezTo>
                <a:lnTo>
                  <a:pt x="1233" y="6756"/>
                </a:lnTo>
                <a:cubicBezTo>
                  <a:pt x="914" y="7327"/>
                  <a:pt x="480" y="7898"/>
                  <a:pt x="1" y="8423"/>
                </a:cubicBezTo>
                <a:lnTo>
                  <a:pt x="1" y="8423"/>
                </a:lnTo>
                <a:lnTo>
                  <a:pt x="298" y="8856"/>
                </a:lnTo>
                <a:cubicBezTo>
                  <a:pt x="526" y="8788"/>
                  <a:pt x="1028" y="8582"/>
                  <a:pt x="1485" y="8217"/>
                </a:cubicBezTo>
                <a:lnTo>
                  <a:pt x="1485" y="8217"/>
                </a:lnTo>
                <a:cubicBezTo>
                  <a:pt x="1713" y="8035"/>
                  <a:pt x="1918" y="7806"/>
                  <a:pt x="2101" y="7601"/>
                </a:cubicBezTo>
                <a:lnTo>
                  <a:pt x="2101" y="7601"/>
                </a:lnTo>
                <a:cubicBezTo>
                  <a:pt x="2283" y="7396"/>
                  <a:pt x="2420" y="7167"/>
                  <a:pt x="2489" y="7008"/>
                </a:cubicBezTo>
                <a:lnTo>
                  <a:pt x="2489" y="7008"/>
                </a:lnTo>
                <a:cubicBezTo>
                  <a:pt x="2671" y="6665"/>
                  <a:pt x="2717" y="6346"/>
                  <a:pt x="2740" y="5935"/>
                </a:cubicBezTo>
                <a:lnTo>
                  <a:pt x="2740" y="5935"/>
                </a:lnTo>
                <a:cubicBezTo>
                  <a:pt x="2763" y="5547"/>
                  <a:pt x="2740" y="5067"/>
                  <a:pt x="2786" y="4451"/>
                </a:cubicBezTo>
                <a:lnTo>
                  <a:pt x="2786" y="4451"/>
                </a:lnTo>
                <a:cubicBezTo>
                  <a:pt x="2831" y="3926"/>
                  <a:pt x="2945" y="3241"/>
                  <a:pt x="3196" y="2557"/>
                </a:cubicBezTo>
                <a:lnTo>
                  <a:pt x="3196" y="2557"/>
                </a:lnTo>
                <a:cubicBezTo>
                  <a:pt x="3425" y="1872"/>
                  <a:pt x="3721" y="1164"/>
                  <a:pt x="3950" y="571"/>
                </a:cubicBezTo>
                <a:lnTo>
                  <a:pt x="3950" y="571"/>
                </a:lnTo>
                <a:cubicBezTo>
                  <a:pt x="4018" y="365"/>
                  <a:pt x="4087" y="183"/>
                  <a:pt x="4155" y="0"/>
                </a:cubicBezTo>
                <a:lnTo>
                  <a:pt x="4155" y="0"/>
                </a:lnTo>
                <a:cubicBezTo>
                  <a:pt x="3904" y="571"/>
                  <a:pt x="3174" y="1096"/>
                  <a:pt x="2763" y="1917"/>
                </a:cubicBezTo>
                <a:close/>
              </a:path>
            </a:pathLst>
          </a:custGeom>
          <a:solidFill>
            <a:srgbClr val="2956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23"/>
          <p:cNvSpPr/>
          <p:nvPr/>
        </p:nvSpPr>
        <p:spPr>
          <a:xfrm>
            <a:off x="373946" y="4829061"/>
            <a:ext cx="130261" cy="281406"/>
          </a:xfrm>
          <a:custGeom>
            <a:rect b="b" l="l" r="r" t="t"/>
            <a:pathLst>
              <a:path extrusionOk="0" h="8287" w="3836">
                <a:moveTo>
                  <a:pt x="2420" y="2854"/>
                </a:moveTo>
                <a:cubicBezTo>
                  <a:pt x="2284" y="3493"/>
                  <a:pt x="2261" y="4087"/>
                  <a:pt x="2238" y="4611"/>
                </a:cubicBezTo>
                <a:lnTo>
                  <a:pt x="2238" y="4611"/>
                </a:lnTo>
                <a:cubicBezTo>
                  <a:pt x="2192" y="5159"/>
                  <a:pt x="2147" y="5639"/>
                  <a:pt x="2010" y="5981"/>
                </a:cubicBezTo>
                <a:lnTo>
                  <a:pt x="2010" y="5981"/>
                </a:lnTo>
                <a:cubicBezTo>
                  <a:pt x="1987" y="6072"/>
                  <a:pt x="1941" y="6186"/>
                  <a:pt x="1873" y="6278"/>
                </a:cubicBezTo>
                <a:lnTo>
                  <a:pt x="1873" y="6278"/>
                </a:lnTo>
                <a:cubicBezTo>
                  <a:pt x="1827" y="6392"/>
                  <a:pt x="1759" y="6506"/>
                  <a:pt x="1667" y="6620"/>
                </a:cubicBezTo>
                <a:lnTo>
                  <a:pt x="1667" y="6620"/>
                </a:lnTo>
                <a:cubicBezTo>
                  <a:pt x="1507" y="6826"/>
                  <a:pt x="1325" y="7054"/>
                  <a:pt x="1119" y="7236"/>
                </a:cubicBezTo>
                <a:lnTo>
                  <a:pt x="1119" y="7236"/>
                </a:lnTo>
                <a:cubicBezTo>
                  <a:pt x="891" y="7419"/>
                  <a:pt x="686" y="7579"/>
                  <a:pt x="480" y="7716"/>
                </a:cubicBezTo>
                <a:lnTo>
                  <a:pt x="480" y="7716"/>
                </a:lnTo>
                <a:cubicBezTo>
                  <a:pt x="275" y="7830"/>
                  <a:pt x="115" y="7921"/>
                  <a:pt x="1" y="8012"/>
                </a:cubicBezTo>
                <a:lnTo>
                  <a:pt x="1" y="8012"/>
                </a:lnTo>
                <a:lnTo>
                  <a:pt x="184" y="8286"/>
                </a:lnTo>
                <a:cubicBezTo>
                  <a:pt x="412" y="8218"/>
                  <a:pt x="914" y="8012"/>
                  <a:pt x="1371" y="7647"/>
                </a:cubicBezTo>
                <a:lnTo>
                  <a:pt x="1371" y="7647"/>
                </a:lnTo>
                <a:cubicBezTo>
                  <a:pt x="1599" y="7465"/>
                  <a:pt x="1804" y="7236"/>
                  <a:pt x="1987" y="7031"/>
                </a:cubicBezTo>
                <a:lnTo>
                  <a:pt x="1987" y="7031"/>
                </a:lnTo>
                <a:cubicBezTo>
                  <a:pt x="2169" y="6826"/>
                  <a:pt x="2306" y="6597"/>
                  <a:pt x="2375" y="6438"/>
                </a:cubicBezTo>
                <a:lnTo>
                  <a:pt x="2375" y="6438"/>
                </a:lnTo>
                <a:cubicBezTo>
                  <a:pt x="2557" y="6095"/>
                  <a:pt x="2603" y="5776"/>
                  <a:pt x="2626" y="5365"/>
                </a:cubicBezTo>
                <a:lnTo>
                  <a:pt x="2626" y="5365"/>
                </a:lnTo>
                <a:cubicBezTo>
                  <a:pt x="2649" y="4977"/>
                  <a:pt x="2626" y="4497"/>
                  <a:pt x="2672" y="3881"/>
                </a:cubicBezTo>
                <a:lnTo>
                  <a:pt x="2672" y="3881"/>
                </a:lnTo>
                <a:cubicBezTo>
                  <a:pt x="2717" y="3356"/>
                  <a:pt x="2831" y="2671"/>
                  <a:pt x="3082" y="1987"/>
                </a:cubicBezTo>
                <a:lnTo>
                  <a:pt x="3082" y="1987"/>
                </a:lnTo>
                <a:cubicBezTo>
                  <a:pt x="3311" y="1302"/>
                  <a:pt x="3607" y="594"/>
                  <a:pt x="3836" y="1"/>
                </a:cubicBezTo>
                <a:lnTo>
                  <a:pt x="3836" y="1"/>
                </a:lnTo>
                <a:cubicBezTo>
                  <a:pt x="3448" y="868"/>
                  <a:pt x="2649" y="1827"/>
                  <a:pt x="2420" y="2854"/>
                </a:cubicBezTo>
                <a:close/>
              </a:path>
            </a:pathLst>
          </a:custGeom>
          <a:solidFill>
            <a:srgbClr val="5378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23"/>
          <p:cNvSpPr/>
          <p:nvPr/>
        </p:nvSpPr>
        <p:spPr>
          <a:xfrm>
            <a:off x="-403422" y="-689434"/>
            <a:ext cx="4689327" cy="5922494"/>
          </a:xfrm>
          <a:custGeom>
            <a:rect b="b" l="l" r="r" t="t"/>
            <a:pathLst>
              <a:path extrusionOk="0" h="174409" w="138094">
                <a:moveTo>
                  <a:pt x="54187" y="1"/>
                </a:moveTo>
                <a:cubicBezTo>
                  <a:pt x="51129" y="15887"/>
                  <a:pt x="37616" y="50353"/>
                  <a:pt x="31339" y="62839"/>
                </a:cubicBezTo>
                <a:cubicBezTo>
                  <a:pt x="25062" y="75301"/>
                  <a:pt x="20064" y="83610"/>
                  <a:pt x="13193" y="94612"/>
                </a:cubicBezTo>
                <a:cubicBezTo>
                  <a:pt x="13193" y="94634"/>
                  <a:pt x="13170" y="94634"/>
                  <a:pt x="13170" y="94657"/>
                </a:cubicBezTo>
                <a:cubicBezTo>
                  <a:pt x="13148" y="94680"/>
                  <a:pt x="13148" y="94703"/>
                  <a:pt x="13125" y="94726"/>
                </a:cubicBezTo>
                <a:cubicBezTo>
                  <a:pt x="13102" y="94749"/>
                  <a:pt x="13102" y="94771"/>
                  <a:pt x="13079" y="94794"/>
                </a:cubicBezTo>
                <a:cubicBezTo>
                  <a:pt x="11459" y="97670"/>
                  <a:pt x="160" y="123486"/>
                  <a:pt x="0" y="126225"/>
                </a:cubicBezTo>
                <a:lnTo>
                  <a:pt x="0" y="174409"/>
                </a:lnTo>
                <a:lnTo>
                  <a:pt x="6460" y="174158"/>
                </a:lnTo>
                <a:lnTo>
                  <a:pt x="11344" y="173975"/>
                </a:lnTo>
                <a:lnTo>
                  <a:pt x="20566" y="173633"/>
                </a:lnTo>
                <a:lnTo>
                  <a:pt x="24400" y="173496"/>
                </a:lnTo>
                <a:cubicBezTo>
                  <a:pt x="22460" y="163270"/>
                  <a:pt x="16845" y="145238"/>
                  <a:pt x="19744" y="135172"/>
                </a:cubicBezTo>
                <a:cubicBezTo>
                  <a:pt x="22666" y="125129"/>
                  <a:pt x="28007" y="111183"/>
                  <a:pt x="30929" y="105682"/>
                </a:cubicBezTo>
                <a:cubicBezTo>
                  <a:pt x="33827" y="100158"/>
                  <a:pt x="39442" y="88609"/>
                  <a:pt x="42980" y="80026"/>
                </a:cubicBezTo>
                <a:cubicBezTo>
                  <a:pt x="46495" y="71421"/>
                  <a:pt x="59392" y="47158"/>
                  <a:pt x="63546" y="41178"/>
                </a:cubicBezTo>
                <a:cubicBezTo>
                  <a:pt x="67677" y="35175"/>
                  <a:pt x="80071" y="20430"/>
                  <a:pt x="88334" y="17827"/>
                </a:cubicBezTo>
                <a:cubicBezTo>
                  <a:pt x="96597" y="15225"/>
                  <a:pt x="138093" y="1302"/>
                  <a:pt x="138093" y="1302"/>
                </a:cubicBezTo>
                <a:lnTo>
                  <a:pt x="129374" y="1302"/>
                </a:lnTo>
                <a:cubicBezTo>
                  <a:pt x="129374" y="1302"/>
                  <a:pt x="104106" y="9336"/>
                  <a:pt x="100135" y="9336"/>
                </a:cubicBezTo>
                <a:cubicBezTo>
                  <a:pt x="96140" y="9336"/>
                  <a:pt x="108238" y="1302"/>
                  <a:pt x="108238" y="1302"/>
                </a:cubicBezTo>
                <a:lnTo>
                  <a:pt x="108238" y="1302"/>
                </a:lnTo>
                <a:lnTo>
                  <a:pt x="95227" y="3105"/>
                </a:lnTo>
                <a:cubicBezTo>
                  <a:pt x="95227" y="3105"/>
                  <a:pt x="82833" y="9063"/>
                  <a:pt x="77173" y="15887"/>
                </a:cubicBezTo>
                <a:cubicBezTo>
                  <a:pt x="71580" y="22575"/>
                  <a:pt x="65121" y="27231"/>
                  <a:pt x="64915" y="27391"/>
                </a:cubicBezTo>
                <a:cubicBezTo>
                  <a:pt x="69960" y="19927"/>
                  <a:pt x="80071" y="6803"/>
                  <a:pt x="86189" y="1302"/>
                </a:cubicBezTo>
                <a:lnTo>
                  <a:pt x="75643" y="1302"/>
                </a:lnTo>
                <a:cubicBezTo>
                  <a:pt x="67517" y="6164"/>
                  <a:pt x="56196" y="23169"/>
                  <a:pt x="53274" y="27711"/>
                </a:cubicBezTo>
                <a:lnTo>
                  <a:pt x="53274" y="27711"/>
                </a:lnTo>
                <a:cubicBezTo>
                  <a:pt x="56036" y="20430"/>
                  <a:pt x="58342" y="4863"/>
                  <a:pt x="58342"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23"/>
          <p:cNvSpPr/>
          <p:nvPr/>
        </p:nvSpPr>
        <p:spPr>
          <a:xfrm>
            <a:off x="-545259" y="-689434"/>
            <a:ext cx="2773309" cy="6024808"/>
          </a:xfrm>
          <a:custGeom>
            <a:rect b="b" l="l" r="r" t="t"/>
            <a:pathLst>
              <a:path extrusionOk="0" h="177422" w="81670">
                <a:moveTo>
                  <a:pt x="81669" y="1302"/>
                </a:moveTo>
                <a:cubicBezTo>
                  <a:pt x="74958" y="8423"/>
                  <a:pt x="69480" y="15750"/>
                  <a:pt x="66696" y="20498"/>
                </a:cubicBezTo>
                <a:cubicBezTo>
                  <a:pt x="63706" y="25542"/>
                  <a:pt x="59460" y="35859"/>
                  <a:pt x="56561" y="38096"/>
                </a:cubicBezTo>
                <a:cubicBezTo>
                  <a:pt x="53685" y="40333"/>
                  <a:pt x="51699" y="47089"/>
                  <a:pt x="50102" y="48527"/>
                </a:cubicBezTo>
                <a:cubicBezTo>
                  <a:pt x="48527" y="49965"/>
                  <a:pt x="42432" y="63957"/>
                  <a:pt x="38712" y="67678"/>
                </a:cubicBezTo>
                <a:cubicBezTo>
                  <a:pt x="34969" y="71398"/>
                  <a:pt x="29742" y="78634"/>
                  <a:pt x="27664" y="84591"/>
                </a:cubicBezTo>
                <a:cubicBezTo>
                  <a:pt x="25587" y="90549"/>
                  <a:pt x="25017" y="91964"/>
                  <a:pt x="22369" y="96712"/>
                </a:cubicBezTo>
                <a:cubicBezTo>
                  <a:pt x="19721" y="101482"/>
                  <a:pt x="19196" y="110840"/>
                  <a:pt x="17119" y="114561"/>
                </a:cubicBezTo>
                <a:cubicBezTo>
                  <a:pt x="15042" y="118281"/>
                  <a:pt x="24149" y="106230"/>
                  <a:pt x="27117" y="106070"/>
                </a:cubicBezTo>
                <a:cubicBezTo>
                  <a:pt x="30061" y="105933"/>
                  <a:pt x="25679" y="112301"/>
                  <a:pt x="22985" y="118875"/>
                </a:cubicBezTo>
                <a:cubicBezTo>
                  <a:pt x="20292" y="125471"/>
                  <a:pt x="21593" y="127822"/>
                  <a:pt x="20383" y="129899"/>
                </a:cubicBezTo>
                <a:cubicBezTo>
                  <a:pt x="19196" y="131977"/>
                  <a:pt x="17028" y="144211"/>
                  <a:pt x="17165" y="149849"/>
                </a:cubicBezTo>
                <a:cubicBezTo>
                  <a:pt x="17279" y="155487"/>
                  <a:pt x="14631" y="158294"/>
                  <a:pt x="18101" y="162334"/>
                </a:cubicBezTo>
                <a:cubicBezTo>
                  <a:pt x="21593" y="166374"/>
                  <a:pt x="21935" y="170118"/>
                  <a:pt x="22574" y="171373"/>
                </a:cubicBezTo>
                <a:cubicBezTo>
                  <a:pt x="22825" y="171829"/>
                  <a:pt x="23716" y="172720"/>
                  <a:pt x="24743" y="173633"/>
                </a:cubicBezTo>
                <a:cubicBezTo>
                  <a:pt x="26409" y="175116"/>
                  <a:pt x="28395" y="176714"/>
                  <a:pt x="28532" y="176805"/>
                </a:cubicBezTo>
                <a:cubicBezTo>
                  <a:pt x="28281" y="176737"/>
                  <a:pt x="19219" y="173998"/>
                  <a:pt x="18101" y="174340"/>
                </a:cubicBezTo>
                <a:cubicBezTo>
                  <a:pt x="17621" y="174500"/>
                  <a:pt x="16663" y="174226"/>
                  <a:pt x="15521" y="173975"/>
                </a:cubicBezTo>
                <a:cubicBezTo>
                  <a:pt x="13992" y="173633"/>
                  <a:pt x="12143" y="173336"/>
                  <a:pt x="10637" y="174158"/>
                </a:cubicBezTo>
                <a:cubicBezTo>
                  <a:pt x="10637" y="174158"/>
                  <a:pt x="10637" y="174158"/>
                  <a:pt x="10637" y="174158"/>
                </a:cubicBezTo>
                <a:cubicBezTo>
                  <a:pt x="8035" y="175596"/>
                  <a:pt x="0" y="177422"/>
                  <a:pt x="0" y="177422"/>
                </a:cubicBezTo>
                <a:cubicBezTo>
                  <a:pt x="0" y="177422"/>
                  <a:pt x="4017" y="128986"/>
                  <a:pt x="4177" y="126225"/>
                </a:cubicBezTo>
                <a:cubicBezTo>
                  <a:pt x="4337" y="123486"/>
                  <a:pt x="15636" y="97670"/>
                  <a:pt x="17256" y="94794"/>
                </a:cubicBezTo>
                <a:cubicBezTo>
                  <a:pt x="17279" y="94771"/>
                  <a:pt x="17279" y="94749"/>
                  <a:pt x="17302" y="94726"/>
                </a:cubicBezTo>
                <a:cubicBezTo>
                  <a:pt x="17325" y="94703"/>
                  <a:pt x="17325" y="94680"/>
                  <a:pt x="17347" y="94657"/>
                </a:cubicBezTo>
                <a:cubicBezTo>
                  <a:pt x="17347" y="94634"/>
                  <a:pt x="17370" y="94634"/>
                  <a:pt x="17370" y="94612"/>
                </a:cubicBezTo>
                <a:cubicBezTo>
                  <a:pt x="24241" y="83610"/>
                  <a:pt x="29239" y="75301"/>
                  <a:pt x="35516" y="62839"/>
                </a:cubicBezTo>
                <a:cubicBezTo>
                  <a:pt x="41793" y="50353"/>
                  <a:pt x="55306" y="15887"/>
                  <a:pt x="58364" y="1"/>
                </a:cubicBezTo>
                <a:lnTo>
                  <a:pt x="62519" y="1"/>
                </a:lnTo>
                <a:cubicBezTo>
                  <a:pt x="62519" y="4863"/>
                  <a:pt x="60213" y="20430"/>
                  <a:pt x="57451" y="27711"/>
                </a:cubicBezTo>
                <a:cubicBezTo>
                  <a:pt x="60350" y="23169"/>
                  <a:pt x="71694" y="6164"/>
                  <a:pt x="79820" y="130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23"/>
          <p:cNvSpPr/>
          <p:nvPr/>
        </p:nvSpPr>
        <p:spPr>
          <a:xfrm>
            <a:off x="5370538" y="-607875"/>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23"/>
          <p:cNvSpPr/>
          <p:nvPr/>
        </p:nvSpPr>
        <p:spPr>
          <a:xfrm flipH="1">
            <a:off x="5626578" y="-607873"/>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23"/>
          <p:cNvSpPr/>
          <p:nvPr/>
        </p:nvSpPr>
        <p:spPr>
          <a:xfrm>
            <a:off x="218025" y="16800"/>
            <a:ext cx="1954983" cy="860663"/>
          </a:xfrm>
          <a:custGeom>
            <a:rect b="b" l="l" r="r" t="t"/>
            <a:pathLst>
              <a:path extrusionOk="0" h="29538" w="61036">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96" name="Google Shape;1696;p23"/>
          <p:cNvGrpSpPr/>
          <p:nvPr/>
        </p:nvGrpSpPr>
        <p:grpSpPr>
          <a:xfrm rot="-5400000">
            <a:off x="274233" y="-383686"/>
            <a:ext cx="1589401" cy="2208142"/>
            <a:chOff x="6690382" y="-4766279"/>
            <a:chExt cx="1589401" cy="2208142"/>
          </a:xfrm>
        </p:grpSpPr>
        <p:sp>
          <p:nvSpPr>
            <p:cNvPr id="1697" name="Google Shape;1697;p23"/>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23"/>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23"/>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23"/>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23"/>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23"/>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23"/>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23"/>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23"/>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23"/>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23"/>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23"/>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23"/>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23"/>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23"/>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12" name="Google Shape;1712;p23"/>
          <p:cNvSpPr/>
          <p:nvPr/>
        </p:nvSpPr>
        <p:spPr>
          <a:xfrm>
            <a:off x="1282538" y="4029463"/>
            <a:ext cx="1097543" cy="1154389"/>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23"/>
          <p:cNvSpPr/>
          <p:nvPr/>
        </p:nvSpPr>
        <p:spPr>
          <a:xfrm>
            <a:off x="1189587" y="4607399"/>
            <a:ext cx="983492" cy="620271"/>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23"/>
          <p:cNvSpPr/>
          <p:nvPr/>
        </p:nvSpPr>
        <p:spPr>
          <a:xfrm>
            <a:off x="431788" y="4181351"/>
            <a:ext cx="1097543" cy="1154389"/>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15" name="Google Shape;1715;p23"/>
          <p:cNvGrpSpPr/>
          <p:nvPr/>
        </p:nvGrpSpPr>
        <p:grpSpPr>
          <a:xfrm>
            <a:off x="-789025" y="3426899"/>
            <a:ext cx="2205865" cy="1902268"/>
            <a:chOff x="-125125" y="3044149"/>
            <a:chExt cx="2205865" cy="1902268"/>
          </a:xfrm>
        </p:grpSpPr>
        <p:sp>
          <p:nvSpPr>
            <p:cNvPr id="1716" name="Google Shape;1716;p23"/>
            <p:cNvSpPr/>
            <p:nvPr/>
          </p:nvSpPr>
          <p:spPr>
            <a:xfrm>
              <a:off x="-125125" y="3044149"/>
              <a:ext cx="2205865" cy="1902268"/>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23"/>
            <p:cNvSpPr/>
            <p:nvPr/>
          </p:nvSpPr>
          <p:spPr>
            <a:xfrm>
              <a:off x="-124402" y="3107544"/>
              <a:ext cx="2134839" cy="1784418"/>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18" name="Google Shape;1718;p23"/>
          <p:cNvSpPr/>
          <p:nvPr/>
        </p:nvSpPr>
        <p:spPr>
          <a:xfrm>
            <a:off x="222324" y="4621162"/>
            <a:ext cx="983492" cy="620271"/>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23"/>
          <p:cNvSpPr/>
          <p:nvPr/>
        </p:nvSpPr>
        <p:spPr>
          <a:xfrm flipH="1" rot="2297280">
            <a:off x="7879378" y="4399001"/>
            <a:ext cx="930867" cy="861199"/>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23"/>
          <p:cNvSpPr/>
          <p:nvPr/>
        </p:nvSpPr>
        <p:spPr>
          <a:xfrm flipH="1" rot="5400000">
            <a:off x="6413766" y="4574139"/>
            <a:ext cx="930854" cy="86118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23"/>
          <p:cNvSpPr/>
          <p:nvPr/>
        </p:nvSpPr>
        <p:spPr>
          <a:xfrm flipH="1" rot="591793">
            <a:off x="5385083" y="4212037"/>
            <a:ext cx="1289160" cy="119267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23"/>
          <p:cNvSpPr/>
          <p:nvPr/>
        </p:nvSpPr>
        <p:spPr>
          <a:xfrm flipH="1" rot="5400000">
            <a:off x="7021755" y="4158658"/>
            <a:ext cx="1289190" cy="1192704"/>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23"/>
          <p:cNvSpPr/>
          <p:nvPr/>
        </p:nvSpPr>
        <p:spPr>
          <a:xfrm rot="-1658019">
            <a:off x="-1014228" y="-544834"/>
            <a:ext cx="5267939" cy="1983930"/>
          </a:xfrm>
          <a:custGeom>
            <a:rect b="b" l="l" r="r" t="t"/>
            <a:pathLst>
              <a:path extrusionOk="0" h="79360" w="210725">
                <a:moveTo>
                  <a:pt x="210724" y="1"/>
                </a:moveTo>
                <a:lnTo>
                  <a:pt x="210724" y="1"/>
                </a:lnTo>
                <a:cubicBezTo>
                  <a:pt x="195819" y="15203"/>
                  <a:pt x="179682" y="29194"/>
                  <a:pt x="162563" y="41794"/>
                </a:cubicBezTo>
                <a:cubicBezTo>
                  <a:pt x="158272" y="44944"/>
                  <a:pt x="153935" y="48003"/>
                  <a:pt x="149530" y="50970"/>
                </a:cubicBezTo>
                <a:cubicBezTo>
                  <a:pt x="145124" y="53914"/>
                  <a:pt x="140673" y="56836"/>
                  <a:pt x="136131" y="59598"/>
                </a:cubicBezTo>
                <a:cubicBezTo>
                  <a:pt x="131612" y="62382"/>
                  <a:pt x="127001" y="65007"/>
                  <a:pt x="122276" y="67336"/>
                </a:cubicBezTo>
                <a:cubicBezTo>
                  <a:pt x="117551" y="69687"/>
                  <a:pt x="112690" y="71764"/>
                  <a:pt x="107668" y="73339"/>
                </a:cubicBezTo>
                <a:cubicBezTo>
                  <a:pt x="102669" y="74936"/>
                  <a:pt x="97511" y="76032"/>
                  <a:pt x="92329" y="76488"/>
                </a:cubicBezTo>
                <a:cubicBezTo>
                  <a:pt x="90734" y="76628"/>
                  <a:pt x="89136" y="76695"/>
                  <a:pt x="87540" y="76695"/>
                </a:cubicBezTo>
                <a:cubicBezTo>
                  <a:pt x="83929" y="76695"/>
                  <a:pt x="80324" y="76352"/>
                  <a:pt x="76762" y="75735"/>
                </a:cubicBezTo>
                <a:cubicBezTo>
                  <a:pt x="75484" y="75530"/>
                  <a:pt x="74229" y="75210"/>
                  <a:pt x="72951" y="74936"/>
                </a:cubicBezTo>
                <a:cubicBezTo>
                  <a:pt x="72312" y="74799"/>
                  <a:pt x="71695" y="74617"/>
                  <a:pt x="71056" y="74457"/>
                </a:cubicBezTo>
                <a:lnTo>
                  <a:pt x="69162" y="73932"/>
                </a:lnTo>
                <a:lnTo>
                  <a:pt x="67313" y="73339"/>
                </a:lnTo>
                <a:cubicBezTo>
                  <a:pt x="66697" y="73133"/>
                  <a:pt x="66057" y="72951"/>
                  <a:pt x="65464" y="72699"/>
                </a:cubicBezTo>
                <a:cubicBezTo>
                  <a:pt x="64231" y="72243"/>
                  <a:pt x="62999" y="71809"/>
                  <a:pt x="61812" y="71284"/>
                </a:cubicBezTo>
                <a:cubicBezTo>
                  <a:pt x="56996" y="69276"/>
                  <a:pt x="52362" y="66811"/>
                  <a:pt x="47957" y="63980"/>
                </a:cubicBezTo>
                <a:cubicBezTo>
                  <a:pt x="39146" y="58320"/>
                  <a:pt x="31294" y="51244"/>
                  <a:pt x="24082" y="43574"/>
                </a:cubicBezTo>
                <a:cubicBezTo>
                  <a:pt x="16846" y="35905"/>
                  <a:pt x="10204" y="27642"/>
                  <a:pt x="3539" y="19357"/>
                </a:cubicBezTo>
                <a:lnTo>
                  <a:pt x="1" y="22233"/>
                </a:lnTo>
                <a:cubicBezTo>
                  <a:pt x="6826" y="30427"/>
                  <a:pt x="13673" y="38667"/>
                  <a:pt x="21206" y="46336"/>
                </a:cubicBezTo>
                <a:cubicBezTo>
                  <a:pt x="28692" y="54028"/>
                  <a:pt x="36909" y="61173"/>
                  <a:pt x="46131" y="66879"/>
                </a:cubicBezTo>
                <a:cubicBezTo>
                  <a:pt x="50742" y="69732"/>
                  <a:pt x="55581" y="72197"/>
                  <a:pt x="60625" y="74183"/>
                </a:cubicBezTo>
                <a:cubicBezTo>
                  <a:pt x="61880" y="74708"/>
                  <a:pt x="63181" y="75142"/>
                  <a:pt x="64460" y="75598"/>
                </a:cubicBezTo>
                <a:cubicBezTo>
                  <a:pt x="65076" y="75826"/>
                  <a:pt x="65738" y="76009"/>
                  <a:pt x="66400" y="76215"/>
                </a:cubicBezTo>
                <a:lnTo>
                  <a:pt x="68340" y="76808"/>
                </a:lnTo>
                <a:lnTo>
                  <a:pt x="70303" y="77310"/>
                </a:lnTo>
                <a:cubicBezTo>
                  <a:pt x="70965" y="77470"/>
                  <a:pt x="71627" y="77675"/>
                  <a:pt x="72289" y="77789"/>
                </a:cubicBezTo>
                <a:cubicBezTo>
                  <a:pt x="73635" y="78041"/>
                  <a:pt x="74959" y="78360"/>
                  <a:pt x="76306" y="78543"/>
                </a:cubicBezTo>
                <a:cubicBezTo>
                  <a:pt x="79669" y="79072"/>
                  <a:pt x="83077" y="79359"/>
                  <a:pt x="86484" y="79359"/>
                </a:cubicBezTo>
                <a:cubicBezTo>
                  <a:pt x="88512" y="79359"/>
                  <a:pt x="90540" y="79258"/>
                  <a:pt x="92558" y="79045"/>
                </a:cubicBezTo>
                <a:cubicBezTo>
                  <a:pt x="97967" y="78474"/>
                  <a:pt x="103263" y="77242"/>
                  <a:pt x="108376" y="75507"/>
                </a:cubicBezTo>
                <a:cubicBezTo>
                  <a:pt x="113488" y="73795"/>
                  <a:pt x="118419" y="71604"/>
                  <a:pt x="123166" y="69139"/>
                </a:cubicBezTo>
                <a:cubicBezTo>
                  <a:pt x="127937" y="66651"/>
                  <a:pt x="132548" y="63935"/>
                  <a:pt x="137044" y="61059"/>
                </a:cubicBezTo>
                <a:cubicBezTo>
                  <a:pt x="141541" y="58183"/>
                  <a:pt x="145969" y="55192"/>
                  <a:pt x="150328" y="52157"/>
                </a:cubicBezTo>
                <a:cubicBezTo>
                  <a:pt x="154711" y="49075"/>
                  <a:pt x="159002" y="45925"/>
                  <a:pt x="163248" y="42707"/>
                </a:cubicBezTo>
                <a:cubicBezTo>
                  <a:pt x="180207" y="29765"/>
                  <a:pt x="196093" y="15477"/>
                  <a:pt x="2107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724" name="Shape 1724"/>
        <p:cNvGrpSpPr/>
        <p:nvPr/>
      </p:nvGrpSpPr>
      <p:grpSpPr>
        <a:xfrm>
          <a:off x="0" y="0"/>
          <a:ext cx="0" cy="0"/>
          <a:chOff x="0" y="0"/>
          <a:chExt cx="0" cy="0"/>
        </a:xfrm>
      </p:grpSpPr>
      <p:sp>
        <p:nvSpPr>
          <p:cNvPr id="1725" name="Google Shape;1725;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able of Contents">
    <p:spTree>
      <p:nvGrpSpPr>
        <p:cNvPr id="1726" name="Shape 1726"/>
        <p:cNvGrpSpPr/>
        <p:nvPr/>
      </p:nvGrpSpPr>
      <p:grpSpPr>
        <a:xfrm>
          <a:off x="0" y="0"/>
          <a:ext cx="0" cy="0"/>
          <a:chOff x="0" y="0"/>
          <a:chExt cx="0" cy="0"/>
        </a:xfrm>
      </p:grpSpPr>
      <p:sp>
        <p:nvSpPr>
          <p:cNvPr id="1727" name="Google Shape;1727;p25"/>
          <p:cNvSpPr txBox="1"/>
          <p:nvPr>
            <p:ph type="title"/>
          </p:nvPr>
        </p:nvSpPr>
        <p:spPr>
          <a:xfrm>
            <a:off x="5508901" y="1754688"/>
            <a:ext cx="2305500" cy="27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28" name="Google Shape;1728;p25"/>
          <p:cNvSpPr txBox="1"/>
          <p:nvPr>
            <p:ph idx="1" type="subTitle"/>
          </p:nvPr>
        </p:nvSpPr>
        <p:spPr>
          <a:xfrm>
            <a:off x="5508909" y="2143993"/>
            <a:ext cx="23055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29" name="Google Shape;1729;p25"/>
          <p:cNvSpPr txBox="1"/>
          <p:nvPr>
            <p:ph idx="2" type="title"/>
          </p:nvPr>
        </p:nvSpPr>
        <p:spPr>
          <a:xfrm>
            <a:off x="5508904" y="2967638"/>
            <a:ext cx="2305500" cy="27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30" name="Google Shape;1730;p25"/>
          <p:cNvSpPr txBox="1"/>
          <p:nvPr>
            <p:ph idx="3" type="subTitle"/>
          </p:nvPr>
        </p:nvSpPr>
        <p:spPr>
          <a:xfrm>
            <a:off x="5508906" y="3350010"/>
            <a:ext cx="23055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31" name="Google Shape;1731;p25"/>
          <p:cNvSpPr txBox="1"/>
          <p:nvPr>
            <p:ph idx="4" type="title"/>
          </p:nvPr>
        </p:nvSpPr>
        <p:spPr>
          <a:xfrm>
            <a:off x="2208000" y="1754688"/>
            <a:ext cx="2305500" cy="27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32" name="Google Shape;1732;p25"/>
          <p:cNvSpPr txBox="1"/>
          <p:nvPr>
            <p:ph idx="5" type="subTitle"/>
          </p:nvPr>
        </p:nvSpPr>
        <p:spPr>
          <a:xfrm>
            <a:off x="2208000" y="2143993"/>
            <a:ext cx="23055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33" name="Google Shape;1733;p25"/>
          <p:cNvSpPr txBox="1"/>
          <p:nvPr>
            <p:ph idx="6" type="title"/>
          </p:nvPr>
        </p:nvSpPr>
        <p:spPr>
          <a:xfrm>
            <a:off x="2208000" y="2967638"/>
            <a:ext cx="2305500" cy="27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34" name="Google Shape;1734;p25"/>
          <p:cNvSpPr txBox="1"/>
          <p:nvPr>
            <p:ph idx="7" type="subTitle"/>
          </p:nvPr>
        </p:nvSpPr>
        <p:spPr>
          <a:xfrm>
            <a:off x="2208000" y="3350010"/>
            <a:ext cx="23055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35" name="Google Shape;1735;p25"/>
          <p:cNvSpPr txBox="1"/>
          <p:nvPr>
            <p:ph idx="8" type="title"/>
          </p:nvPr>
        </p:nvSpPr>
        <p:spPr>
          <a:xfrm>
            <a:off x="1432550" y="1734288"/>
            <a:ext cx="878400" cy="3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3200">
                <a:solidFill>
                  <a:schemeClr val="accent5"/>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36" name="Google Shape;1736;p25"/>
          <p:cNvSpPr txBox="1"/>
          <p:nvPr>
            <p:ph idx="9" type="title"/>
          </p:nvPr>
        </p:nvSpPr>
        <p:spPr>
          <a:xfrm>
            <a:off x="1432550" y="2947238"/>
            <a:ext cx="878400" cy="3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3200">
                <a:solidFill>
                  <a:schemeClr val="accent5"/>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37" name="Google Shape;1737;p25"/>
          <p:cNvSpPr txBox="1"/>
          <p:nvPr>
            <p:ph idx="13" type="title"/>
          </p:nvPr>
        </p:nvSpPr>
        <p:spPr>
          <a:xfrm>
            <a:off x="4733450" y="1734288"/>
            <a:ext cx="878400" cy="3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3200">
                <a:solidFill>
                  <a:schemeClr val="accent5"/>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38" name="Google Shape;1738;p25"/>
          <p:cNvSpPr txBox="1"/>
          <p:nvPr>
            <p:ph idx="14" type="title"/>
          </p:nvPr>
        </p:nvSpPr>
        <p:spPr>
          <a:xfrm>
            <a:off x="4733450" y="2947238"/>
            <a:ext cx="878400" cy="3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3200">
                <a:solidFill>
                  <a:schemeClr val="accent5"/>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39" name="Google Shape;1739;p25"/>
          <p:cNvSpPr/>
          <p:nvPr/>
        </p:nvSpPr>
        <p:spPr>
          <a:xfrm>
            <a:off x="6321888" y="-375400"/>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25"/>
          <p:cNvSpPr/>
          <p:nvPr/>
        </p:nvSpPr>
        <p:spPr>
          <a:xfrm>
            <a:off x="7406045" y="-375412"/>
            <a:ext cx="2988212" cy="4964116"/>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25"/>
          <p:cNvSpPr/>
          <p:nvPr/>
        </p:nvSpPr>
        <p:spPr>
          <a:xfrm>
            <a:off x="6589863" y="-449400"/>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25"/>
          <p:cNvSpPr/>
          <p:nvPr/>
        </p:nvSpPr>
        <p:spPr>
          <a:xfrm flipH="1">
            <a:off x="-816237" y="-748250"/>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25"/>
          <p:cNvSpPr/>
          <p:nvPr/>
        </p:nvSpPr>
        <p:spPr>
          <a:xfrm>
            <a:off x="-695025" y="-610050"/>
            <a:ext cx="2683084" cy="5844911"/>
          </a:xfrm>
          <a:custGeom>
            <a:rect b="b" l="l" r="r" t="t"/>
            <a:pathLst>
              <a:path extrusionOk="0" h="126616" w="115725">
                <a:moveTo>
                  <a:pt x="0" y="120235"/>
                </a:moveTo>
                <a:cubicBezTo>
                  <a:pt x="1" y="120235"/>
                  <a:pt x="1" y="120235"/>
                  <a:pt x="2" y="120236"/>
                </a:cubicBezTo>
                <a:lnTo>
                  <a:pt x="2" y="120236"/>
                </a:lnTo>
                <a:cubicBezTo>
                  <a:pt x="1" y="120235"/>
                  <a:pt x="1" y="120235"/>
                  <a:pt x="0" y="120235"/>
                </a:cubicBezTo>
                <a:close/>
                <a:moveTo>
                  <a:pt x="45586" y="1"/>
                </a:moveTo>
                <a:cubicBezTo>
                  <a:pt x="45259" y="1"/>
                  <a:pt x="44932" y="44"/>
                  <a:pt x="44624" y="129"/>
                </a:cubicBezTo>
                <a:cubicBezTo>
                  <a:pt x="43300" y="494"/>
                  <a:pt x="42227" y="1453"/>
                  <a:pt x="41200" y="2389"/>
                </a:cubicBezTo>
                <a:cubicBezTo>
                  <a:pt x="38986" y="4397"/>
                  <a:pt x="36749" y="6474"/>
                  <a:pt x="35243" y="9031"/>
                </a:cubicBezTo>
                <a:cubicBezTo>
                  <a:pt x="36521" y="6474"/>
                  <a:pt x="38096" y="4055"/>
                  <a:pt x="39922" y="1841"/>
                </a:cubicBezTo>
                <a:cubicBezTo>
                  <a:pt x="39836" y="1831"/>
                  <a:pt x="39752" y="1826"/>
                  <a:pt x="39669" y="1826"/>
                </a:cubicBezTo>
                <a:cubicBezTo>
                  <a:pt x="38219" y="1826"/>
                  <a:pt x="37115" y="3283"/>
                  <a:pt x="36338" y="4557"/>
                </a:cubicBezTo>
                <a:cubicBezTo>
                  <a:pt x="32275" y="11336"/>
                  <a:pt x="28053" y="18617"/>
                  <a:pt x="28349" y="26538"/>
                </a:cubicBezTo>
                <a:cubicBezTo>
                  <a:pt x="27414" y="22680"/>
                  <a:pt x="27665" y="18868"/>
                  <a:pt x="28053" y="15011"/>
                </a:cubicBezTo>
                <a:cubicBezTo>
                  <a:pt x="28166" y="13964"/>
                  <a:pt x="30072" y="3666"/>
                  <a:pt x="30830" y="3666"/>
                </a:cubicBezTo>
                <a:cubicBezTo>
                  <a:pt x="30832" y="3666"/>
                  <a:pt x="30835" y="3667"/>
                  <a:pt x="30837" y="3667"/>
                </a:cubicBezTo>
                <a:cubicBezTo>
                  <a:pt x="30462" y="3625"/>
                  <a:pt x="30084" y="3604"/>
                  <a:pt x="29707" y="3604"/>
                </a:cubicBezTo>
                <a:cubicBezTo>
                  <a:pt x="28844" y="3604"/>
                  <a:pt x="27981" y="3711"/>
                  <a:pt x="27140" y="3918"/>
                </a:cubicBezTo>
                <a:cubicBezTo>
                  <a:pt x="25428" y="8346"/>
                  <a:pt x="24697" y="13162"/>
                  <a:pt x="25040" y="17887"/>
                </a:cubicBezTo>
                <a:cubicBezTo>
                  <a:pt x="24104" y="14098"/>
                  <a:pt x="23739" y="10172"/>
                  <a:pt x="23967" y="6269"/>
                </a:cubicBezTo>
                <a:lnTo>
                  <a:pt x="23967" y="6269"/>
                </a:lnTo>
                <a:cubicBezTo>
                  <a:pt x="22871" y="6406"/>
                  <a:pt x="22118" y="7547"/>
                  <a:pt x="22027" y="8643"/>
                </a:cubicBezTo>
                <a:cubicBezTo>
                  <a:pt x="21913" y="9738"/>
                  <a:pt x="22278" y="10834"/>
                  <a:pt x="22552" y="11907"/>
                </a:cubicBezTo>
                <a:cubicBezTo>
                  <a:pt x="23145" y="14258"/>
                  <a:pt x="23305" y="16746"/>
                  <a:pt x="23008" y="19165"/>
                </a:cubicBezTo>
                <a:cubicBezTo>
                  <a:pt x="22849" y="20626"/>
                  <a:pt x="22506" y="22087"/>
                  <a:pt x="22575" y="23548"/>
                </a:cubicBezTo>
                <a:cubicBezTo>
                  <a:pt x="22803" y="27884"/>
                  <a:pt x="25998" y="32153"/>
                  <a:pt x="27665" y="36056"/>
                </a:cubicBezTo>
                <a:cubicBezTo>
                  <a:pt x="30016" y="41602"/>
                  <a:pt x="30472" y="47834"/>
                  <a:pt x="29742" y="53768"/>
                </a:cubicBezTo>
                <a:cubicBezTo>
                  <a:pt x="27893" y="69061"/>
                  <a:pt x="18968" y="81843"/>
                  <a:pt x="12280" y="95379"/>
                </a:cubicBezTo>
                <a:cubicBezTo>
                  <a:pt x="11371" y="97219"/>
                  <a:pt x="1458" y="120237"/>
                  <a:pt x="19" y="120237"/>
                </a:cubicBezTo>
                <a:cubicBezTo>
                  <a:pt x="13" y="120237"/>
                  <a:pt x="7" y="120236"/>
                  <a:pt x="2" y="120236"/>
                </a:cubicBezTo>
                <a:lnTo>
                  <a:pt x="2" y="120236"/>
                </a:lnTo>
                <a:cubicBezTo>
                  <a:pt x="2672" y="120623"/>
                  <a:pt x="5319" y="121011"/>
                  <a:pt x="7989" y="121399"/>
                </a:cubicBezTo>
                <a:cubicBezTo>
                  <a:pt x="14631" y="122358"/>
                  <a:pt x="21274" y="123340"/>
                  <a:pt x="27916" y="124298"/>
                </a:cubicBezTo>
                <a:cubicBezTo>
                  <a:pt x="31362" y="124800"/>
                  <a:pt x="34832" y="125303"/>
                  <a:pt x="38301" y="125805"/>
                </a:cubicBezTo>
                <a:cubicBezTo>
                  <a:pt x="39511" y="125987"/>
                  <a:pt x="40721" y="126170"/>
                  <a:pt x="41931" y="126353"/>
                </a:cubicBezTo>
                <a:cubicBezTo>
                  <a:pt x="42507" y="126426"/>
                  <a:pt x="43007" y="126615"/>
                  <a:pt x="43517" y="126615"/>
                </a:cubicBezTo>
                <a:cubicBezTo>
                  <a:pt x="43794" y="126615"/>
                  <a:pt x="44075" y="126559"/>
                  <a:pt x="44373" y="126398"/>
                </a:cubicBezTo>
                <a:cubicBezTo>
                  <a:pt x="44761" y="126193"/>
                  <a:pt x="45103" y="125828"/>
                  <a:pt x="45195" y="125394"/>
                </a:cubicBezTo>
                <a:cubicBezTo>
                  <a:pt x="45263" y="125074"/>
                  <a:pt x="45195" y="124732"/>
                  <a:pt x="45240" y="124412"/>
                </a:cubicBezTo>
                <a:cubicBezTo>
                  <a:pt x="45332" y="123636"/>
                  <a:pt x="45993" y="123089"/>
                  <a:pt x="46633" y="122632"/>
                </a:cubicBezTo>
                <a:cubicBezTo>
                  <a:pt x="46861" y="122472"/>
                  <a:pt x="47112" y="122290"/>
                  <a:pt x="47294" y="122039"/>
                </a:cubicBezTo>
                <a:cubicBezTo>
                  <a:pt x="47934" y="121080"/>
                  <a:pt x="47066" y="119573"/>
                  <a:pt x="46769" y="118638"/>
                </a:cubicBezTo>
                <a:cubicBezTo>
                  <a:pt x="46381" y="117405"/>
                  <a:pt x="46016" y="116150"/>
                  <a:pt x="45674" y="114917"/>
                </a:cubicBezTo>
                <a:cubicBezTo>
                  <a:pt x="43642" y="107750"/>
                  <a:pt x="44030" y="101815"/>
                  <a:pt x="45537" y="94443"/>
                </a:cubicBezTo>
                <a:cubicBezTo>
                  <a:pt x="46450" y="89969"/>
                  <a:pt x="47431" y="85450"/>
                  <a:pt x="49554" y="81387"/>
                </a:cubicBezTo>
                <a:cubicBezTo>
                  <a:pt x="52499" y="75749"/>
                  <a:pt x="57041" y="74037"/>
                  <a:pt x="62496" y="71366"/>
                </a:cubicBezTo>
                <a:cubicBezTo>
                  <a:pt x="63318" y="70978"/>
                  <a:pt x="64140" y="70545"/>
                  <a:pt x="64710" y="69860"/>
                </a:cubicBezTo>
                <a:cubicBezTo>
                  <a:pt x="65304" y="69198"/>
                  <a:pt x="65555" y="68148"/>
                  <a:pt x="65121" y="67372"/>
                </a:cubicBezTo>
                <a:lnTo>
                  <a:pt x="65121" y="67372"/>
                </a:lnTo>
                <a:cubicBezTo>
                  <a:pt x="64003" y="68445"/>
                  <a:pt x="62679" y="69289"/>
                  <a:pt x="61241" y="69860"/>
                </a:cubicBezTo>
                <a:cubicBezTo>
                  <a:pt x="62519" y="67806"/>
                  <a:pt x="63797" y="65774"/>
                  <a:pt x="65075" y="63720"/>
                </a:cubicBezTo>
                <a:lnTo>
                  <a:pt x="63409" y="62990"/>
                </a:lnTo>
                <a:cubicBezTo>
                  <a:pt x="61127" y="70065"/>
                  <a:pt x="53594" y="70339"/>
                  <a:pt x="49874" y="75840"/>
                </a:cubicBezTo>
                <a:cubicBezTo>
                  <a:pt x="50992" y="69769"/>
                  <a:pt x="54758" y="64245"/>
                  <a:pt x="59985" y="61004"/>
                </a:cubicBezTo>
                <a:cubicBezTo>
                  <a:pt x="68362" y="55800"/>
                  <a:pt x="78930" y="55549"/>
                  <a:pt x="87672" y="50915"/>
                </a:cubicBezTo>
                <a:cubicBezTo>
                  <a:pt x="97236" y="45848"/>
                  <a:pt x="104883" y="37517"/>
                  <a:pt x="112278" y="29733"/>
                </a:cubicBezTo>
                <a:cubicBezTo>
                  <a:pt x="113944" y="27998"/>
                  <a:pt x="115725" y="25556"/>
                  <a:pt x="114629" y="23411"/>
                </a:cubicBezTo>
                <a:lnTo>
                  <a:pt x="114629" y="23411"/>
                </a:lnTo>
                <a:cubicBezTo>
                  <a:pt x="112164" y="27474"/>
                  <a:pt x="108854" y="31057"/>
                  <a:pt x="104974" y="33842"/>
                </a:cubicBezTo>
                <a:cubicBezTo>
                  <a:pt x="107599" y="29254"/>
                  <a:pt x="109448" y="24232"/>
                  <a:pt x="110452" y="19074"/>
                </a:cubicBezTo>
                <a:cubicBezTo>
                  <a:pt x="109516" y="18960"/>
                  <a:pt x="108558" y="18868"/>
                  <a:pt x="107622" y="18777"/>
                </a:cubicBezTo>
                <a:cubicBezTo>
                  <a:pt x="106869" y="28295"/>
                  <a:pt x="101048" y="36969"/>
                  <a:pt x="93333" y="42607"/>
                </a:cubicBezTo>
                <a:cubicBezTo>
                  <a:pt x="88380" y="46213"/>
                  <a:pt x="82719" y="48678"/>
                  <a:pt x="76853" y="50322"/>
                </a:cubicBezTo>
                <a:cubicBezTo>
                  <a:pt x="75891" y="50584"/>
                  <a:pt x="72071" y="51893"/>
                  <a:pt x="70073" y="51893"/>
                </a:cubicBezTo>
                <a:cubicBezTo>
                  <a:pt x="69465" y="51893"/>
                  <a:pt x="69026" y="51772"/>
                  <a:pt x="68887" y="51463"/>
                </a:cubicBezTo>
                <a:cubicBezTo>
                  <a:pt x="68339" y="50230"/>
                  <a:pt x="72128" y="45757"/>
                  <a:pt x="72813" y="44638"/>
                </a:cubicBezTo>
                <a:cubicBezTo>
                  <a:pt x="78862" y="34686"/>
                  <a:pt x="83724" y="24050"/>
                  <a:pt x="85801" y="12546"/>
                </a:cubicBezTo>
                <a:cubicBezTo>
                  <a:pt x="86006" y="11450"/>
                  <a:pt x="86143" y="10218"/>
                  <a:pt x="85436" y="9373"/>
                </a:cubicBezTo>
                <a:cubicBezTo>
                  <a:pt x="85002" y="8871"/>
                  <a:pt x="84363" y="8620"/>
                  <a:pt x="83746" y="8414"/>
                </a:cubicBezTo>
                <a:cubicBezTo>
                  <a:pt x="79273" y="6839"/>
                  <a:pt x="74594" y="5881"/>
                  <a:pt x="69869" y="5607"/>
                </a:cubicBezTo>
                <a:cubicBezTo>
                  <a:pt x="69770" y="5602"/>
                  <a:pt x="69668" y="5598"/>
                  <a:pt x="69567" y="5598"/>
                </a:cubicBezTo>
                <a:cubicBezTo>
                  <a:pt x="69203" y="5598"/>
                  <a:pt x="68841" y="5649"/>
                  <a:pt x="68590" y="5881"/>
                </a:cubicBezTo>
                <a:cubicBezTo>
                  <a:pt x="68225" y="6223"/>
                  <a:pt x="68225" y="6817"/>
                  <a:pt x="68271" y="7319"/>
                </a:cubicBezTo>
                <a:cubicBezTo>
                  <a:pt x="69298" y="22201"/>
                  <a:pt x="61789" y="36261"/>
                  <a:pt x="53777" y="48838"/>
                </a:cubicBezTo>
                <a:cubicBezTo>
                  <a:pt x="55055" y="40781"/>
                  <a:pt x="55420" y="32564"/>
                  <a:pt x="54895" y="24415"/>
                </a:cubicBezTo>
                <a:cubicBezTo>
                  <a:pt x="54827" y="23593"/>
                  <a:pt x="54736" y="22680"/>
                  <a:pt x="54188" y="22064"/>
                </a:cubicBezTo>
                <a:cubicBezTo>
                  <a:pt x="53902" y="21756"/>
                  <a:pt x="53457" y="21585"/>
                  <a:pt x="53041" y="21585"/>
                </a:cubicBezTo>
                <a:cubicBezTo>
                  <a:pt x="52624" y="21585"/>
                  <a:pt x="52236" y="21756"/>
                  <a:pt x="52065" y="22132"/>
                </a:cubicBezTo>
                <a:cubicBezTo>
                  <a:pt x="53731" y="29231"/>
                  <a:pt x="53320" y="36786"/>
                  <a:pt x="51015" y="43702"/>
                </a:cubicBezTo>
                <a:cubicBezTo>
                  <a:pt x="49714" y="47628"/>
                  <a:pt x="47956" y="50641"/>
                  <a:pt x="45423" y="53860"/>
                </a:cubicBezTo>
                <a:cubicBezTo>
                  <a:pt x="43391" y="56416"/>
                  <a:pt x="40219" y="60182"/>
                  <a:pt x="40013" y="63629"/>
                </a:cubicBezTo>
                <a:cubicBezTo>
                  <a:pt x="40013" y="59771"/>
                  <a:pt x="38918" y="56256"/>
                  <a:pt x="39876" y="52422"/>
                </a:cubicBezTo>
                <a:cubicBezTo>
                  <a:pt x="41063" y="47651"/>
                  <a:pt x="43026" y="43246"/>
                  <a:pt x="43277" y="38270"/>
                </a:cubicBezTo>
                <a:cubicBezTo>
                  <a:pt x="43437" y="34960"/>
                  <a:pt x="43323" y="31628"/>
                  <a:pt x="44053" y="28387"/>
                </a:cubicBezTo>
                <a:cubicBezTo>
                  <a:pt x="44807" y="25168"/>
                  <a:pt x="46564" y="21995"/>
                  <a:pt x="49509" y="20489"/>
                </a:cubicBezTo>
                <a:cubicBezTo>
                  <a:pt x="49393" y="19853"/>
                  <a:pt x="48707" y="19493"/>
                  <a:pt x="48057" y="19493"/>
                </a:cubicBezTo>
                <a:cubicBezTo>
                  <a:pt x="47937" y="19493"/>
                  <a:pt x="47819" y="19505"/>
                  <a:pt x="47705" y="19530"/>
                </a:cubicBezTo>
                <a:cubicBezTo>
                  <a:pt x="46952" y="19713"/>
                  <a:pt x="46381" y="20284"/>
                  <a:pt x="45879" y="20877"/>
                </a:cubicBezTo>
                <a:cubicBezTo>
                  <a:pt x="43323" y="23867"/>
                  <a:pt x="41999" y="27884"/>
                  <a:pt x="42273" y="31833"/>
                </a:cubicBezTo>
                <a:cubicBezTo>
                  <a:pt x="40812" y="27405"/>
                  <a:pt x="40401" y="22657"/>
                  <a:pt x="41109" y="18047"/>
                </a:cubicBezTo>
                <a:lnTo>
                  <a:pt x="41109" y="18047"/>
                </a:lnTo>
                <a:cubicBezTo>
                  <a:pt x="39808" y="18960"/>
                  <a:pt x="39214" y="20649"/>
                  <a:pt x="39191" y="22247"/>
                </a:cubicBezTo>
                <a:cubicBezTo>
                  <a:pt x="39169" y="23821"/>
                  <a:pt x="39625" y="25374"/>
                  <a:pt x="40036" y="26926"/>
                </a:cubicBezTo>
                <a:cubicBezTo>
                  <a:pt x="42159" y="34892"/>
                  <a:pt x="41748" y="41899"/>
                  <a:pt x="37343" y="48998"/>
                </a:cubicBezTo>
                <a:cubicBezTo>
                  <a:pt x="37525" y="45346"/>
                  <a:pt x="36749" y="41671"/>
                  <a:pt x="35129" y="38407"/>
                </a:cubicBezTo>
                <a:cubicBezTo>
                  <a:pt x="34307" y="36763"/>
                  <a:pt x="33280" y="35234"/>
                  <a:pt x="32527" y="33545"/>
                </a:cubicBezTo>
                <a:cubicBezTo>
                  <a:pt x="30267" y="28409"/>
                  <a:pt x="32002" y="23685"/>
                  <a:pt x="33371" y="18663"/>
                </a:cubicBezTo>
                <a:cubicBezTo>
                  <a:pt x="34832" y="13322"/>
                  <a:pt x="37868" y="8414"/>
                  <a:pt x="42045" y="4762"/>
                </a:cubicBezTo>
                <a:cubicBezTo>
                  <a:pt x="43825" y="3210"/>
                  <a:pt x="45856" y="1864"/>
                  <a:pt x="48185" y="1430"/>
                </a:cubicBezTo>
                <a:cubicBezTo>
                  <a:pt x="47747" y="467"/>
                  <a:pt x="46664" y="1"/>
                  <a:pt x="455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25"/>
          <p:cNvSpPr/>
          <p:nvPr/>
        </p:nvSpPr>
        <p:spPr>
          <a:xfrm flipH="1">
            <a:off x="-1054412" y="-949875"/>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45" name="Google Shape;1745;p25"/>
          <p:cNvGrpSpPr/>
          <p:nvPr/>
        </p:nvGrpSpPr>
        <p:grpSpPr>
          <a:xfrm>
            <a:off x="2350124" y="4160199"/>
            <a:ext cx="2506462" cy="1803274"/>
            <a:chOff x="4827150" y="2632375"/>
            <a:chExt cx="1863125" cy="1340425"/>
          </a:xfrm>
        </p:grpSpPr>
        <p:sp>
          <p:nvSpPr>
            <p:cNvPr id="1746" name="Google Shape;1746;p25"/>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nvGrpSpPr>
            <p:cNvPr id="1747" name="Google Shape;1747;p25"/>
            <p:cNvGrpSpPr/>
            <p:nvPr/>
          </p:nvGrpSpPr>
          <p:grpSpPr>
            <a:xfrm>
              <a:off x="4827150" y="2632375"/>
              <a:ext cx="1863125" cy="1274825"/>
              <a:chOff x="4827150" y="2632375"/>
              <a:chExt cx="1863125" cy="1274825"/>
            </a:xfrm>
          </p:grpSpPr>
          <p:sp>
            <p:nvSpPr>
              <p:cNvPr id="1748" name="Google Shape;1748;p25"/>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749" name="Google Shape;1749;p25"/>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750" name="Google Shape;1750;p25"/>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751" name="Google Shape;1751;p25"/>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752" name="Google Shape;1752;p25"/>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grpSp>
        <p:nvGrpSpPr>
          <p:cNvPr id="1753" name="Google Shape;1753;p25"/>
          <p:cNvGrpSpPr/>
          <p:nvPr/>
        </p:nvGrpSpPr>
        <p:grpSpPr>
          <a:xfrm>
            <a:off x="5637649" y="3877711"/>
            <a:ext cx="2506462" cy="1803274"/>
            <a:chOff x="4827150" y="2632375"/>
            <a:chExt cx="1863125" cy="1340425"/>
          </a:xfrm>
        </p:grpSpPr>
        <p:sp>
          <p:nvSpPr>
            <p:cNvPr id="1754" name="Google Shape;1754;p25"/>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55" name="Google Shape;1755;p25"/>
            <p:cNvGrpSpPr/>
            <p:nvPr/>
          </p:nvGrpSpPr>
          <p:grpSpPr>
            <a:xfrm>
              <a:off x="4827150" y="2632375"/>
              <a:ext cx="1863125" cy="1274825"/>
              <a:chOff x="4827150" y="2632375"/>
              <a:chExt cx="1863125" cy="1274825"/>
            </a:xfrm>
          </p:grpSpPr>
          <p:sp>
            <p:nvSpPr>
              <p:cNvPr id="1756" name="Google Shape;1756;p25"/>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25"/>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25"/>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25"/>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25"/>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761" name="Google Shape;1761;p25"/>
          <p:cNvGrpSpPr/>
          <p:nvPr/>
        </p:nvGrpSpPr>
        <p:grpSpPr>
          <a:xfrm>
            <a:off x="-642951" y="3238849"/>
            <a:ext cx="2506462" cy="1803274"/>
            <a:chOff x="4827150" y="2632375"/>
            <a:chExt cx="1863125" cy="1340425"/>
          </a:xfrm>
        </p:grpSpPr>
        <p:sp>
          <p:nvSpPr>
            <p:cNvPr id="1762" name="Google Shape;1762;p25"/>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63" name="Google Shape;1763;p25"/>
            <p:cNvGrpSpPr/>
            <p:nvPr/>
          </p:nvGrpSpPr>
          <p:grpSpPr>
            <a:xfrm>
              <a:off x="4827150" y="2632375"/>
              <a:ext cx="1863125" cy="1274825"/>
              <a:chOff x="4827150" y="2632375"/>
              <a:chExt cx="1863125" cy="1274825"/>
            </a:xfrm>
          </p:grpSpPr>
          <p:sp>
            <p:nvSpPr>
              <p:cNvPr id="1764" name="Google Shape;1764;p25"/>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25"/>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25"/>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25"/>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25"/>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769" name="Google Shape;1769;p25"/>
          <p:cNvGrpSpPr/>
          <p:nvPr/>
        </p:nvGrpSpPr>
        <p:grpSpPr>
          <a:xfrm>
            <a:off x="-620751" y="4339638"/>
            <a:ext cx="11015000" cy="855207"/>
            <a:chOff x="-76450" y="4507750"/>
            <a:chExt cx="8187765" cy="635700"/>
          </a:xfrm>
        </p:grpSpPr>
        <p:sp>
          <p:nvSpPr>
            <p:cNvPr id="1770" name="Google Shape;1770;p25"/>
            <p:cNvSpPr/>
            <p:nvPr/>
          </p:nvSpPr>
          <p:spPr>
            <a:xfrm>
              <a:off x="-76450" y="4666175"/>
              <a:ext cx="8187765" cy="475850"/>
            </a:xfrm>
            <a:custGeom>
              <a:rect b="b" l="l" r="r" t="t"/>
              <a:pathLst>
                <a:path extrusionOk="0" h="19034" w="259045">
                  <a:moveTo>
                    <a:pt x="36376" y="0"/>
                  </a:moveTo>
                  <a:cubicBezTo>
                    <a:pt x="35375" y="0"/>
                    <a:pt x="34410" y="272"/>
                    <a:pt x="33462" y="581"/>
                  </a:cubicBezTo>
                  <a:cubicBezTo>
                    <a:pt x="25359" y="3137"/>
                    <a:pt x="18215" y="7999"/>
                    <a:pt x="11002" y="12359"/>
                  </a:cubicBezTo>
                  <a:cubicBezTo>
                    <a:pt x="7327" y="14550"/>
                    <a:pt x="3675" y="16764"/>
                    <a:pt x="0" y="18978"/>
                  </a:cubicBezTo>
                  <a:cubicBezTo>
                    <a:pt x="0" y="18978"/>
                    <a:pt x="37000" y="19024"/>
                    <a:pt x="82902" y="19024"/>
                  </a:cubicBezTo>
                  <a:cubicBezTo>
                    <a:pt x="108170" y="19031"/>
                    <a:pt x="136164" y="19034"/>
                    <a:pt x="162259" y="19034"/>
                  </a:cubicBezTo>
                  <a:cubicBezTo>
                    <a:pt x="214449" y="19034"/>
                    <a:pt x="259045" y="19024"/>
                    <a:pt x="259045" y="19024"/>
                  </a:cubicBezTo>
                  <a:cubicBezTo>
                    <a:pt x="257059" y="19024"/>
                    <a:pt x="254708" y="17654"/>
                    <a:pt x="252768" y="17221"/>
                  </a:cubicBezTo>
                  <a:cubicBezTo>
                    <a:pt x="249435" y="16490"/>
                    <a:pt x="246445" y="15531"/>
                    <a:pt x="243204" y="14322"/>
                  </a:cubicBezTo>
                  <a:cubicBezTo>
                    <a:pt x="237589" y="12222"/>
                    <a:pt x="231906" y="10145"/>
                    <a:pt x="226085" y="8661"/>
                  </a:cubicBezTo>
                  <a:cubicBezTo>
                    <a:pt x="223095" y="7908"/>
                    <a:pt x="218142" y="6333"/>
                    <a:pt x="214170" y="6264"/>
                  </a:cubicBezTo>
                  <a:cubicBezTo>
                    <a:pt x="214086" y="6263"/>
                    <a:pt x="214002" y="6262"/>
                    <a:pt x="213918" y="6262"/>
                  </a:cubicBezTo>
                  <a:cubicBezTo>
                    <a:pt x="212649" y="6262"/>
                    <a:pt x="211506" y="6427"/>
                    <a:pt x="210564" y="6812"/>
                  </a:cubicBezTo>
                  <a:cubicBezTo>
                    <a:pt x="210952" y="6630"/>
                    <a:pt x="211340" y="6447"/>
                    <a:pt x="211751" y="6264"/>
                  </a:cubicBezTo>
                  <a:cubicBezTo>
                    <a:pt x="211543" y="6240"/>
                    <a:pt x="211335" y="6228"/>
                    <a:pt x="211127" y="6228"/>
                  </a:cubicBezTo>
                  <a:cubicBezTo>
                    <a:pt x="210473" y="6228"/>
                    <a:pt x="209824" y="6348"/>
                    <a:pt x="209221" y="6579"/>
                  </a:cubicBezTo>
                  <a:lnTo>
                    <a:pt x="209221" y="6579"/>
                  </a:lnTo>
                  <a:cubicBezTo>
                    <a:pt x="209657" y="6224"/>
                    <a:pt x="209948" y="5688"/>
                    <a:pt x="209948" y="5123"/>
                  </a:cubicBezTo>
                  <a:lnTo>
                    <a:pt x="209948" y="5123"/>
                  </a:lnTo>
                  <a:cubicBezTo>
                    <a:pt x="209194" y="5374"/>
                    <a:pt x="208510" y="5876"/>
                    <a:pt x="208076" y="6538"/>
                  </a:cubicBezTo>
                  <a:cubicBezTo>
                    <a:pt x="208144" y="6082"/>
                    <a:pt x="208213" y="5625"/>
                    <a:pt x="208259" y="5146"/>
                  </a:cubicBezTo>
                  <a:lnTo>
                    <a:pt x="208259" y="5146"/>
                  </a:lnTo>
                  <a:cubicBezTo>
                    <a:pt x="207483" y="5945"/>
                    <a:pt x="206615" y="6630"/>
                    <a:pt x="205702" y="7246"/>
                  </a:cubicBezTo>
                  <a:lnTo>
                    <a:pt x="206136" y="6561"/>
                  </a:lnTo>
                  <a:lnTo>
                    <a:pt x="206136" y="6561"/>
                  </a:lnTo>
                  <a:cubicBezTo>
                    <a:pt x="205040" y="7018"/>
                    <a:pt x="203967" y="7497"/>
                    <a:pt x="202872" y="7976"/>
                  </a:cubicBezTo>
                  <a:cubicBezTo>
                    <a:pt x="203054" y="7725"/>
                    <a:pt x="203260" y="7474"/>
                    <a:pt x="203465" y="7223"/>
                  </a:cubicBezTo>
                  <a:lnTo>
                    <a:pt x="203465" y="7223"/>
                  </a:lnTo>
                  <a:cubicBezTo>
                    <a:pt x="202187" y="7428"/>
                    <a:pt x="200977" y="7908"/>
                    <a:pt x="199927" y="8638"/>
                  </a:cubicBezTo>
                  <a:cubicBezTo>
                    <a:pt x="200224" y="8341"/>
                    <a:pt x="200544" y="8045"/>
                    <a:pt x="200840" y="7748"/>
                  </a:cubicBezTo>
                  <a:cubicBezTo>
                    <a:pt x="200852" y="7520"/>
                    <a:pt x="200669" y="7417"/>
                    <a:pt x="200447" y="7417"/>
                  </a:cubicBezTo>
                  <a:cubicBezTo>
                    <a:pt x="200224" y="7417"/>
                    <a:pt x="199962" y="7520"/>
                    <a:pt x="199813" y="7702"/>
                  </a:cubicBezTo>
                  <a:cubicBezTo>
                    <a:pt x="199523" y="8038"/>
                    <a:pt x="199298" y="8548"/>
                    <a:pt x="198860" y="8548"/>
                  </a:cubicBezTo>
                  <a:cubicBezTo>
                    <a:pt x="198851" y="8548"/>
                    <a:pt x="198841" y="8547"/>
                    <a:pt x="198832" y="8547"/>
                  </a:cubicBezTo>
                  <a:cubicBezTo>
                    <a:pt x="199357" y="8250"/>
                    <a:pt x="199653" y="7588"/>
                    <a:pt x="199494" y="6995"/>
                  </a:cubicBezTo>
                  <a:lnTo>
                    <a:pt x="199494" y="6995"/>
                  </a:lnTo>
                  <a:cubicBezTo>
                    <a:pt x="198946" y="7748"/>
                    <a:pt x="198261" y="8387"/>
                    <a:pt x="197485" y="8889"/>
                  </a:cubicBezTo>
                  <a:cubicBezTo>
                    <a:pt x="197622" y="8341"/>
                    <a:pt x="197736" y="7794"/>
                    <a:pt x="197850" y="7269"/>
                  </a:cubicBezTo>
                  <a:lnTo>
                    <a:pt x="197850" y="7269"/>
                  </a:lnTo>
                  <a:cubicBezTo>
                    <a:pt x="196438" y="9060"/>
                    <a:pt x="194466" y="10761"/>
                    <a:pt x="192249" y="10761"/>
                  </a:cubicBezTo>
                  <a:cubicBezTo>
                    <a:pt x="191528" y="10761"/>
                    <a:pt x="190782" y="10582"/>
                    <a:pt x="190021" y="10168"/>
                  </a:cubicBezTo>
                  <a:lnTo>
                    <a:pt x="190021" y="10168"/>
                  </a:lnTo>
                  <a:cubicBezTo>
                    <a:pt x="190364" y="10829"/>
                    <a:pt x="190866" y="11377"/>
                    <a:pt x="191482" y="11765"/>
                  </a:cubicBezTo>
                  <a:cubicBezTo>
                    <a:pt x="190980" y="11697"/>
                    <a:pt x="190478" y="11605"/>
                    <a:pt x="189976" y="11514"/>
                  </a:cubicBezTo>
                  <a:lnTo>
                    <a:pt x="189976" y="11514"/>
                  </a:lnTo>
                  <a:cubicBezTo>
                    <a:pt x="189998" y="11902"/>
                    <a:pt x="190181" y="12267"/>
                    <a:pt x="190455" y="12541"/>
                  </a:cubicBezTo>
                  <a:cubicBezTo>
                    <a:pt x="190299" y="12403"/>
                    <a:pt x="190091" y="12304"/>
                    <a:pt x="189890" y="12304"/>
                  </a:cubicBezTo>
                  <a:cubicBezTo>
                    <a:pt x="189826" y="12304"/>
                    <a:pt x="189762" y="12314"/>
                    <a:pt x="189702" y="12336"/>
                  </a:cubicBezTo>
                  <a:cubicBezTo>
                    <a:pt x="189451" y="12450"/>
                    <a:pt x="189336" y="12838"/>
                    <a:pt x="189542" y="13021"/>
                  </a:cubicBezTo>
                  <a:cubicBezTo>
                    <a:pt x="188606" y="12564"/>
                    <a:pt x="187670" y="12130"/>
                    <a:pt x="186711" y="11674"/>
                  </a:cubicBezTo>
                  <a:lnTo>
                    <a:pt x="186711" y="11674"/>
                  </a:lnTo>
                  <a:cubicBezTo>
                    <a:pt x="187031" y="12564"/>
                    <a:pt x="187944" y="13203"/>
                    <a:pt x="188880" y="13249"/>
                  </a:cubicBezTo>
                  <a:cubicBezTo>
                    <a:pt x="188289" y="13472"/>
                    <a:pt x="187650" y="13586"/>
                    <a:pt x="187009" y="13586"/>
                  </a:cubicBezTo>
                  <a:cubicBezTo>
                    <a:pt x="186338" y="13586"/>
                    <a:pt x="185665" y="13460"/>
                    <a:pt x="185045" y="13203"/>
                  </a:cubicBezTo>
                  <a:lnTo>
                    <a:pt x="185045" y="13203"/>
                  </a:lnTo>
                  <a:cubicBezTo>
                    <a:pt x="185045" y="13751"/>
                    <a:pt x="185388" y="14253"/>
                    <a:pt x="185890" y="14459"/>
                  </a:cubicBezTo>
                  <a:cubicBezTo>
                    <a:pt x="185699" y="14415"/>
                    <a:pt x="185510" y="14392"/>
                    <a:pt x="185325" y="14392"/>
                  </a:cubicBezTo>
                  <a:cubicBezTo>
                    <a:pt x="184936" y="14392"/>
                    <a:pt x="184564" y="14493"/>
                    <a:pt x="184224" y="14710"/>
                  </a:cubicBezTo>
                  <a:cubicBezTo>
                    <a:pt x="184475" y="14847"/>
                    <a:pt x="184726" y="15006"/>
                    <a:pt x="184977" y="15166"/>
                  </a:cubicBezTo>
                  <a:cubicBezTo>
                    <a:pt x="181188" y="16764"/>
                    <a:pt x="177467" y="18567"/>
                    <a:pt x="173222" y="18567"/>
                  </a:cubicBezTo>
                  <a:cubicBezTo>
                    <a:pt x="170026" y="18567"/>
                    <a:pt x="166237" y="17061"/>
                    <a:pt x="163133" y="16444"/>
                  </a:cubicBezTo>
                  <a:cubicBezTo>
                    <a:pt x="161400" y="16129"/>
                    <a:pt x="158758" y="16058"/>
                    <a:pt x="157152" y="15488"/>
                  </a:cubicBezTo>
                  <a:lnTo>
                    <a:pt x="157152" y="15488"/>
                  </a:lnTo>
                  <a:cubicBezTo>
                    <a:pt x="157243" y="15516"/>
                    <a:pt x="157337" y="15530"/>
                    <a:pt x="157431" y="15530"/>
                  </a:cubicBezTo>
                  <a:cubicBezTo>
                    <a:pt x="157727" y="15530"/>
                    <a:pt x="158023" y="15395"/>
                    <a:pt x="158203" y="15166"/>
                  </a:cubicBezTo>
                  <a:cubicBezTo>
                    <a:pt x="157687" y="14834"/>
                    <a:pt x="157063" y="14659"/>
                    <a:pt x="156444" y="14659"/>
                  </a:cubicBezTo>
                  <a:cubicBezTo>
                    <a:pt x="156401" y="14659"/>
                    <a:pt x="156358" y="14659"/>
                    <a:pt x="156314" y="14661"/>
                  </a:cubicBezTo>
                  <a:lnTo>
                    <a:pt x="156314" y="14661"/>
                  </a:lnTo>
                  <a:cubicBezTo>
                    <a:pt x="156573" y="14569"/>
                    <a:pt x="156808" y="14401"/>
                    <a:pt x="156970" y="14185"/>
                  </a:cubicBezTo>
                  <a:lnTo>
                    <a:pt x="156970" y="14185"/>
                  </a:lnTo>
                  <a:cubicBezTo>
                    <a:pt x="156393" y="14293"/>
                    <a:pt x="155830" y="14473"/>
                    <a:pt x="155303" y="14701"/>
                  </a:cubicBezTo>
                  <a:lnTo>
                    <a:pt x="155303" y="14701"/>
                  </a:lnTo>
                  <a:cubicBezTo>
                    <a:pt x="155686" y="14461"/>
                    <a:pt x="155989" y="14081"/>
                    <a:pt x="156126" y="13637"/>
                  </a:cubicBezTo>
                  <a:lnTo>
                    <a:pt x="156126" y="13637"/>
                  </a:lnTo>
                  <a:cubicBezTo>
                    <a:pt x="155441" y="14116"/>
                    <a:pt x="154665" y="14481"/>
                    <a:pt x="153843" y="14710"/>
                  </a:cubicBezTo>
                  <a:cubicBezTo>
                    <a:pt x="154003" y="14367"/>
                    <a:pt x="154163" y="14025"/>
                    <a:pt x="154300" y="13660"/>
                  </a:cubicBezTo>
                  <a:lnTo>
                    <a:pt x="154300" y="13660"/>
                  </a:lnTo>
                  <a:cubicBezTo>
                    <a:pt x="153546" y="14025"/>
                    <a:pt x="152747" y="14299"/>
                    <a:pt x="151926" y="14504"/>
                  </a:cubicBezTo>
                  <a:cubicBezTo>
                    <a:pt x="152108" y="14322"/>
                    <a:pt x="152268" y="14162"/>
                    <a:pt x="152451" y="13979"/>
                  </a:cubicBezTo>
                  <a:cubicBezTo>
                    <a:pt x="151743" y="13934"/>
                    <a:pt x="151058" y="13888"/>
                    <a:pt x="150351" y="13842"/>
                  </a:cubicBezTo>
                  <a:cubicBezTo>
                    <a:pt x="150784" y="13705"/>
                    <a:pt x="151195" y="13591"/>
                    <a:pt x="151629" y="13477"/>
                  </a:cubicBezTo>
                  <a:cubicBezTo>
                    <a:pt x="151119" y="13323"/>
                    <a:pt x="150585" y="13243"/>
                    <a:pt x="150052" y="13243"/>
                  </a:cubicBezTo>
                  <a:cubicBezTo>
                    <a:pt x="149622" y="13243"/>
                    <a:pt x="149192" y="13295"/>
                    <a:pt x="148777" y="13403"/>
                  </a:cubicBezTo>
                  <a:lnTo>
                    <a:pt x="148777" y="13403"/>
                  </a:lnTo>
                  <a:cubicBezTo>
                    <a:pt x="149174" y="13231"/>
                    <a:pt x="149412" y="12711"/>
                    <a:pt x="149232" y="12313"/>
                  </a:cubicBezTo>
                  <a:cubicBezTo>
                    <a:pt x="149203" y="12312"/>
                    <a:pt x="149173" y="12312"/>
                    <a:pt x="149144" y="12312"/>
                  </a:cubicBezTo>
                  <a:cubicBezTo>
                    <a:pt x="148352" y="12312"/>
                    <a:pt x="147565" y="12606"/>
                    <a:pt x="146927" y="13112"/>
                  </a:cubicBezTo>
                  <a:cubicBezTo>
                    <a:pt x="147087" y="12678"/>
                    <a:pt x="147155" y="12245"/>
                    <a:pt x="147110" y="11788"/>
                  </a:cubicBezTo>
                  <a:lnTo>
                    <a:pt x="147110" y="11788"/>
                  </a:lnTo>
                  <a:cubicBezTo>
                    <a:pt x="146813" y="12267"/>
                    <a:pt x="146402" y="12633"/>
                    <a:pt x="145923" y="12884"/>
                  </a:cubicBezTo>
                  <a:cubicBezTo>
                    <a:pt x="145991" y="12564"/>
                    <a:pt x="146060" y="12222"/>
                    <a:pt x="146128" y="11902"/>
                  </a:cubicBezTo>
                  <a:lnTo>
                    <a:pt x="146128" y="11902"/>
                  </a:lnTo>
                  <a:cubicBezTo>
                    <a:pt x="145512" y="12404"/>
                    <a:pt x="144896" y="12884"/>
                    <a:pt x="144302" y="13386"/>
                  </a:cubicBezTo>
                  <a:cubicBezTo>
                    <a:pt x="144348" y="13043"/>
                    <a:pt x="144416" y="12701"/>
                    <a:pt x="144462" y="12382"/>
                  </a:cubicBezTo>
                  <a:lnTo>
                    <a:pt x="144462" y="12382"/>
                  </a:lnTo>
                  <a:cubicBezTo>
                    <a:pt x="143303" y="12885"/>
                    <a:pt x="142038" y="13136"/>
                    <a:pt x="140770" y="13136"/>
                  </a:cubicBezTo>
                  <a:cubicBezTo>
                    <a:pt x="140715" y="13136"/>
                    <a:pt x="140660" y="13136"/>
                    <a:pt x="140604" y="13135"/>
                  </a:cubicBezTo>
                  <a:cubicBezTo>
                    <a:pt x="140924" y="12952"/>
                    <a:pt x="141243" y="12770"/>
                    <a:pt x="141563" y="12587"/>
                  </a:cubicBezTo>
                  <a:cubicBezTo>
                    <a:pt x="141438" y="12471"/>
                    <a:pt x="141281" y="12393"/>
                    <a:pt x="141115" y="12358"/>
                  </a:cubicBezTo>
                  <a:lnTo>
                    <a:pt x="141115" y="12358"/>
                  </a:lnTo>
                  <a:cubicBezTo>
                    <a:pt x="141571" y="12156"/>
                    <a:pt x="141952" y="11777"/>
                    <a:pt x="142134" y="11309"/>
                  </a:cubicBezTo>
                  <a:cubicBezTo>
                    <a:pt x="141941" y="11277"/>
                    <a:pt x="141745" y="11261"/>
                    <a:pt x="141549" y="11261"/>
                  </a:cubicBezTo>
                  <a:cubicBezTo>
                    <a:pt x="140912" y="11261"/>
                    <a:pt x="140273" y="11428"/>
                    <a:pt x="139714" y="11742"/>
                  </a:cubicBezTo>
                  <a:cubicBezTo>
                    <a:pt x="140262" y="11195"/>
                    <a:pt x="140627" y="10487"/>
                    <a:pt x="140810" y="9757"/>
                  </a:cubicBezTo>
                  <a:lnTo>
                    <a:pt x="140810" y="9757"/>
                  </a:lnTo>
                  <a:cubicBezTo>
                    <a:pt x="139570" y="11190"/>
                    <a:pt x="138047" y="11597"/>
                    <a:pt x="136427" y="11597"/>
                  </a:cubicBezTo>
                  <a:cubicBezTo>
                    <a:pt x="134796" y="11597"/>
                    <a:pt x="133066" y="11184"/>
                    <a:pt x="131429" y="10989"/>
                  </a:cubicBezTo>
                  <a:cubicBezTo>
                    <a:pt x="127571" y="10533"/>
                    <a:pt x="123714" y="10145"/>
                    <a:pt x="119833" y="9871"/>
                  </a:cubicBezTo>
                  <a:cubicBezTo>
                    <a:pt x="119833" y="9871"/>
                    <a:pt x="114690" y="9516"/>
                    <a:pt x="110909" y="9516"/>
                  </a:cubicBezTo>
                  <a:cubicBezTo>
                    <a:pt x="109019" y="9516"/>
                    <a:pt x="107470" y="9604"/>
                    <a:pt x="107074" y="9871"/>
                  </a:cubicBezTo>
                  <a:cubicBezTo>
                    <a:pt x="105887" y="10670"/>
                    <a:pt x="94246" y="13386"/>
                    <a:pt x="94246" y="13386"/>
                  </a:cubicBezTo>
                  <a:cubicBezTo>
                    <a:pt x="94090" y="13423"/>
                    <a:pt x="93915" y="13440"/>
                    <a:pt x="93724" y="13440"/>
                  </a:cubicBezTo>
                  <a:cubicBezTo>
                    <a:pt x="91796" y="13440"/>
                    <a:pt x="88276" y="11701"/>
                    <a:pt x="86759" y="11286"/>
                  </a:cubicBezTo>
                  <a:cubicBezTo>
                    <a:pt x="83610" y="10487"/>
                    <a:pt x="79980" y="9118"/>
                    <a:pt x="76808" y="8866"/>
                  </a:cubicBezTo>
                  <a:cubicBezTo>
                    <a:pt x="76259" y="8827"/>
                    <a:pt x="75711" y="8811"/>
                    <a:pt x="75165" y="8811"/>
                  </a:cubicBezTo>
                  <a:cubicBezTo>
                    <a:pt x="72479" y="8811"/>
                    <a:pt x="69821" y="9205"/>
                    <a:pt x="67159" y="9205"/>
                  </a:cubicBezTo>
                  <a:cubicBezTo>
                    <a:pt x="66579" y="9205"/>
                    <a:pt x="65998" y="9186"/>
                    <a:pt x="65418" y="9140"/>
                  </a:cubicBezTo>
                  <a:cubicBezTo>
                    <a:pt x="61218" y="8821"/>
                    <a:pt x="57292" y="8341"/>
                    <a:pt x="53343" y="6721"/>
                  </a:cubicBezTo>
                  <a:cubicBezTo>
                    <a:pt x="51791" y="6721"/>
                    <a:pt x="48892" y="4507"/>
                    <a:pt x="47409" y="3936"/>
                  </a:cubicBezTo>
                  <a:lnTo>
                    <a:pt x="39785" y="878"/>
                  </a:lnTo>
                  <a:cubicBezTo>
                    <a:pt x="38804" y="467"/>
                    <a:pt x="37776" y="56"/>
                    <a:pt x="36704" y="10"/>
                  </a:cubicBezTo>
                  <a:cubicBezTo>
                    <a:pt x="36594" y="4"/>
                    <a:pt x="36485" y="0"/>
                    <a:pt x="36376" y="0"/>
                  </a:cubicBezTo>
                  <a:close/>
                </a:path>
              </a:pathLst>
            </a:custGeom>
            <a:solidFill>
              <a:srgbClr val="87D7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25"/>
            <p:cNvSpPr/>
            <p:nvPr/>
          </p:nvSpPr>
          <p:spPr>
            <a:xfrm>
              <a:off x="-76450" y="4522050"/>
              <a:ext cx="1987900" cy="621400"/>
            </a:xfrm>
            <a:custGeom>
              <a:rect b="b" l="l" r="r" t="t"/>
              <a:pathLst>
                <a:path extrusionOk="0" h="24856" w="78064">
                  <a:moveTo>
                    <a:pt x="8035" y="0"/>
                  </a:moveTo>
                  <a:lnTo>
                    <a:pt x="0" y="3995"/>
                  </a:lnTo>
                  <a:lnTo>
                    <a:pt x="23" y="24789"/>
                  </a:lnTo>
                  <a:cubicBezTo>
                    <a:pt x="8332" y="24789"/>
                    <a:pt x="16640" y="24743"/>
                    <a:pt x="24949" y="24743"/>
                  </a:cubicBezTo>
                  <a:cubicBezTo>
                    <a:pt x="32664" y="24743"/>
                    <a:pt x="40378" y="24743"/>
                    <a:pt x="48071" y="24766"/>
                  </a:cubicBezTo>
                  <a:cubicBezTo>
                    <a:pt x="54781" y="24766"/>
                    <a:pt x="61469" y="24766"/>
                    <a:pt x="68180" y="24789"/>
                  </a:cubicBezTo>
                  <a:lnTo>
                    <a:pt x="74845" y="24789"/>
                  </a:lnTo>
                  <a:cubicBezTo>
                    <a:pt x="75388" y="24789"/>
                    <a:pt x="76024" y="24855"/>
                    <a:pt x="76634" y="24855"/>
                  </a:cubicBezTo>
                  <a:cubicBezTo>
                    <a:pt x="77153" y="24855"/>
                    <a:pt x="77654" y="24807"/>
                    <a:pt x="78063" y="24629"/>
                  </a:cubicBezTo>
                  <a:cubicBezTo>
                    <a:pt x="77561" y="23282"/>
                    <a:pt x="75803" y="22552"/>
                    <a:pt x="74639" y="21890"/>
                  </a:cubicBezTo>
                  <a:cubicBezTo>
                    <a:pt x="73521" y="21251"/>
                    <a:pt x="72539" y="20178"/>
                    <a:pt x="71307" y="19927"/>
                  </a:cubicBezTo>
                  <a:cubicBezTo>
                    <a:pt x="69823" y="19607"/>
                    <a:pt x="68362" y="19333"/>
                    <a:pt x="66879" y="18991"/>
                  </a:cubicBezTo>
                  <a:cubicBezTo>
                    <a:pt x="65761" y="18728"/>
                    <a:pt x="64601" y="18212"/>
                    <a:pt x="63419" y="18212"/>
                  </a:cubicBezTo>
                  <a:cubicBezTo>
                    <a:pt x="63370" y="18212"/>
                    <a:pt x="63321" y="18213"/>
                    <a:pt x="63272" y="18215"/>
                  </a:cubicBezTo>
                  <a:cubicBezTo>
                    <a:pt x="64094" y="19288"/>
                    <a:pt x="64802" y="20429"/>
                    <a:pt x="65372" y="21639"/>
                  </a:cubicBezTo>
                  <a:cubicBezTo>
                    <a:pt x="63068" y="18546"/>
                    <a:pt x="59994" y="15668"/>
                    <a:pt x="56023" y="15668"/>
                  </a:cubicBezTo>
                  <a:cubicBezTo>
                    <a:pt x="55510" y="15668"/>
                    <a:pt x="54982" y="15717"/>
                    <a:pt x="54439" y="15818"/>
                  </a:cubicBezTo>
                  <a:cubicBezTo>
                    <a:pt x="57566" y="16868"/>
                    <a:pt x="59575" y="19744"/>
                    <a:pt x="61127" y="22506"/>
                  </a:cubicBezTo>
                  <a:cubicBezTo>
                    <a:pt x="57543" y="17736"/>
                    <a:pt x="52179" y="13901"/>
                    <a:pt x="46267" y="12691"/>
                  </a:cubicBezTo>
                  <a:cubicBezTo>
                    <a:pt x="45657" y="12559"/>
                    <a:pt x="45034" y="12463"/>
                    <a:pt x="44408" y="12463"/>
                  </a:cubicBezTo>
                  <a:cubicBezTo>
                    <a:pt x="44168" y="12463"/>
                    <a:pt x="43928" y="12477"/>
                    <a:pt x="43688" y="12509"/>
                  </a:cubicBezTo>
                  <a:cubicBezTo>
                    <a:pt x="42319" y="12668"/>
                    <a:pt x="41086" y="13536"/>
                    <a:pt x="39808" y="14038"/>
                  </a:cubicBezTo>
                  <a:cubicBezTo>
                    <a:pt x="38256" y="14631"/>
                    <a:pt x="36726" y="15339"/>
                    <a:pt x="35288" y="16206"/>
                  </a:cubicBezTo>
                  <a:cubicBezTo>
                    <a:pt x="36247" y="15271"/>
                    <a:pt x="37297" y="14426"/>
                    <a:pt x="38438" y="13718"/>
                  </a:cubicBezTo>
                  <a:cubicBezTo>
                    <a:pt x="37913" y="13308"/>
                    <a:pt x="37229" y="13171"/>
                    <a:pt x="36567" y="13102"/>
                  </a:cubicBezTo>
                  <a:cubicBezTo>
                    <a:pt x="35722" y="12989"/>
                    <a:pt x="34870" y="12903"/>
                    <a:pt x="34022" y="12903"/>
                  </a:cubicBezTo>
                  <a:cubicBezTo>
                    <a:pt x="33336" y="12903"/>
                    <a:pt x="32653" y="12959"/>
                    <a:pt x="31979" y="13102"/>
                  </a:cubicBezTo>
                  <a:cubicBezTo>
                    <a:pt x="29970" y="13536"/>
                    <a:pt x="28190" y="14883"/>
                    <a:pt x="26387" y="15841"/>
                  </a:cubicBezTo>
                  <a:cubicBezTo>
                    <a:pt x="24378" y="16891"/>
                    <a:pt x="22346" y="17941"/>
                    <a:pt x="20383" y="19105"/>
                  </a:cubicBezTo>
                  <a:cubicBezTo>
                    <a:pt x="18557" y="20178"/>
                    <a:pt x="14175" y="22004"/>
                    <a:pt x="13125" y="23830"/>
                  </a:cubicBezTo>
                  <a:cubicBezTo>
                    <a:pt x="14380" y="21639"/>
                    <a:pt x="15841" y="19493"/>
                    <a:pt x="17530" y="17599"/>
                  </a:cubicBezTo>
                  <a:cubicBezTo>
                    <a:pt x="18968" y="15955"/>
                    <a:pt x="20908" y="14791"/>
                    <a:pt x="22552" y="13330"/>
                  </a:cubicBezTo>
                  <a:cubicBezTo>
                    <a:pt x="20269" y="12166"/>
                    <a:pt x="19242" y="11527"/>
                    <a:pt x="17644" y="9176"/>
                  </a:cubicBezTo>
                  <a:cubicBezTo>
                    <a:pt x="16754" y="7875"/>
                    <a:pt x="15864" y="6551"/>
                    <a:pt x="14974" y="5227"/>
                  </a:cubicBezTo>
                  <a:cubicBezTo>
                    <a:pt x="14540" y="4566"/>
                    <a:pt x="13536" y="2283"/>
                    <a:pt x="12828" y="1986"/>
                  </a:cubicBezTo>
                  <a:lnTo>
                    <a:pt x="8035" y="0"/>
                  </a:lnTo>
                  <a:close/>
                </a:path>
              </a:pathLst>
            </a:custGeom>
            <a:solidFill>
              <a:srgbClr val="87D7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25"/>
            <p:cNvSpPr/>
            <p:nvPr/>
          </p:nvSpPr>
          <p:spPr>
            <a:xfrm>
              <a:off x="-19485" y="4507750"/>
              <a:ext cx="1310734" cy="619200"/>
            </a:xfrm>
            <a:custGeom>
              <a:rect b="b" l="l" r="r" t="t"/>
              <a:pathLst>
                <a:path extrusionOk="0" h="24768" w="51472">
                  <a:moveTo>
                    <a:pt x="21092" y="17116"/>
                  </a:moveTo>
                  <a:cubicBezTo>
                    <a:pt x="21084" y="17125"/>
                    <a:pt x="21076" y="17134"/>
                    <a:pt x="21068" y="17144"/>
                  </a:cubicBezTo>
                  <a:cubicBezTo>
                    <a:pt x="21076" y="17134"/>
                    <a:pt x="21084" y="17125"/>
                    <a:pt x="21092" y="17116"/>
                  </a:cubicBezTo>
                  <a:close/>
                  <a:moveTo>
                    <a:pt x="7896" y="1"/>
                  </a:moveTo>
                  <a:cubicBezTo>
                    <a:pt x="7342" y="1"/>
                    <a:pt x="6757" y="94"/>
                    <a:pt x="6140" y="299"/>
                  </a:cubicBezTo>
                  <a:cubicBezTo>
                    <a:pt x="5410" y="550"/>
                    <a:pt x="4702" y="915"/>
                    <a:pt x="4132" y="1485"/>
                  </a:cubicBezTo>
                  <a:cubicBezTo>
                    <a:pt x="4862" y="1965"/>
                    <a:pt x="5570" y="2535"/>
                    <a:pt x="6255" y="3106"/>
                  </a:cubicBezTo>
                  <a:cubicBezTo>
                    <a:pt x="6686" y="2954"/>
                    <a:pt x="7143" y="2881"/>
                    <a:pt x="7601" y="2881"/>
                  </a:cubicBezTo>
                  <a:cubicBezTo>
                    <a:pt x="8450" y="2881"/>
                    <a:pt x="9301" y="3134"/>
                    <a:pt x="9998" y="3608"/>
                  </a:cubicBezTo>
                  <a:cubicBezTo>
                    <a:pt x="9895" y="3354"/>
                    <a:pt x="9752" y="3113"/>
                    <a:pt x="9580" y="2895"/>
                  </a:cubicBezTo>
                  <a:lnTo>
                    <a:pt x="9580" y="2895"/>
                  </a:lnTo>
                  <a:cubicBezTo>
                    <a:pt x="10796" y="3959"/>
                    <a:pt x="11782" y="5286"/>
                    <a:pt x="12440" y="6758"/>
                  </a:cubicBezTo>
                  <a:cubicBezTo>
                    <a:pt x="11481" y="5868"/>
                    <a:pt x="10317" y="5183"/>
                    <a:pt x="9062" y="4795"/>
                  </a:cubicBezTo>
                  <a:cubicBezTo>
                    <a:pt x="8714" y="4672"/>
                    <a:pt x="8366" y="4586"/>
                    <a:pt x="8002" y="4586"/>
                  </a:cubicBezTo>
                  <a:cubicBezTo>
                    <a:pt x="7960" y="4586"/>
                    <a:pt x="7917" y="4587"/>
                    <a:pt x="7875" y="4590"/>
                  </a:cubicBezTo>
                  <a:cubicBezTo>
                    <a:pt x="7396" y="4613"/>
                    <a:pt x="6962" y="4795"/>
                    <a:pt x="6528" y="4955"/>
                  </a:cubicBezTo>
                  <a:cubicBezTo>
                    <a:pt x="5136" y="5526"/>
                    <a:pt x="3721" y="6073"/>
                    <a:pt x="2511" y="6964"/>
                  </a:cubicBezTo>
                  <a:cubicBezTo>
                    <a:pt x="1279" y="7831"/>
                    <a:pt x="274" y="9086"/>
                    <a:pt x="0" y="10570"/>
                  </a:cubicBezTo>
                  <a:cubicBezTo>
                    <a:pt x="893" y="10139"/>
                    <a:pt x="1888" y="9926"/>
                    <a:pt x="2882" y="9926"/>
                  </a:cubicBezTo>
                  <a:cubicBezTo>
                    <a:pt x="4047" y="9926"/>
                    <a:pt x="5211" y="10219"/>
                    <a:pt x="6209" y="10798"/>
                  </a:cubicBezTo>
                  <a:cubicBezTo>
                    <a:pt x="6003" y="11666"/>
                    <a:pt x="5775" y="12533"/>
                    <a:pt x="5547" y="13400"/>
                  </a:cubicBezTo>
                  <a:cubicBezTo>
                    <a:pt x="5561" y="13355"/>
                    <a:pt x="5644" y="13335"/>
                    <a:pt x="5777" y="13335"/>
                  </a:cubicBezTo>
                  <a:cubicBezTo>
                    <a:pt x="6511" y="13335"/>
                    <a:pt x="8756" y="13941"/>
                    <a:pt x="9085" y="14154"/>
                  </a:cubicBezTo>
                  <a:cubicBezTo>
                    <a:pt x="10158" y="14838"/>
                    <a:pt x="11139" y="16368"/>
                    <a:pt x="12052" y="17303"/>
                  </a:cubicBezTo>
                  <a:cubicBezTo>
                    <a:pt x="13536" y="15865"/>
                    <a:pt x="15019" y="14427"/>
                    <a:pt x="16503" y="12989"/>
                  </a:cubicBezTo>
                  <a:lnTo>
                    <a:pt x="16503" y="12989"/>
                  </a:lnTo>
                  <a:cubicBezTo>
                    <a:pt x="16092" y="14359"/>
                    <a:pt x="14814" y="15409"/>
                    <a:pt x="14654" y="16847"/>
                  </a:cubicBezTo>
                  <a:cubicBezTo>
                    <a:pt x="14609" y="17258"/>
                    <a:pt x="14677" y="17669"/>
                    <a:pt x="14586" y="18057"/>
                  </a:cubicBezTo>
                  <a:cubicBezTo>
                    <a:pt x="14494" y="18467"/>
                    <a:pt x="14289" y="18833"/>
                    <a:pt x="14061" y="19198"/>
                  </a:cubicBezTo>
                  <a:cubicBezTo>
                    <a:pt x="12851" y="21138"/>
                    <a:pt x="11481" y="23010"/>
                    <a:pt x="9998" y="24767"/>
                  </a:cubicBezTo>
                  <a:cubicBezTo>
                    <a:pt x="11961" y="22462"/>
                    <a:pt x="14768" y="20476"/>
                    <a:pt x="16868" y="18148"/>
                  </a:cubicBezTo>
                  <a:cubicBezTo>
                    <a:pt x="19105" y="15683"/>
                    <a:pt x="21342" y="13286"/>
                    <a:pt x="24652" y="12350"/>
                  </a:cubicBezTo>
                  <a:lnTo>
                    <a:pt x="24652" y="12350"/>
                  </a:lnTo>
                  <a:cubicBezTo>
                    <a:pt x="23100" y="13012"/>
                    <a:pt x="21707" y="13971"/>
                    <a:pt x="20543" y="15158"/>
                  </a:cubicBezTo>
                  <a:cubicBezTo>
                    <a:pt x="21370" y="14809"/>
                    <a:pt x="22285" y="14622"/>
                    <a:pt x="23206" y="14622"/>
                  </a:cubicBezTo>
                  <a:cubicBezTo>
                    <a:pt x="23429" y="14622"/>
                    <a:pt x="23653" y="14633"/>
                    <a:pt x="23876" y="14656"/>
                  </a:cubicBezTo>
                  <a:cubicBezTo>
                    <a:pt x="22836" y="15356"/>
                    <a:pt x="21908" y="16191"/>
                    <a:pt x="21092" y="17116"/>
                  </a:cubicBezTo>
                  <a:lnTo>
                    <a:pt x="21092" y="17116"/>
                  </a:lnTo>
                  <a:cubicBezTo>
                    <a:pt x="22461" y="15583"/>
                    <a:pt x="26329" y="14832"/>
                    <a:pt x="28167" y="13765"/>
                  </a:cubicBezTo>
                  <a:cubicBezTo>
                    <a:pt x="29694" y="12883"/>
                    <a:pt x="31376" y="12473"/>
                    <a:pt x="33091" y="12473"/>
                  </a:cubicBezTo>
                  <a:cubicBezTo>
                    <a:pt x="34171" y="12473"/>
                    <a:pt x="35263" y="12635"/>
                    <a:pt x="36338" y="12944"/>
                  </a:cubicBezTo>
                  <a:cubicBezTo>
                    <a:pt x="36338" y="13319"/>
                    <a:pt x="36801" y="13455"/>
                    <a:pt x="37206" y="13455"/>
                  </a:cubicBezTo>
                  <a:cubicBezTo>
                    <a:pt x="37269" y="13455"/>
                    <a:pt x="37330" y="13452"/>
                    <a:pt x="37388" y="13446"/>
                  </a:cubicBezTo>
                  <a:cubicBezTo>
                    <a:pt x="39184" y="13264"/>
                    <a:pt x="41041" y="12822"/>
                    <a:pt x="42852" y="12822"/>
                  </a:cubicBezTo>
                  <a:cubicBezTo>
                    <a:pt x="43986" y="12822"/>
                    <a:pt x="45103" y="12996"/>
                    <a:pt x="46176" y="13514"/>
                  </a:cubicBezTo>
                  <a:cubicBezTo>
                    <a:pt x="47934" y="14359"/>
                    <a:pt x="49554" y="15591"/>
                    <a:pt x="51471" y="16002"/>
                  </a:cubicBezTo>
                  <a:cubicBezTo>
                    <a:pt x="49212" y="13880"/>
                    <a:pt x="46427" y="12442"/>
                    <a:pt x="43688" y="11026"/>
                  </a:cubicBezTo>
                  <a:cubicBezTo>
                    <a:pt x="41493" y="9888"/>
                    <a:pt x="38880" y="9107"/>
                    <a:pt x="36316" y="9107"/>
                  </a:cubicBezTo>
                  <a:cubicBezTo>
                    <a:pt x="35334" y="9107"/>
                    <a:pt x="34359" y="9221"/>
                    <a:pt x="33417" y="9474"/>
                  </a:cubicBezTo>
                  <a:cubicBezTo>
                    <a:pt x="30678" y="10205"/>
                    <a:pt x="28327" y="12008"/>
                    <a:pt x="25633" y="12944"/>
                  </a:cubicBezTo>
                  <a:cubicBezTo>
                    <a:pt x="27939" y="11232"/>
                    <a:pt x="30472" y="9862"/>
                    <a:pt x="33143" y="8835"/>
                  </a:cubicBezTo>
                  <a:lnTo>
                    <a:pt x="33143" y="8835"/>
                  </a:lnTo>
                  <a:cubicBezTo>
                    <a:pt x="30472" y="8995"/>
                    <a:pt x="27824" y="9657"/>
                    <a:pt x="25382" y="10798"/>
                  </a:cubicBezTo>
                  <a:cubicBezTo>
                    <a:pt x="24097" y="11407"/>
                    <a:pt x="22635" y="12282"/>
                    <a:pt x="21148" y="12282"/>
                  </a:cubicBezTo>
                  <a:cubicBezTo>
                    <a:pt x="21129" y="12282"/>
                    <a:pt x="21110" y="12282"/>
                    <a:pt x="21091" y="12282"/>
                  </a:cubicBezTo>
                  <a:cubicBezTo>
                    <a:pt x="20996" y="12282"/>
                    <a:pt x="19062" y="11886"/>
                    <a:pt x="18499" y="11886"/>
                  </a:cubicBezTo>
                  <a:cubicBezTo>
                    <a:pt x="18389" y="11886"/>
                    <a:pt x="18332" y="11901"/>
                    <a:pt x="18350" y="11937"/>
                  </a:cubicBezTo>
                  <a:lnTo>
                    <a:pt x="18350" y="11937"/>
                  </a:lnTo>
                  <a:cubicBezTo>
                    <a:pt x="17278" y="10020"/>
                    <a:pt x="16183" y="8127"/>
                    <a:pt x="15088" y="6210"/>
                  </a:cubicBezTo>
                  <a:cubicBezTo>
                    <a:pt x="13482" y="3391"/>
                    <a:pt x="11239" y="1"/>
                    <a:pt x="7896" y="1"/>
                  </a:cubicBezTo>
                  <a:close/>
                </a:path>
              </a:pathLst>
            </a:custGeom>
            <a:solidFill>
              <a:srgbClr val="87D7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25"/>
            <p:cNvSpPr/>
            <p:nvPr/>
          </p:nvSpPr>
          <p:spPr>
            <a:xfrm>
              <a:off x="1913350" y="4597950"/>
              <a:ext cx="1545300" cy="488525"/>
            </a:xfrm>
            <a:custGeom>
              <a:rect b="b" l="l" r="r" t="t"/>
              <a:pathLst>
                <a:path extrusionOk="0" h="19541" w="61812">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4" name="Google Shape;1774;p25"/>
          <p:cNvSpPr/>
          <p:nvPr/>
        </p:nvSpPr>
        <p:spPr>
          <a:xfrm>
            <a:off x="372802" y="4070352"/>
            <a:ext cx="1366275" cy="1268078"/>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25"/>
          <p:cNvSpPr/>
          <p:nvPr/>
        </p:nvSpPr>
        <p:spPr>
          <a:xfrm>
            <a:off x="112048" y="4553481"/>
            <a:ext cx="1224300" cy="681357"/>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76" name="Google Shape;1776;p25"/>
          <p:cNvGrpSpPr/>
          <p:nvPr/>
        </p:nvGrpSpPr>
        <p:grpSpPr>
          <a:xfrm>
            <a:off x="4659038" y="4551950"/>
            <a:ext cx="455375" cy="717975"/>
            <a:chOff x="5412050" y="3125375"/>
            <a:chExt cx="455375" cy="717975"/>
          </a:xfrm>
        </p:grpSpPr>
        <p:sp>
          <p:nvSpPr>
            <p:cNvPr id="1777" name="Google Shape;1777;p25"/>
            <p:cNvSpPr/>
            <p:nvPr/>
          </p:nvSpPr>
          <p:spPr>
            <a:xfrm>
              <a:off x="5418325" y="3634100"/>
              <a:ext cx="251100" cy="209250"/>
            </a:xfrm>
            <a:custGeom>
              <a:rect b="b" l="l" r="r" t="t"/>
              <a:pathLst>
                <a:path extrusionOk="0" h="8370" w="10044">
                  <a:moveTo>
                    <a:pt x="1155" y="0"/>
                  </a:moveTo>
                  <a:cubicBezTo>
                    <a:pt x="1013" y="0"/>
                    <a:pt x="871" y="30"/>
                    <a:pt x="731" y="104"/>
                  </a:cubicBezTo>
                  <a:cubicBezTo>
                    <a:pt x="251" y="332"/>
                    <a:pt x="0" y="994"/>
                    <a:pt x="0" y="1542"/>
                  </a:cubicBezTo>
                  <a:cubicBezTo>
                    <a:pt x="23" y="2090"/>
                    <a:pt x="251" y="2569"/>
                    <a:pt x="479" y="3026"/>
                  </a:cubicBezTo>
                  <a:cubicBezTo>
                    <a:pt x="1529" y="5011"/>
                    <a:pt x="2830" y="6449"/>
                    <a:pt x="4405" y="7340"/>
                  </a:cubicBezTo>
                  <a:cubicBezTo>
                    <a:pt x="5634" y="8026"/>
                    <a:pt x="7063" y="8369"/>
                    <a:pt x="8704" y="8369"/>
                  </a:cubicBezTo>
                  <a:cubicBezTo>
                    <a:pt x="9136" y="8369"/>
                    <a:pt x="9582" y="8346"/>
                    <a:pt x="10043" y="8298"/>
                  </a:cubicBezTo>
                  <a:cubicBezTo>
                    <a:pt x="6962" y="6084"/>
                    <a:pt x="5341" y="1747"/>
                    <a:pt x="1872" y="195"/>
                  </a:cubicBezTo>
                  <a:cubicBezTo>
                    <a:pt x="1653" y="93"/>
                    <a:pt x="1406" y="0"/>
                    <a:pt x="115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25"/>
            <p:cNvSpPr/>
            <p:nvPr/>
          </p:nvSpPr>
          <p:spPr>
            <a:xfrm>
              <a:off x="5451975" y="3544550"/>
              <a:ext cx="206025" cy="171700"/>
            </a:xfrm>
            <a:custGeom>
              <a:rect b="b" l="l" r="r" t="t"/>
              <a:pathLst>
                <a:path extrusionOk="0" h="6868" w="8241">
                  <a:moveTo>
                    <a:pt x="956" y="1"/>
                  </a:moveTo>
                  <a:cubicBezTo>
                    <a:pt x="844" y="1"/>
                    <a:pt x="730" y="23"/>
                    <a:pt x="617" y="80"/>
                  </a:cubicBezTo>
                  <a:cubicBezTo>
                    <a:pt x="229" y="285"/>
                    <a:pt x="1" y="810"/>
                    <a:pt x="24" y="1266"/>
                  </a:cubicBezTo>
                  <a:cubicBezTo>
                    <a:pt x="24" y="1723"/>
                    <a:pt x="206" y="2111"/>
                    <a:pt x="412" y="2476"/>
                  </a:cubicBezTo>
                  <a:cubicBezTo>
                    <a:pt x="1279" y="4120"/>
                    <a:pt x="2329" y="5306"/>
                    <a:pt x="3630" y="6014"/>
                  </a:cubicBezTo>
                  <a:cubicBezTo>
                    <a:pt x="4651" y="6579"/>
                    <a:pt x="5818" y="6868"/>
                    <a:pt x="7178" y="6868"/>
                  </a:cubicBezTo>
                  <a:cubicBezTo>
                    <a:pt x="7520" y="6868"/>
                    <a:pt x="7874" y="6850"/>
                    <a:pt x="8241" y="6813"/>
                  </a:cubicBezTo>
                  <a:cubicBezTo>
                    <a:pt x="5707" y="4987"/>
                    <a:pt x="4383" y="1449"/>
                    <a:pt x="1553" y="148"/>
                  </a:cubicBezTo>
                  <a:cubicBezTo>
                    <a:pt x="1361" y="74"/>
                    <a:pt x="1160" y="1"/>
                    <a:pt x="95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25"/>
            <p:cNvSpPr/>
            <p:nvPr/>
          </p:nvSpPr>
          <p:spPr>
            <a:xfrm>
              <a:off x="5442850" y="3421875"/>
              <a:ext cx="206025" cy="171700"/>
            </a:xfrm>
            <a:custGeom>
              <a:rect b="b" l="l" r="r" t="t"/>
              <a:pathLst>
                <a:path extrusionOk="0" h="6868" w="8241">
                  <a:moveTo>
                    <a:pt x="946" y="0"/>
                  </a:moveTo>
                  <a:cubicBezTo>
                    <a:pt x="833" y="0"/>
                    <a:pt x="722" y="22"/>
                    <a:pt x="617" y="79"/>
                  </a:cubicBezTo>
                  <a:cubicBezTo>
                    <a:pt x="229" y="285"/>
                    <a:pt x="1" y="809"/>
                    <a:pt x="1" y="1266"/>
                  </a:cubicBezTo>
                  <a:cubicBezTo>
                    <a:pt x="23" y="1722"/>
                    <a:pt x="206" y="2111"/>
                    <a:pt x="411" y="2476"/>
                  </a:cubicBezTo>
                  <a:cubicBezTo>
                    <a:pt x="1279" y="4119"/>
                    <a:pt x="2329" y="5306"/>
                    <a:pt x="3630" y="6014"/>
                  </a:cubicBezTo>
                  <a:cubicBezTo>
                    <a:pt x="4651" y="6579"/>
                    <a:pt x="5818" y="6867"/>
                    <a:pt x="7177" y="6867"/>
                  </a:cubicBezTo>
                  <a:cubicBezTo>
                    <a:pt x="7519" y="6867"/>
                    <a:pt x="7874" y="6849"/>
                    <a:pt x="8241" y="6813"/>
                  </a:cubicBezTo>
                  <a:cubicBezTo>
                    <a:pt x="5707" y="4987"/>
                    <a:pt x="4383" y="1449"/>
                    <a:pt x="1553" y="148"/>
                  </a:cubicBezTo>
                  <a:cubicBezTo>
                    <a:pt x="1361" y="74"/>
                    <a:pt x="1151" y="0"/>
                    <a:pt x="94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25"/>
            <p:cNvSpPr/>
            <p:nvPr/>
          </p:nvSpPr>
          <p:spPr>
            <a:xfrm>
              <a:off x="5412050" y="3296900"/>
              <a:ext cx="206000" cy="171700"/>
            </a:xfrm>
            <a:custGeom>
              <a:rect b="b" l="l" r="r" t="t"/>
              <a:pathLst>
                <a:path extrusionOk="0" h="6868" w="8240">
                  <a:moveTo>
                    <a:pt x="939" y="0"/>
                  </a:moveTo>
                  <a:cubicBezTo>
                    <a:pt x="823" y="0"/>
                    <a:pt x="707" y="23"/>
                    <a:pt x="594" y="79"/>
                  </a:cubicBezTo>
                  <a:cubicBezTo>
                    <a:pt x="205" y="285"/>
                    <a:pt x="0" y="810"/>
                    <a:pt x="0" y="1266"/>
                  </a:cubicBezTo>
                  <a:cubicBezTo>
                    <a:pt x="23" y="1723"/>
                    <a:pt x="205" y="2111"/>
                    <a:pt x="388" y="2476"/>
                  </a:cubicBezTo>
                  <a:cubicBezTo>
                    <a:pt x="1255" y="4119"/>
                    <a:pt x="2305" y="5284"/>
                    <a:pt x="3606" y="6014"/>
                  </a:cubicBezTo>
                  <a:cubicBezTo>
                    <a:pt x="4628" y="6579"/>
                    <a:pt x="5809" y="6868"/>
                    <a:pt x="7174" y="6868"/>
                  </a:cubicBezTo>
                  <a:cubicBezTo>
                    <a:pt x="7518" y="6868"/>
                    <a:pt x="7873" y="6850"/>
                    <a:pt x="8240" y="6813"/>
                  </a:cubicBezTo>
                  <a:cubicBezTo>
                    <a:pt x="5706" y="4987"/>
                    <a:pt x="4383" y="1449"/>
                    <a:pt x="1552" y="148"/>
                  </a:cubicBezTo>
                  <a:cubicBezTo>
                    <a:pt x="1361" y="74"/>
                    <a:pt x="1150" y="0"/>
                    <a:pt x="93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25"/>
            <p:cNvSpPr/>
            <p:nvPr/>
          </p:nvSpPr>
          <p:spPr>
            <a:xfrm>
              <a:off x="5449125" y="3229575"/>
              <a:ext cx="121000" cy="138950"/>
            </a:xfrm>
            <a:custGeom>
              <a:rect b="b" l="l" r="r" t="t"/>
              <a:pathLst>
                <a:path extrusionOk="0" h="5558" w="4840">
                  <a:moveTo>
                    <a:pt x="820" y="0"/>
                  </a:moveTo>
                  <a:cubicBezTo>
                    <a:pt x="784" y="0"/>
                    <a:pt x="747" y="4"/>
                    <a:pt x="708" y="10"/>
                  </a:cubicBezTo>
                  <a:cubicBezTo>
                    <a:pt x="412" y="79"/>
                    <a:pt x="160" y="399"/>
                    <a:pt x="69" y="695"/>
                  </a:cubicBezTo>
                  <a:cubicBezTo>
                    <a:pt x="1" y="992"/>
                    <a:pt x="69" y="1289"/>
                    <a:pt x="138" y="1540"/>
                  </a:cubicBezTo>
                  <a:cubicBezTo>
                    <a:pt x="434" y="2750"/>
                    <a:pt x="959" y="3685"/>
                    <a:pt x="1735" y="4347"/>
                  </a:cubicBezTo>
                  <a:cubicBezTo>
                    <a:pt x="2511" y="5009"/>
                    <a:pt x="3516" y="5397"/>
                    <a:pt x="4840" y="5557"/>
                  </a:cubicBezTo>
                  <a:cubicBezTo>
                    <a:pt x="3402" y="3982"/>
                    <a:pt x="3105" y="1471"/>
                    <a:pt x="1347" y="216"/>
                  </a:cubicBezTo>
                  <a:cubicBezTo>
                    <a:pt x="1193" y="100"/>
                    <a:pt x="1022" y="0"/>
                    <a:pt x="82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25"/>
            <p:cNvSpPr/>
            <p:nvPr/>
          </p:nvSpPr>
          <p:spPr>
            <a:xfrm>
              <a:off x="5458825" y="3184650"/>
              <a:ext cx="103325" cy="113675"/>
            </a:xfrm>
            <a:custGeom>
              <a:rect b="b" l="l" r="r" t="t"/>
              <a:pathLst>
                <a:path extrusionOk="0" h="4547" w="4133">
                  <a:moveTo>
                    <a:pt x="756" y="1"/>
                  </a:moveTo>
                  <a:cubicBezTo>
                    <a:pt x="733" y="1"/>
                    <a:pt x="709" y="2"/>
                    <a:pt x="685" y="4"/>
                  </a:cubicBezTo>
                  <a:cubicBezTo>
                    <a:pt x="412" y="50"/>
                    <a:pt x="161" y="301"/>
                    <a:pt x="69" y="552"/>
                  </a:cubicBezTo>
                  <a:cubicBezTo>
                    <a:pt x="1" y="780"/>
                    <a:pt x="24" y="1009"/>
                    <a:pt x="69" y="1214"/>
                  </a:cubicBezTo>
                  <a:cubicBezTo>
                    <a:pt x="297" y="2196"/>
                    <a:pt x="708" y="2949"/>
                    <a:pt x="1393" y="3497"/>
                  </a:cubicBezTo>
                  <a:cubicBezTo>
                    <a:pt x="2055" y="4044"/>
                    <a:pt x="2945" y="4387"/>
                    <a:pt x="4132" y="4547"/>
                  </a:cubicBezTo>
                  <a:cubicBezTo>
                    <a:pt x="2900" y="3245"/>
                    <a:pt x="2785" y="1237"/>
                    <a:pt x="1256" y="187"/>
                  </a:cubicBezTo>
                  <a:cubicBezTo>
                    <a:pt x="1133" y="85"/>
                    <a:pt x="956" y="1"/>
                    <a:pt x="75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25"/>
            <p:cNvSpPr/>
            <p:nvPr/>
          </p:nvSpPr>
          <p:spPr>
            <a:xfrm>
              <a:off x="5483950" y="3125375"/>
              <a:ext cx="79325" cy="166675"/>
            </a:xfrm>
            <a:custGeom>
              <a:rect b="b" l="l" r="r" t="t"/>
              <a:pathLst>
                <a:path extrusionOk="0" h="6667" w="3173">
                  <a:moveTo>
                    <a:pt x="437" y="0"/>
                  </a:moveTo>
                  <a:cubicBezTo>
                    <a:pt x="293" y="0"/>
                    <a:pt x="159" y="52"/>
                    <a:pt x="91" y="161"/>
                  </a:cubicBezTo>
                  <a:cubicBezTo>
                    <a:pt x="0" y="321"/>
                    <a:pt x="23" y="572"/>
                    <a:pt x="69" y="778"/>
                  </a:cubicBezTo>
                  <a:cubicBezTo>
                    <a:pt x="525" y="2900"/>
                    <a:pt x="2214" y="4612"/>
                    <a:pt x="2967" y="6666"/>
                  </a:cubicBezTo>
                  <a:cubicBezTo>
                    <a:pt x="3173" y="5548"/>
                    <a:pt x="3150" y="4521"/>
                    <a:pt x="2876" y="3517"/>
                  </a:cubicBezTo>
                  <a:cubicBezTo>
                    <a:pt x="2602" y="2535"/>
                    <a:pt x="2077" y="1576"/>
                    <a:pt x="1301" y="618"/>
                  </a:cubicBezTo>
                  <a:cubicBezTo>
                    <a:pt x="1141" y="412"/>
                    <a:pt x="959" y="184"/>
                    <a:pt x="730" y="70"/>
                  </a:cubicBezTo>
                  <a:cubicBezTo>
                    <a:pt x="638" y="24"/>
                    <a:pt x="535" y="0"/>
                    <a:pt x="43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25"/>
            <p:cNvSpPr/>
            <p:nvPr/>
          </p:nvSpPr>
          <p:spPr>
            <a:xfrm>
              <a:off x="5582650" y="3157625"/>
              <a:ext cx="81050" cy="198900"/>
            </a:xfrm>
            <a:custGeom>
              <a:rect b="b" l="l" r="r" t="t"/>
              <a:pathLst>
                <a:path extrusionOk="0" h="7956" w="3242">
                  <a:moveTo>
                    <a:pt x="2730" y="0"/>
                  </a:moveTo>
                  <a:cubicBezTo>
                    <a:pt x="2703" y="0"/>
                    <a:pt x="2676" y="4"/>
                    <a:pt x="2649" y="13"/>
                  </a:cubicBezTo>
                  <a:cubicBezTo>
                    <a:pt x="2466" y="81"/>
                    <a:pt x="2306" y="309"/>
                    <a:pt x="2192" y="537"/>
                  </a:cubicBezTo>
                  <a:cubicBezTo>
                    <a:pt x="982" y="2729"/>
                    <a:pt x="959" y="5582"/>
                    <a:pt x="1" y="7956"/>
                  </a:cubicBezTo>
                  <a:cubicBezTo>
                    <a:pt x="959" y="7180"/>
                    <a:pt x="1667" y="6289"/>
                    <a:pt x="2192" y="5217"/>
                  </a:cubicBezTo>
                  <a:cubicBezTo>
                    <a:pt x="2717" y="4121"/>
                    <a:pt x="3037" y="2866"/>
                    <a:pt x="3196" y="1428"/>
                  </a:cubicBezTo>
                  <a:cubicBezTo>
                    <a:pt x="3219" y="1085"/>
                    <a:pt x="3242" y="766"/>
                    <a:pt x="3174" y="469"/>
                  </a:cubicBezTo>
                  <a:cubicBezTo>
                    <a:pt x="3093" y="208"/>
                    <a:pt x="2925" y="0"/>
                    <a:pt x="273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25"/>
            <p:cNvSpPr/>
            <p:nvPr/>
          </p:nvSpPr>
          <p:spPr>
            <a:xfrm>
              <a:off x="5602050" y="3191750"/>
              <a:ext cx="122150" cy="264650"/>
            </a:xfrm>
            <a:custGeom>
              <a:rect b="b" l="l" r="r" t="t"/>
              <a:pathLst>
                <a:path extrusionOk="0" h="10586" w="4886">
                  <a:moveTo>
                    <a:pt x="4121" y="0"/>
                  </a:moveTo>
                  <a:cubicBezTo>
                    <a:pt x="4080" y="0"/>
                    <a:pt x="4038" y="6"/>
                    <a:pt x="3995" y="17"/>
                  </a:cubicBezTo>
                  <a:cubicBezTo>
                    <a:pt x="3699" y="108"/>
                    <a:pt x="3470" y="405"/>
                    <a:pt x="3288" y="702"/>
                  </a:cubicBezTo>
                  <a:cubicBezTo>
                    <a:pt x="1485" y="3623"/>
                    <a:pt x="1439" y="7412"/>
                    <a:pt x="1" y="10585"/>
                  </a:cubicBezTo>
                  <a:cubicBezTo>
                    <a:pt x="1439" y="9535"/>
                    <a:pt x="2534" y="8303"/>
                    <a:pt x="3311" y="6887"/>
                  </a:cubicBezTo>
                  <a:cubicBezTo>
                    <a:pt x="4109" y="5427"/>
                    <a:pt x="4589" y="3760"/>
                    <a:pt x="4794" y="1843"/>
                  </a:cubicBezTo>
                  <a:cubicBezTo>
                    <a:pt x="4840" y="1409"/>
                    <a:pt x="4885" y="976"/>
                    <a:pt x="4771" y="588"/>
                  </a:cubicBezTo>
                  <a:cubicBezTo>
                    <a:pt x="4671" y="268"/>
                    <a:pt x="4414" y="0"/>
                    <a:pt x="41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25"/>
            <p:cNvSpPr/>
            <p:nvPr/>
          </p:nvSpPr>
          <p:spPr>
            <a:xfrm>
              <a:off x="5634575" y="3312775"/>
              <a:ext cx="124425" cy="311375"/>
            </a:xfrm>
            <a:custGeom>
              <a:rect b="b" l="l" r="r" t="t"/>
              <a:pathLst>
                <a:path extrusionOk="0" h="12455" w="4977">
                  <a:moveTo>
                    <a:pt x="4175" y="0"/>
                  </a:moveTo>
                  <a:cubicBezTo>
                    <a:pt x="4139" y="0"/>
                    <a:pt x="4101" y="5"/>
                    <a:pt x="4064" y="15"/>
                  </a:cubicBezTo>
                  <a:cubicBezTo>
                    <a:pt x="3767" y="106"/>
                    <a:pt x="3539" y="471"/>
                    <a:pt x="3356" y="814"/>
                  </a:cubicBezTo>
                  <a:cubicBezTo>
                    <a:pt x="1507" y="4238"/>
                    <a:pt x="1462" y="8734"/>
                    <a:pt x="1" y="12455"/>
                  </a:cubicBezTo>
                  <a:cubicBezTo>
                    <a:pt x="1462" y="11245"/>
                    <a:pt x="2557" y="9830"/>
                    <a:pt x="3356" y="8141"/>
                  </a:cubicBezTo>
                  <a:cubicBezTo>
                    <a:pt x="4178" y="6452"/>
                    <a:pt x="4657" y="4489"/>
                    <a:pt x="4886" y="2206"/>
                  </a:cubicBezTo>
                  <a:cubicBezTo>
                    <a:pt x="4931" y="1704"/>
                    <a:pt x="4977" y="1179"/>
                    <a:pt x="4863" y="723"/>
                  </a:cubicBezTo>
                  <a:cubicBezTo>
                    <a:pt x="4741" y="316"/>
                    <a:pt x="4474" y="0"/>
                    <a:pt x="41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25"/>
            <p:cNvSpPr/>
            <p:nvPr/>
          </p:nvSpPr>
          <p:spPr>
            <a:xfrm>
              <a:off x="5647700" y="3358775"/>
              <a:ext cx="198625" cy="356675"/>
            </a:xfrm>
            <a:custGeom>
              <a:rect b="b" l="l" r="r" t="t"/>
              <a:pathLst>
                <a:path extrusionOk="0" h="14267" w="7945">
                  <a:moveTo>
                    <a:pt x="7238" y="0"/>
                  </a:moveTo>
                  <a:cubicBezTo>
                    <a:pt x="7230" y="0"/>
                    <a:pt x="7222" y="1"/>
                    <a:pt x="7214" y="1"/>
                  </a:cubicBezTo>
                  <a:cubicBezTo>
                    <a:pt x="6871" y="24"/>
                    <a:pt x="6529" y="412"/>
                    <a:pt x="6255" y="777"/>
                  </a:cubicBezTo>
                  <a:cubicBezTo>
                    <a:pt x="3493" y="4498"/>
                    <a:pt x="2420" y="10090"/>
                    <a:pt x="1" y="14267"/>
                  </a:cubicBezTo>
                  <a:cubicBezTo>
                    <a:pt x="1873" y="13194"/>
                    <a:pt x="3402" y="11756"/>
                    <a:pt x="4634" y="9907"/>
                  </a:cubicBezTo>
                  <a:cubicBezTo>
                    <a:pt x="5890" y="8013"/>
                    <a:pt x="6871" y="5730"/>
                    <a:pt x="7602" y="2968"/>
                  </a:cubicBezTo>
                  <a:cubicBezTo>
                    <a:pt x="7784" y="2352"/>
                    <a:pt x="7944" y="1713"/>
                    <a:pt x="7898" y="1097"/>
                  </a:cubicBezTo>
                  <a:cubicBezTo>
                    <a:pt x="7876" y="516"/>
                    <a:pt x="7613" y="0"/>
                    <a:pt x="723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25"/>
            <p:cNvSpPr/>
            <p:nvPr/>
          </p:nvSpPr>
          <p:spPr>
            <a:xfrm>
              <a:off x="5669400" y="3484300"/>
              <a:ext cx="198025" cy="356700"/>
            </a:xfrm>
            <a:custGeom>
              <a:rect b="b" l="l" r="r" t="t"/>
              <a:pathLst>
                <a:path extrusionOk="0" h="14268" w="7921">
                  <a:moveTo>
                    <a:pt x="7216" y="1"/>
                  </a:moveTo>
                  <a:cubicBezTo>
                    <a:pt x="7207" y="1"/>
                    <a:pt x="7199" y="1"/>
                    <a:pt x="7190" y="2"/>
                  </a:cubicBezTo>
                  <a:cubicBezTo>
                    <a:pt x="6848" y="24"/>
                    <a:pt x="6528" y="412"/>
                    <a:pt x="6254" y="778"/>
                  </a:cubicBezTo>
                  <a:cubicBezTo>
                    <a:pt x="3470" y="4498"/>
                    <a:pt x="2420" y="10067"/>
                    <a:pt x="0" y="14267"/>
                  </a:cubicBezTo>
                  <a:cubicBezTo>
                    <a:pt x="1849" y="13195"/>
                    <a:pt x="3378" y="11757"/>
                    <a:pt x="4634" y="9908"/>
                  </a:cubicBezTo>
                  <a:cubicBezTo>
                    <a:pt x="5889" y="8013"/>
                    <a:pt x="6848" y="5731"/>
                    <a:pt x="7601" y="2969"/>
                  </a:cubicBezTo>
                  <a:cubicBezTo>
                    <a:pt x="7761" y="2353"/>
                    <a:pt x="7921" y="1713"/>
                    <a:pt x="7898" y="1097"/>
                  </a:cubicBezTo>
                  <a:cubicBezTo>
                    <a:pt x="7875" y="516"/>
                    <a:pt x="7613" y="1"/>
                    <a:pt x="72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89" name="Google Shape;1789;p25"/>
          <p:cNvSpPr/>
          <p:nvPr/>
        </p:nvSpPr>
        <p:spPr>
          <a:xfrm>
            <a:off x="4774288" y="4674100"/>
            <a:ext cx="167800" cy="951375"/>
          </a:xfrm>
          <a:custGeom>
            <a:rect b="b" l="l" r="r" t="t"/>
            <a:pathLst>
              <a:path extrusionOk="0" h="38055" w="6712">
                <a:moveTo>
                  <a:pt x="1" y="0"/>
                </a:moveTo>
                <a:lnTo>
                  <a:pt x="1" y="0"/>
                </a:lnTo>
                <a:cubicBezTo>
                  <a:pt x="549" y="1370"/>
                  <a:pt x="1074" y="2762"/>
                  <a:pt x="1553" y="4154"/>
                </a:cubicBezTo>
                <a:cubicBezTo>
                  <a:pt x="2991" y="8400"/>
                  <a:pt x="4086" y="12851"/>
                  <a:pt x="4566" y="17507"/>
                </a:cubicBezTo>
                <a:cubicBezTo>
                  <a:pt x="5159" y="23054"/>
                  <a:pt x="4817" y="28806"/>
                  <a:pt x="3881" y="34535"/>
                </a:cubicBezTo>
                <a:cubicBezTo>
                  <a:pt x="3698" y="35699"/>
                  <a:pt x="3516" y="36840"/>
                  <a:pt x="3310" y="38004"/>
                </a:cubicBezTo>
                <a:cubicBezTo>
                  <a:pt x="3396" y="38038"/>
                  <a:pt x="3485" y="38054"/>
                  <a:pt x="3576" y="38054"/>
                </a:cubicBezTo>
                <a:cubicBezTo>
                  <a:pt x="3972" y="38054"/>
                  <a:pt x="4402" y="37755"/>
                  <a:pt x="4680" y="37365"/>
                </a:cubicBezTo>
                <a:cubicBezTo>
                  <a:pt x="5000" y="36886"/>
                  <a:pt x="5159" y="36292"/>
                  <a:pt x="5273" y="35722"/>
                </a:cubicBezTo>
                <a:cubicBezTo>
                  <a:pt x="6711" y="29239"/>
                  <a:pt x="6209" y="23008"/>
                  <a:pt x="5365" y="16891"/>
                </a:cubicBezTo>
                <a:cubicBezTo>
                  <a:pt x="4611" y="11344"/>
                  <a:pt x="3037" y="5912"/>
                  <a:pt x="937" y="1073"/>
                </a:cubicBezTo>
                <a:cubicBezTo>
                  <a:pt x="731" y="594"/>
                  <a:pt x="480" y="91"/>
                  <a:pt x="1" y="0"/>
                </a:cubicBezTo>
                <a:close/>
              </a:path>
            </a:pathLst>
          </a:custGeom>
          <a:solidFill>
            <a:srgbClr val="217E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90" name="Google Shape;1790;p25"/>
          <p:cNvGrpSpPr/>
          <p:nvPr/>
        </p:nvGrpSpPr>
        <p:grpSpPr>
          <a:xfrm>
            <a:off x="5084138" y="4599775"/>
            <a:ext cx="411450" cy="661525"/>
            <a:chOff x="5837150" y="3173200"/>
            <a:chExt cx="411450" cy="661525"/>
          </a:xfrm>
        </p:grpSpPr>
        <p:sp>
          <p:nvSpPr>
            <p:cNvPr id="1791" name="Google Shape;1791;p25"/>
            <p:cNvSpPr/>
            <p:nvPr/>
          </p:nvSpPr>
          <p:spPr>
            <a:xfrm>
              <a:off x="5927900" y="3525400"/>
              <a:ext cx="198600" cy="94750"/>
            </a:xfrm>
            <a:custGeom>
              <a:rect b="b" l="l" r="r" t="t"/>
              <a:pathLst>
                <a:path extrusionOk="0" h="3790" w="7944">
                  <a:moveTo>
                    <a:pt x="7076" y="1"/>
                  </a:moveTo>
                  <a:cubicBezTo>
                    <a:pt x="4656" y="24"/>
                    <a:pt x="2420" y="2284"/>
                    <a:pt x="0" y="2808"/>
                  </a:cubicBezTo>
                  <a:cubicBezTo>
                    <a:pt x="1031" y="3463"/>
                    <a:pt x="2027" y="3790"/>
                    <a:pt x="3019" y="3790"/>
                  </a:cubicBezTo>
                  <a:cubicBezTo>
                    <a:pt x="3169" y="3790"/>
                    <a:pt x="3319" y="3782"/>
                    <a:pt x="3470" y="3767"/>
                  </a:cubicBezTo>
                  <a:cubicBezTo>
                    <a:pt x="4634" y="3653"/>
                    <a:pt x="5798" y="3105"/>
                    <a:pt x="7007" y="2147"/>
                  </a:cubicBezTo>
                  <a:cubicBezTo>
                    <a:pt x="7281" y="1941"/>
                    <a:pt x="7555" y="1713"/>
                    <a:pt x="7715" y="1370"/>
                  </a:cubicBezTo>
                  <a:cubicBezTo>
                    <a:pt x="7898" y="1028"/>
                    <a:pt x="7943" y="549"/>
                    <a:pt x="7761" y="252"/>
                  </a:cubicBezTo>
                  <a:cubicBezTo>
                    <a:pt x="7601" y="24"/>
                    <a:pt x="7327" y="1"/>
                    <a:pt x="707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25"/>
            <p:cNvSpPr/>
            <p:nvPr/>
          </p:nvSpPr>
          <p:spPr>
            <a:xfrm>
              <a:off x="5972975" y="3462075"/>
              <a:ext cx="162650" cy="77500"/>
            </a:xfrm>
            <a:custGeom>
              <a:rect b="b" l="l" r="r" t="t"/>
              <a:pathLst>
                <a:path extrusionOk="0" h="3100" w="6506">
                  <a:moveTo>
                    <a:pt x="5798" y="0"/>
                  </a:moveTo>
                  <a:cubicBezTo>
                    <a:pt x="3812" y="23"/>
                    <a:pt x="1986" y="1872"/>
                    <a:pt x="0" y="2306"/>
                  </a:cubicBezTo>
                  <a:cubicBezTo>
                    <a:pt x="832" y="2840"/>
                    <a:pt x="1646" y="3100"/>
                    <a:pt x="2473" y="3100"/>
                  </a:cubicBezTo>
                  <a:cubicBezTo>
                    <a:pt x="2599" y="3100"/>
                    <a:pt x="2726" y="3094"/>
                    <a:pt x="2853" y="3082"/>
                  </a:cubicBezTo>
                  <a:cubicBezTo>
                    <a:pt x="3789" y="2990"/>
                    <a:pt x="4748" y="2557"/>
                    <a:pt x="5729" y="1758"/>
                  </a:cubicBezTo>
                  <a:cubicBezTo>
                    <a:pt x="5958" y="1598"/>
                    <a:pt x="6186" y="1393"/>
                    <a:pt x="6323" y="1119"/>
                  </a:cubicBezTo>
                  <a:cubicBezTo>
                    <a:pt x="6483" y="822"/>
                    <a:pt x="6506" y="434"/>
                    <a:pt x="6346" y="206"/>
                  </a:cubicBezTo>
                  <a:cubicBezTo>
                    <a:pt x="6232" y="23"/>
                    <a:pt x="6003" y="0"/>
                    <a:pt x="579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25"/>
            <p:cNvSpPr/>
            <p:nvPr/>
          </p:nvSpPr>
          <p:spPr>
            <a:xfrm>
              <a:off x="6015200" y="3387900"/>
              <a:ext cx="163225" cy="77500"/>
            </a:xfrm>
            <a:custGeom>
              <a:rect b="b" l="l" r="r" t="t"/>
              <a:pathLst>
                <a:path extrusionOk="0" h="3100" w="6529">
                  <a:moveTo>
                    <a:pt x="5821" y="0"/>
                  </a:moveTo>
                  <a:cubicBezTo>
                    <a:pt x="3835" y="23"/>
                    <a:pt x="1986" y="1872"/>
                    <a:pt x="0" y="2305"/>
                  </a:cubicBezTo>
                  <a:cubicBezTo>
                    <a:pt x="852" y="2840"/>
                    <a:pt x="1668" y="3100"/>
                    <a:pt x="2481" y="3100"/>
                  </a:cubicBezTo>
                  <a:cubicBezTo>
                    <a:pt x="2605" y="3100"/>
                    <a:pt x="2729" y="3094"/>
                    <a:pt x="2854" y="3081"/>
                  </a:cubicBezTo>
                  <a:cubicBezTo>
                    <a:pt x="3812" y="2990"/>
                    <a:pt x="4771" y="2557"/>
                    <a:pt x="5752" y="1758"/>
                  </a:cubicBezTo>
                  <a:cubicBezTo>
                    <a:pt x="5981" y="1598"/>
                    <a:pt x="6209" y="1392"/>
                    <a:pt x="6346" y="1119"/>
                  </a:cubicBezTo>
                  <a:cubicBezTo>
                    <a:pt x="6483" y="822"/>
                    <a:pt x="6528" y="434"/>
                    <a:pt x="6369" y="206"/>
                  </a:cubicBezTo>
                  <a:cubicBezTo>
                    <a:pt x="6232" y="23"/>
                    <a:pt x="6026" y="0"/>
                    <a:pt x="58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25"/>
            <p:cNvSpPr/>
            <p:nvPr/>
          </p:nvSpPr>
          <p:spPr>
            <a:xfrm>
              <a:off x="6071125" y="3318275"/>
              <a:ext cx="163225" cy="77525"/>
            </a:xfrm>
            <a:custGeom>
              <a:rect b="b" l="l" r="r" t="t"/>
              <a:pathLst>
                <a:path extrusionOk="0" h="3101" w="6529">
                  <a:moveTo>
                    <a:pt x="5798" y="0"/>
                  </a:moveTo>
                  <a:cubicBezTo>
                    <a:pt x="3812" y="23"/>
                    <a:pt x="1986" y="1872"/>
                    <a:pt x="0" y="2306"/>
                  </a:cubicBezTo>
                  <a:cubicBezTo>
                    <a:pt x="832" y="2840"/>
                    <a:pt x="1663" y="3100"/>
                    <a:pt x="2480" y="3100"/>
                  </a:cubicBezTo>
                  <a:cubicBezTo>
                    <a:pt x="2605" y="3100"/>
                    <a:pt x="2729" y="3094"/>
                    <a:pt x="2853" y="3082"/>
                  </a:cubicBezTo>
                  <a:cubicBezTo>
                    <a:pt x="3789" y="2991"/>
                    <a:pt x="4748" y="2557"/>
                    <a:pt x="5752" y="1758"/>
                  </a:cubicBezTo>
                  <a:cubicBezTo>
                    <a:pt x="5958" y="1598"/>
                    <a:pt x="6186" y="1393"/>
                    <a:pt x="6346" y="1119"/>
                  </a:cubicBezTo>
                  <a:cubicBezTo>
                    <a:pt x="6483" y="822"/>
                    <a:pt x="6528" y="434"/>
                    <a:pt x="6369" y="206"/>
                  </a:cubicBezTo>
                  <a:cubicBezTo>
                    <a:pt x="6232" y="23"/>
                    <a:pt x="6003" y="0"/>
                    <a:pt x="579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25"/>
            <p:cNvSpPr/>
            <p:nvPr/>
          </p:nvSpPr>
          <p:spPr>
            <a:xfrm>
              <a:off x="6128175" y="3267600"/>
              <a:ext cx="105600" cy="65525"/>
            </a:xfrm>
            <a:custGeom>
              <a:rect b="b" l="l" r="r" t="t"/>
              <a:pathLst>
                <a:path extrusionOk="0" h="2621" w="4224">
                  <a:moveTo>
                    <a:pt x="3782" y="0"/>
                  </a:moveTo>
                  <a:cubicBezTo>
                    <a:pt x="3723" y="0"/>
                    <a:pt x="3663" y="9"/>
                    <a:pt x="3607" y="19"/>
                  </a:cubicBezTo>
                  <a:cubicBezTo>
                    <a:pt x="2215" y="338"/>
                    <a:pt x="1302" y="1822"/>
                    <a:pt x="1" y="2393"/>
                  </a:cubicBezTo>
                  <a:cubicBezTo>
                    <a:pt x="435" y="2546"/>
                    <a:pt x="848" y="2621"/>
                    <a:pt x="1240" y="2621"/>
                  </a:cubicBezTo>
                  <a:cubicBezTo>
                    <a:pt x="1547" y="2621"/>
                    <a:pt x="1842" y="2574"/>
                    <a:pt x="2124" y="2484"/>
                  </a:cubicBezTo>
                  <a:cubicBezTo>
                    <a:pt x="2763" y="2301"/>
                    <a:pt x="3333" y="1845"/>
                    <a:pt x="3881" y="1183"/>
                  </a:cubicBezTo>
                  <a:cubicBezTo>
                    <a:pt x="3995" y="1046"/>
                    <a:pt x="4109" y="886"/>
                    <a:pt x="4178" y="681"/>
                  </a:cubicBezTo>
                  <a:cubicBezTo>
                    <a:pt x="4223" y="475"/>
                    <a:pt x="4178" y="201"/>
                    <a:pt x="4018" y="87"/>
                  </a:cubicBezTo>
                  <a:cubicBezTo>
                    <a:pt x="3951" y="20"/>
                    <a:pt x="3867" y="0"/>
                    <a:pt x="378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25"/>
            <p:cNvSpPr/>
            <p:nvPr/>
          </p:nvSpPr>
          <p:spPr>
            <a:xfrm>
              <a:off x="6153850" y="3236925"/>
              <a:ext cx="88475" cy="54075"/>
            </a:xfrm>
            <a:custGeom>
              <a:rect b="b" l="l" r="r" t="t"/>
              <a:pathLst>
                <a:path extrusionOk="0" h="2163" w="3539">
                  <a:moveTo>
                    <a:pt x="3088" y="1"/>
                  </a:moveTo>
                  <a:cubicBezTo>
                    <a:pt x="3047" y="1"/>
                    <a:pt x="3006" y="6"/>
                    <a:pt x="2968" y="13"/>
                  </a:cubicBezTo>
                  <a:cubicBezTo>
                    <a:pt x="1781" y="264"/>
                    <a:pt x="1097" y="1497"/>
                    <a:pt x="1" y="1953"/>
                  </a:cubicBezTo>
                  <a:cubicBezTo>
                    <a:pt x="441" y="2091"/>
                    <a:pt x="839" y="2162"/>
                    <a:pt x="1202" y="2162"/>
                  </a:cubicBezTo>
                  <a:cubicBezTo>
                    <a:pt x="1441" y="2162"/>
                    <a:pt x="1664" y="2131"/>
                    <a:pt x="1873" y="2067"/>
                  </a:cubicBezTo>
                  <a:cubicBezTo>
                    <a:pt x="2420" y="1908"/>
                    <a:pt x="2900" y="1543"/>
                    <a:pt x="3311" y="995"/>
                  </a:cubicBezTo>
                  <a:cubicBezTo>
                    <a:pt x="3402" y="881"/>
                    <a:pt x="3493" y="744"/>
                    <a:pt x="3516" y="584"/>
                  </a:cubicBezTo>
                  <a:cubicBezTo>
                    <a:pt x="3539" y="401"/>
                    <a:pt x="3470" y="173"/>
                    <a:pt x="3333" y="82"/>
                  </a:cubicBezTo>
                  <a:cubicBezTo>
                    <a:pt x="3257" y="21"/>
                    <a:pt x="3171" y="1"/>
                    <a:pt x="308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25"/>
            <p:cNvSpPr/>
            <p:nvPr/>
          </p:nvSpPr>
          <p:spPr>
            <a:xfrm>
              <a:off x="6159575" y="3186625"/>
              <a:ext cx="46250" cy="98000"/>
            </a:xfrm>
            <a:custGeom>
              <a:rect b="b" l="l" r="r" t="t"/>
              <a:pathLst>
                <a:path extrusionOk="0" h="3920" w="1850">
                  <a:moveTo>
                    <a:pt x="1623" y="1"/>
                  </a:moveTo>
                  <a:cubicBezTo>
                    <a:pt x="1576" y="1"/>
                    <a:pt x="1527" y="14"/>
                    <a:pt x="1484" y="39"/>
                  </a:cubicBezTo>
                  <a:cubicBezTo>
                    <a:pt x="1370" y="85"/>
                    <a:pt x="1256" y="222"/>
                    <a:pt x="1164" y="336"/>
                  </a:cubicBezTo>
                  <a:cubicBezTo>
                    <a:pt x="731" y="884"/>
                    <a:pt x="434" y="1432"/>
                    <a:pt x="251" y="2025"/>
                  </a:cubicBezTo>
                  <a:cubicBezTo>
                    <a:pt x="69" y="2619"/>
                    <a:pt x="0" y="3235"/>
                    <a:pt x="69" y="3920"/>
                  </a:cubicBezTo>
                  <a:cubicBezTo>
                    <a:pt x="525" y="2710"/>
                    <a:pt x="1484" y="1751"/>
                    <a:pt x="1803" y="496"/>
                  </a:cubicBezTo>
                  <a:cubicBezTo>
                    <a:pt x="1826" y="359"/>
                    <a:pt x="1849" y="222"/>
                    <a:pt x="1803" y="108"/>
                  </a:cubicBezTo>
                  <a:cubicBezTo>
                    <a:pt x="1775" y="37"/>
                    <a:pt x="1702" y="1"/>
                    <a:pt x="16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25"/>
            <p:cNvSpPr/>
            <p:nvPr/>
          </p:nvSpPr>
          <p:spPr>
            <a:xfrm>
              <a:off x="6158425" y="3195575"/>
              <a:ext cx="90175" cy="87350"/>
            </a:xfrm>
            <a:custGeom>
              <a:rect b="b" l="l" r="r" t="t"/>
              <a:pathLst>
                <a:path extrusionOk="0" h="3494" w="3607">
                  <a:moveTo>
                    <a:pt x="3265" y="1"/>
                  </a:moveTo>
                  <a:cubicBezTo>
                    <a:pt x="3105" y="1"/>
                    <a:pt x="2945" y="92"/>
                    <a:pt x="2762" y="184"/>
                  </a:cubicBezTo>
                  <a:cubicBezTo>
                    <a:pt x="2055" y="572"/>
                    <a:pt x="1461" y="1005"/>
                    <a:pt x="1005" y="1576"/>
                  </a:cubicBezTo>
                  <a:cubicBezTo>
                    <a:pt x="548" y="2101"/>
                    <a:pt x="206" y="2740"/>
                    <a:pt x="1" y="3493"/>
                  </a:cubicBezTo>
                  <a:cubicBezTo>
                    <a:pt x="1051" y="2420"/>
                    <a:pt x="2511" y="1827"/>
                    <a:pt x="3424" y="617"/>
                  </a:cubicBezTo>
                  <a:cubicBezTo>
                    <a:pt x="3516" y="503"/>
                    <a:pt x="3607" y="366"/>
                    <a:pt x="3607" y="229"/>
                  </a:cubicBezTo>
                  <a:cubicBezTo>
                    <a:pt x="3584" y="69"/>
                    <a:pt x="3424" y="1"/>
                    <a:pt x="326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25"/>
            <p:cNvSpPr/>
            <p:nvPr/>
          </p:nvSpPr>
          <p:spPr>
            <a:xfrm>
              <a:off x="6113925" y="3173200"/>
              <a:ext cx="37100" cy="143375"/>
            </a:xfrm>
            <a:custGeom>
              <a:rect b="b" l="l" r="r" t="t"/>
              <a:pathLst>
                <a:path extrusionOk="0" h="5735" w="1484">
                  <a:moveTo>
                    <a:pt x="1235" y="0"/>
                  </a:moveTo>
                  <a:cubicBezTo>
                    <a:pt x="1137" y="0"/>
                    <a:pt x="1015" y="78"/>
                    <a:pt x="936" y="188"/>
                  </a:cubicBezTo>
                  <a:cubicBezTo>
                    <a:pt x="799" y="348"/>
                    <a:pt x="708" y="554"/>
                    <a:pt x="616" y="782"/>
                  </a:cubicBezTo>
                  <a:cubicBezTo>
                    <a:pt x="274" y="1718"/>
                    <a:pt x="69" y="2585"/>
                    <a:pt x="23" y="3407"/>
                  </a:cubicBezTo>
                  <a:cubicBezTo>
                    <a:pt x="0" y="4228"/>
                    <a:pt x="114" y="5005"/>
                    <a:pt x="434" y="5735"/>
                  </a:cubicBezTo>
                  <a:cubicBezTo>
                    <a:pt x="616" y="4000"/>
                    <a:pt x="1484" y="2197"/>
                    <a:pt x="1461" y="485"/>
                  </a:cubicBezTo>
                  <a:cubicBezTo>
                    <a:pt x="1461" y="325"/>
                    <a:pt x="1438" y="143"/>
                    <a:pt x="1347" y="51"/>
                  </a:cubicBezTo>
                  <a:cubicBezTo>
                    <a:pt x="1319" y="16"/>
                    <a:pt x="1279" y="0"/>
                    <a:pt x="12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25"/>
            <p:cNvSpPr/>
            <p:nvPr/>
          </p:nvSpPr>
          <p:spPr>
            <a:xfrm>
              <a:off x="6064850" y="3179275"/>
              <a:ext cx="50800" cy="194375"/>
            </a:xfrm>
            <a:custGeom>
              <a:rect b="b" l="l" r="r" t="t"/>
              <a:pathLst>
                <a:path extrusionOk="0" h="7775" w="2032">
                  <a:moveTo>
                    <a:pt x="1510" y="1"/>
                  </a:moveTo>
                  <a:cubicBezTo>
                    <a:pt x="1371" y="1"/>
                    <a:pt x="1214" y="86"/>
                    <a:pt x="1096" y="219"/>
                  </a:cubicBezTo>
                  <a:cubicBezTo>
                    <a:pt x="913" y="425"/>
                    <a:pt x="799" y="721"/>
                    <a:pt x="685" y="995"/>
                  </a:cubicBezTo>
                  <a:cubicBezTo>
                    <a:pt x="228" y="2251"/>
                    <a:pt x="0" y="3438"/>
                    <a:pt x="0" y="4556"/>
                  </a:cubicBezTo>
                  <a:cubicBezTo>
                    <a:pt x="0" y="5652"/>
                    <a:pt x="251" y="6724"/>
                    <a:pt x="731" y="7774"/>
                  </a:cubicBezTo>
                  <a:cubicBezTo>
                    <a:pt x="890" y="5401"/>
                    <a:pt x="2032" y="3027"/>
                    <a:pt x="1895" y="699"/>
                  </a:cubicBezTo>
                  <a:cubicBezTo>
                    <a:pt x="1872" y="448"/>
                    <a:pt x="1849" y="196"/>
                    <a:pt x="1712" y="82"/>
                  </a:cubicBezTo>
                  <a:cubicBezTo>
                    <a:pt x="1656" y="26"/>
                    <a:pt x="1585" y="1"/>
                    <a:pt x="151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25"/>
            <p:cNvSpPr/>
            <p:nvPr/>
          </p:nvSpPr>
          <p:spPr>
            <a:xfrm>
              <a:off x="5997500" y="3245675"/>
              <a:ext cx="57675" cy="223850"/>
            </a:xfrm>
            <a:custGeom>
              <a:rect b="b" l="l" r="r" t="t"/>
              <a:pathLst>
                <a:path extrusionOk="0" h="8954" w="2307">
                  <a:moveTo>
                    <a:pt x="1961" y="0"/>
                  </a:moveTo>
                  <a:cubicBezTo>
                    <a:pt x="1808" y="0"/>
                    <a:pt x="1625" y="108"/>
                    <a:pt x="1484" y="279"/>
                  </a:cubicBezTo>
                  <a:cubicBezTo>
                    <a:pt x="1279" y="531"/>
                    <a:pt x="1142" y="873"/>
                    <a:pt x="1005" y="1215"/>
                  </a:cubicBezTo>
                  <a:cubicBezTo>
                    <a:pt x="457" y="2699"/>
                    <a:pt x="115" y="4046"/>
                    <a:pt x="69" y="5347"/>
                  </a:cubicBezTo>
                  <a:cubicBezTo>
                    <a:pt x="1" y="6602"/>
                    <a:pt x="183" y="7812"/>
                    <a:pt x="663" y="8953"/>
                  </a:cubicBezTo>
                  <a:cubicBezTo>
                    <a:pt x="959" y="6237"/>
                    <a:pt x="2306" y="3407"/>
                    <a:pt x="2306" y="759"/>
                  </a:cubicBezTo>
                  <a:cubicBezTo>
                    <a:pt x="2306" y="485"/>
                    <a:pt x="2283" y="211"/>
                    <a:pt x="2146" y="74"/>
                  </a:cubicBezTo>
                  <a:cubicBezTo>
                    <a:pt x="2096" y="23"/>
                    <a:pt x="2031" y="0"/>
                    <a:pt x="19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25"/>
            <p:cNvSpPr/>
            <p:nvPr/>
          </p:nvSpPr>
          <p:spPr>
            <a:xfrm>
              <a:off x="5942725" y="3249675"/>
              <a:ext cx="61075" cy="273475"/>
            </a:xfrm>
            <a:custGeom>
              <a:rect b="b" l="l" r="r" t="t"/>
              <a:pathLst>
                <a:path extrusionOk="0" h="10939" w="2443">
                  <a:moveTo>
                    <a:pt x="1594" y="0"/>
                  </a:moveTo>
                  <a:cubicBezTo>
                    <a:pt x="1388" y="0"/>
                    <a:pt x="1153" y="226"/>
                    <a:pt x="982" y="530"/>
                  </a:cubicBezTo>
                  <a:cubicBezTo>
                    <a:pt x="777" y="896"/>
                    <a:pt x="685" y="1352"/>
                    <a:pt x="571" y="1786"/>
                  </a:cubicBezTo>
                  <a:cubicBezTo>
                    <a:pt x="160" y="3703"/>
                    <a:pt x="1" y="5415"/>
                    <a:pt x="138" y="6921"/>
                  </a:cubicBezTo>
                  <a:cubicBezTo>
                    <a:pt x="274" y="8428"/>
                    <a:pt x="708" y="9752"/>
                    <a:pt x="1416" y="10939"/>
                  </a:cubicBezTo>
                  <a:cubicBezTo>
                    <a:pt x="1347" y="7652"/>
                    <a:pt x="2443" y="3886"/>
                    <a:pt x="2009" y="781"/>
                  </a:cubicBezTo>
                  <a:cubicBezTo>
                    <a:pt x="1964" y="462"/>
                    <a:pt x="1895" y="142"/>
                    <a:pt x="1712" y="28"/>
                  </a:cubicBezTo>
                  <a:cubicBezTo>
                    <a:pt x="1675" y="9"/>
                    <a:pt x="1635" y="0"/>
                    <a:pt x="159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25"/>
            <p:cNvSpPr/>
            <p:nvPr/>
          </p:nvSpPr>
          <p:spPr>
            <a:xfrm>
              <a:off x="5892500" y="3322450"/>
              <a:ext cx="61100" cy="273175"/>
            </a:xfrm>
            <a:custGeom>
              <a:rect b="b" l="l" r="r" t="t"/>
              <a:pathLst>
                <a:path extrusionOk="0" h="10927" w="2444">
                  <a:moveTo>
                    <a:pt x="1575" y="1"/>
                  </a:moveTo>
                  <a:cubicBezTo>
                    <a:pt x="1369" y="1"/>
                    <a:pt x="1131" y="222"/>
                    <a:pt x="982" y="518"/>
                  </a:cubicBezTo>
                  <a:cubicBezTo>
                    <a:pt x="777" y="883"/>
                    <a:pt x="663" y="1340"/>
                    <a:pt x="572" y="1774"/>
                  </a:cubicBezTo>
                  <a:cubicBezTo>
                    <a:pt x="161" y="3691"/>
                    <a:pt x="1" y="5403"/>
                    <a:pt x="138" y="6932"/>
                  </a:cubicBezTo>
                  <a:cubicBezTo>
                    <a:pt x="275" y="8416"/>
                    <a:pt x="686" y="9740"/>
                    <a:pt x="1416" y="10926"/>
                  </a:cubicBezTo>
                  <a:cubicBezTo>
                    <a:pt x="1325" y="7640"/>
                    <a:pt x="2443" y="3873"/>
                    <a:pt x="2010" y="769"/>
                  </a:cubicBezTo>
                  <a:cubicBezTo>
                    <a:pt x="1964" y="473"/>
                    <a:pt x="1895" y="130"/>
                    <a:pt x="1713" y="39"/>
                  </a:cubicBezTo>
                  <a:cubicBezTo>
                    <a:pt x="1670" y="13"/>
                    <a:pt x="1623" y="1"/>
                    <a:pt x="15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25"/>
            <p:cNvSpPr/>
            <p:nvPr/>
          </p:nvSpPr>
          <p:spPr>
            <a:xfrm>
              <a:off x="5837150" y="3263575"/>
              <a:ext cx="352125" cy="571150"/>
            </a:xfrm>
            <a:custGeom>
              <a:rect b="b" l="l" r="r" t="t"/>
              <a:pathLst>
                <a:path extrusionOk="0" h="22846" w="14085">
                  <a:moveTo>
                    <a:pt x="13956" y="1"/>
                  </a:moveTo>
                  <a:cubicBezTo>
                    <a:pt x="13703" y="1"/>
                    <a:pt x="13454" y="213"/>
                    <a:pt x="13240" y="408"/>
                  </a:cubicBezTo>
                  <a:cubicBezTo>
                    <a:pt x="10546" y="2873"/>
                    <a:pt x="8013" y="5840"/>
                    <a:pt x="5890" y="9082"/>
                  </a:cubicBezTo>
                  <a:cubicBezTo>
                    <a:pt x="3562" y="12688"/>
                    <a:pt x="1370" y="16431"/>
                    <a:pt x="206" y="20882"/>
                  </a:cubicBezTo>
                  <a:cubicBezTo>
                    <a:pt x="92" y="21270"/>
                    <a:pt x="1" y="21681"/>
                    <a:pt x="47" y="22069"/>
                  </a:cubicBezTo>
                  <a:cubicBezTo>
                    <a:pt x="92" y="22480"/>
                    <a:pt x="298" y="22845"/>
                    <a:pt x="617" y="22845"/>
                  </a:cubicBezTo>
                  <a:cubicBezTo>
                    <a:pt x="868" y="22069"/>
                    <a:pt x="1097" y="21293"/>
                    <a:pt x="1348" y="20517"/>
                  </a:cubicBezTo>
                  <a:cubicBezTo>
                    <a:pt x="2557" y="16682"/>
                    <a:pt x="4132" y="13008"/>
                    <a:pt x="6164" y="9698"/>
                  </a:cubicBezTo>
                  <a:cubicBezTo>
                    <a:pt x="7853" y="6913"/>
                    <a:pt x="9839" y="4448"/>
                    <a:pt x="11939" y="2188"/>
                  </a:cubicBezTo>
                  <a:cubicBezTo>
                    <a:pt x="12646" y="1435"/>
                    <a:pt x="13354" y="705"/>
                    <a:pt x="14084" y="20"/>
                  </a:cubicBezTo>
                  <a:cubicBezTo>
                    <a:pt x="14041" y="7"/>
                    <a:pt x="13998" y="1"/>
                    <a:pt x="1395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5" name="Google Shape;1805;p25"/>
          <p:cNvGrpSpPr/>
          <p:nvPr/>
        </p:nvGrpSpPr>
        <p:grpSpPr>
          <a:xfrm flipH="1" rot="1929287">
            <a:off x="5202880" y="4545480"/>
            <a:ext cx="742963" cy="770113"/>
            <a:chOff x="5796650" y="3313950"/>
            <a:chExt cx="742975" cy="770125"/>
          </a:xfrm>
        </p:grpSpPr>
        <p:sp>
          <p:nvSpPr>
            <p:cNvPr id="1806" name="Google Shape;1806;p25"/>
            <p:cNvSpPr/>
            <p:nvPr/>
          </p:nvSpPr>
          <p:spPr>
            <a:xfrm>
              <a:off x="5982675" y="3751000"/>
              <a:ext cx="295050" cy="100350"/>
            </a:xfrm>
            <a:custGeom>
              <a:rect b="b" l="l" r="r" t="t"/>
              <a:pathLst>
                <a:path extrusionOk="0" h="4014" w="11802">
                  <a:moveTo>
                    <a:pt x="9616" y="1"/>
                  </a:moveTo>
                  <a:cubicBezTo>
                    <a:pt x="6497" y="1"/>
                    <a:pt x="3167" y="1874"/>
                    <a:pt x="0" y="1956"/>
                  </a:cubicBezTo>
                  <a:cubicBezTo>
                    <a:pt x="1461" y="3188"/>
                    <a:pt x="2990" y="3873"/>
                    <a:pt x="4634" y="3987"/>
                  </a:cubicBezTo>
                  <a:cubicBezTo>
                    <a:pt x="4843" y="4005"/>
                    <a:pt x="5054" y="4013"/>
                    <a:pt x="5268" y="4013"/>
                  </a:cubicBezTo>
                  <a:cubicBezTo>
                    <a:pt x="6750" y="4013"/>
                    <a:pt x="8327" y="3599"/>
                    <a:pt x="10043" y="2800"/>
                  </a:cubicBezTo>
                  <a:cubicBezTo>
                    <a:pt x="10477" y="2595"/>
                    <a:pt x="10934" y="2367"/>
                    <a:pt x="11253" y="1956"/>
                  </a:cubicBezTo>
                  <a:cubicBezTo>
                    <a:pt x="11596" y="1568"/>
                    <a:pt x="11801" y="974"/>
                    <a:pt x="11596" y="586"/>
                  </a:cubicBezTo>
                  <a:cubicBezTo>
                    <a:pt x="11436" y="244"/>
                    <a:pt x="11071" y="153"/>
                    <a:pt x="10705" y="84"/>
                  </a:cubicBezTo>
                  <a:cubicBezTo>
                    <a:pt x="10346" y="27"/>
                    <a:pt x="9983" y="1"/>
                    <a:pt x="96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25"/>
            <p:cNvSpPr/>
            <p:nvPr/>
          </p:nvSpPr>
          <p:spPr>
            <a:xfrm>
              <a:off x="6065975" y="3674275"/>
              <a:ext cx="241975" cy="82225"/>
            </a:xfrm>
            <a:custGeom>
              <a:rect b="b" l="l" r="r" t="t"/>
              <a:pathLst>
                <a:path extrusionOk="0" h="3289" w="9679">
                  <a:moveTo>
                    <a:pt x="7877" y="1"/>
                  </a:moveTo>
                  <a:cubicBezTo>
                    <a:pt x="5327" y="1"/>
                    <a:pt x="2609" y="1520"/>
                    <a:pt x="1" y="1601"/>
                  </a:cubicBezTo>
                  <a:cubicBezTo>
                    <a:pt x="1211" y="2628"/>
                    <a:pt x="2466" y="3176"/>
                    <a:pt x="3813" y="3267"/>
                  </a:cubicBezTo>
                  <a:cubicBezTo>
                    <a:pt x="3985" y="3282"/>
                    <a:pt x="4159" y="3289"/>
                    <a:pt x="4334" y="3289"/>
                  </a:cubicBezTo>
                  <a:cubicBezTo>
                    <a:pt x="5552" y="3289"/>
                    <a:pt x="6844" y="2944"/>
                    <a:pt x="8241" y="2286"/>
                  </a:cubicBezTo>
                  <a:cubicBezTo>
                    <a:pt x="8606" y="2126"/>
                    <a:pt x="8971" y="1921"/>
                    <a:pt x="9245" y="1601"/>
                  </a:cubicBezTo>
                  <a:cubicBezTo>
                    <a:pt x="9519" y="1282"/>
                    <a:pt x="9679" y="802"/>
                    <a:pt x="9519" y="460"/>
                  </a:cubicBezTo>
                  <a:cubicBezTo>
                    <a:pt x="9382" y="209"/>
                    <a:pt x="9085" y="117"/>
                    <a:pt x="8789" y="72"/>
                  </a:cubicBezTo>
                  <a:cubicBezTo>
                    <a:pt x="8487" y="23"/>
                    <a:pt x="8183" y="1"/>
                    <a:pt x="787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25"/>
            <p:cNvSpPr/>
            <p:nvPr/>
          </p:nvSpPr>
          <p:spPr>
            <a:xfrm>
              <a:off x="6145875" y="3590425"/>
              <a:ext cx="241975" cy="82625"/>
            </a:xfrm>
            <a:custGeom>
              <a:rect b="b" l="l" r="r" t="t"/>
              <a:pathLst>
                <a:path extrusionOk="0" h="3305" w="9679">
                  <a:moveTo>
                    <a:pt x="7886" y="0"/>
                  </a:moveTo>
                  <a:cubicBezTo>
                    <a:pt x="5333" y="0"/>
                    <a:pt x="2612" y="1539"/>
                    <a:pt x="0" y="1600"/>
                  </a:cubicBezTo>
                  <a:cubicBezTo>
                    <a:pt x="1210" y="2627"/>
                    <a:pt x="2466" y="3175"/>
                    <a:pt x="3812" y="3289"/>
                  </a:cubicBezTo>
                  <a:cubicBezTo>
                    <a:pt x="3963" y="3299"/>
                    <a:pt x="4116" y="3304"/>
                    <a:pt x="4269" y="3304"/>
                  </a:cubicBezTo>
                  <a:cubicBezTo>
                    <a:pt x="5506" y="3304"/>
                    <a:pt x="6819" y="2975"/>
                    <a:pt x="8240" y="2285"/>
                  </a:cubicBezTo>
                  <a:cubicBezTo>
                    <a:pt x="8606" y="2125"/>
                    <a:pt x="8971" y="1942"/>
                    <a:pt x="9245" y="1600"/>
                  </a:cubicBezTo>
                  <a:cubicBezTo>
                    <a:pt x="9519" y="1280"/>
                    <a:pt x="9678" y="801"/>
                    <a:pt x="9519" y="481"/>
                  </a:cubicBezTo>
                  <a:cubicBezTo>
                    <a:pt x="9382" y="207"/>
                    <a:pt x="9085" y="116"/>
                    <a:pt x="8788" y="71"/>
                  </a:cubicBezTo>
                  <a:cubicBezTo>
                    <a:pt x="8490" y="22"/>
                    <a:pt x="8189" y="0"/>
                    <a:pt x="788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25"/>
            <p:cNvSpPr/>
            <p:nvPr/>
          </p:nvSpPr>
          <p:spPr>
            <a:xfrm>
              <a:off x="6242875" y="3515675"/>
              <a:ext cx="241975" cy="82200"/>
            </a:xfrm>
            <a:custGeom>
              <a:rect b="b" l="l" r="r" t="t"/>
              <a:pathLst>
                <a:path extrusionOk="0" h="3288" w="9679">
                  <a:moveTo>
                    <a:pt x="7885" y="0"/>
                  </a:moveTo>
                  <a:cubicBezTo>
                    <a:pt x="5329" y="0"/>
                    <a:pt x="2592" y="1539"/>
                    <a:pt x="1" y="1600"/>
                  </a:cubicBezTo>
                  <a:cubicBezTo>
                    <a:pt x="1210" y="2627"/>
                    <a:pt x="2466" y="3175"/>
                    <a:pt x="3813" y="3266"/>
                  </a:cubicBezTo>
                  <a:cubicBezTo>
                    <a:pt x="3982" y="3280"/>
                    <a:pt x="4153" y="3287"/>
                    <a:pt x="4326" y="3287"/>
                  </a:cubicBezTo>
                  <a:cubicBezTo>
                    <a:pt x="5529" y="3287"/>
                    <a:pt x="6824" y="2943"/>
                    <a:pt x="8241" y="2284"/>
                  </a:cubicBezTo>
                  <a:cubicBezTo>
                    <a:pt x="8583" y="2125"/>
                    <a:pt x="8971" y="1942"/>
                    <a:pt x="9245" y="1600"/>
                  </a:cubicBezTo>
                  <a:cubicBezTo>
                    <a:pt x="9519" y="1280"/>
                    <a:pt x="9679" y="801"/>
                    <a:pt x="9519" y="481"/>
                  </a:cubicBezTo>
                  <a:cubicBezTo>
                    <a:pt x="9382" y="207"/>
                    <a:pt x="9085" y="116"/>
                    <a:pt x="8788" y="70"/>
                  </a:cubicBezTo>
                  <a:cubicBezTo>
                    <a:pt x="8490" y="22"/>
                    <a:pt x="8189" y="0"/>
                    <a:pt x="788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25"/>
            <p:cNvSpPr/>
            <p:nvPr/>
          </p:nvSpPr>
          <p:spPr>
            <a:xfrm>
              <a:off x="6336475" y="3454075"/>
              <a:ext cx="160925" cy="70425"/>
            </a:xfrm>
            <a:custGeom>
              <a:rect b="b" l="l" r="r" t="t"/>
              <a:pathLst>
                <a:path extrusionOk="0" h="2817" w="6437">
                  <a:moveTo>
                    <a:pt x="5684" y="1"/>
                  </a:moveTo>
                  <a:cubicBezTo>
                    <a:pt x="3675" y="69"/>
                    <a:pt x="1963" y="1736"/>
                    <a:pt x="0" y="2169"/>
                  </a:cubicBezTo>
                  <a:cubicBezTo>
                    <a:pt x="844" y="2600"/>
                    <a:pt x="1641" y="2816"/>
                    <a:pt x="2431" y="2816"/>
                  </a:cubicBezTo>
                  <a:cubicBezTo>
                    <a:pt x="2602" y="2816"/>
                    <a:pt x="2773" y="2806"/>
                    <a:pt x="2945" y="2785"/>
                  </a:cubicBezTo>
                  <a:cubicBezTo>
                    <a:pt x="3903" y="2694"/>
                    <a:pt x="4816" y="2283"/>
                    <a:pt x="5775" y="1553"/>
                  </a:cubicBezTo>
                  <a:cubicBezTo>
                    <a:pt x="5980" y="1393"/>
                    <a:pt x="6186" y="1233"/>
                    <a:pt x="6323" y="982"/>
                  </a:cubicBezTo>
                  <a:cubicBezTo>
                    <a:pt x="6437" y="731"/>
                    <a:pt x="6437" y="389"/>
                    <a:pt x="6254" y="183"/>
                  </a:cubicBezTo>
                  <a:cubicBezTo>
                    <a:pt x="6117" y="24"/>
                    <a:pt x="5889" y="1"/>
                    <a:pt x="568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25"/>
            <p:cNvSpPr/>
            <p:nvPr/>
          </p:nvSpPr>
          <p:spPr>
            <a:xfrm>
              <a:off x="6383825" y="3417950"/>
              <a:ext cx="134700" cy="58200"/>
            </a:xfrm>
            <a:custGeom>
              <a:rect b="b" l="l" r="r" t="t"/>
              <a:pathLst>
                <a:path extrusionOk="0" h="2328" w="5388">
                  <a:moveTo>
                    <a:pt x="4775" y="0"/>
                  </a:moveTo>
                  <a:cubicBezTo>
                    <a:pt x="4736" y="0"/>
                    <a:pt x="4696" y="3"/>
                    <a:pt x="4657" y="8"/>
                  </a:cubicBezTo>
                  <a:cubicBezTo>
                    <a:pt x="2945" y="8"/>
                    <a:pt x="1644" y="1400"/>
                    <a:pt x="1" y="1743"/>
                  </a:cubicBezTo>
                  <a:cubicBezTo>
                    <a:pt x="810" y="2137"/>
                    <a:pt x="1567" y="2327"/>
                    <a:pt x="2274" y="2327"/>
                  </a:cubicBezTo>
                  <a:cubicBezTo>
                    <a:pt x="2385" y="2327"/>
                    <a:pt x="2494" y="2322"/>
                    <a:pt x="2603" y="2313"/>
                  </a:cubicBezTo>
                  <a:cubicBezTo>
                    <a:pt x="3402" y="2245"/>
                    <a:pt x="4155" y="1902"/>
                    <a:pt x="4885" y="1332"/>
                  </a:cubicBezTo>
                  <a:cubicBezTo>
                    <a:pt x="5068" y="1195"/>
                    <a:pt x="5228" y="1035"/>
                    <a:pt x="5296" y="830"/>
                  </a:cubicBezTo>
                  <a:cubicBezTo>
                    <a:pt x="5387" y="624"/>
                    <a:pt x="5342" y="327"/>
                    <a:pt x="5182" y="145"/>
                  </a:cubicBezTo>
                  <a:cubicBezTo>
                    <a:pt x="5057" y="37"/>
                    <a:pt x="4917" y="0"/>
                    <a:pt x="47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25"/>
            <p:cNvSpPr/>
            <p:nvPr/>
          </p:nvSpPr>
          <p:spPr>
            <a:xfrm>
              <a:off x="6394100" y="3346450"/>
              <a:ext cx="87325" cy="115075"/>
            </a:xfrm>
            <a:custGeom>
              <a:rect b="b" l="l" r="r" t="t"/>
              <a:pathLst>
                <a:path extrusionOk="0" h="4603" w="3493">
                  <a:moveTo>
                    <a:pt x="3149" y="1"/>
                  </a:moveTo>
                  <a:cubicBezTo>
                    <a:pt x="3112" y="1"/>
                    <a:pt x="3073" y="5"/>
                    <a:pt x="3036" y="15"/>
                  </a:cubicBezTo>
                  <a:cubicBezTo>
                    <a:pt x="2854" y="60"/>
                    <a:pt x="2671" y="197"/>
                    <a:pt x="2511" y="334"/>
                  </a:cubicBezTo>
                  <a:cubicBezTo>
                    <a:pt x="1758" y="905"/>
                    <a:pt x="1164" y="1544"/>
                    <a:pt x="754" y="2252"/>
                  </a:cubicBezTo>
                  <a:cubicBezTo>
                    <a:pt x="343" y="2936"/>
                    <a:pt x="92" y="3712"/>
                    <a:pt x="0" y="4603"/>
                  </a:cubicBezTo>
                  <a:cubicBezTo>
                    <a:pt x="982" y="3187"/>
                    <a:pt x="2557" y="2206"/>
                    <a:pt x="3356" y="677"/>
                  </a:cubicBezTo>
                  <a:cubicBezTo>
                    <a:pt x="3424" y="517"/>
                    <a:pt x="3493" y="357"/>
                    <a:pt x="3470" y="197"/>
                  </a:cubicBezTo>
                  <a:cubicBezTo>
                    <a:pt x="3434" y="70"/>
                    <a:pt x="3296" y="1"/>
                    <a:pt x="314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25"/>
            <p:cNvSpPr/>
            <p:nvPr/>
          </p:nvSpPr>
          <p:spPr>
            <a:xfrm>
              <a:off x="6390100" y="3367550"/>
              <a:ext cx="149525" cy="91125"/>
            </a:xfrm>
            <a:custGeom>
              <a:rect b="b" l="l" r="r" t="t"/>
              <a:pathLst>
                <a:path extrusionOk="0" h="3645" w="5981">
                  <a:moveTo>
                    <a:pt x="5390" y="0"/>
                  </a:moveTo>
                  <a:cubicBezTo>
                    <a:pt x="5206" y="0"/>
                    <a:pt x="5011" y="53"/>
                    <a:pt x="4817" y="107"/>
                  </a:cubicBezTo>
                  <a:cubicBezTo>
                    <a:pt x="3698" y="426"/>
                    <a:pt x="2740" y="860"/>
                    <a:pt x="1941" y="1453"/>
                  </a:cubicBezTo>
                  <a:cubicBezTo>
                    <a:pt x="1165" y="2024"/>
                    <a:pt x="526" y="2754"/>
                    <a:pt x="1" y="3644"/>
                  </a:cubicBezTo>
                  <a:lnTo>
                    <a:pt x="1" y="3644"/>
                  </a:lnTo>
                  <a:cubicBezTo>
                    <a:pt x="1781" y="2549"/>
                    <a:pt x="4018" y="2138"/>
                    <a:pt x="5616" y="837"/>
                  </a:cubicBezTo>
                  <a:cubicBezTo>
                    <a:pt x="5775" y="700"/>
                    <a:pt x="5935" y="540"/>
                    <a:pt x="5958" y="380"/>
                  </a:cubicBezTo>
                  <a:cubicBezTo>
                    <a:pt x="5981" y="175"/>
                    <a:pt x="5798" y="38"/>
                    <a:pt x="5547" y="15"/>
                  </a:cubicBezTo>
                  <a:cubicBezTo>
                    <a:pt x="5496" y="5"/>
                    <a:pt x="5443" y="0"/>
                    <a:pt x="539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25"/>
            <p:cNvSpPr/>
            <p:nvPr/>
          </p:nvSpPr>
          <p:spPr>
            <a:xfrm>
              <a:off x="6328475" y="3316575"/>
              <a:ext cx="78775" cy="176900"/>
            </a:xfrm>
            <a:custGeom>
              <a:rect b="b" l="l" r="r" t="t"/>
              <a:pathLst>
                <a:path extrusionOk="0" h="7076" w="3151">
                  <a:moveTo>
                    <a:pt x="2829" y="0"/>
                  </a:moveTo>
                  <a:cubicBezTo>
                    <a:pt x="2697" y="0"/>
                    <a:pt x="2535" y="63"/>
                    <a:pt x="2397" y="160"/>
                  </a:cubicBezTo>
                  <a:cubicBezTo>
                    <a:pt x="2169" y="319"/>
                    <a:pt x="1986" y="593"/>
                    <a:pt x="1827" y="822"/>
                  </a:cubicBezTo>
                  <a:cubicBezTo>
                    <a:pt x="1073" y="1940"/>
                    <a:pt x="548" y="2990"/>
                    <a:pt x="274" y="4040"/>
                  </a:cubicBezTo>
                  <a:cubicBezTo>
                    <a:pt x="23" y="5067"/>
                    <a:pt x="0" y="6071"/>
                    <a:pt x="229" y="7076"/>
                  </a:cubicBezTo>
                  <a:cubicBezTo>
                    <a:pt x="959" y="4907"/>
                    <a:pt x="2648" y="2830"/>
                    <a:pt x="3082" y="685"/>
                  </a:cubicBezTo>
                  <a:cubicBezTo>
                    <a:pt x="3128" y="456"/>
                    <a:pt x="3150" y="228"/>
                    <a:pt x="3036" y="91"/>
                  </a:cubicBezTo>
                  <a:cubicBezTo>
                    <a:pt x="2991" y="28"/>
                    <a:pt x="2917" y="0"/>
                    <a:pt x="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25"/>
            <p:cNvSpPr/>
            <p:nvPr/>
          </p:nvSpPr>
          <p:spPr>
            <a:xfrm>
              <a:off x="6248575" y="3313950"/>
              <a:ext cx="101600" cy="241725"/>
            </a:xfrm>
            <a:custGeom>
              <a:rect b="b" l="l" r="r" t="t"/>
              <a:pathLst>
                <a:path extrusionOk="0" h="9669" w="4064">
                  <a:moveTo>
                    <a:pt x="3550" y="1"/>
                  </a:moveTo>
                  <a:cubicBezTo>
                    <a:pt x="3374" y="1"/>
                    <a:pt x="3177" y="71"/>
                    <a:pt x="3014" y="196"/>
                  </a:cubicBezTo>
                  <a:cubicBezTo>
                    <a:pt x="2694" y="402"/>
                    <a:pt x="2443" y="744"/>
                    <a:pt x="2238" y="1064"/>
                  </a:cubicBezTo>
                  <a:cubicBezTo>
                    <a:pt x="1234" y="2547"/>
                    <a:pt x="594" y="3985"/>
                    <a:pt x="298" y="5400"/>
                  </a:cubicBezTo>
                  <a:cubicBezTo>
                    <a:pt x="1" y="6816"/>
                    <a:pt x="69" y="8231"/>
                    <a:pt x="480" y="9669"/>
                  </a:cubicBezTo>
                  <a:cubicBezTo>
                    <a:pt x="1325" y="6701"/>
                    <a:pt x="3562" y="3962"/>
                    <a:pt x="3995" y="972"/>
                  </a:cubicBezTo>
                  <a:cubicBezTo>
                    <a:pt x="4041" y="676"/>
                    <a:pt x="4064" y="356"/>
                    <a:pt x="3904" y="151"/>
                  </a:cubicBezTo>
                  <a:cubicBezTo>
                    <a:pt x="3822" y="48"/>
                    <a:pt x="3693" y="1"/>
                    <a:pt x="355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25"/>
            <p:cNvSpPr/>
            <p:nvPr/>
          </p:nvSpPr>
          <p:spPr>
            <a:xfrm>
              <a:off x="6128750" y="3384400"/>
              <a:ext cx="124425" cy="276275"/>
            </a:xfrm>
            <a:custGeom>
              <a:rect b="b" l="l" r="r" t="t"/>
              <a:pathLst>
                <a:path extrusionOk="0" h="11051" w="4977">
                  <a:moveTo>
                    <a:pt x="4506" y="1"/>
                  </a:moveTo>
                  <a:cubicBezTo>
                    <a:pt x="4299" y="1"/>
                    <a:pt x="4046" y="109"/>
                    <a:pt x="3835" y="277"/>
                  </a:cubicBezTo>
                  <a:cubicBezTo>
                    <a:pt x="3470" y="528"/>
                    <a:pt x="3173" y="939"/>
                    <a:pt x="2922" y="1327"/>
                  </a:cubicBezTo>
                  <a:cubicBezTo>
                    <a:pt x="1713" y="3062"/>
                    <a:pt x="914" y="4705"/>
                    <a:pt x="480" y="6326"/>
                  </a:cubicBezTo>
                  <a:cubicBezTo>
                    <a:pt x="46" y="7924"/>
                    <a:pt x="1" y="9476"/>
                    <a:pt x="343" y="11051"/>
                  </a:cubicBezTo>
                  <a:cubicBezTo>
                    <a:pt x="1507" y="7672"/>
                    <a:pt x="4155" y="4408"/>
                    <a:pt x="4862" y="1053"/>
                  </a:cubicBezTo>
                  <a:cubicBezTo>
                    <a:pt x="4931" y="711"/>
                    <a:pt x="4977" y="346"/>
                    <a:pt x="4817" y="140"/>
                  </a:cubicBezTo>
                  <a:cubicBezTo>
                    <a:pt x="4746" y="43"/>
                    <a:pt x="4635" y="1"/>
                    <a:pt x="450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25"/>
            <p:cNvSpPr/>
            <p:nvPr/>
          </p:nvSpPr>
          <p:spPr>
            <a:xfrm>
              <a:off x="6049425" y="3374325"/>
              <a:ext cx="112450" cy="345700"/>
            </a:xfrm>
            <a:custGeom>
              <a:rect b="b" l="l" r="r" t="t"/>
              <a:pathLst>
                <a:path extrusionOk="0" h="13828" w="4498">
                  <a:moveTo>
                    <a:pt x="3994" y="1"/>
                  </a:moveTo>
                  <a:cubicBezTo>
                    <a:pt x="3722" y="1"/>
                    <a:pt x="3376" y="222"/>
                    <a:pt x="3105" y="543"/>
                  </a:cubicBezTo>
                  <a:cubicBezTo>
                    <a:pt x="2717" y="954"/>
                    <a:pt x="2443" y="1502"/>
                    <a:pt x="2192" y="2027"/>
                  </a:cubicBezTo>
                  <a:cubicBezTo>
                    <a:pt x="1097" y="4355"/>
                    <a:pt x="435" y="6478"/>
                    <a:pt x="206" y="8441"/>
                  </a:cubicBezTo>
                  <a:cubicBezTo>
                    <a:pt x="1" y="10381"/>
                    <a:pt x="252" y="12138"/>
                    <a:pt x="937" y="13827"/>
                  </a:cubicBezTo>
                  <a:cubicBezTo>
                    <a:pt x="1690" y="9628"/>
                    <a:pt x="4246" y="5131"/>
                    <a:pt x="4475" y="1114"/>
                  </a:cubicBezTo>
                  <a:cubicBezTo>
                    <a:pt x="4498" y="703"/>
                    <a:pt x="4475" y="269"/>
                    <a:pt x="4246" y="87"/>
                  </a:cubicBezTo>
                  <a:cubicBezTo>
                    <a:pt x="4176" y="28"/>
                    <a:pt x="4089" y="1"/>
                    <a:pt x="399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25"/>
            <p:cNvSpPr/>
            <p:nvPr/>
          </p:nvSpPr>
          <p:spPr>
            <a:xfrm>
              <a:off x="5959275" y="3454225"/>
              <a:ext cx="112450" cy="345675"/>
            </a:xfrm>
            <a:custGeom>
              <a:rect b="b" l="l" r="r" t="t"/>
              <a:pathLst>
                <a:path extrusionOk="0" h="13827" w="4498">
                  <a:moveTo>
                    <a:pt x="3993" y="0"/>
                  </a:moveTo>
                  <a:cubicBezTo>
                    <a:pt x="3720" y="0"/>
                    <a:pt x="3370" y="221"/>
                    <a:pt x="3082" y="543"/>
                  </a:cubicBezTo>
                  <a:cubicBezTo>
                    <a:pt x="2717" y="953"/>
                    <a:pt x="2443" y="1478"/>
                    <a:pt x="2192" y="2003"/>
                  </a:cubicBezTo>
                  <a:cubicBezTo>
                    <a:pt x="1096" y="4354"/>
                    <a:pt x="434" y="6477"/>
                    <a:pt x="206" y="8440"/>
                  </a:cubicBezTo>
                  <a:cubicBezTo>
                    <a:pt x="1" y="10357"/>
                    <a:pt x="229" y="12138"/>
                    <a:pt x="936" y="13827"/>
                  </a:cubicBezTo>
                  <a:cubicBezTo>
                    <a:pt x="1690" y="9627"/>
                    <a:pt x="4246" y="5131"/>
                    <a:pt x="4474" y="1113"/>
                  </a:cubicBezTo>
                  <a:cubicBezTo>
                    <a:pt x="4497" y="702"/>
                    <a:pt x="4474" y="269"/>
                    <a:pt x="4246" y="86"/>
                  </a:cubicBezTo>
                  <a:cubicBezTo>
                    <a:pt x="4175" y="27"/>
                    <a:pt x="4089" y="0"/>
                    <a:pt x="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25"/>
            <p:cNvSpPr/>
            <p:nvPr/>
          </p:nvSpPr>
          <p:spPr>
            <a:xfrm>
              <a:off x="5796650" y="3440775"/>
              <a:ext cx="641975" cy="643300"/>
            </a:xfrm>
            <a:custGeom>
              <a:rect b="b" l="l" r="r" t="t"/>
              <a:pathLst>
                <a:path extrusionOk="0" h="25732" w="25679">
                  <a:moveTo>
                    <a:pt x="25394" y="0"/>
                  </a:moveTo>
                  <a:cubicBezTo>
                    <a:pt x="25070" y="0"/>
                    <a:pt x="24710" y="175"/>
                    <a:pt x="24378" y="350"/>
                  </a:cubicBezTo>
                  <a:cubicBezTo>
                    <a:pt x="19972" y="2815"/>
                    <a:pt x="15590" y="5965"/>
                    <a:pt x="11755" y="9572"/>
                  </a:cubicBezTo>
                  <a:cubicBezTo>
                    <a:pt x="7510" y="13566"/>
                    <a:pt x="3424" y="17812"/>
                    <a:pt x="594" y="23153"/>
                  </a:cubicBezTo>
                  <a:cubicBezTo>
                    <a:pt x="343" y="23632"/>
                    <a:pt x="92" y="24134"/>
                    <a:pt x="46" y="24636"/>
                  </a:cubicBezTo>
                  <a:cubicBezTo>
                    <a:pt x="0" y="25138"/>
                    <a:pt x="229" y="25663"/>
                    <a:pt x="662" y="25732"/>
                  </a:cubicBezTo>
                  <a:cubicBezTo>
                    <a:pt x="1210" y="24819"/>
                    <a:pt x="1758" y="23906"/>
                    <a:pt x="2306" y="22993"/>
                  </a:cubicBezTo>
                  <a:cubicBezTo>
                    <a:pt x="5045" y="18405"/>
                    <a:pt x="8240" y="14114"/>
                    <a:pt x="11961" y="10416"/>
                  </a:cubicBezTo>
                  <a:cubicBezTo>
                    <a:pt x="15088" y="7312"/>
                    <a:pt x="18534" y="4641"/>
                    <a:pt x="22095" y="2290"/>
                  </a:cubicBezTo>
                  <a:cubicBezTo>
                    <a:pt x="23282" y="1514"/>
                    <a:pt x="24492" y="761"/>
                    <a:pt x="25679" y="53"/>
                  </a:cubicBezTo>
                  <a:cubicBezTo>
                    <a:pt x="25588" y="16"/>
                    <a:pt x="25493" y="0"/>
                    <a:pt x="2539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0" name="Google Shape;1820;p25"/>
          <p:cNvGrpSpPr/>
          <p:nvPr/>
        </p:nvGrpSpPr>
        <p:grpSpPr>
          <a:xfrm rot="-1355261">
            <a:off x="4310675" y="4719818"/>
            <a:ext cx="411453" cy="661530"/>
            <a:chOff x="5837150" y="3173200"/>
            <a:chExt cx="411450" cy="661525"/>
          </a:xfrm>
        </p:grpSpPr>
        <p:sp>
          <p:nvSpPr>
            <p:cNvPr id="1821" name="Google Shape;1821;p25"/>
            <p:cNvSpPr/>
            <p:nvPr/>
          </p:nvSpPr>
          <p:spPr>
            <a:xfrm>
              <a:off x="5927900" y="3525400"/>
              <a:ext cx="198600" cy="94750"/>
            </a:xfrm>
            <a:custGeom>
              <a:rect b="b" l="l" r="r" t="t"/>
              <a:pathLst>
                <a:path extrusionOk="0" h="3790" w="7944">
                  <a:moveTo>
                    <a:pt x="7076" y="1"/>
                  </a:moveTo>
                  <a:cubicBezTo>
                    <a:pt x="4656" y="24"/>
                    <a:pt x="2420" y="2284"/>
                    <a:pt x="0" y="2808"/>
                  </a:cubicBezTo>
                  <a:cubicBezTo>
                    <a:pt x="1031" y="3463"/>
                    <a:pt x="2027" y="3790"/>
                    <a:pt x="3019" y="3790"/>
                  </a:cubicBezTo>
                  <a:cubicBezTo>
                    <a:pt x="3169" y="3790"/>
                    <a:pt x="3319" y="3782"/>
                    <a:pt x="3470" y="3767"/>
                  </a:cubicBezTo>
                  <a:cubicBezTo>
                    <a:pt x="4634" y="3653"/>
                    <a:pt x="5798" y="3105"/>
                    <a:pt x="7007" y="2147"/>
                  </a:cubicBezTo>
                  <a:cubicBezTo>
                    <a:pt x="7281" y="1941"/>
                    <a:pt x="7555" y="1713"/>
                    <a:pt x="7715" y="1370"/>
                  </a:cubicBezTo>
                  <a:cubicBezTo>
                    <a:pt x="7898" y="1028"/>
                    <a:pt x="7943" y="549"/>
                    <a:pt x="7761" y="252"/>
                  </a:cubicBezTo>
                  <a:cubicBezTo>
                    <a:pt x="7601" y="24"/>
                    <a:pt x="7327" y="1"/>
                    <a:pt x="707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25"/>
            <p:cNvSpPr/>
            <p:nvPr/>
          </p:nvSpPr>
          <p:spPr>
            <a:xfrm>
              <a:off x="5972975" y="3462075"/>
              <a:ext cx="162650" cy="77500"/>
            </a:xfrm>
            <a:custGeom>
              <a:rect b="b" l="l" r="r" t="t"/>
              <a:pathLst>
                <a:path extrusionOk="0" h="3100" w="6506">
                  <a:moveTo>
                    <a:pt x="5798" y="0"/>
                  </a:moveTo>
                  <a:cubicBezTo>
                    <a:pt x="3812" y="23"/>
                    <a:pt x="1986" y="1872"/>
                    <a:pt x="0" y="2306"/>
                  </a:cubicBezTo>
                  <a:cubicBezTo>
                    <a:pt x="832" y="2840"/>
                    <a:pt x="1646" y="3100"/>
                    <a:pt x="2473" y="3100"/>
                  </a:cubicBezTo>
                  <a:cubicBezTo>
                    <a:pt x="2599" y="3100"/>
                    <a:pt x="2726" y="3094"/>
                    <a:pt x="2853" y="3082"/>
                  </a:cubicBezTo>
                  <a:cubicBezTo>
                    <a:pt x="3789" y="2990"/>
                    <a:pt x="4748" y="2557"/>
                    <a:pt x="5729" y="1758"/>
                  </a:cubicBezTo>
                  <a:cubicBezTo>
                    <a:pt x="5958" y="1598"/>
                    <a:pt x="6186" y="1393"/>
                    <a:pt x="6323" y="1119"/>
                  </a:cubicBezTo>
                  <a:cubicBezTo>
                    <a:pt x="6483" y="822"/>
                    <a:pt x="6506" y="434"/>
                    <a:pt x="6346" y="206"/>
                  </a:cubicBezTo>
                  <a:cubicBezTo>
                    <a:pt x="6232" y="23"/>
                    <a:pt x="6003" y="0"/>
                    <a:pt x="579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25"/>
            <p:cNvSpPr/>
            <p:nvPr/>
          </p:nvSpPr>
          <p:spPr>
            <a:xfrm>
              <a:off x="6015200" y="3387900"/>
              <a:ext cx="163225" cy="77500"/>
            </a:xfrm>
            <a:custGeom>
              <a:rect b="b" l="l" r="r" t="t"/>
              <a:pathLst>
                <a:path extrusionOk="0" h="3100" w="6529">
                  <a:moveTo>
                    <a:pt x="5821" y="0"/>
                  </a:moveTo>
                  <a:cubicBezTo>
                    <a:pt x="3835" y="23"/>
                    <a:pt x="1986" y="1872"/>
                    <a:pt x="0" y="2305"/>
                  </a:cubicBezTo>
                  <a:cubicBezTo>
                    <a:pt x="852" y="2840"/>
                    <a:pt x="1668" y="3100"/>
                    <a:pt x="2481" y="3100"/>
                  </a:cubicBezTo>
                  <a:cubicBezTo>
                    <a:pt x="2605" y="3100"/>
                    <a:pt x="2729" y="3094"/>
                    <a:pt x="2854" y="3081"/>
                  </a:cubicBezTo>
                  <a:cubicBezTo>
                    <a:pt x="3812" y="2990"/>
                    <a:pt x="4771" y="2557"/>
                    <a:pt x="5752" y="1758"/>
                  </a:cubicBezTo>
                  <a:cubicBezTo>
                    <a:pt x="5981" y="1598"/>
                    <a:pt x="6209" y="1392"/>
                    <a:pt x="6346" y="1119"/>
                  </a:cubicBezTo>
                  <a:cubicBezTo>
                    <a:pt x="6483" y="822"/>
                    <a:pt x="6528" y="434"/>
                    <a:pt x="6369" y="206"/>
                  </a:cubicBezTo>
                  <a:cubicBezTo>
                    <a:pt x="6232" y="23"/>
                    <a:pt x="6026" y="0"/>
                    <a:pt x="58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25"/>
            <p:cNvSpPr/>
            <p:nvPr/>
          </p:nvSpPr>
          <p:spPr>
            <a:xfrm>
              <a:off x="6071125" y="3318275"/>
              <a:ext cx="163225" cy="77525"/>
            </a:xfrm>
            <a:custGeom>
              <a:rect b="b" l="l" r="r" t="t"/>
              <a:pathLst>
                <a:path extrusionOk="0" h="3101" w="6529">
                  <a:moveTo>
                    <a:pt x="5798" y="0"/>
                  </a:moveTo>
                  <a:cubicBezTo>
                    <a:pt x="3812" y="23"/>
                    <a:pt x="1986" y="1872"/>
                    <a:pt x="0" y="2306"/>
                  </a:cubicBezTo>
                  <a:cubicBezTo>
                    <a:pt x="832" y="2840"/>
                    <a:pt x="1663" y="3100"/>
                    <a:pt x="2480" y="3100"/>
                  </a:cubicBezTo>
                  <a:cubicBezTo>
                    <a:pt x="2605" y="3100"/>
                    <a:pt x="2729" y="3094"/>
                    <a:pt x="2853" y="3082"/>
                  </a:cubicBezTo>
                  <a:cubicBezTo>
                    <a:pt x="3789" y="2991"/>
                    <a:pt x="4748" y="2557"/>
                    <a:pt x="5752" y="1758"/>
                  </a:cubicBezTo>
                  <a:cubicBezTo>
                    <a:pt x="5958" y="1598"/>
                    <a:pt x="6186" y="1393"/>
                    <a:pt x="6346" y="1119"/>
                  </a:cubicBezTo>
                  <a:cubicBezTo>
                    <a:pt x="6483" y="822"/>
                    <a:pt x="6528" y="434"/>
                    <a:pt x="6369" y="206"/>
                  </a:cubicBezTo>
                  <a:cubicBezTo>
                    <a:pt x="6232" y="23"/>
                    <a:pt x="6003" y="0"/>
                    <a:pt x="579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25"/>
            <p:cNvSpPr/>
            <p:nvPr/>
          </p:nvSpPr>
          <p:spPr>
            <a:xfrm>
              <a:off x="6128175" y="3267600"/>
              <a:ext cx="105600" cy="65525"/>
            </a:xfrm>
            <a:custGeom>
              <a:rect b="b" l="l" r="r" t="t"/>
              <a:pathLst>
                <a:path extrusionOk="0" h="2621" w="4224">
                  <a:moveTo>
                    <a:pt x="3782" y="0"/>
                  </a:moveTo>
                  <a:cubicBezTo>
                    <a:pt x="3723" y="0"/>
                    <a:pt x="3663" y="9"/>
                    <a:pt x="3607" y="19"/>
                  </a:cubicBezTo>
                  <a:cubicBezTo>
                    <a:pt x="2215" y="338"/>
                    <a:pt x="1302" y="1822"/>
                    <a:pt x="1" y="2393"/>
                  </a:cubicBezTo>
                  <a:cubicBezTo>
                    <a:pt x="435" y="2546"/>
                    <a:pt x="848" y="2621"/>
                    <a:pt x="1240" y="2621"/>
                  </a:cubicBezTo>
                  <a:cubicBezTo>
                    <a:pt x="1547" y="2621"/>
                    <a:pt x="1842" y="2574"/>
                    <a:pt x="2124" y="2484"/>
                  </a:cubicBezTo>
                  <a:cubicBezTo>
                    <a:pt x="2763" y="2301"/>
                    <a:pt x="3333" y="1845"/>
                    <a:pt x="3881" y="1183"/>
                  </a:cubicBezTo>
                  <a:cubicBezTo>
                    <a:pt x="3995" y="1046"/>
                    <a:pt x="4109" y="886"/>
                    <a:pt x="4178" y="681"/>
                  </a:cubicBezTo>
                  <a:cubicBezTo>
                    <a:pt x="4223" y="475"/>
                    <a:pt x="4178" y="201"/>
                    <a:pt x="4018" y="87"/>
                  </a:cubicBezTo>
                  <a:cubicBezTo>
                    <a:pt x="3951" y="20"/>
                    <a:pt x="3867" y="0"/>
                    <a:pt x="378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25"/>
            <p:cNvSpPr/>
            <p:nvPr/>
          </p:nvSpPr>
          <p:spPr>
            <a:xfrm>
              <a:off x="6153850" y="3236925"/>
              <a:ext cx="88475" cy="54075"/>
            </a:xfrm>
            <a:custGeom>
              <a:rect b="b" l="l" r="r" t="t"/>
              <a:pathLst>
                <a:path extrusionOk="0" h="2163" w="3539">
                  <a:moveTo>
                    <a:pt x="3088" y="1"/>
                  </a:moveTo>
                  <a:cubicBezTo>
                    <a:pt x="3047" y="1"/>
                    <a:pt x="3006" y="6"/>
                    <a:pt x="2968" y="13"/>
                  </a:cubicBezTo>
                  <a:cubicBezTo>
                    <a:pt x="1781" y="264"/>
                    <a:pt x="1097" y="1497"/>
                    <a:pt x="1" y="1953"/>
                  </a:cubicBezTo>
                  <a:cubicBezTo>
                    <a:pt x="441" y="2091"/>
                    <a:pt x="839" y="2162"/>
                    <a:pt x="1202" y="2162"/>
                  </a:cubicBezTo>
                  <a:cubicBezTo>
                    <a:pt x="1441" y="2162"/>
                    <a:pt x="1664" y="2131"/>
                    <a:pt x="1873" y="2067"/>
                  </a:cubicBezTo>
                  <a:cubicBezTo>
                    <a:pt x="2420" y="1908"/>
                    <a:pt x="2900" y="1543"/>
                    <a:pt x="3311" y="995"/>
                  </a:cubicBezTo>
                  <a:cubicBezTo>
                    <a:pt x="3402" y="881"/>
                    <a:pt x="3493" y="744"/>
                    <a:pt x="3516" y="584"/>
                  </a:cubicBezTo>
                  <a:cubicBezTo>
                    <a:pt x="3539" y="401"/>
                    <a:pt x="3470" y="173"/>
                    <a:pt x="3333" y="82"/>
                  </a:cubicBezTo>
                  <a:cubicBezTo>
                    <a:pt x="3257" y="21"/>
                    <a:pt x="3171" y="1"/>
                    <a:pt x="308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25"/>
            <p:cNvSpPr/>
            <p:nvPr/>
          </p:nvSpPr>
          <p:spPr>
            <a:xfrm>
              <a:off x="6159575" y="3186625"/>
              <a:ext cx="46250" cy="98000"/>
            </a:xfrm>
            <a:custGeom>
              <a:rect b="b" l="l" r="r" t="t"/>
              <a:pathLst>
                <a:path extrusionOk="0" h="3920" w="1850">
                  <a:moveTo>
                    <a:pt x="1623" y="1"/>
                  </a:moveTo>
                  <a:cubicBezTo>
                    <a:pt x="1576" y="1"/>
                    <a:pt x="1527" y="14"/>
                    <a:pt x="1484" y="39"/>
                  </a:cubicBezTo>
                  <a:cubicBezTo>
                    <a:pt x="1370" y="85"/>
                    <a:pt x="1256" y="222"/>
                    <a:pt x="1164" y="336"/>
                  </a:cubicBezTo>
                  <a:cubicBezTo>
                    <a:pt x="731" y="884"/>
                    <a:pt x="434" y="1432"/>
                    <a:pt x="251" y="2025"/>
                  </a:cubicBezTo>
                  <a:cubicBezTo>
                    <a:pt x="69" y="2619"/>
                    <a:pt x="0" y="3235"/>
                    <a:pt x="69" y="3920"/>
                  </a:cubicBezTo>
                  <a:cubicBezTo>
                    <a:pt x="525" y="2710"/>
                    <a:pt x="1484" y="1751"/>
                    <a:pt x="1803" y="496"/>
                  </a:cubicBezTo>
                  <a:cubicBezTo>
                    <a:pt x="1826" y="359"/>
                    <a:pt x="1849" y="222"/>
                    <a:pt x="1803" y="108"/>
                  </a:cubicBezTo>
                  <a:cubicBezTo>
                    <a:pt x="1775" y="37"/>
                    <a:pt x="1702" y="1"/>
                    <a:pt x="162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25"/>
            <p:cNvSpPr/>
            <p:nvPr/>
          </p:nvSpPr>
          <p:spPr>
            <a:xfrm>
              <a:off x="6158425" y="3195575"/>
              <a:ext cx="90175" cy="87350"/>
            </a:xfrm>
            <a:custGeom>
              <a:rect b="b" l="l" r="r" t="t"/>
              <a:pathLst>
                <a:path extrusionOk="0" h="3494" w="3607">
                  <a:moveTo>
                    <a:pt x="3265" y="1"/>
                  </a:moveTo>
                  <a:cubicBezTo>
                    <a:pt x="3105" y="1"/>
                    <a:pt x="2945" y="92"/>
                    <a:pt x="2762" y="184"/>
                  </a:cubicBezTo>
                  <a:cubicBezTo>
                    <a:pt x="2055" y="572"/>
                    <a:pt x="1461" y="1005"/>
                    <a:pt x="1005" y="1576"/>
                  </a:cubicBezTo>
                  <a:cubicBezTo>
                    <a:pt x="548" y="2101"/>
                    <a:pt x="206" y="2740"/>
                    <a:pt x="1" y="3493"/>
                  </a:cubicBezTo>
                  <a:cubicBezTo>
                    <a:pt x="1051" y="2420"/>
                    <a:pt x="2511" y="1827"/>
                    <a:pt x="3424" y="617"/>
                  </a:cubicBezTo>
                  <a:cubicBezTo>
                    <a:pt x="3516" y="503"/>
                    <a:pt x="3607" y="366"/>
                    <a:pt x="3607" y="229"/>
                  </a:cubicBezTo>
                  <a:cubicBezTo>
                    <a:pt x="3584" y="69"/>
                    <a:pt x="3424" y="1"/>
                    <a:pt x="326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25"/>
            <p:cNvSpPr/>
            <p:nvPr/>
          </p:nvSpPr>
          <p:spPr>
            <a:xfrm>
              <a:off x="6113925" y="3173200"/>
              <a:ext cx="37100" cy="143375"/>
            </a:xfrm>
            <a:custGeom>
              <a:rect b="b" l="l" r="r" t="t"/>
              <a:pathLst>
                <a:path extrusionOk="0" h="5735" w="1484">
                  <a:moveTo>
                    <a:pt x="1235" y="0"/>
                  </a:moveTo>
                  <a:cubicBezTo>
                    <a:pt x="1137" y="0"/>
                    <a:pt x="1015" y="78"/>
                    <a:pt x="936" y="188"/>
                  </a:cubicBezTo>
                  <a:cubicBezTo>
                    <a:pt x="799" y="348"/>
                    <a:pt x="708" y="554"/>
                    <a:pt x="616" y="782"/>
                  </a:cubicBezTo>
                  <a:cubicBezTo>
                    <a:pt x="274" y="1718"/>
                    <a:pt x="69" y="2585"/>
                    <a:pt x="23" y="3407"/>
                  </a:cubicBezTo>
                  <a:cubicBezTo>
                    <a:pt x="0" y="4228"/>
                    <a:pt x="114" y="5005"/>
                    <a:pt x="434" y="5735"/>
                  </a:cubicBezTo>
                  <a:cubicBezTo>
                    <a:pt x="616" y="4000"/>
                    <a:pt x="1484" y="2197"/>
                    <a:pt x="1461" y="485"/>
                  </a:cubicBezTo>
                  <a:cubicBezTo>
                    <a:pt x="1461" y="325"/>
                    <a:pt x="1438" y="143"/>
                    <a:pt x="1347" y="51"/>
                  </a:cubicBezTo>
                  <a:cubicBezTo>
                    <a:pt x="1319" y="16"/>
                    <a:pt x="1279" y="0"/>
                    <a:pt x="12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25"/>
            <p:cNvSpPr/>
            <p:nvPr/>
          </p:nvSpPr>
          <p:spPr>
            <a:xfrm>
              <a:off x="6064850" y="3179275"/>
              <a:ext cx="50800" cy="194375"/>
            </a:xfrm>
            <a:custGeom>
              <a:rect b="b" l="l" r="r" t="t"/>
              <a:pathLst>
                <a:path extrusionOk="0" h="7775" w="2032">
                  <a:moveTo>
                    <a:pt x="1510" y="1"/>
                  </a:moveTo>
                  <a:cubicBezTo>
                    <a:pt x="1371" y="1"/>
                    <a:pt x="1214" y="86"/>
                    <a:pt x="1096" y="219"/>
                  </a:cubicBezTo>
                  <a:cubicBezTo>
                    <a:pt x="913" y="425"/>
                    <a:pt x="799" y="721"/>
                    <a:pt x="685" y="995"/>
                  </a:cubicBezTo>
                  <a:cubicBezTo>
                    <a:pt x="228" y="2251"/>
                    <a:pt x="0" y="3438"/>
                    <a:pt x="0" y="4556"/>
                  </a:cubicBezTo>
                  <a:cubicBezTo>
                    <a:pt x="0" y="5652"/>
                    <a:pt x="251" y="6724"/>
                    <a:pt x="731" y="7774"/>
                  </a:cubicBezTo>
                  <a:cubicBezTo>
                    <a:pt x="890" y="5401"/>
                    <a:pt x="2032" y="3027"/>
                    <a:pt x="1895" y="699"/>
                  </a:cubicBezTo>
                  <a:cubicBezTo>
                    <a:pt x="1872" y="448"/>
                    <a:pt x="1849" y="196"/>
                    <a:pt x="1712" y="82"/>
                  </a:cubicBezTo>
                  <a:cubicBezTo>
                    <a:pt x="1656" y="26"/>
                    <a:pt x="1585" y="1"/>
                    <a:pt x="151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25"/>
            <p:cNvSpPr/>
            <p:nvPr/>
          </p:nvSpPr>
          <p:spPr>
            <a:xfrm>
              <a:off x="5997500" y="3245675"/>
              <a:ext cx="57675" cy="223850"/>
            </a:xfrm>
            <a:custGeom>
              <a:rect b="b" l="l" r="r" t="t"/>
              <a:pathLst>
                <a:path extrusionOk="0" h="8954" w="2307">
                  <a:moveTo>
                    <a:pt x="1961" y="0"/>
                  </a:moveTo>
                  <a:cubicBezTo>
                    <a:pt x="1808" y="0"/>
                    <a:pt x="1625" y="108"/>
                    <a:pt x="1484" y="279"/>
                  </a:cubicBezTo>
                  <a:cubicBezTo>
                    <a:pt x="1279" y="531"/>
                    <a:pt x="1142" y="873"/>
                    <a:pt x="1005" y="1215"/>
                  </a:cubicBezTo>
                  <a:cubicBezTo>
                    <a:pt x="457" y="2699"/>
                    <a:pt x="115" y="4046"/>
                    <a:pt x="69" y="5347"/>
                  </a:cubicBezTo>
                  <a:cubicBezTo>
                    <a:pt x="1" y="6602"/>
                    <a:pt x="183" y="7812"/>
                    <a:pt x="663" y="8953"/>
                  </a:cubicBezTo>
                  <a:cubicBezTo>
                    <a:pt x="959" y="6237"/>
                    <a:pt x="2306" y="3407"/>
                    <a:pt x="2306" y="759"/>
                  </a:cubicBezTo>
                  <a:cubicBezTo>
                    <a:pt x="2306" y="485"/>
                    <a:pt x="2283" y="211"/>
                    <a:pt x="2146" y="74"/>
                  </a:cubicBezTo>
                  <a:cubicBezTo>
                    <a:pt x="2096" y="23"/>
                    <a:pt x="2031" y="0"/>
                    <a:pt x="19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25"/>
            <p:cNvSpPr/>
            <p:nvPr/>
          </p:nvSpPr>
          <p:spPr>
            <a:xfrm>
              <a:off x="5942725" y="3249675"/>
              <a:ext cx="61075" cy="273475"/>
            </a:xfrm>
            <a:custGeom>
              <a:rect b="b" l="l" r="r" t="t"/>
              <a:pathLst>
                <a:path extrusionOk="0" h="10939" w="2443">
                  <a:moveTo>
                    <a:pt x="1594" y="0"/>
                  </a:moveTo>
                  <a:cubicBezTo>
                    <a:pt x="1388" y="0"/>
                    <a:pt x="1153" y="226"/>
                    <a:pt x="982" y="530"/>
                  </a:cubicBezTo>
                  <a:cubicBezTo>
                    <a:pt x="777" y="896"/>
                    <a:pt x="685" y="1352"/>
                    <a:pt x="571" y="1786"/>
                  </a:cubicBezTo>
                  <a:cubicBezTo>
                    <a:pt x="160" y="3703"/>
                    <a:pt x="1" y="5415"/>
                    <a:pt x="138" y="6921"/>
                  </a:cubicBezTo>
                  <a:cubicBezTo>
                    <a:pt x="274" y="8428"/>
                    <a:pt x="708" y="9752"/>
                    <a:pt x="1416" y="10939"/>
                  </a:cubicBezTo>
                  <a:cubicBezTo>
                    <a:pt x="1347" y="7652"/>
                    <a:pt x="2443" y="3886"/>
                    <a:pt x="2009" y="781"/>
                  </a:cubicBezTo>
                  <a:cubicBezTo>
                    <a:pt x="1964" y="462"/>
                    <a:pt x="1895" y="142"/>
                    <a:pt x="1712" y="28"/>
                  </a:cubicBezTo>
                  <a:cubicBezTo>
                    <a:pt x="1675" y="9"/>
                    <a:pt x="1635" y="0"/>
                    <a:pt x="159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25"/>
            <p:cNvSpPr/>
            <p:nvPr/>
          </p:nvSpPr>
          <p:spPr>
            <a:xfrm>
              <a:off x="5892500" y="3322450"/>
              <a:ext cx="61100" cy="273175"/>
            </a:xfrm>
            <a:custGeom>
              <a:rect b="b" l="l" r="r" t="t"/>
              <a:pathLst>
                <a:path extrusionOk="0" h="10927" w="2444">
                  <a:moveTo>
                    <a:pt x="1575" y="1"/>
                  </a:moveTo>
                  <a:cubicBezTo>
                    <a:pt x="1369" y="1"/>
                    <a:pt x="1131" y="222"/>
                    <a:pt x="982" y="518"/>
                  </a:cubicBezTo>
                  <a:cubicBezTo>
                    <a:pt x="777" y="883"/>
                    <a:pt x="663" y="1340"/>
                    <a:pt x="572" y="1774"/>
                  </a:cubicBezTo>
                  <a:cubicBezTo>
                    <a:pt x="161" y="3691"/>
                    <a:pt x="1" y="5403"/>
                    <a:pt x="138" y="6932"/>
                  </a:cubicBezTo>
                  <a:cubicBezTo>
                    <a:pt x="275" y="8416"/>
                    <a:pt x="686" y="9740"/>
                    <a:pt x="1416" y="10926"/>
                  </a:cubicBezTo>
                  <a:cubicBezTo>
                    <a:pt x="1325" y="7640"/>
                    <a:pt x="2443" y="3873"/>
                    <a:pt x="2010" y="769"/>
                  </a:cubicBezTo>
                  <a:cubicBezTo>
                    <a:pt x="1964" y="473"/>
                    <a:pt x="1895" y="130"/>
                    <a:pt x="1713" y="39"/>
                  </a:cubicBezTo>
                  <a:cubicBezTo>
                    <a:pt x="1670" y="13"/>
                    <a:pt x="1623" y="1"/>
                    <a:pt x="15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25"/>
            <p:cNvSpPr/>
            <p:nvPr/>
          </p:nvSpPr>
          <p:spPr>
            <a:xfrm>
              <a:off x="5837150" y="3263575"/>
              <a:ext cx="352125" cy="571150"/>
            </a:xfrm>
            <a:custGeom>
              <a:rect b="b" l="l" r="r" t="t"/>
              <a:pathLst>
                <a:path extrusionOk="0" h="22846" w="14085">
                  <a:moveTo>
                    <a:pt x="13956" y="1"/>
                  </a:moveTo>
                  <a:cubicBezTo>
                    <a:pt x="13703" y="1"/>
                    <a:pt x="13454" y="213"/>
                    <a:pt x="13240" y="408"/>
                  </a:cubicBezTo>
                  <a:cubicBezTo>
                    <a:pt x="10546" y="2873"/>
                    <a:pt x="8013" y="5840"/>
                    <a:pt x="5890" y="9082"/>
                  </a:cubicBezTo>
                  <a:cubicBezTo>
                    <a:pt x="3562" y="12688"/>
                    <a:pt x="1370" y="16431"/>
                    <a:pt x="206" y="20882"/>
                  </a:cubicBezTo>
                  <a:cubicBezTo>
                    <a:pt x="92" y="21270"/>
                    <a:pt x="1" y="21681"/>
                    <a:pt x="47" y="22069"/>
                  </a:cubicBezTo>
                  <a:cubicBezTo>
                    <a:pt x="92" y="22480"/>
                    <a:pt x="298" y="22845"/>
                    <a:pt x="617" y="22845"/>
                  </a:cubicBezTo>
                  <a:cubicBezTo>
                    <a:pt x="868" y="22069"/>
                    <a:pt x="1097" y="21293"/>
                    <a:pt x="1348" y="20517"/>
                  </a:cubicBezTo>
                  <a:cubicBezTo>
                    <a:pt x="2557" y="16682"/>
                    <a:pt x="4132" y="13008"/>
                    <a:pt x="6164" y="9698"/>
                  </a:cubicBezTo>
                  <a:cubicBezTo>
                    <a:pt x="7853" y="6913"/>
                    <a:pt x="9839" y="4448"/>
                    <a:pt x="11939" y="2188"/>
                  </a:cubicBezTo>
                  <a:cubicBezTo>
                    <a:pt x="12646" y="1435"/>
                    <a:pt x="13354" y="705"/>
                    <a:pt x="14084" y="20"/>
                  </a:cubicBezTo>
                  <a:cubicBezTo>
                    <a:pt x="14041" y="7"/>
                    <a:pt x="13998" y="1"/>
                    <a:pt x="1395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5" name="Google Shape;1835;p25"/>
          <p:cNvGrpSpPr/>
          <p:nvPr/>
        </p:nvGrpSpPr>
        <p:grpSpPr>
          <a:xfrm>
            <a:off x="8426790" y="3654756"/>
            <a:ext cx="2506462" cy="1803274"/>
            <a:chOff x="4827150" y="2632375"/>
            <a:chExt cx="1863125" cy="1340425"/>
          </a:xfrm>
        </p:grpSpPr>
        <p:sp>
          <p:nvSpPr>
            <p:cNvPr id="1836" name="Google Shape;1836;p25"/>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37" name="Google Shape;1837;p25"/>
            <p:cNvGrpSpPr/>
            <p:nvPr/>
          </p:nvGrpSpPr>
          <p:grpSpPr>
            <a:xfrm>
              <a:off x="4827150" y="2632375"/>
              <a:ext cx="1863125" cy="1274825"/>
              <a:chOff x="4827150" y="2632375"/>
              <a:chExt cx="1863125" cy="1274825"/>
            </a:xfrm>
          </p:grpSpPr>
          <p:sp>
            <p:nvSpPr>
              <p:cNvPr id="1838" name="Google Shape;1838;p25"/>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25"/>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25"/>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25"/>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25"/>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43" name="Google Shape;1843;p25"/>
          <p:cNvGrpSpPr/>
          <p:nvPr/>
        </p:nvGrpSpPr>
        <p:grpSpPr>
          <a:xfrm>
            <a:off x="5637648" y="3703497"/>
            <a:ext cx="4762599" cy="1836593"/>
            <a:chOff x="6443175" y="3669288"/>
            <a:chExt cx="3880550" cy="1496450"/>
          </a:xfrm>
        </p:grpSpPr>
        <p:sp>
          <p:nvSpPr>
            <p:cNvPr id="1844" name="Google Shape;1844;p25"/>
            <p:cNvSpPr/>
            <p:nvPr/>
          </p:nvSpPr>
          <p:spPr>
            <a:xfrm>
              <a:off x="7753575" y="3973663"/>
              <a:ext cx="2570150" cy="1191500"/>
            </a:xfrm>
            <a:custGeom>
              <a:rect b="b" l="l" r="r" t="t"/>
              <a:pathLst>
                <a:path extrusionOk="0" h="47660" w="102806">
                  <a:moveTo>
                    <a:pt x="102806" y="1"/>
                  </a:moveTo>
                  <a:lnTo>
                    <a:pt x="93721" y="7054"/>
                  </a:lnTo>
                  <a:lnTo>
                    <a:pt x="85253" y="29263"/>
                  </a:lnTo>
                  <a:lnTo>
                    <a:pt x="80209" y="38644"/>
                  </a:lnTo>
                  <a:lnTo>
                    <a:pt x="16435" y="42022"/>
                  </a:lnTo>
                  <a:lnTo>
                    <a:pt x="0" y="47660"/>
                  </a:lnTo>
                  <a:lnTo>
                    <a:pt x="102806" y="47660"/>
                  </a:lnTo>
                  <a:lnTo>
                    <a:pt x="102806" y="1"/>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25"/>
            <p:cNvSpPr/>
            <p:nvPr/>
          </p:nvSpPr>
          <p:spPr>
            <a:xfrm>
              <a:off x="8238600" y="3669288"/>
              <a:ext cx="2085125" cy="1496450"/>
            </a:xfrm>
            <a:custGeom>
              <a:rect b="b" l="l" r="r" t="t"/>
              <a:pathLst>
                <a:path extrusionOk="0" h="59858" w="83405">
                  <a:moveTo>
                    <a:pt x="21858" y="1"/>
                  </a:moveTo>
                  <a:cubicBezTo>
                    <a:pt x="18844" y="1"/>
                    <a:pt x="15692" y="473"/>
                    <a:pt x="13086" y="473"/>
                  </a:cubicBezTo>
                  <a:cubicBezTo>
                    <a:pt x="12906" y="473"/>
                    <a:pt x="12729" y="471"/>
                    <a:pt x="12555" y="466"/>
                  </a:cubicBezTo>
                  <a:cubicBezTo>
                    <a:pt x="12262" y="458"/>
                    <a:pt x="11965" y="449"/>
                    <a:pt x="11669" y="449"/>
                  </a:cubicBezTo>
                  <a:cubicBezTo>
                    <a:pt x="11181" y="449"/>
                    <a:pt x="10695" y="472"/>
                    <a:pt x="10227" y="558"/>
                  </a:cubicBezTo>
                  <a:cubicBezTo>
                    <a:pt x="7214" y="1151"/>
                    <a:pt x="5365" y="5031"/>
                    <a:pt x="3653" y="7291"/>
                  </a:cubicBezTo>
                  <a:cubicBezTo>
                    <a:pt x="2443" y="8934"/>
                    <a:pt x="1234" y="10555"/>
                    <a:pt x="1" y="12176"/>
                  </a:cubicBezTo>
                  <a:lnTo>
                    <a:pt x="1" y="36211"/>
                  </a:lnTo>
                  <a:lnTo>
                    <a:pt x="1" y="59858"/>
                  </a:lnTo>
                  <a:lnTo>
                    <a:pt x="83405" y="59858"/>
                  </a:lnTo>
                  <a:cubicBezTo>
                    <a:pt x="82537" y="59858"/>
                    <a:pt x="80278" y="57529"/>
                    <a:pt x="79524" y="56982"/>
                  </a:cubicBezTo>
                  <a:cubicBezTo>
                    <a:pt x="78497" y="56205"/>
                    <a:pt x="77561" y="55429"/>
                    <a:pt x="76603" y="54562"/>
                  </a:cubicBezTo>
                  <a:cubicBezTo>
                    <a:pt x="75324" y="53421"/>
                    <a:pt x="72905" y="52097"/>
                    <a:pt x="72106" y="50522"/>
                  </a:cubicBezTo>
                  <a:lnTo>
                    <a:pt x="72106" y="50522"/>
                  </a:lnTo>
                  <a:cubicBezTo>
                    <a:pt x="72380" y="51549"/>
                    <a:pt x="72677" y="52576"/>
                    <a:pt x="72951" y="53603"/>
                  </a:cubicBezTo>
                  <a:cubicBezTo>
                    <a:pt x="64574" y="49335"/>
                    <a:pt x="59529" y="40707"/>
                    <a:pt x="54759" y="32627"/>
                  </a:cubicBezTo>
                  <a:cubicBezTo>
                    <a:pt x="54257" y="31782"/>
                    <a:pt x="53709" y="30892"/>
                    <a:pt x="52887" y="30344"/>
                  </a:cubicBezTo>
                  <a:cubicBezTo>
                    <a:pt x="52454" y="30093"/>
                    <a:pt x="51974" y="29911"/>
                    <a:pt x="51518" y="29705"/>
                  </a:cubicBezTo>
                  <a:cubicBezTo>
                    <a:pt x="48619" y="28267"/>
                    <a:pt x="47409" y="25049"/>
                    <a:pt x="46062" y="22333"/>
                  </a:cubicBezTo>
                  <a:cubicBezTo>
                    <a:pt x="44373" y="19000"/>
                    <a:pt x="42616" y="17266"/>
                    <a:pt x="39352" y="15485"/>
                  </a:cubicBezTo>
                  <a:cubicBezTo>
                    <a:pt x="38484" y="15029"/>
                    <a:pt x="37549" y="14641"/>
                    <a:pt x="36818" y="13956"/>
                  </a:cubicBezTo>
                  <a:cubicBezTo>
                    <a:pt x="35996" y="13203"/>
                    <a:pt x="35540" y="12153"/>
                    <a:pt x="35061" y="11126"/>
                  </a:cubicBezTo>
                  <a:cubicBezTo>
                    <a:pt x="33874" y="8638"/>
                    <a:pt x="32527" y="6195"/>
                    <a:pt x="31043" y="3867"/>
                  </a:cubicBezTo>
                  <a:cubicBezTo>
                    <a:pt x="29032" y="710"/>
                    <a:pt x="25550" y="1"/>
                    <a:pt x="21858" y="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25"/>
            <p:cNvSpPr/>
            <p:nvPr/>
          </p:nvSpPr>
          <p:spPr>
            <a:xfrm>
              <a:off x="8222075" y="3691463"/>
              <a:ext cx="1652575" cy="1462300"/>
            </a:xfrm>
            <a:custGeom>
              <a:rect b="b" l="l" r="r" t="t"/>
              <a:pathLst>
                <a:path extrusionOk="0" h="58492" w="66103">
                  <a:moveTo>
                    <a:pt x="20598" y="6308"/>
                  </a:moveTo>
                  <a:lnTo>
                    <a:pt x="20598" y="6308"/>
                  </a:lnTo>
                  <a:cubicBezTo>
                    <a:pt x="20602" y="6309"/>
                    <a:pt x="20607" y="6311"/>
                    <a:pt x="20611" y="6313"/>
                  </a:cubicBezTo>
                  <a:cubicBezTo>
                    <a:pt x="20607" y="6311"/>
                    <a:pt x="20602" y="6309"/>
                    <a:pt x="20598" y="6308"/>
                  </a:cubicBezTo>
                  <a:close/>
                  <a:moveTo>
                    <a:pt x="16480" y="16219"/>
                  </a:moveTo>
                  <a:cubicBezTo>
                    <a:pt x="16478" y="16219"/>
                    <a:pt x="16477" y="16220"/>
                    <a:pt x="16475" y="16221"/>
                  </a:cubicBezTo>
                  <a:lnTo>
                    <a:pt x="16475" y="16221"/>
                  </a:lnTo>
                  <a:cubicBezTo>
                    <a:pt x="16477" y="16220"/>
                    <a:pt x="16478" y="16219"/>
                    <a:pt x="16480" y="16219"/>
                  </a:cubicBezTo>
                  <a:close/>
                  <a:moveTo>
                    <a:pt x="37475" y="17542"/>
                  </a:moveTo>
                  <a:cubicBezTo>
                    <a:pt x="37476" y="17542"/>
                    <a:pt x="37478" y="17542"/>
                    <a:pt x="37479" y="17543"/>
                  </a:cubicBezTo>
                  <a:cubicBezTo>
                    <a:pt x="37478" y="17542"/>
                    <a:pt x="37476" y="17542"/>
                    <a:pt x="37475" y="17542"/>
                  </a:cubicBezTo>
                  <a:close/>
                  <a:moveTo>
                    <a:pt x="18524" y="1"/>
                  </a:moveTo>
                  <a:cubicBezTo>
                    <a:pt x="17894" y="1"/>
                    <a:pt x="17265" y="30"/>
                    <a:pt x="16640" y="104"/>
                  </a:cubicBezTo>
                  <a:cubicBezTo>
                    <a:pt x="13467" y="447"/>
                    <a:pt x="11892" y="2364"/>
                    <a:pt x="9427" y="4030"/>
                  </a:cubicBezTo>
                  <a:cubicBezTo>
                    <a:pt x="7875" y="5080"/>
                    <a:pt x="6323" y="6130"/>
                    <a:pt x="4793" y="7180"/>
                  </a:cubicBezTo>
                  <a:lnTo>
                    <a:pt x="3196" y="12749"/>
                  </a:lnTo>
                  <a:lnTo>
                    <a:pt x="0" y="58491"/>
                  </a:lnTo>
                  <a:lnTo>
                    <a:pt x="45742" y="58491"/>
                  </a:lnTo>
                  <a:cubicBezTo>
                    <a:pt x="44715" y="58491"/>
                    <a:pt x="43391" y="53835"/>
                    <a:pt x="44509" y="53356"/>
                  </a:cubicBezTo>
                  <a:cubicBezTo>
                    <a:pt x="44637" y="53298"/>
                    <a:pt x="44771" y="53274"/>
                    <a:pt x="44906" y="53274"/>
                  </a:cubicBezTo>
                  <a:cubicBezTo>
                    <a:pt x="45255" y="53274"/>
                    <a:pt x="45619" y="53430"/>
                    <a:pt x="45947" y="53561"/>
                  </a:cubicBezTo>
                  <a:cubicBezTo>
                    <a:pt x="49234" y="54976"/>
                    <a:pt x="52886" y="55296"/>
                    <a:pt x="56447" y="55592"/>
                  </a:cubicBezTo>
                  <a:cubicBezTo>
                    <a:pt x="59665" y="55843"/>
                    <a:pt x="62884" y="56117"/>
                    <a:pt x="66102" y="56391"/>
                  </a:cubicBezTo>
                  <a:cubicBezTo>
                    <a:pt x="65007" y="56300"/>
                    <a:pt x="62610" y="52511"/>
                    <a:pt x="61948" y="51621"/>
                  </a:cubicBezTo>
                  <a:cubicBezTo>
                    <a:pt x="60944" y="50297"/>
                    <a:pt x="60396" y="48334"/>
                    <a:pt x="59277" y="47193"/>
                  </a:cubicBezTo>
                  <a:cubicBezTo>
                    <a:pt x="58935" y="46833"/>
                    <a:pt x="58439" y="46576"/>
                    <a:pt x="57952" y="46576"/>
                  </a:cubicBezTo>
                  <a:cubicBezTo>
                    <a:pt x="57789" y="46576"/>
                    <a:pt x="57628" y="46605"/>
                    <a:pt x="57474" y="46668"/>
                  </a:cubicBezTo>
                  <a:cubicBezTo>
                    <a:pt x="57248" y="46743"/>
                    <a:pt x="57022" y="46896"/>
                    <a:pt x="56796" y="46896"/>
                  </a:cubicBezTo>
                  <a:cubicBezTo>
                    <a:pt x="56748" y="46896"/>
                    <a:pt x="56700" y="46889"/>
                    <a:pt x="56652" y="46873"/>
                  </a:cubicBezTo>
                  <a:cubicBezTo>
                    <a:pt x="56447" y="46805"/>
                    <a:pt x="56333" y="46599"/>
                    <a:pt x="56264" y="46417"/>
                  </a:cubicBezTo>
                  <a:cubicBezTo>
                    <a:pt x="55945" y="45732"/>
                    <a:pt x="55785" y="44979"/>
                    <a:pt x="55420" y="44340"/>
                  </a:cubicBezTo>
                  <a:cubicBezTo>
                    <a:pt x="55055" y="43678"/>
                    <a:pt x="54438" y="43084"/>
                    <a:pt x="53708" y="43061"/>
                  </a:cubicBezTo>
                  <a:cubicBezTo>
                    <a:pt x="53069" y="43929"/>
                    <a:pt x="52338" y="44728"/>
                    <a:pt x="51517" y="45435"/>
                  </a:cubicBezTo>
                  <a:cubicBezTo>
                    <a:pt x="51517" y="45116"/>
                    <a:pt x="51699" y="44819"/>
                    <a:pt x="51973" y="44636"/>
                  </a:cubicBezTo>
                  <a:lnTo>
                    <a:pt x="51973" y="44636"/>
                  </a:lnTo>
                  <a:cubicBezTo>
                    <a:pt x="51937" y="44661"/>
                    <a:pt x="51903" y="44672"/>
                    <a:pt x="51871" y="44672"/>
                  </a:cubicBezTo>
                  <a:cubicBezTo>
                    <a:pt x="51668" y="44672"/>
                    <a:pt x="51581" y="44209"/>
                    <a:pt x="51699" y="43952"/>
                  </a:cubicBezTo>
                  <a:cubicBezTo>
                    <a:pt x="51996" y="43312"/>
                    <a:pt x="52316" y="42650"/>
                    <a:pt x="52612" y="42011"/>
                  </a:cubicBezTo>
                  <a:lnTo>
                    <a:pt x="52612" y="42011"/>
                  </a:lnTo>
                  <a:cubicBezTo>
                    <a:pt x="51836" y="42582"/>
                    <a:pt x="51083" y="43153"/>
                    <a:pt x="50307" y="43723"/>
                  </a:cubicBezTo>
                  <a:cubicBezTo>
                    <a:pt x="50535" y="42947"/>
                    <a:pt x="50946" y="42240"/>
                    <a:pt x="51540" y="41669"/>
                  </a:cubicBezTo>
                  <a:cubicBezTo>
                    <a:pt x="51037" y="40802"/>
                    <a:pt x="51060" y="39774"/>
                    <a:pt x="50900" y="38793"/>
                  </a:cubicBezTo>
                  <a:cubicBezTo>
                    <a:pt x="50741" y="37834"/>
                    <a:pt x="50216" y="36762"/>
                    <a:pt x="49257" y="36556"/>
                  </a:cubicBezTo>
                  <a:lnTo>
                    <a:pt x="49257" y="36556"/>
                  </a:lnTo>
                  <a:cubicBezTo>
                    <a:pt x="49029" y="37675"/>
                    <a:pt x="49531" y="38861"/>
                    <a:pt x="49303" y="39980"/>
                  </a:cubicBezTo>
                  <a:cubicBezTo>
                    <a:pt x="49097" y="41007"/>
                    <a:pt x="48207" y="41874"/>
                    <a:pt x="47157" y="42034"/>
                  </a:cubicBezTo>
                  <a:cubicBezTo>
                    <a:pt x="47591" y="41601"/>
                    <a:pt x="48047" y="41167"/>
                    <a:pt x="48481" y="40733"/>
                  </a:cubicBezTo>
                  <a:cubicBezTo>
                    <a:pt x="48618" y="40619"/>
                    <a:pt x="48778" y="40459"/>
                    <a:pt x="48801" y="40277"/>
                  </a:cubicBezTo>
                  <a:cubicBezTo>
                    <a:pt x="48823" y="40117"/>
                    <a:pt x="48778" y="39980"/>
                    <a:pt x="48732" y="39843"/>
                  </a:cubicBezTo>
                  <a:cubicBezTo>
                    <a:pt x="47707" y="36767"/>
                    <a:pt x="47068" y="30576"/>
                    <a:pt x="42730" y="30576"/>
                  </a:cubicBezTo>
                  <a:cubicBezTo>
                    <a:pt x="42722" y="30576"/>
                    <a:pt x="42714" y="30576"/>
                    <a:pt x="42706" y="30576"/>
                  </a:cubicBezTo>
                  <a:cubicBezTo>
                    <a:pt x="41177" y="30599"/>
                    <a:pt x="39625" y="30690"/>
                    <a:pt x="38095" y="30850"/>
                  </a:cubicBezTo>
                  <a:cubicBezTo>
                    <a:pt x="37046" y="32744"/>
                    <a:pt x="37570" y="34433"/>
                    <a:pt x="35083" y="35643"/>
                  </a:cubicBezTo>
                  <a:cubicBezTo>
                    <a:pt x="32686" y="36807"/>
                    <a:pt x="30586" y="38131"/>
                    <a:pt x="28623" y="40003"/>
                  </a:cubicBezTo>
                  <a:cubicBezTo>
                    <a:pt x="29764" y="37606"/>
                    <a:pt x="32047" y="35803"/>
                    <a:pt x="34626" y="35255"/>
                  </a:cubicBezTo>
                  <a:cubicBezTo>
                    <a:pt x="34923" y="35187"/>
                    <a:pt x="35219" y="35141"/>
                    <a:pt x="35425" y="34958"/>
                  </a:cubicBezTo>
                  <a:cubicBezTo>
                    <a:pt x="35699" y="34753"/>
                    <a:pt x="35813" y="34433"/>
                    <a:pt x="35927" y="34137"/>
                  </a:cubicBezTo>
                  <a:cubicBezTo>
                    <a:pt x="35927" y="32767"/>
                    <a:pt x="37319" y="31580"/>
                    <a:pt x="37182" y="30074"/>
                  </a:cubicBezTo>
                  <a:cubicBezTo>
                    <a:pt x="37068" y="28841"/>
                    <a:pt x="36155" y="27494"/>
                    <a:pt x="35653" y="26353"/>
                  </a:cubicBezTo>
                  <a:cubicBezTo>
                    <a:pt x="35516" y="26011"/>
                    <a:pt x="35356" y="25646"/>
                    <a:pt x="35448" y="25280"/>
                  </a:cubicBezTo>
                  <a:cubicBezTo>
                    <a:pt x="35493" y="25098"/>
                    <a:pt x="35608" y="24915"/>
                    <a:pt x="35653" y="24733"/>
                  </a:cubicBezTo>
                  <a:cubicBezTo>
                    <a:pt x="35742" y="24221"/>
                    <a:pt x="35181" y="23796"/>
                    <a:pt x="34666" y="23796"/>
                  </a:cubicBezTo>
                  <a:cubicBezTo>
                    <a:pt x="34653" y="23796"/>
                    <a:pt x="34639" y="23796"/>
                    <a:pt x="34626" y="23797"/>
                  </a:cubicBezTo>
                  <a:cubicBezTo>
                    <a:pt x="34078" y="23842"/>
                    <a:pt x="33622" y="24185"/>
                    <a:pt x="33234" y="24550"/>
                  </a:cubicBezTo>
                  <a:cubicBezTo>
                    <a:pt x="31430" y="26125"/>
                    <a:pt x="30221" y="28111"/>
                    <a:pt x="29490" y="30416"/>
                  </a:cubicBezTo>
                  <a:cubicBezTo>
                    <a:pt x="29970" y="27494"/>
                    <a:pt x="31545" y="24778"/>
                    <a:pt x="33827" y="22907"/>
                  </a:cubicBezTo>
                  <a:cubicBezTo>
                    <a:pt x="34740" y="22131"/>
                    <a:pt x="35859" y="21377"/>
                    <a:pt x="36041" y="20190"/>
                  </a:cubicBezTo>
                  <a:lnTo>
                    <a:pt x="36041" y="20190"/>
                  </a:lnTo>
                  <a:cubicBezTo>
                    <a:pt x="35356" y="20282"/>
                    <a:pt x="34695" y="20373"/>
                    <a:pt x="34010" y="20464"/>
                  </a:cubicBezTo>
                  <a:cubicBezTo>
                    <a:pt x="34458" y="20083"/>
                    <a:pt x="36870" y="17540"/>
                    <a:pt x="37451" y="17540"/>
                  </a:cubicBezTo>
                  <a:cubicBezTo>
                    <a:pt x="37459" y="17540"/>
                    <a:pt x="37467" y="17541"/>
                    <a:pt x="37475" y="17542"/>
                  </a:cubicBezTo>
                  <a:lnTo>
                    <a:pt x="37475" y="17542"/>
                  </a:lnTo>
                  <a:cubicBezTo>
                    <a:pt x="37138" y="17489"/>
                    <a:pt x="36778" y="17463"/>
                    <a:pt x="36402" y="17463"/>
                  </a:cubicBezTo>
                  <a:cubicBezTo>
                    <a:pt x="32600" y="17463"/>
                    <a:pt x="27090" y="20081"/>
                    <a:pt x="25679" y="23340"/>
                  </a:cubicBezTo>
                  <a:cubicBezTo>
                    <a:pt x="26843" y="20624"/>
                    <a:pt x="30061" y="19300"/>
                    <a:pt x="31430" y="16675"/>
                  </a:cubicBezTo>
                  <a:cubicBezTo>
                    <a:pt x="31545" y="16447"/>
                    <a:pt x="31636" y="16219"/>
                    <a:pt x="31841" y="16059"/>
                  </a:cubicBezTo>
                  <a:cubicBezTo>
                    <a:pt x="32047" y="15876"/>
                    <a:pt x="32366" y="15808"/>
                    <a:pt x="32640" y="15762"/>
                  </a:cubicBezTo>
                  <a:cubicBezTo>
                    <a:pt x="33678" y="15589"/>
                    <a:pt x="35321" y="15277"/>
                    <a:pt x="36828" y="15277"/>
                  </a:cubicBezTo>
                  <a:cubicBezTo>
                    <a:pt x="37905" y="15277"/>
                    <a:pt x="38913" y="15437"/>
                    <a:pt x="39579" y="15922"/>
                  </a:cubicBezTo>
                  <a:cubicBezTo>
                    <a:pt x="42181" y="17817"/>
                    <a:pt x="44624" y="20373"/>
                    <a:pt x="46701" y="22815"/>
                  </a:cubicBezTo>
                  <a:cubicBezTo>
                    <a:pt x="45856" y="21172"/>
                    <a:pt x="44783" y="19643"/>
                    <a:pt x="43733" y="18113"/>
                  </a:cubicBezTo>
                  <a:lnTo>
                    <a:pt x="40195" y="13023"/>
                  </a:lnTo>
                  <a:cubicBezTo>
                    <a:pt x="39944" y="12681"/>
                    <a:pt x="39670" y="12293"/>
                    <a:pt x="39305" y="12042"/>
                  </a:cubicBezTo>
                  <a:cubicBezTo>
                    <a:pt x="38255" y="11311"/>
                    <a:pt x="36749" y="11836"/>
                    <a:pt x="35562" y="11380"/>
                  </a:cubicBezTo>
                  <a:cubicBezTo>
                    <a:pt x="35327" y="11295"/>
                    <a:pt x="35093" y="11149"/>
                    <a:pt x="34839" y="11149"/>
                  </a:cubicBezTo>
                  <a:cubicBezTo>
                    <a:pt x="34822" y="11149"/>
                    <a:pt x="34804" y="11150"/>
                    <a:pt x="34786" y="11152"/>
                  </a:cubicBezTo>
                  <a:cubicBezTo>
                    <a:pt x="34558" y="11174"/>
                    <a:pt x="34375" y="11311"/>
                    <a:pt x="34170" y="11426"/>
                  </a:cubicBezTo>
                  <a:cubicBezTo>
                    <a:pt x="29833" y="14393"/>
                    <a:pt x="25382" y="17018"/>
                    <a:pt x="21250" y="20350"/>
                  </a:cubicBezTo>
                  <a:cubicBezTo>
                    <a:pt x="19767" y="21537"/>
                    <a:pt x="17986" y="22359"/>
                    <a:pt x="16571" y="23637"/>
                  </a:cubicBezTo>
                  <a:cubicBezTo>
                    <a:pt x="15065" y="24984"/>
                    <a:pt x="14471" y="26787"/>
                    <a:pt x="13170" y="28271"/>
                  </a:cubicBezTo>
                  <a:cubicBezTo>
                    <a:pt x="12600" y="26102"/>
                    <a:pt x="12759" y="23706"/>
                    <a:pt x="13672" y="21628"/>
                  </a:cubicBezTo>
                  <a:cubicBezTo>
                    <a:pt x="14082" y="20694"/>
                    <a:pt x="15629" y="16555"/>
                    <a:pt x="16475" y="16221"/>
                  </a:cubicBezTo>
                  <a:lnTo>
                    <a:pt x="16475" y="16221"/>
                  </a:lnTo>
                  <a:cubicBezTo>
                    <a:pt x="15493" y="16601"/>
                    <a:pt x="14577" y="17200"/>
                    <a:pt x="13876" y="17974"/>
                  </a:cubicBezTo>
                  <a:lnTo>
                    <a:pt x="13876" y="17974"/>
                  </a:lnTo>
                  <a:cubicBezTo>
                    <a:pt x="15252" y="16434"/>
                    <a:pt x="16563" y="14741"/>
                    <a:pt x="17941" y="13160"/>
                  </a:cubicBezTo>
                  <a:cubicBezTo>
                    <a:pt x="19219" y="11722"/>
                    <a:pt x="20109" y="9805"/>
                    <a:pt x="21935" y="8983"/>
                  </a:cubicBezTo>
                  <a:cubicBezTo>
                    <a:pt x="21707" y="8922"/>
                    <a:pt x="21479" y="8892"/>
                    <a:pt x="21257" y="8892"/>
                  </a:cubicBezTo>
                  <a:cubicBezTo>
                    <a:pt x="21146" y="8892"/>
                    <a:pt x="21037" y="8900"/>
                    <a:pt x="20931" y="8915"/>
                  </a:cubicBezTo>
                  <a:cubicBezTo>
                    <a:pt x="21547" y="8458"/>
                    <a:pt x="22232" y="8116"/>
                    <a:pt x="22962" y="7888"/>
                  </a:cubicBezTo>
                  <a:cubicBezTo>
                    <a:pt x="22770" y="7873"/>
                    <a:pt x="22577" y="7866"/>
                    <a:pt x="22384" y="7866"/>
                  </a:cubicBezTo>
                  <a:cubicBezTo>
                    <a:pt x="19786" y="7866"/>
                    <a:pt x="17187" y="9138"/>
                    <a:pt x="15635" y="11220"/>
                  </a:cubicBezTo>
                  <a:cubicBezTo>
                    <a:pt x="16239" y="10272"/>
                    <a:pt x="18838" y="6270"/>
                    <a:pt x="20355" y="6270"/>
                  </a:cubicBezTo>
                  <a:cubicBezTo>
                    <a:pt x="20439" y="6270"/>
                    <a:pt x="20520" y="6282"/>
                    <a:pt x="20598" y="6308"/>
                  </a:cubicBezTo>
                  <a:lnTo>
                    <a:pt x="20598" y="6308"/>
                  </a:lnTo>
                  <a:cubicBezTo>
                    <a:pt x="20077" y="6127"/>
                    <a:pt x="19557" y="5946"/>
                    <a:pt x="19036" y="5742"/>
                  </a:cubicBezTo>
                  <a:lnTo>
                    <a:pt x="19036" y="5742"/>
                  </a:lnTo>
                  <a:cubicBezTo>
                    <a:pt x="19072" y="5755"/>
                    <a:pt x="19116" y="5761"/>
                    <a:pt x="19167" y="5761"/>
                  </a:cubicBezTo>
                  <a:cubicBezTo>
                    <a:pt x="20102" y="5761"/>
                    <a:pt x="23508" y="3695"/>
                    <a:pt x="24309" y="3414"/>
                  </a:cubicBezTo>
                  <a:cubicBezTo>
                    <a:pt x="26021" y="2775"/>
                    <a:pt x="27801" y="2524"/>
                    <a:pt x="29627" y="2478"/>
                  </a:cubicBezTo>
                  <a:cubicBezTo>
                    <a:pt x="28052" y="1223"/>
                    <a:pt x="26067" y="720"/>
                    <a:pt x="24035" y="447"/>
                  </a:cubicBezTo>
                  <a:cubicBezTo>
                    <a:pt x="23305" y="332"/>
                    <a:pt x="22574" y="264"/>
                    <a:pt x="21867" y="195"/>
                  </a:cubicBezTo>
                  <a:cubicBezTo>
                    <a:pt x="20758" y="93"/>
                    <a:pt x="19639" y="1"/>
                    <a:pt x="18524" y="1"/>
                  </a:cubicBezTo>
                  <a:close/>
                </a:path>
              </a:pathLst>
            </a:custGeom>
            <a:solidFill>
              <a:srgbClr val="576A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25"/>
            <p:cNvSpPr/>
            <p:nvPr/>
          </p:nvSpPr>
          <p:spPr>
            <a:xfrm>
              <a:off x="8059425" y="3687738"/>
              <a:ext cx="838300" cy="1471650"/>
            </a:xfrm>
            <a:custGeom>
              <a:rect b="b" l="l" r="r" t="t"/>
              <a:pathLst>
                <a:path extrusionOk="0" h="58866" w="33532">
                  <a:moveTo>
                    <a:pt x="25257" y="4197"/>
                  </a:moveTo>
                  <a:lnTo>
                    <a:pt x="25291" y="4202"/>
                  </a:lnTo>
                  <a:cubicBezTo>
                    <a:pt x="25280" y="4200"/>
                    <a:pt x="25268" y="4198"/>
                    <a:pt x="25257" y="4197"/>
                  </a:cubicBezTo>
                  <a:close/>
                  <a:moveTo>
                    <a:pt x="25725" y="35450"/>
                  </a:moveTo>
                  <a:lnTo>
                    <a:pt x="25725" y="35450"/>
                  </a:lnTo>
                  <a:cubicBezTo>
                    <a:pt x="25671" y="35454"/>
                    <a:pt x="25624" y="35469"/>
                    <a:pt x="25583" y="35493"/>
                  </a:cubicBezTo>
                  <a:lnTo>
                    <a:pt x="25583" y="35493"/>
                  </a:lnTo>
                  <a:cubicBezTo>
                    <a:pt x="25630" y="35477"/>
                    <a:pt x="25677" y="35463"/>
                    <a:pt x="25725" y="35450"/>
                  </a:cubicBezTo>
                  <a:close/>
                  <a:moveTo>
                    <a:pt x="17999" y="1"/>
                  </a:moveTo>
                  <a:cubicBezTo>
                    <a:pt x="14858" y="1"/>
                    <a:pt x="11656" y="1239"/>
                    <a:pt x="9930" y="3974"/>
                  </a:cubicBezTo>
                  <a:cubicBezTo>
                    <a:pt x="9702" y="4362"/>
                    <a:pt x="9496" y="4750"/>
                    <a:pt x="9154" y="5046"/>
                  </a:cubicBezTo>
                  <a:cubicBezTo>
                    <a:pt x="8789" y="5389"/>
                    <a:pt x="8309" y="5549"/>
                    <a:pt x="7990" y="5914"/>
                  </a:cubicBezTo>
                  <a:cubicBezTo>
                    <a:pt x="7716" y="6256"/>
                    <a:pt x="7602" y="6713"/>
                    <a:pt x="7510" y="7124"/>
                  </a:cubicBezTo>
                  <a:cubicBezTo>
                    <a:pt x="7510" y="10273"/>
                    <a:pt x="5844" y="13560"/>
                    <a:pt x="5479" y="16687"/>
                  </a:cubicBezTo>
                  <a:cubicBezTo>
                    <a:pt x="4406" y="25292"/>
                    <a:pt x="4246" y="33943"/>
                    <a:pt x="2557" y="42548"/>
                  </a:cubicBezTo>
                  <a:cubicBezTo>
                    <a:pt x="1530" y="47798"/>
                    <a:pt x="1" y="53071"/>
                    <a:pt x="298" y="58412"/>
                  </a:cubicBezTo>
                  <a:cubicBezTo>
                    <a:pt x="318" y="58738"/>
                    <a:pt x="1515" y="58866"/>
                    <a:pt x="3378" y="58866"/>
                  </a:cubicBezTo>
                  <a:cubicBezTo>
                    <a:pt x="9735" y="58866"/>
                    <a:pt x="23845" y="57379"/>
                    <a:pt x="25451" y="57202"/>
                  </a:cubicBezTo>
                  <a:cubicBezTo>
                    <a:pt x="25771" y="57179"/>
                    <a:pt x="26090" y="57134"/>
                    <a:pt x="26364" y="56928"/>
                  </a:cubicBezTo>
                  <a:cubicBezTo>
                    <a:pt x="26661" y="56723"/>
                    <a:pt x="26798" y="56381"/>
                    <a:pt x="26935" y="56038"/>
                  </a:cubicBezTo>
                  <a:cubicBezTo>
                    <a:pt x="27597" y="54326"/>
                    <a:pt x="28510" y="52888"/>
                    <a:pt x="28532" y="51017"/>
                  </a:cubicBezTo>
                  <a:cubicBezTo>
                    <a:pt x="28555" y="50523"/>
                    <a:pt x="27454" y="46196"/>
                    <a:pt x="27264" y="46196"/>
                  </a:cubicBezTo>
                  <a:cubicBezTo>
                    <a:pt x="27260" y="46196"/>
                    <a:pt x="27257" y="46198"/>
                    <a:pt x="27254" y="46200"/>
                  </a:cubicBezTo>
                  <a:cubicBezTo>
                    <a:pt x="26798" y="46703"/>
                    <a:pt x="26318" y="47182"/>
                    <a:pt x="25862" y="47684"/>
                  </a:cubicBezTo>
                  <a:cubicBezTo>
                    <a:pt x="25405" y="46999"/>
                    <a:pt x="24949" y="46292"/>
                    <a:pt x="24766" y="45493"/>
                  </a:cubicBezTo>
                  <a:cubicBezTo>
                    <a:pt x="24561" y="44694"/>
                    <a:pt x="24675" y="43781"/>
                    <a:pt x="25246" y="43188"/>
                  </a:cubicBezTo>
                  <a:cubicBezTo>
                    <a:pt x="25428" y="43005"/>
                    <a:pt x="25656" y="42845"/>
                    <a:pt x="25771" y="42617"/>
                  </a:cubicBezTo>
                  <a:cubicBezTo>
                    <a:pt x="25908" y="42366"/>
                    <a:pt x="25885" y="42069"/>
                    <a:pt x="25862" y="41795"/>
                  </a:cubicBezTo>
                  <a:lnTo>
                    <a:pt x="25360" y="36203"/>
                  </a:lnTo>
                  <a:cubicBezTo>
                    <a:pt x="25341" y="35938"/>
                    <a:pt x="25385" y="35609"/>
                    <a:pt x="25583" y="35493"/>
                  </a:cubicBezTo>
                  <a:lnTo>
                    <a:pt x="25583" y="35493"/>
                  </a:lnTo>
                  <a:cubicBezTo>
                    <a:pt x="24435" y="35861"/>
                    <a:pt x="23467" y="36704"/>
                    <a:pt x="22963" y="37801"/>
                  </a:cubicBezTo>
                  <a:cubicBezTo>
                    <a:pt x="22758" y="38234"/>
                    <a:pt x="22644" y="38714"/>
                    <a:pt x="22507" y="39170"/>
                  </a:cubicBezTo>
                  <a:cubicBezTo>
                    <a:pt x="22187" y="40380"/>
                    <a:pt x="21867" y="41590"/>
                    <a:pt x="21548" y="42777"/>
                  </a:cubicBezTo>
                  <a:cubicBezTo>
                    <a:pt x="21548" y="39147"/>
                    <a:pt x="21959" y="35541"/>
                    <a:pt x="22758" y="31980"/>
                  </a:cubicBezTo>
                  <a:cubicBezTo>
                    <a:pt x="23123" y="30383"/>
                    <a:pt x="23511" y="28830"/>
                    <a:pt x="24013" y="27233"/>
                  </a:cubicBezTo>
                  <a:lnTo>
                    <a:pt x="24013" y="27233"/>
                  </a:lnTo>
                  <a:cubicBezTo>
                    <a:pt x="23374" y="27689"/>
                    <a:pt x="22826" y="28260"/>
                    <a:pt x="22415" y="28922"/>
                  </a:cubicBezTo>
                  <a:cubicBezTo>
                    <a:pt x="22712" y="25817"/>
                    <a:pt x="25177" y="23421"/>
                    <a:pt x="27482" y="21321"/>
                  </a:cubicBezTo>
                  <a:cubicBezTo>
                    <a:pt x="28852" y="20088"/>
                    <a:pt x="30222" y="18856"/>
                    <a:pt x="31568" y="17623"/>
                  </a:cubicBezTo>
                  <a:lnTo>
                    <a:pt x="31568" y="17623"/>
                  </a:lnTo>
                  <a:cubicBezTo>
                    <a:pt x="29834" y="18787"/>
                    <a:pt x="28099" y="19929"/>
                    <a:pt x="26364" y="21070"/>
                  </a:cubicBezTo>
                  <a:cubicBezTo>
                    <a:pt x="25017" y="21960"/>
                    <a:pt x="23648" y="22850"/>
                    <a:pt x="22529" y="24037"/>
                  </a:cubicBezTo>
                  <a:cubicBezTo>
                    <a:pt x="20612" y="26046"/>
                    <a:pt x="19927" y="29196"/>
                    <a:pt x="18786" y="31706"/>
                  </a:cubicBezTo>
                  <a:cubicBezTo>
                    <a:pt x="17553" y="34445"/>
                    <a:pt x="16709" y="37276"/>
                    <a:pt x="14723" y="39627"/>
                  </a:cubicBezTo>
                  <a:cubicBezTo>
                    <a:pt x="13399" y="41156"/>
                    <a:pt x="11893" y="42571"/>
                    <a:pt x="10820" y="44306"/>
                  </a:cubicBezTo>
                  <a:cubicBezTo>
                    <a:pt x="11254" y="42594"/>
                    <a:pt x="12486" y="41225"/>
                    <a:pt x="13491" y="39787"/>
                  </a:cubicBezTo>
                  <a:cubicBezTo>
                    <a:pt x="15591" y="36819"/>
                    <a:pt x="15431" y="32597"/>
                    <a:pt x="16161" y="29127"/>
                  </a:cubicBezTo>
                  <a:cubicBezTo>
                    <a:pt x="16252" y="28762"/>
                    <a:pt x="16321" y="28420"/>
                    <a:pt x="16412" y="28054"/>
                  </a:cubicBezTo>
                  <a:cubicBezTo>
                    <a:pt x="16345" y="28037"/>
                    <a:pt x="16278" y="28030"/>
                    <a:pt x="16212" y="28030"/>
                  </a:cubicBezTo>
                  <a:cubicBezTo>
                    <a:pt x="15747" y="28030"/>
                    <a:pt x="15337" y="28425"/>
                    <a:pt x="14997" y="28785"/>
                  </a:cubicBezTo>
                  <a:cubicBezTo>
                    <a:pt x="14358" y="29515"/>
                    <a:pt x="13719" y="30223"/>
                    <a:pt x="13080" y="30930"/>
                  </a:cubicBezTo>
                  <a:cubicBezTo>
                    <a:pt x="13582" y="29470"/>
                    <a:pt x="14883" y="28100"/>
                    <a:pt x="15225" y="26730"/>
                  </a:cubicBezTo>
                  <a:cubicBezTo>
                    <a:pt x="14837" y="26730"/>
                    <a:pt x="14563" y="26936"/>
                    <a:pt x="14289" y="27255"/>
                  </a:cubicBezTo>
                  <a:cubicBezTo>
                    <a:pt x="13011" y="28602"/>
                    <a:pt x="11756" y="29972"/>
                    <a:pt x="10478" y="31318"/>
                  </a:cubicBezTo>
                  <a:cubicBezTo>
                    <a:pt x="11459" y="29447"/>
                    <a:pt x="12715" y="27712"/>
                    <a:pt x="14221" y="26228"/>
                  </a:cubicBezTo>
                  <a:cubicBezTo>
                    <a:pt x="15636" y="24836"/>
                    <a:pt x="16709" y="23238"/>
                    <a:pt x="17531" y="21458"/>
                  </a:cubicBezTo>
                  <a:cubicBezTo>
                    <a:pt x="18215" y="19997"/>
                    <a:pt x="18375" y="18262"/>
                    <a:pt x="19060" y="16893"/>
                  </a:cubicBezTo>
                  <a:cubicBezTo>
                    <a:pt x="19448" y="16117"/>
                    <a:pt x="20407" y="15615"/>
                    <a:pt x="20475" y="14747"/>
                  </a:cubicBezTo>
                  <a:cubicBezTo>
                    <a:pt x="20516" y="14019"/>
                    <a:pt x="20175" y="13756"/>
                    <a:pt x="19658" y="13756"/>
                  </a:cubicBezTo>
                  <a:cubicBezTo>
                    <a:pt x="18459" y="13756"/>
                    <a:pt x="16313" y="15174"/>
                    <a:pt x="15819" y="15478"/>
                  </a:cubicBezTo>
                  <a:cubicBezTo>
                    <a:pt x="13787" y="16710"/>
                    <a:pt x="11938" y="18239"/>
                    <a:pt x="10386" y="20043"/>
                  </a:cubicBezTo>
                  <a:cubicBezTo>
                    <a:pt x="11938" y="17783"/>
                    <a:pt x="13879" y="15797"/>
                    <a:pt x="16070" y="14154"/>
                  </a:cubicBezTo>
                  <a:cubicBezTo>
                    <a:pt x="16960" y="13492"/>
                    <a:pt x="17919" y="12876"/>
                    <a:pt x="18695" y="12054"/>
                  </a:cubicBezTo>
                  <a:cubicBezTo>
                    <a:pt x="19950" y="10707"/>
                    <a:pt x="19562" y="10410"/>
                    <a:pt x="18284" y="9292"/>
                  </a:cubicBezTo>
                  <a:lnTo>
                    <a:pt x="18284" y="9292"/>
                  </a:lnTo>
                  <a:cubicBezTo>
                    <a:pt x="18387" y="9295"/>
                    <a:pt x="18490" y="9296"/>
                    <a:pt x="18593" y="9296"/>
                  </a:cubicBezTo>
                  <a:cubicBezTo>
                    <a:pt x="19316" y="9296"/>
                    <a:pt x="20050" y="9226"/>
                    <a:pt x="20749" y="9087"/>
                  </a:cubicBezTo>
                  <a:cubicBezTo>
                    <a:pt x="20384" y="8721"/>
                    <a:pt x="19927" y="8470"/>
                    <a:pt x="19425" y="8311"/>
                  </a:cubicBezTo>
                  <a:cubicBezTo>
                    <a:pt x="19631" y="7740"/>
                    <a:pt x="20475" y="7900"/>
                    <a:pt x="20977" y="7580"/>
                  </a:cubicBezTo>
                  <a:cubicBezTo>
                    <a:pt x="22444" y="6602"/>
                    <a:pt x="22584" y="4160"/>
                    <a:pt x="24771" y="4160"/>
                  </a:cubicBezTo>
                  <a:cubicBezTo>
                    <a:pt x="24923" y="4160"/>
                    <a:pt x="25084" y="4172"/>
                    <a:pt x="25257" y="4197"/>
                  </a:cubicBezTo>
                  <a:lnTo>
                    <a:pt x="25257" y="4197"/>
                  </a:lnTo>
                  <a:lnTo>
                    <a:pt x="22210" y="3745"/>
                  </a:lnTo>
                  <a:cubicBezTo>
                    <a:pt x="24903" y="2924"/>
                    <a:pt x="27619" y="2239"/>
                    <a:pt x="30336" y="1646"/>
                  </a:cubicBezTo>
                  <a:cubicBezTo>
                    <a:pt x="30997" y="1502"/>
                    <a:pt x="31686" y="1367"/>
                    <a:pt x="32363" y="1367"/>
                  </a:cubicBezTo>
                  <a:cubicBezTo>
                    <a:pt x="32759" y="1367"/>
                    <a:pt x="33151" y="1413"/>
                    <a:pt x="33531" y="1531"/>
                  </a:cubicBezTo>
                  <a:cubicBezTo>
                    <a:pt x="32595" y="733"/>
                    <a:pt x="31294" y="596"/>
                    <a:pt x="30062" y="459"/>
                  </a:cubicBezTo>
                  <a:cubicBezTo>
                    <a:pt x="29331" y="390"/>
                    <a:pt x="28578" y="322"/>
                    <a:pt x="27848" y="253"/>
                  </a:cubicBezTo>
                  <a:cubicBezTo>
                    <a:pt x="27072" y="185"/>
                    <a:pt x="26273" y="93"/>
                    <a:pt x="25497" y="71"/>
                  </a:cubicBezTo>
                  <a:cubicBezTo>
                    <a:pt x="25397" y="68"/>
                    <a:pt x="25298" y="67"/>
                    <a:pt x="25199" y="67"/>
                  </a:cubicBezTo>
                  <a:cubicBezTo>
                    <a:pt x="22683" y="67"/>
                    <a:pt x="20419" y="790"/>
                    <a:pt x="17941" y="790"/>
                  </a:cubicBezTo>
                  <a:cubicBezTo>
                    <a:pt x="17640" y="790"/>
                    <a:pt x="17336" y="779"/>
                    <a:pt x="17029" y="755"/>
                  </a:cubicBezTo>
                  <a:cubicBezTo>
                    <a:pt x="17325" y="413"/>
                    <a:pt x="17713" y="139"/>
                    <a:pt x="18170" y="2"/>
                  </a:cubicBezTo>
                  <a:cubicBezTo>
                    <a:pt x="18113" y="1"/>
                    <a:pt x="18056" y="1"/>
                    <a:pt x="17999" y="1"/>
                  </a:cubicBezTo>
                  <a:close/>
                </a:path>
              </a:pathLst>
            </a:custGeom>
            <a:solidFill>
              <a:srgbClr val="728F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25"/>
            <p:cNvSpPr/>
            <p:nvPr/>
          </p:nvSpPr>
          <p:spPr>
            <a:xfrm>
              <a:off x="6443175" y="4736725"/>
              <a:ext cx="2029175" cy="406200"/>
            </a:xfrm>
            <a:custGeom>
              <a:rect b="b" l="l" r="r" t="t"/>
              <a:pathLst>
                <a:path extrusionOk="0" h="16248" w="81167">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25"/>
            <p:cNvSpPr/>
            <p:nvPr/>
          </p:nvSpPr>
          <p:spPr>
            <a:xfrm>
              <a:off x="6497013" y="4794525"/>
              <a:ext cx="2029175" cy="364875"/>
            </a:xfrm>
            <a:custGeom>
              <a:rect b="b" l="l" r="r" t="t"/>
              <a:pathLst>
                <a:path extrusionOk="0" h="14595" w="81167">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25"/>
            <p:cNvSpPr/>
            <p:nvPr/>
          </p:nvSpPr>
          <p:spPr>
            <a:xfrm>
              <a:off x="9798150" y="3995563"/>
              <a:ext cx="511300" cy="1009825"/>
            </a:xfrm>
            <a:custGeom>
              <a:rect b="b" l="l" r="r" t="t"/>
              <a:pathLst>
                <a:path extrusionOk="0" h="40393" w="20452">
                  <a:moveTo>
                    <a:pt x="20184" y="0"/>
                  </a:moveTo>
                  <a:cubicBezTo>
                    <a:pt x="20044" y="0"/>
                    <a:pt x="19878" y="51"/>
                    <a:pt x="19767" y="129"/>
                  </a:cubicBezTo>
                  <a:cubicBezTo>
                    <a:pt x="16480" y="2252"/>
                    <a:pt x="11961" y="4877"/>
                    <a:pt x="10021" y="8414"/>
                  </a:cubicBezTo>
                  <a:cubicBezTo>
                    <a:pt x="9473" y="9373"/>
                    <a:pt x="9199" y="10492"/>
                    <a:pt x="8948" y="11564"/>
                  </a:cubicBezTo>
                  <a:cubicBezTo>
                    <a:pt x="8697" y="12523"/>
                    <a:pt x="8469" y="13482"/>
                    <a:pt x="8195" y="14440"/>
                  </a:cubicBezTo>
                  <a:cubicBezTo>
                    <a:pt x="6460" y="20672"/>
                    <a:pt x="3607" y="25693"/>
                    <a:pt x="92" y="31034"/>
                  </a:cubicBezTo>
                  <a:cubicBezTo>
                    <a:pt x="46" y="31103"/>
                    <a:pt x="1" y="31171"/>
                    <a:pt x="1" y="31240"/>
                  </a:cubicBezTo>
                  <a:cubicBezTo>
                    <a:pt x="1" y="31308"/>
                    <a:pt x="46" y="31354"/>
                    <a:pt x="92" y="31422"/>
                  </a:cubicBezTo>
                  <a:cubicBezTo>
                    <a:pt x="2899" y="35280"/>
                    <a:pt x="5912" y="38087"/>
                    <a:pt x="10112" y="40393"/>
                  </a:cubicBezTo>
                  <a:cubicBezTo>
                    <a:pt x="7944" y="39183"/>
                    <a:pt x="9542" y="32198"/>
                    <a:pt x="9222" y="30304"/>
                  </a:cubicBezTo>
                  <a:cubicBezTo>
                    <a:pt x="8583" y="26264"/>
                    <a:pt x="9245" y="21836"/>
                    <a:pt x="9245" y="17727"/>
                  </a:cubicBezTo>
                  <a:cubicBezTo>
                    <a:pt x="9815" y="19644"/>
                    <a:pt x="10386" y="21562"/>
                    <a:pt x="10957" y="23479"/>
                  </a:cubicBezTo>
                  <a:cubicBezTo>
                    <a:pt x="12418" y="21425"/>
                    <a:pt x="13148" y="18868"/>
                    <a:pt x="13011" y="16335"/>
                  </a:cubicBezTo>
                  <a:cubicBezTo>
                    <a:pt x="12965" y="15513"/>
                    <a:pt x="12828" y="14691"/>
                    <a:pt x="12874" y="13870"/>
                  </a:cubicBezTo>
                  <a:cubicBezTo>
                    <a:pt x="12965" y="12500"/>
                    <a:pt x="13559" y="11245"/>
                    <a:pt x="14129" y="10012"/>
                  </a:cubicBezTo>
                  <a:lnTo>
                    <a:pt x="14129" y="10012"/>
                  </a:lnTo>
                  <a:cubicBezTo>
                    <a:pt x="13741" y="12843"/>
                    <a:pt x="14746" y="15696"/>
                    <a:pt x="14586" y="18549"/>
                  </a:cubicBezTo>
                  <a:cubicBezTo>
                    <a:pt x="14495" y="20398"/>
                    <a:pt x="13924" y="22201"/>
                    <a:pt x="13536" y="24027"/>
                  </a:cubicBezTo>
                  <a:cubicBezTo>
                    <a:pt x="12828" y="27496"/>
                    <a:pt x="12897" y="31057"/>
                    <a:pt x="12942" y="34595"/>
                  </a:cubicBezTo>
                  <a:cubicBezTo>
                    <a:pt x="13490" y="30509"/>
                    <a:pt x="14152" y="26697"/>
                    <a:pt x="15408" y="22749"/>
                  </a:cubicBezTo>
                  <a:cubicBezTo>
                    <a:pt x="15453" y="24255"/>
                    <a:pt x="15499" y="25762"/>
                    <a:pt x="15545" y="27268"/>
                  </a:cubicBezTo>
                  <a:cubicBezTo>
                    <a:pt x="15385" y="21973"/>
                    <a:pt x="17485" y="16495"/>
                    <a:pt x="16572" y="11268"/>
                  </a:cubicBezTo>
                  <a:cubicBezTo>
                    <a:pt x="16458" y="10583"/>
                    <a:pt x="16298" y="9898"/>
                    <a:pt x="16229" y="9213"/>
                  </a:cubicBezTo>
                  <a:cubicBezTo>
                    <a:pt x="15818" y="5790"/>
                    <a:pt x="17622" y="2115"/>
                    <a:pt x="20452" y="197"/>
                  </a:cubicBezTo>
                  <a:cubicBezTo>
                    <a:pt x="20452" y="57"/>
                    <a:pt x="20332" y="0"/>
                    <a:pt x="20184"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51" name="Google Shape;1851;p25"/>
          <p:cNvGrpSpPr/>
          <p:nvPr/>
        </p:nvGrpSpPr>
        <p:grpSpPr>
          <a:xfrm>
            <a:off x="5870347" y="4070340"/>
            <a:ext cx="2360632" cy="1796379"/>
            <a:chOff x="0" y="3611325"/>
            <a:chExt cx="1754725" cy="1335300"/>
          </a:xfrm>
        </p:grpSpPr>
        <p:sp>
          <p:nvSpPr>
            <p:cNvPr id="1852" name="Google Shape;1852;p25"/>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25"/>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54" name="Google Shape;1854;p25"/>
          <p:cNvSpPr txBox="1"/>
          <p:nvPr>
            <p:ph idx="15"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 and Text">
    <p:spTree>
      <p:nvGrpSpPr>
        <p:cNvPr id="1855" name="Shape 1855"/>
        <p:cNvGrpSpPr/>
        <p:nvPr/>
      </p:nvGrpSpPr>
      <p:grpSpPr>
        <a:xfrm>
          <a:off x="0" y="0"/>
          <a:ext cx="0" cy="0"/>
          <a:chOff x="0" y="0"/>
          <a:chExt cx="0" cy="0"/>
        </a:xfrm>
      </p:grpSpPr>
      <p:sp>
        <p:nvSpPr>
          <p:cNvPr id="1856" name="Google Shape;1856;p26"/>
          <p:cNvSpPr txBox="1"/>
          <p:nvPr>
            <p:ph idx="1" type="subTitle"/>
          </p:nvPr>
        </p:nvSpPr>
        <p:spPr>
          <a:xfrm>
            <a:off x="2106750" y="3202500"/>
            <a:ext cx="4872900" cy="46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365A1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57" name="Google Shape;1857;p26"/>
          <p:cNvSpPr/>
          <p:nvPr/>
        </p:nvSpPr>
        <p:spPr>
          <a:xfrm>
            <a:off x="847575" y="3044161"/>
            <a:ext cx="608782" cy="926811"/>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26"/>
          <p:cNvSpPr/>
          <p:nvPr/>
        </p:nvSpPr>
        <p:spPr>
          <a:xfrm>
            <a:off x="4917475" y="-497828"/>
            <a:ext cx="4307989" cy="2962068"/>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26"/>
          <p:cNvSpPr/>
          <p:nvPr/>
        </p:nvSpPr>
        <p:spPr>
          <a:xfrm>
            <a:off x="90012" y="-114515"/>
            <a:ext cx="3136237" cy="4349273"/>
          </a:xfrm>
          <a:custGeom>
            <a:rect b="b" l="l" r="r" t="t"/>
            <a:pathLst>
              <a:path extrusionOk="0" h="149280" w="107645">
                <a:moveTo>
                  <a:pt x="60788" y="0"/>
                </a:moveTo>
                <a:cubicBezTo>
                  <a:pt x="60551" y="0"/>
                  <a:pt x="60305" y="65"/>
                  <a:pt x="60054" y="207"/>
                </a:cubicBezTo>
                <a:cubicBezTo>
                  <a:pt x="59210" y="686"/>
                  <a:pt x="59027" y="1805"/>
                  <a:pt x="58936" y="2786"/>
                </a:cubicBezTo>
                <a:cubicBezTo>
                  <a:pt x="58707" y="5480"/>
                  <a:pt x="58456" y="8196"/>
                  <a:pt x="58228" y="10889"/>
                </a:cubicBezTo>
                <a:cubicBezTo>
                  <a:pt x="57635" y="8493"/>
                  <a:pt x="57018" y="6073"/>
                  <a:pt x="56425" y="3654"/>
                </a:cubicBezTo>
                <a:cubicBezTo>
                  <a:pt x="54941" y="3836"/>
                  <a:pt x="53481" y="4019"/>
                  <a:pt x="51997" y="4179"/>
                </a:cubicBezTo>
                <a:cubicBezTo>
                  <a:pt x="55033" y="9383"/>
                  <a:pt x="54850" y="15888"/>
                  <a:pt x="53617" y="21777"/>
                </a:cubicBezTo>
                <a:cubicBezTo>
                  <a:pt x="52339" y="27780"/>
                  <a:pt x="49692" y="33760"/>
                  <a:pt x="46564" y="39033"/>
                </a:cubicBezTo>
                <a:cubicBezTo>
                  <a:pt x="43346" y="44442"/>
                  <a:pt x="38713" y="48482"/>
                  <a:pt x="34627" y="53230"/>
                </a:cubicBezTo>
                <a:lnTo>
                  <a:pt x="34627" y="53230"/>
                </a:lnTo>
                <a:cubicBezTo>
                  <a:pt x="35996" y="49327"/>
                  <a:pt x="36179" y="44990"/>
                  <a:pt x="35152" y="40973"/>
                </a:cubicBezTo>
                <a:cubicBezTo>
                  <a:pt x="34832" y="39718"/>
                  <a:pt x="34399" y="38485"/>
                  <a:pt x="34147" y="37207"/>
                </a:cubicBezTo>
                <a:cubicBezTo>
                  <a:pt x="32846" y="30633"/>
                  <a:pt x="37503" y="25292"/>
                  <a:pt x="39329" y="19312"/>
                </a:cubicBezTo>
                <a:cubicBezTo>
                  <a:pt x="39557" y="18536"/>
                  <a:pt x="39762" y="17691"/>
                  <a:pt x="39466" y="16938"/>
                </a:cubicBezTo>
                <a:cubicBezTo>
                  <a:pt x="39250" y="16345"/>
                  <a:pt x="38640" y="15866"/>
                  <a:pt x="38033" y="15866"/>
                </a:cubicBezTo>
                <a:cubicBezTo>
                  <a:pt x="37869" y="15866"/>
                  <a:pt x="37704" y="15901"/>
                  <a:pt x="37548" y="15979"/>
                </a:cubicBezTo>
                <a:cubicBezTo>
                  <a:pt x="38621" y="19974"/>
                  <a:pt x="36727" y="24105"/>
                  <a:pt x="34901" y="27803"/>
                </a:cubicBezTo>
                <a:cubicBezTo>
                  <a:pt x="33531" y="30542"/>
                  <a:pt x="30016" y="37458"/>
                  <a:pt x="32869" y="40425"/>
                </a:cubicBezTo>
                <a:cubicBezTo>
                  <a:pt x="31020" y="38508"/>
                  <a:pt x="29948" y="35929"/>
                  <a:pt x="29856" y="33281"/>
                </a:cubicBezTo>
                <a:cubicBezTo>
                  <a:pt x="29751" y="33257"/>
                  <a:pt x="29646" y="33245"/>
                  <a:pt x="29543" y="33245"/>
                </a:cubicBezTo>
                <a:cubicBezTo>
                  <a:pt x="28572" y="33245"/>
                  <a:pt x="27725" y="34258"/>
                  <a:pt x="27642" y="35289"/>
                </a:cubicBezTo>
                <a:cubicBezTo>
                  <a:pt x="27528" y="36408"/>
                  <a:pt x="28076" y="37481"/>
                  <a:pt x="28601" y="38462"/>
                </a:cubicBezTo>
                <a:cubicBezTo>
                  <a:pt x="29742" y="40676"/>
                  <a:pt x="31157" y="42913"/>
                  <a:pt x="31796" y="45333"/>
                </a:cubicBezTo>
                <a:cubicBezTo>
                  <a:pt x="33621" y="52199"/>
                  <a:pt x="28082" y="57059"/>
                  <a:pt x="27005" y="63491"/>
                </a:cubicBezTo>
                <a:lnTo>
                  <a:pt x="27005" y="63491"/>
                </a:lnTo>
                <a:cubicBezTo>
                  <a:pt x="27571" y="60094"/>
                  <a:pt x="26111" y="56719"/>
                  <a:pt x="24561" y="53618"/>
                </a:cubicBezTo>
                <a:cubicBezTo>
                  <a:pt x="20178" y="44899"/>
                  <a:pt x="20224" y="35997"/>
                  <a:pt x="26136" y="27803"/>
                </a:cubicBezTo>
                <a:cubicBezTo>
                  <a:pt x="28898" y="23945"/>
                  <a:pt x="32276" y="20544"/>
                  <a:pt x="34969" y="16641"/>
                </a:cubicBezTo>
                <a:cubicBezTo>
                  <a:pt x="37640" y="12738"/>
                  <a:pt x="39694" y="8105"/>
                  <a:pt x="39306" y="3380"/>
                </a:cubicBezTo>
                <a:cubicBezTo>
                  <a:pt x="37001" y="3151"/>
                  <a:pt x="34695" y="2923"/>
                  <a:pt x="32390" y="2718"/>
                </a:cubicBezTo>
                <a:cubicBezTo>
                  <a:pt x="32206" y="2697"/>
                  <a:pt x="32022" y="2677"/>
                  <a:pt x="31843" y="2677"/>
                </a:cubicBezTo>
                <a:cubicBezTo>
                  <a:pt x="31621" y="2677"/>
                  <a:pt x="31405" y="2708"/>
                  <a:pt x="31203" y="2809"/>
                </a:cubicBezTo>
                <a:cubicBezTo>
                  <a:pt x="30769" y="3037"/>
                  <a:pt x="30541" y="3494"/>
                  <a:pt x="30358" y="3928"/>
                </a:cubicBezTo>
                <a:cubicBezTo>
                  <a:pt x="28624" y="7922"/>
                  <a:pt x="27916" y="12464"/>
                  <a:pt x="25177" y="15865"/>
                </a:cubicBezTo>
                <a:cubicBezTo>
                  <a:pt x="26843" y="12487"/>
                  <a:pt x="27231" y="8515"/>
                  <a:pt x="26273" y="4886"/>
                </a:cubicBezTo>
                <a:cubicBezTo>
                  <a:pt x="26181" y="4544"/>
                  <a:pt x="26044" y="4156"/>
                  <a:pt x="25771" y="3928"/>
                </a:cubicBezTo>
                <a:cubicBezTo>
                  <a:pt x="25497" y="3699"/>
                  <a:pt x="25131" y="3654"/>
                  <a:pt x="24789" y="3608"/>
                </a:cubicBezTo>
                <a:cubicBezTo>
                  <a:pt x="24171" y="3541"/>
                  <a:pt x="23550" y="3507"/>
                  <a:pt x="22928" y="3507"/>
                </a:cubicBezTo>
                <a:cubicBezTo>
                  <a:pt x="21435" y="3507"/>
                  <a:pt x="19939" y="3701"/>
                  <a:pt x="18489" y="4087"/>
                </a:cubicBezTo>
                <a:cubicBezTo>
                  <a:pt x="18492" y="4087"/>
                  <a:pt x="18495" y="4086"/>
                  <a:pt x="18498" y="4086"/>
                </a:cubicBezTo>
                <a:cubicBezTo>
                  <a:pt x="18963" y="4086"/>
                  <a:pt x="20361" y="13131"/>
                  <a:pt x="20338" y="13993"/>
                </a:cubicBezTo>
                <a:cubicBezTo>
                  <a:pt x="20247" y="16664"/>
                  <a:pt x="19197" y="19700"/>
                  <a:pt x="17941" y="22074"/>
                </a:cubicBezTo>
                <a:cubicBezTo>
                  <a:pt x="16869" y="19837"/>
                  <a:pt x="15796" y="17577"/>
                  <a:pt x="14723" y="15340"/>
                </a:cubicBezTo>
                <a:cubicBezTo>
                  <a:pt x="14289" y="14427"/>
                  <a:pt x="13810" y="13468"/>
                  <a:pt x="12966" y="12921"/>
                </a:cubicBezTo>
                <a:cubicBezTo>
                  <a:pt x="12605" y="12687"/>
                  <a:pt x="12158" y="12561"/>
                  <a:pt x="11724" y="12561"/>
                </a:cubicBezTo>
                <a:cubicBezTo>
                  <a:pt x="11141" y="12561"/>
                  <a:pt x="10583" y="12788"/>
                  <a:pt x="10295" y="13286"/>
                </a:cubicBezTo>
                <a:cubicBezTo>
                  <a:pt x="17165" y="20978"/>
                  <a:pt x="15522" y="28876"/>
                  <a:pt x="13513" y="37937"/>
                </a:cubicBezTo>
                <a:cubicBezTo>
                  <a:pt x="13513" y="37937"/>
                  <a:pt x="4201" y="12807"/>
                  <a:pt x="4201" y="12807"/>
                </a:cubicBezTo>
                <a:lnTo>
                  <a:pt x="1" y="16801"/>
                </a:lnTo>
                <a:cubicBezTo>
                  <a:pt x="1484" y="22302"/>
                  <a:pt x="2945" y="27803"/>
                  <a:pt x="4406" y="33304"/>
                </a:cubicBezTo>
                <a:cubicBezTo>
                  <a:pt x="5251" y="36476"/>
                  <a:pt x="6757" y="40014"/>
                  <a:pt x="7077" y="43301"/>
                </a:cubicBezTo>
                <a:cubicBezTo>
                  <a:pt x="7670" y="49076"/>
                  <a:pt x="6392" y="53892"/>
                  <a:pt x="8857" y="59621"/>
                </a:cubicBezTo>
                <a:cubicBezTo>
                  <a:pt x="10455" y="63342"/>
                  <a:pt x="12920" y="66743"/>
                  <a:pt x="13719" y="70714"/>
                </a:cubicBezTo>
                <a:cubicBezTo>
                  <a:pt x="14404" y="74070"/>
                  <a:pt x="13810" y="77562"/>
                  <a:pt x="13217" y="80940"/>
                </a:cubicBezTo>
                <a:cubicBezTo>
                  <a:pt x="11619" y="89887"/>
                  <a:pt x="7739" y="102053"/>
                  <a:pt x="7168" y="113215"/>
                </a:cubicBezTo>
                <a:cubicBezTo>
                  <a:pt x="6848" y="119743"/>
                  <a:pt x="7647" y="125906"/>
                  <a:pt x="10729" y="130882"/>
                </a:cubicBezTo>
                <a:cubicBezTo>
                  <a:pt x="13628" y="135629"/>
                  <a:pt x="18626" y="138642"/>
                  <a:pt x="23146" y="141655"/>
                </a:cubicBezTo>
                <a:cubicBezTo>
                  <a:pt x="24264" y="142408"/>
                  <a:pt x="25725" y="143116"/>
                  <a:pt x="26661" y="144075"/>
                </a:cubicBezTo>
                <a:cubicBezTo>
                  <a:pt x="27460" y="144873"/>
                  <a:pt x="27916" y="145969"/>
                  <a:pt x="28806" y="146745"/>
                </a:cubicBezTo>
                <a:cubicBezTo>
                  <a:pt x="30621" y="148391"/>
                  <a:pt x="34084" y="149280"/>
                  <a:pt x="37148" y="149280"/>
                </a:cubicBezTo>
                <a:cubicBezTo>
                  <a:pt x="38631" y="149280"/>
                  <a:pt x="40022" y="149072"/>
                  <a:pt x="41086" y="148640"/>
                </a:cubicBezTo>
                <a:cubicBezTo>
                  <a:pt x="35312" y="144417"/>
                  <a:pt x="31774" y="137592"/>
                  <a:pt x="30655" y="130516"/>
                </a:cubicBezTo>
                <a:cubicBezTo>
                  <a:pt x="30176" y="127367"/>
                  <a:pt x="30107" y="124171"/>
                  <a:pt x="30062" y="120975"/>
                </a:cubicBezTo>
                <a:cubicBezTo>
                  <a:pt x="29902" y="111982"/>
                  <a:pt x="29765" y="102921"/>
                  <a:pt x="30906" y="93973"/>
                </a:cubicBezTo>
                <a:cubicBezTo>
                  <a:pt x="32025" y="84957"/>
                  <a:pt x="34969" y="76900"/>
                  <a:pt x="38598" y="68637"/>
                </a:cubicBezTo>
                <a:cubicBezTo>
                  <a:pt x="41611" y="61858"/>
                  <a:pt x="46724" y="56083"/>
                  <a:pt x="52864" y="51906"/>
                </a:cubicBezTo>
                <a:cubicBezTo>
                  <a:pt x="61994" y="45721"/>
                  <a:pt x="72608" y="41954"/>
                  <a:pt x="76922" y="30953"/>
                </a:cubicBezTo>
                <a:cubicBezTo>
                  <a:pt x="78451" y="27027"/>
                  <a:pt x="81989" y="23740"/>
                  <a:pt x="85185" y="21161"/>
                </a:cubicBezTo>
                <a:cubicBezTo>
                  <a:pt x="88997" y="18079"/>
                  <a:pt x="93493" y="15956"/>
                  <a:pt x="97647" y="13332"/>
                </a:cubicBezTo>
                <a:cubicBezTo>
                  <a:pt x="101802" y="10707"/>
                  <a:pt x="105773" y="7374"/>
                  <a:pt x="107645" y="2832"/>
                </a:cubicBezTo>
                <a:cubicBezTo>
                  <a:pt x="107257" y="2467"/>
                  <a:pt x="106846" y="2101"/>
                  <a:pt x="106435" y="1736"/>
                </a:cubicBezTo>
                <a:cubicBezTo>
                  <a:pt x="104678" y="5183"/>
                  <a:pt x="102098" y="8196"/>
                  <a:pt x="98971" y="10478"/>
                </a:cubicBezTo>
                <a:lnTo>
                  <a:pt x="102167" y="5890"/>
                </a:lnTo>
                <a:cubicBezTo>
                  <a:pt x="102486" y="5434"/>
                  <a:pt x="102829" y="4932"/>
                  <a:pt x="102897" y="4384"/>
                </a:cubicBezTo>
                <a:cubicBezTo>
                  <a:pt x="102943" y="3813"/>
                  <a:pt x="102601" y="3174"/>
                  <a:pt x="102053" y="3083"/>
                </a:cubicBezTo>
                <a:cubicBezTo>
                  <a:pt x="98971" y="9999"/>
                  <a:pt x="92945" y="15523"/>
                  <a:pt x="85778" y="17965"/>
                </a:cubicBezTo>
                <a:cubicBezTo>
                  <a:pt x="86532" y="16481"/>
                  <a:pt x="92489" y="1006"/>
                  <a:pt x="91393" y="686"/>
                </a:cubicBezTo>
                <a:cubicBezTo>
                  <a:pt x="90686" y="504"/>
                  <a:pt x="89978" y="298"/>
                  <a:pt x="89248" y="93"/>
                </a:cubicBezTo>
                <a:cubicBezTo>
                  <a:pt x="88495" y="7945"/>
                  <a:pt x="85961" y="15614"/>
                  <a:pt x="81875" y="22370"/>
                </a:cubicBezTo>
                <a:cubicBezTo>
                  <a:pt x="82651" y="18125"/>
                  <a:pt x="83427" y="13879"/>
                  <a:pt x="84203" y="9611"/>
                </a:cubicBezTo>
                <a:cubicBezTo>
                  <a:pt x="84386" y="8584"/>
                  <a:pt x="84569" y="7443"/>
                  <a:pt x="84112" y="6484"/>
                </a:cubicBezTo>
                <a:cubicBezTo>
                  <a:pt x="83794" y="5847"/>
                  <a:pt x="83063" y="5402"/>
                  <a:pt x="82387" y="5402"/>
                </a:cubicBezTo>
                <a:cubicBezTo>
                  <a:pt x="82045" y="5402"/>
                  <a:pt x="81717" y="5516"/>
                  <a:pt x="81464" y="5776"/>
                </a:cubicBezTo>
                <a:cubicBezTo>
                  <a:pt x="81738" y="10821"/>
                  <a:pt x="80894" y="15888"/>
                  <a:pt x="79159" y="20636"/>
                </a:cubicBezTo>
                <a:cubicBezTo>
                  <a:pt x="76694" y="27301"/>
                  <a:pt x="72106" y="33578"/>
                  <a:pt x="66537" y="37983"/>
                </a:cubicBezTo>
                <a:cubicBezTo>
                  <a:pt x="60511" y="42730"/>
                  <a:pt x="53161" y="45401"/>
                  <a:pt x="46701" y="49532"/>
                </a:cubicBezTo>
                <a:cubicBezTo>
                  <a:pt x="49463" y="45812"/>
                  <a:pt x="50833" y="41886"/>
                  <a:pt x="52956" y="37914"/>
                </a:cubicBezTo>
                <a:cubicBezTo>
                  <a:pt x="53869" y="36180"/>
                  <a:pt x="54896" y="34513"/>
                  <a:pt x="55923" y="32824"/>
                </a:cubicBezTo>
                <a:cubicBezTo>
                  <a:pt x="61561" y="23626"/>
                  <a:pt x="64482" y="14815"/>
                  <a:pt x="63410" y="3768"/>
                </a:cubicBezTo>
                <a:cubicBezTo>
                  <a:pt x="63235" y="2116"/>
                  <a:pt x="62149" y="0"/>
                  <a:pt x="6078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26"/>
          <p:cNvSpPr/>
          <p:nvPr/>
        </p:nvSpPr>
        <p:spPr>
          <a:xfrm>
            <a:off x="-64847" y="2759208"/>
            <a:ext cx="8967523" cy="2892401"/>
          </a:xfrm>
          <a:custGeom>
            <a:rect b="b" l="l" r="r" t="t"/>
            <a:pathLst>
              <a:path extrusionOk="0" h="81213" w="28534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26"/>
          <p:cNvSpPr/>
          <p:nvPr/>
        </p:nvSpPr>
        <p:spPr>
          <a:xfrm>
            <a:off x="876169" y="759210"/>
            <a:ext cx="2266383" cy="2090844"/>
          </a:xfrm>
          <a:custGeom>
            <a:rect b="b" l="l" r="r" t="t"/>
            <a:pathLst>
              <a:path extrusionOk="0" h="71764" w="77789">
                <a:moveTo>
                  <a:pt x="10089" y="1"/>
                </a:moveTo>
                <a:lnTo>
                  <a:pt x="2283" y="8332"/>
                </a:lnTo>
                <a:lnTo>
                  <a:pt x="4953" y="12075"/>
                </a:lnTo>
                <a:lnTo>
                  <a:pt x="5318" y="18626"/>
                </a:lnTo>
                <a:cubicBezTo>
                  <a:pt x="5159" y="20954"/>
                  <a:pt x="5044" y="23305"/>
                  <a:pt x="4748" y="25611"/>
                </a:cubicBezTo>
                <a:cubicBezTo>
                  <a:pt x="4382" y="28510"/>
                  <a:pt x="2534" y="31431"/>
                  <a:pt x="2876" y="34399"/>
                </a:cubicBezTo>
                <a:cubicBezTo>
                  <a:pt x="2944" y="34992"/>
                  <a:pt x="3104" y="35585"/>
                  <a:pt x="3173" y="36202"/>
                </a:cubicBezTo>
                <a:cubicBezTo>
                  <a:pt x="3310" y="37594"/>
                  <a:pt x="2853" y="39032"/>
                  <a:pt x="2283" y="40310"/>
                </a:cubicBezTo>
                <a:cubicBezTo>
                  <a:pt x="2037" y="40868"/>
                  <a:pt x="1093" y="42037"/>
                  <a:pt x="1179" y="42686"/>
                </a:cubicBezTo>
                <a:lnTo>
                  <a:pt x="1179" y="42686"/>
                </a:lnTo>
                <a:cubicBezTo>
                  <a:pt x="1079" y="42167"/>
                  <a:pt x="0" y="37229"/>
                  <a:pt x="0" y="37229"/>
                </a:cubicBezTo>
                <a:lnTo>
                  <a:pt x="0" y="71763"/>
                </a:lnTo>
                <a:cubicBezTo>
                  <a:pt x="1278" y="71467"/>
                  <a:pt x="2625" y="70942"/>
                  <a:pt x="3926" y="70828"/>
                </a:cubicBezTo>
                <a:cubicBezTo>
                  <a:pt x="3948" y="70825"/>
                  <a:pt x="3972" y="70824"/>
                  <a:pt x="3997" y="70824"/>
                </a:cubicBezTo>
                <a:cubicBezTo>
                  <a:pt x="4655" y="70824"/>
                  <a:pt x="6219" y="71575"/>
                  <a:pt x="6826" y="71575"/>
                </a:cubicBezTo>
                <a:cubicBezTo>
                  <a:pt x="6903" y="71575"/>
                  <a:pt x="6965" y="71563"/>
                  <a:pt x="7007" y="71535"/>
                </a:cubicBezTo>
                <a:cubicBezTo>
                  <a:pt x="7144" y="71421"/>
                  <a:pt x="7236" y="70965"/>
                  <a:pt x="7258" y="70325"/>
                </a:cubicBezTo>
                <a:cubicBezTo>
                  <a:pt x="7350" y="68796"/>
                  <a:pt x="7190" y="66331"/>
                  <a:pt x="7258" y="65760"/>
                </a:cubicBezTo>
                <a:cubicBezTo>
                  <a:pt x="7464" y="63592"/>
                  <a:pt x="7875" y="61424"/>
                  <a:pt x="8445" y="59324"/>
                </a:cubicBezTo>
                <a:cubicBezTo>
                  <a:pt x="9016" y="57269"/>
                  <a:pt x="9769" y="55215"/>
                  <a:pt x="11047" y="53503"/>
                </a:cubicBezTo>
                <a:cubicBezTo>
                  <a:pt x="11938" y="52316"/>
                  <a:pt x="13056" y="51312"/>
                  <a:pt x="14083" y="50239"/>
                </a:cubicBezTo>
                <a:cubicBezTo>
                  <a:pt x="16731" y="47409"/>
                  <a:pt x="18694" y="44008"/>
                  <a:pt x="20041" y="40402"/>
                </a:cubicBezTo>
                <a:cubicBezTo>
                  <a:pt x="20313" y="39608"/>
                  <a:pt x="23240" y="33348"/>
                  <a:pt x="23728" y="33348"/>
                </a:cubicBezTo>
                <a:cubicBezTo>
                  <a:pt x="23732" y="33348"/>
                  <a:pt x="23735" y="33348"/>
                  <a:pt x="23738" y="33349"/>
                </a:cubicBezTo>
                <a:cubicBezTo>
                  <a:pt x="23784" y="33349"/>
                  <a:pt x="39533" y="35996"/>
                  <a:pt x="39533" y="35996"/>
                </a:cubicBezTo>
                <a:lnTo>
                  <a:pt x="53137" y="29080"/>
                </a:lnTo>
                <a:cubicBezTo>
                  <a:pt x="57132" y="26318"/>
                  <a:pt x="60304" y="23693"/>
                  <a:pt x="65326" y="22963"/>
                </a:cubicBezTo>
                <a:cubicBezTo>
                  <a:pt x="68955" y="22438"/>
                  <a:pt x="72744" y="22347"/>
                  <a:pt x="76054" y="20726"/>
                </a:cubicBezTo>
                <a:cubicBezTo>
                  <a:pt x="76602" y="20452"/>
                  <a:pt x="77150" y="20133"/>
                  <a:pt x="77469" y="19608"/>
                </a:cubicBezTo>
                <a:cubicBezTo>
                  <a:pt x="77789" y="19106"/>
                  <a:pt x="77789" y="18352"/>
                  <a:pt x="77309" y="17964"/>
                </a:cubicBezTo>
                <a:cubicBezTo>
                  <a:pt x="74729" y="20053"/>
                  <a:pt x="71395" y="21170"/>
                  <a:pt x="68071" y="21170"/>
                </a:cubicBezTo>
                <a:cubicBezTo>
                  <a:pt x="66455" y="21170"/>
                  <a:pt x="64841" y="20906"/>
                  <a:pt x="63317" y="20361"/>
                </a:cubicBezTo>
                <a:cubicBezTo>
                  <a:pt x="65417" y="18170"/>
                  <a:pt x="68248" y="16640"/>
                  <a:pt x="71238" y="16093"/>
                </a:cubicBezTo>
                <a:cubicBezTo>
                  <a:pt x="71124" y="15796"/>
                  <a:pt x="71010" y="15476"/>
                  <a:pt x="70873" y="15180"/>
                </a:cubicBezTo>
                <a:cubicBezTo>
                  <a:pt x="67106" y="15499"/>
                  <a:pt x="63683" y="17462"/>
                  <a:pt x="60670" y="19745"/>
                </a:cubicBezTo>
                <a:cubicBezTo>
                  <a:pt x="57657" y="22027"/>
                  <a:pt x="54918" y="24652"/>
                  <a:pt x="51699" y="26638"/>
                </a:cubicBezTo>
                <a:cubicBezTo>
                  <a:pt x="47865" y="29035"/>
                  <a:pt x="42729" y="31317"/>
                  <a:pt x="38369" y="32367"/>
                </a:cubicBezTo>
                <a:cubicBezTo>
                  <a:pt x="35790" y="32983"/>
                  <a:pt x="32777" y="32778"/>
                  <a:pt x="30129" y="32983"/>
                </a:cubicBezTo>
                <a:lnTo>
                  <a:pt x="28349" y="31386"/>
                </a:lnTo>
                <a:lnTo>
                  <a:pt x="31910" y="28555"/>
                </a:lnTo>
                <a:lnTo>
                  <a:pt x="34558" y="26592"/>
                </a:lnTo>
                <a:cubicBezTo>
                  <a:pt x="34558" y="26592"/>
                  <a:pt x="34886" y="26641"/>
                  <a:pt x="35304" y="26641"/>
                </a:cubicBezTo>
                <a:cubicBezTo>
                  <a:pt x="35696" y="26641"/>
                  <a:pt x="36167" y="26598"/>
                  <a:pt x="36520" y="26432"/>
                </a:cubicBezTo>
                <a:cubicBezTo>
                  <a:pt x="37228" y="26067"/>
                  <a:pt x="45719" y="20224"/>
                  <a:pt x="45719" y="20224"/>
                </a:cubicBezTo>
                <a:lnTo>
                  <a:pt x="43071" y="18626"/>
                </a:lnTo>
                <a:lnTo>
                  <a:pt x="37479" y="22872"/>
                </a:lnTo>
                <a:lnTo>
                  <a:pt x="29422" y="27482"/>
                </a:lnTo>
                <a:lnTo>
                  <a:pt x="35448" y="14198"/>
                </a:lnTo>
                <a:lnTo>
                  <a:pt x="37479" y="7807"/>
                </a:lnTo>
                <a:lnTo>
                  <a:pt x="36155" y="4977"/>
                </a:lnTo>
                <a:lnTo>
                  <a:pt x="33325" y="4977"/>
                </a:lnTo>
                <a:lnTo>
                  <a:pt x="31910" y="18444"/>
                </a:lnTo>
                <a:lnTo>
                  <a:pt x="27299" y="25017"/>
                </a:lnTo>
                <a:lnTo>
                  <a:pt x="24629" y="29445"/>
                </a:lnTo>
                <a:cubicBezTo>
                  <a:pt x="21593" y="27711"/>
                  <a:pt x="21091" y="26136"/>
                  <a:pt x="20908" y="22598"/>
                </a:cubicBezTo>
                <a:cubicBezTo>
                  <a:pt x="20817" y="20726"/>
                  <a:pt x="20566" y="18877"/>
                  <a:pt x="20337" y="17028"/>
                </a:cubicBezTo>
                <a:cubicBezTo>
                  <a:pt x="20200" y="15796"/>
                  <a:pt x="20041" y="14563"/>
                  <a:pt x="19881" y="13331"/>
                </a:cubicBezTo>
                <a:cubicBezTo>
                  <a:pt x="18877" y="13376"/>
                  <a:pt x="18078" y="14244"/>
                  <a:pt x="17781" y="15225"/>
                </a:cubicBezTo>
                <a:cubicBezTo>
                  <a:pt x="17507" y="16184"/>
                  <a:pt x="17621" y="17211"/>
                  <a:pt x="17758" y="18215"/>
                </a:cubicBezTo>
                <a:cubicBezTo>
                  <a:pt x="16914" y="15636"/>
                  <a:pt x="15749" y="13171"/>
                  <a:pt x="14334" y="10843"/>
                </a:cubicBezTo>
                <a:cubicBezTo>
                  <a:pt x="13764" y="11025"/>
                  <a:pt x="13444" y="11665"/>
                  <a:pt x="13444" y="12258"/>
                </a:cubicBezTo>
                <a:cubicBezTo>
                  <a:pt x="13444" y="12874"/>
                  <a:pt x="13672" y="13445"/>
                  <a:pt x="13901" y="13993"/>
                </a:cubicBezTo>
                <a:cubicBezTo>
                  <a:pt x="15978" y="18946"/>
                  <a:pt x="16799" y="23990"/>
                  <a:pt x="16936" y="29308"/>
                </a:cubicBezTo>
                <a:cubicBezTo>
                  <a:pt x="17051" y="33463"/>
                  <a:pt x="16343" y="37754"/>
                  <a:pt x="14289" y="41429"/>
                </a:cubicBezTo>
                <a:cubicBezTo>
                  <a:pt x="13375" y="43028"/>
                  <a:pt x="11167" y="46061"/>
                  <a:pt x="9315" y="46061"/>
                </a:cubicBezTo>
                <a:cubicBezTo>
                  <a:pt x="8576" y="46061"/>
                  <a:pt x="7893" y="45578"/>
                  <a:pt x="7373" y="44327"/>
                </a:cubicBezTo>
                <a:cubicBezTo>
                  <a:pt x="5866" y="40721"/>
                  <a:pt x="6163" y="36590"/>
                  <a:pt x="7373" y="32869"/>
                </a:cubicBezTo>
                <a:cubicBezTo>
                  <a:pt x="8559" y="29149"/>
                  <a:pt x="10591" y="25771"/>
                  <a:pt x="12531" y="22370"/>
                </a:cubicBezTo>
                <a:cubicBezTo>
                  <a:pt x="12942" y="21662"/>
                  <a:pt x="13353" y="20932"/>
                  <a:pt x="13376" y="20110"/>
                </a:cubicBezTo>
                <a:cubicBezTo>
                  <a:pt x="13398" y="19311"/>
                  <a:pt x="12919" y="18421"/>
                  <a:pt x="12120" y="18284"/>
                </a:cubicBezTo>
                <a:cubicBezTo>
                  <a:pt x="11801" y="20429"/>
                  <a:pt x="11070" y="22507"/>
                  <a:pt x="9997" y="24378"/>
                </a:cubicBezTo>
                <a:cubicBezTo>
                  <a:pt x="10659" y="22210"/>
                  <a:pt x="11116" y="19996"/>
                  <a:pt x="11367" y="17736"/>
                </a:cubicBezTo>
                <a:cubicBezTo>
                  <a:pt x="11435" y="17234"/>
                  <a:pt x="11481" y="16663"/>
                  <a:pt x="11276" y="16184"/>
                </a:cubicBezTo>
                <a:cubicBezTo>
                  <a:pt x="11102" y="15779"/>
                  <a:pt x="10685" y="15440"/>
                  <a:pt x="10257" y="15440"/>
                </a:cubicBezTo>
                <a:cubicBezTo>
                  <a:pt x="10178" y="15440"/>
                  <a:pt x="10099" y="15451"/>
                  <a:pt x="10020" y="15476"/>
                </a:cubicBezTo>
                <a:cubicBezTo>
                  <a:pt x="10431" y="19722"/>
                  <a:pt x="9062" y="24127"/>
                  <a:pt x="6300" y="27391"/>
                </a:cubicBezTo>
                <a:cubicBezTo>
                  <a:pt x="7030" y="24606"/>
                  <a:pt x="7601" y="21799"/>
                  <a:pt x="8035" y="18946"/>
                </a:cubicBezTo>
                <a:cubicBezTo>
                  <a:pt x="8263" y="17508"/>
                  <a:pt x="9290" y="13947"/>
                  <a:pt x="8491" y="12600"/>
                </a:cubicBezTo>
                <a:cubicBezTo>
                  <a:pt x="8491" y="12600"/>
                  <a:pt x="6254" y="8697"/>
                  <a:pt x="6254" y="8697"/>
                </a:cubicBezTo>
                <a:lnTo>
                  <a:pt x="12212" y="1416"/>
                </a:lnTo>
                <a:lnTo>
                  <a:pt x="10089"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62" name="Google Shape;1862;p26"/>
          <p:cNvGrpSpPr/>
          <p:nvPr/>
        </p:nvGrpSpPr>
        <p:grpSpPr>
          <a:xfrm>
            <a:off x="5488575" y="0"/>
            <a:ext cx="3674252" cy="5430612"/>
            <a:chOff x="5488575" y="0"/>
            <a:chExt cx="3674252" cy="5430612"/>
          </a:xfrm>
        </p:grpSpPr>
        <p:sp>
          <p:nvSpPr>
            <p:cNvPr id="1863" name="Google Shape;1863;p26"/>
            <p:cNvSpPr/>
            <p:nvPr/>
          </p:nvSpPr>
          <p:spPr>
            <a:xfrm>
              <a:off x="5488575" y="0"/>
              <a:ext cx="3674252" cy="5430612"/>
            </a:xfrm>
            <a:custGeom>
              <a:rect b="b" l="l" r="r" t="t"/>
              <a:pathLst>
                <a:path extrusionOk="0" h="180419" w="116912">
                  <a:moveTo>
                    <a:pt x="27242" y="180332"/>
                  </a:moveTo>
                  <a:cubicBezTo>
                    <a:pt x="27246" y="180335"/>
                    <a:pt x="27250" y="180339"/>
                    <a:pt x="27254" y="180343"/>
                  </a:cubicBezTo>
                  <a:cubicBezTo>
                    <a:pt x="27250" y="180339"/>
                    <a:pt x="27246" y="180335"/>
                    <a:pt x="27242" y="180332"/>
                  </a:cubicBezTo>
                  <a:close/>
                  <a:moveTo>
                    <a:pt x="47682" y="1"/>
                  </a:moveTo>
                  <a:lnTo>
                    <a:pt x="52248" y="19836"/>
                  </a:lnTo>
                  <a:lnTo>
                    <a:pt x="61423" y="36179"/>
                  </a:lnTo>
                  <a:lnTo>
                    <a:pt x="76579" y="49349"/>
                  </a:lnTo>
                  <a:lnTo>
                    <a:pt x="92603" y="64094"/>
                  </a:lnTo>
                  <a:lnTo>
                    <a:pt x="94543" y="86828"/>
                  </a:lnTo>
                  <a:cubicBezTo>
                    <a:pt x="94223" y="95890"/>
                    <a:pt x="93927" y="104974"/>
                    <a:pt x="93630" y="114036"/>
                  </a:cubicBezTo>
                  <a:cubicBezTo>
                    <a:pt x="93493" y="117482"/>
                    <a:pt x="93356" y="120952"/>
                    <a:pt x="93265" y="124421"/>
                  </a:cubicBezTo>
                  <a:cubicBezTo>
                    <a:pt x="93196" y="127115"/>
                    <a:pt x="93881" y="129762"/>
                    <a:pt x="93014" y="132342"/>
                  </a:cubicBezTo>
                  <a:cubicBezTo>
                    <a:pt x="92032" y="135309"/>
                    <a:pt x="90275" y="138185"/>
                    <a:pt x="88197" y="140810"/>
                  </a:cubicBezTo>
                  <a:cubicBezTo>
                    <a:pt x="86212" y="143298"/>
                    <a:pt x="83929" y="145991"/>
                    <a:pt x="81373" y="147886"/>
                  </a:cubicBezTo>
                  <a:cubicBezTo>
                    <a:pt x="78862" y="149757"/>
                    <a:pt x="75529" y="150921"/>
                    <a:pt x="72676" y="152177"/>
                  </a:cubicBezTo>
                  <a:cubicBezTo>
                    <a:pt x="66445" y="154939"/>
                    <a:pt x="59940" y="157267"/>
                    <a:pt x="53115" y="157815"/>
                  </a:cubicBezTo>
                  <a:cubicBezTo>
                    <a:pt x="49623" y="158089"/>
                    <a:pt x="46108" y="157906"/>
                    <a:pt x="42638" y="158499"/>
                  </a:cubicBezTo>
                  <a:cubicBezTo>
                    <a:pt x="40082" y="158910"/>
                    <a:pt x="37617" y="159755"/>
                    <a:pt x="35151" y="160599"/>
                  </a:cubicBezTo>
                  <a:cubicBezTo>
                    <a:pt x="33303" y="161216"/>
                    <a:pt x="31454" y="161855"/>
                    <a:pt x="29742" y="162768"/>
                  </a:cubicBezTo>
                  <a:cubicBezTo>
                    <a:pt x="26980" y="164251"/>
                    <a:pt x="25473" y="166374"/>
                    <a:pt x="23396" y="168588"/>
                  </a:cubicBezTo>
                  <a:cubicBezTo>
                    <a:pt x="21593" y="170528"/>
                    <a:pt x="18786" y="170962"/>
                    <a:pt x="16366" y="171943"/>
                  </a:cubicBezTo>
                  <a:cubicBezTo>
                    <a:pt x="13330" y="173153"/>
                    <a:pt x="10477" y="174751"/>
                    <a:pt x="7373" y="175915"/>
                  </a:cubicBezTo>
                  <a:cubicBezTo>
                    <a:pt x="6483" y="176235"/>
                    <a:pt x="5593" y="176600"/>
                    <a:pt x="4862" y="177193"/>
                  </a:cubicBezTo>
                  <a:cubicBezTo>
                    <a:pt x="4360" y="177604"/>
                    <a:pt x="3972" y="178129"/>
                    <a:pt x="3447" y="178494"/>
                  </a:cubicBezTo>
                  <a:cubicBezTo>
                    <a:pt x="2420" y="179248"/>
                    <a:pt x="982" y="179316"/>
                    <a:pt x="0" y="180161"/>
                  </a:cubicBezTo>
                  <a:cubicBezTo>
                    <a:pt x="4395" y="180019"/>
                    <a:pt x="8845" y="179701"/>
                    <a:pt x="13244" y="179701"/>
                  </a:cubicBezTo>
                  <a:cubicBezTo>
                    <a:pt x="14533" y="179701"/>
                    <a:pt x="15818" y="179728"/>
                    <a:pt x="17097" y="179795"/>
                  </a:cubicBezTo>
                  <a:cubicBezTo>
                    <a:pt x="18877" y="179864"/>
                    <a:pt x="20635" y="179978"/>
                    <a:pt x="22392" y="180069"/>
                  </a:cubicBezTo>
                  <a:cubicBezTo>
                    <a:pt x="22452" y="180073"/>
                    <a:pt x="22525" y="180074"/>
                    <a:pt x="22610" y="180074"/>
                  </a:cubicBezTo>
                  <a:cubicBezTo>
                    <a:pt x="23147" y="180074"/>
                    <a:pt x="24141" y="180018"/>
                    <a:pt x="25078" y="180018"/>
                  </a:cubicBezTo>
                  <a:cubicBezTo>
                    <a:pt x="26058" y="180018"/>
                    <a:pt x="26975" y="180079"/>
                    <a:pt x="27242" y="180332"/>
                  </a:cubicBezTo>
                  <a:lnTo>
                    <a:pt x="27242" y="180332"/>
                  </a:lnTo>
                  <a:cubicBezTo>
                    <a:pt x="26082" y="179190"/>
                    <a:pt x="22952" y="178828"/>
                    <a:pt x="21193" y="178828"/>
                  </a:cubicBezTo>
                  <a:cubicBezTo>
                    <a:pt x="21033" y="178828"/>
                    <a:pt x="20884" y="178831"/>
                    <a:pt x="20749" y="178837"/>
                  </a:cubicBezTo>
                  <a:cubicBezTo>
                    <a:pt x="21205" y="178700"/>
                    <a:pt x="21616" y="178472"/>
                    <a:pt x="21958" y="178175"/>
                  </a:cubicBezTo>
                  <a:lnTo>
                    <a:pt x="21958" y="178175"/>
                  </a:lnTo>
                  <a:cubicBezTo>
                    <a:pt x="21182" y="178312"/>
                    <a:pt x="20383" y="178472"/>
                    <a:pt x="19585" y="178608"/>
                  </a:cubicBezTo>
                  <a:cubicBezTo>
                    <a:pt x="20018" y="178426"/>
                    <a:pt x="20452" y="178243"/>
                    <a:pt x="20863" y="178061"/>
                  </a:cubicBezTo>
                  <a:lnTo>
                    <a:pt x="20863" y="178061"/>
                  </a:lnTo>
                  <a:cubicBezTo>
                    <a:pt x="19838" y="178411"/>
                    <a:pt x="18757" y="178587"/>
                    <a:pt x="17677" y="178587"/>
                  </a:cubicBezTo>
                  <a:cubicBezTo>
                    <a:pt x="16929" y="178587"/>
                    <a:pt x="16181" y="178503"/>
                    <a:pt x="15453" y="178335"/>
                  </a:cubicBezTo>
                  <a:cubicBezTo>
                    <a:pt x="16184" y="178266"/>
                    <a:pt x="16891" y="178198"/>
                    <a:pt x="17622" y="178083"/>
                  </a:cubicBezTo>
                  <a:cubicBezTo>
                    <a:pt x="16982" y="177992"/>
                    <a:pt x="16343" y="177832"/>
                    <a:pt x="15750" y="177627"/>
                  </a:cubicBezTo>
                  <a:lnTo>
                    <a:pt x="15750" y="177627"/>
                  </a:lnTo>
                  <a:cubicBezTo>
                    <a:pt x="16095" y="177711"/>
                    <a:pt x="16452" y="177753"/>
                    <a:pt x="16810" y="177753"/>
                  </a:cubicBezTo>
                  <a:cubicBezTo>
                    <a:pt x="17326" y="177753"/>
                    <a:pt x="17844" y="177665"/>
                    <a:pt x="18329" y="177490"/>
                  </a:cubicBezTo>
                  <a:cubicBezTo>
                    <a:pt x="18169" y="177422"/>
                    <a:pt x="18032" y="177330"/>
                    <a:pt x="17873" y="177262"/>
                  </a:cubicBezTo>
                  <a:cubicBezTo>
                    <a:pt x="18017" y="177247"/>
                    <a:pt x="18164" y="177240"/>
                    <a:pt x="18312" y="177240"/>
                  </a:cubicBezTo>
                  <a:cubicBezTo>
                    <a:pt x="18633" y="177240"/>
                    <a:pt x="18960" y="177275"/>
                    <a:pt x="19288" y="177353"/>
                  </a:cubicBezTo>
                  <a:cubicBezTo>
                    <a:pt x="19060" y="177239"/>
                    <a:pt x="18854" y="177056"/>
                    <a:pt x="18717" y="176851"/>
                  </a:cubicBezTo>
                  <a:cubicBezTo>
                    <a:pt x="19174" y="176851"/>
                    <a:pt x="19630" y="176919"/>
                    <a:pt x="20087" y="177079"/>
                  </a:cubicBezTo>
                  <a:cubicBezTo>
                    <a:pt x="19666" y="176791"/>
                    <a:pt x="19267" y="176503"/>
                    <a:pt x="18847" y="176216"/>
                  </a:cubicBezTo>
                  <a:lnTo>
                    <a:pt x="18847" y="176216"/>
                  </a:lnTo>
                  <a:cubicBezTo>
                    <a:pt x="20152" y="177089"/>
                    <a:pt x="22293" y="176424"/>
                    <a:pt x="23807" y="177079"/>
                  </a:cubicBezTo>
                  <a:lnTo>
                    <a:pt x="23237" y="176463"/>
                  </a:lnTo>
                  <a:lnTo>
                    <a:pt x="23237" y="176463"/>
                  </a:lnTo>
                  <a:cubicBezTo>
                    <a:pt x="23876" y="176737"/>
                    <a:pt x="24515" y="176988"/>
                    <a:pt x="25154" y="177262"/>
                  </a:cubicBezTo>
                  <a:cubicBezTo>
                    <a:pt x="24926" y="176782"/>
                    <a:pt x="24948" y="176189"/>
                    <a:pt x="25177" y="175732"/>
                  </a:cubicBezTo>
                  <a:cubicBezTo>
                    <a:pt x="25359" y="176052"/>
                    <a:pt x="25542" y="176372"/>
                    <a:pt x="25747" y="176714"/>
                  </a:cubicBezTo>
                  <a:cubicBezTo>
                    <a:pt x="25930" y="176075"/>
                    <a:pt x="26432" y="175527"/>
                    <a:pt x="27026" y="175253"/>
                  </a:cubicBezTo>
                  <a:lnTo>
                    <a:pt x="27026" y="175253"/>
                  </a:lnTo>
                  <a:cubicBezTo>
                    <a:pt x="27048" y="175984"/>
                    <a:pt x="26911" y="176714"/>
                    <a:pt x="26638" y="177376"/>
                  </a:cubicBezTo>
                  <a:cubicBezTo>
                    <a:pt x="27094" y="176760"/>
                    <a:pt x="27665" y="176212"/>
                    <a:pt x="28304" y="175778"/>
                  </a:cubicBezTo>
                  <a:lnTo>
                    <a:pt x="28304" y="175778"/>
                  </a:lnTo>
                  <a:cubicBezTo>
                    <a:pt x="28281" y="176280"/>
                    <a:pt x="28030" y="176760"/>
                    <a:pt x="27688" y="177079"/>
                  </a:cubicBezTo>
                  <a:cubicBezTo>
                    <a:pt x="29034" y="175824"/>
                    <a:pt x="31796" y="175344"/>
                    <a:pt x="33554" y="175162"/>
                  </a:cubicBezTo>
                  <a:cubicBezTo>
                    <a:pt x="33796" y="175136"/>
                    <a:pt x="34026" y="175124"/>
                    <a:pt x="34246" y="175124"/>
                  </a:cubicBezTo>
                  <a:cubicBezTo>
                    <a:pt x="36350" y="175124"/>
                    <a:pt x="37543" y="176220"/>
                    <a:pt x="39671" y="176737"/>
                  </a:cubicBezTo>
                  <a:cubicBezTo>
                    <a:pt x="42455" y="177399"/>
                    <a:pt x="45856" y="177102"/>
                    <a:pt x="48732" y="177444"/>
                  </a:cubicBezTo>
                  <a:cubicBezTo>
                    <a:pt x="51010" y="177716"/>
                    <a:pt x="53882" y="178305"/>
                    <a:pt x="56454" y="178305"/>
                  </a:cubicBezTo>
                  <a:cubicBezTo>
                    <a:pt x="57336" y="178305"/>
                    <a:pt x="58183" y="178236"/>
                    <a:pt x="58958" y="178061"/>
                  </a:cubicBezTo>
                  <a:lnTo>
                    <a:pt x="58958" y="178061"/>
                  </a:lnTo>
                  <a:cubicBezTo>
                    <a:pt x="56790" y="178563"/>
                    <a:pt x="54621" y="179042"/>
                    <a:pt x="52453" y="179544"/>
                  </a:cubicBezTo>
                  <a:cubicBezTo>
                    <a:pt x="54492" y="180163"/>
                    <a:pt x="56587" y="180418"/>
                    <a:pt x="58700" y="180418"/>
                  </a:cubicBezTo>
                  <a:cubicBezTo>
                    <a:pt x="62665" y="180418"/>
                    <a:pt x="66697" y="179521"/>
                    <a:pt x="70553" y="178449"/>
                  </a:cubicBezTo>
                  <a:cubicBezTo>
                    <a:pt x="76339" y="176818"/>
                    <a:pt x="82147" y="174794"/>
                    <a:pt x="88126" y="174794"/>
                  </a:cubicBezTo>
                  <a:cubicBezTo>
                    <a:pt x="88256" y="174794"/>
                    <a:pt x="88387" y="174795"/>
                    <a:pt x="88517" y="174797"/>
                  </a:cubicBezTo>
                  <a:cubicBezTo>
                    <a:pt x="94200" y="174865"/>
                    <a:pt x="99724" y="176486"/>
                    <a:pt x="105408" y="176668"/>
                  </a:cubicBezTo>
                  <a:cubicBezTo>
                    <a:pt x="109220" y="176782"/>
                    <a:pt x="113077" y="176874"/>
                    <a:pt x="116912" y="176988"/>
                  </a:cubicBezTo>
                  <a:lnTo>
                    <a:pt x="116912" y="92"/>
                  </a:lnTo>
                  <a:lnTo>
                    <a:pt x="67404" y="1"/>
                  </a:lnTo>
                  <a:lnTo>
                    <a:pt x="83381" y="16230"/>
                  </a:lnTo>
                  <a:lnTo>
                    <a:pt x="84157" y="22621"/>
                  </a:lnTo>
                  <a:lnTo>
                    <a:pt x="89886" y="35654"/>
                  </a:lnTo>
                  <a:lnTo>
                    <a:pt x="74457" y="21297"/>
                  </a:lnTo>
                  <a:cubicBezTo>
                    <a:pt x="74457" y="21297"/>
                    <a:pt x="61834" y="2922"/>
                    <a:pt x="62633"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26"/>
            <p:cNvSpPr/>
            <p:nvPr/>
          </p:nvSpPr>
          <p:spPr>
            <a:xfrm>
              <a:off x="7806288" y="2"/>
              <a:ext cx="1327120" cy="4964363"/>
            </a:xfrm>
            <a:custGeom>
              <a:rect b="b" l="l" r="r" t="t"/>
              <a:pathLst>
                <a:path extrusionOk="0" h="182900" w="42228">
                  <a:moveTo>
                    <a:pt x="9428" y="40949"/>
                  </a:moveTo>
                  <a:lnTo>
                    <a:pt x="9428" y="40949"/>
                  </a:lnTo>
                  <a:cubicBezTo>
                    <a:pt x="11479" y="42789"/>
                    <a:pt x="13557" y="44694"/>
                    <a:pt x="15478" y="46717"/>
                  </a:cubicBezTo>
                  <a:lnTo>
                    <a:pt x="15478" y="46717"/>
                  </a:lnTo>
                  <a:cubicBezTo>
                    <a:pt x="15402" y="46620"/>
                    <a:pt x="15325" y="46524"/>
                    <a:pt x="15248" y="46427"/>
                  </a:cubicBezTo>
                  <a:cubicBezTo>
                    <a:pt x="13582" y="44327"/>
                    <a:pt x="11756" y="42296"/>
                    <a:pt x="9428" y="40949"/>
                  </a:cubicBezTo>
                  <a:close/>
                  <a:moveTo>
                    <a:pt x="26070" y="145944"/>
                  </a:moveTo>
                  <a:cubicBezTo>
                    <a:pt x="26069" y="145975"/>
                    <a:pt x="26068" y="146006"/>
                    <a:pt x="26067" y="146037"/>
                  </a:cubicBezTo>
                  <a:cubicBezTo>
                    <a:pt x="26068" y="146006"/>
                    <a:pt x="26069" y="145975"/>
                    <a:pt x="26070" y="145944"/>
                  </a:cubicBezTo>
                  <a:close/>
                  <a:moveTo>
                    <a:pt x="21982" y="180457"/>
                  </a:moveTo>
                  <a:cubicBezTo>
                    <a:pt x="21982" y="180457"/>
                    <a:pt x="21982" y="180457"/>
                    <a:pt x="21982" y="180457"/>
                  </a:cubicBezTo>
                  <a:lnTo>
                    <a:pt x="21982" y="180457"/>
                  </a:lnTo>
                  <a:cubicBezTo>
                    <a:pt x="21982" y="180457"/>
                    <a:pt x="21982" y="180457"/>
                    <a:pt x="21982" y="180457"/>
                  </a:cubicBezTo>
                  <a:close/>
                  <a:moveTo>
                    <a:pt x="16002" y="1"/>
                  </a:moveTo>
                  <a:lnTo>
                    <a:pt x="17942" y="13833"/>
                  </a:lnTo>
                  <a:lnTo>
                    <a:pt x="25086" y="43734"/>
                  </a:lnTo>
                  <a:cubicBezTo>
                    <a:pt x="26775" y="50741"/>
                    <a:pt x="28259" y="57840"/>
                    <a:pt x="27871" y="65076"/>
                  </a:cubicBezTo>
                  <a:cubicBezTo>
                    <a:pt x="27483" y="72015"/>
                    <a:pt x="26752" y="78269"/>
                    <a:pt x="29423" y="84956"/>
                  </a:cubicBezTo>
                  <a:cubicBezTo>
                    <a:pt x="24493" y="77538"/>
                    <a:pt x="26273" y="67723"/>
                    <a:pt x="24538" y="58981"/>
                  </a:cubicBezTo>
                  <a:cubicBezTo>
                    <a:pt x="23260" y="52499"/>
                    <a:pt x="19996" y="46564"/>
                    <a:pt x="18581" y="40105"/>
                  </a:cubicBezTo>
                  <a:cubicBezTo>
                    <a:pt x="16937" y="32572"/>
                    <a:pt x="17668" y="24013"/>
                    <a:pt x="12852" y="17964"/>
                  </a:cubicBezTo>
                  <a:lnTo>
                    <a:pt x="12852" y="17964"/>
                  </a:lnTo>
                  <a:cubicBezTo>
                    <a:pt x="16390" y="24606"/>
                    <a:pt x="14312" y="32778"/>
                    <a:pt x="15979" y="40105"/>
                  </a:cubicBezTo>
                  <a:cubicBezTo>
                    <a:pt x="17531" y="47066"/>
                    <a:pt x="22415" y="52978"/>
                    <a:pt x="23488" y="60031"/>
                  </a:cubicBezTo>
                  <a:cubicBezTo>
                    <a:pt x="22259" y="54903"/>
                    <a:pt x="19157" y="50592"/>
                    <a:pt x="15478" y="46717"/>
                  </a:cubicBezTo>
                  <a:lnTo>
                    <a:pt x="15478" y="46717"/>
                  </a:lnTo>
                  <a:cubicBezTo>
                    <a:pt x="17737" y="49578"/>
                    <a:pt x="19771" y="52635"/>
                    <a:pt x="21206" y="55991"/>
                  </a:cubicBezTo>
                  <a:cubicBezTo>
                    <a:pt x="24493" y="63706"/>
                    <a:pt x="23694" y="71992"/>
                    <a:pt x="25063" y="79981"/>
                  </a:cubicBezTo>
                  <a:cubicBezTo>
                    <a:pt x="25872" y="84676"/>
                    <a:pt x="26078" y="89463"/>
                    <a:pt x="26669" y="94179"/>
                  </a:cubicBezTo>
                  <a:lnTo>
                    <a:pt x="26669" y="94179"/>
                  </a:lnTo>
                  <a:cubicBezTo>
                    <a:pt x="25838" y="91493"/>
                    <a:pt x="24892" y="88820"/>
                    <a:pt x="24378" y="86463"/>
                  </a:cubicBezTo>
                  <a:cubicBezTo>
                    <a:pt x="23351" y="81624"/>
                    <a:pt x="22826" y="76922"/>
                    <a:pt x="22438" y="72015"/>
                  </a:cubicBezTo>
                  <a:cubicBezTo>
                    <a:pt x="22256" y="69869"/>
                    <a:pt x="22073" y="67701"/>
                    <a:pt x="21297" y="65692"/>
                  </a:cubicBezTo>
                  <a:cubicBezTo>
                    <a:pt x="20247" y="62930"/>
                    <a:pt x="18124" y="60739"/>
                    <a:pt x="16070" y="58616"/>
                  </a:cubicBezTo>
                  <a:cubicBezTo>
                    <a:pt x="14039" y="56493"/>
                    <a:pt x="12007" y="54393"/>
                    <a:pt x="9953" y="52271"/>
                  </a:cubicBezTo>
                  <a:lnTo>
                    <a:pt x="9953" y="52271"/>
                  </a:lnTo>
                  <a:cubicBezTo>
                    <a:pt x="12372" y="55101"/>
                    <a:pt x="14792" y="57931"/>
                    <a:pt x="17211" y="60762"/>
                  </a:cubicBezTo>
                  <a:cubicBezTo>
                    <a:pt x="18010" y="61720"/>
                    <a:pt x="18832" y="62679"/>
                    <a:pt x="19448" y="63752"/>
                  </a:cubicBezTo>
                  <a:cubicBezTo>
                    <a:pt x="20201" y="65098"/>
                    <a:pt x="20612" y="66605"/>
                    <a:pt x="20863" y="68134"/>
                  </a:cubicBezTo>
                  <a:cubicBezTo>
                    <a:pt x="22598" y="78132"/>
                    <a:pt x="22575" y="88312"/>
                    <a:pt x="22758" y="98423"/>
                  </a:cubicBezTo>
                  <a:cubicBezTo>
                    <a:pt x="22940" y="107713"/>
                    <a:pt x="25269" y="117916"/>
                    <a:pt x="22575" y="126978"/>
                  </a:cubicBezTo>
                  <a:cubicBezTo>
                    <a:pt x="21754" y="116478"/>
                    <a:pt x="20407" y="105636"/>
                    <a:pt x="20407" y="95114"/>
                  </a:cubicBezTo>
                  <a:cubicBezTo>
                    <a:pt x="20019" y="101117"/>
                    <a:pt x="19813" y="107165"/>
                    <a:pt x="19791" y="113191"/>
                  </a:cubicBezTo>
                  <a:cubicBezTo>
                    <a:pt x="19768" y="116044"/>
                    <a:pt x="20201" y="119171"/>
                    <a:pt x="19859" y="122002"/>
                  </a:cubicBezTo>
                  <a:cubicBezTo>
                    <a:pt x="19266" y="127046"/>
                    <a:pt x="16024" y="132364"/>
                    <a:pt x="13285" y="136519"/>
                  </a:cubicBezTo>
                  <a:cubicBezTo>
                    <a:pt x="9816" y="141791"/>
                    <a:pt x="4657" y="144508"/>
                    <a:pt x="1" y="148388"/>
                  </a:cubicBezTo>
                  <a:cubicBezTo>
                    <a:pt x="2101" y="150145"/>
                    <a:pt x="3790" y="152314"/>
                    <a:pt x="5456" y="154505"/>
                  </a:cubicBezTo>
                  <a:cubicBezTo>
                    <a:pt x="9884" y="160280"/>
                    <a:pt x="14335" y="166100"/>
                    <a:pt x="18284" y="172240"/>
                  </a:cubicBezTo>
                  <a:cubicBezTo>
                    <a:pt x="18786" y="166580"/>
                    <a:pt x="21092" y="161444"/>
                    <a:pt x="22050" y="155875"/>
                  </a:cubicBezTo>
                  <a:cubicBezTo>
                    <a:pt x="23511" y="147452"/>
                    <a:pt x="24972" y="138893"/>
                    <a:pt x="24949" y="130333"/>
                  </a:cubicBezTo>
                  <a:lnTo>
                    <a:pt x="24949" y="130333"/>
                  </a:lnTo>
                  <a:cubicBezTo>
                    <a:pt x="26288" y="135393"/>
                    <a:pt x="26183" y="140701"/>
                    <a:pt x="26070" y="145944"/>
                  </a:cubicBezTo>
                  <a:lnTo>
                    <a:pt x="26070" y="145944"/>
                  </a:lnTo>
                  <a:cubicBezTo>
                    <a:pt x="26178" y="141337"/>
                    <a:pt x="27602" y="136465"/>
                    <a:pt x="28304" y="131908"/>
                  </a:cubicBezTo>
                  <a:cubicBezTo>
                    <a:pt x="29035" y="127046"/>
                    <a:pt x="29697" y="122162"/>
                    <a:pt x="30153" y="117277"/>
                  </a:cubicBezTo>
                  <a:cubicBezTo>
                    <a:pt x="30610" y="112392"/>
                    <a:pt x="30838" y="107485"/>
                    <a:pt x="30701" y="102578"/>
                  </a:cubicBezTo>
                  <a:cubicBezTo>
                    <a:pt x="30564" y="97807"/>
                    <a:pt x="29605" y="93196"/>
                    <a:pt x="30062" y="88403"/>
                  </a:cubicBezTo>
                  <a:lnTo>
                    <a:pt x="30062" y="88403"/>
                  </a:lnTo>
                  <a:cubicBezTo>
                    <a:pt x="31842" y="95525"/>
                    <a:pt x="32664" y="102897"/>
                    <a:pt x="32550" y="110224"/>
                  </a:cubicBezTo>
                  <a:cubicBezTo>
                    <a:pt x="33140" y="106091"/>
                    <a:pt x="33731" y="101895"/>
                    <a:pt x="33297" y="97737"/>
                  </a:cubicBezTo>
                  <a:lnTo>
                    <a:pt x="33297" y="97737"/>
                  </a:lnTo>
                  <a:cubicBezTo>
                    <a:pt x="33593" y="100317"/>
                    <a:pt x="33870" y="102898"/>
                    <a:pt x="34148" y="105499"/>
                  </a:cubicBezTo>
                  <a:cubicBezTo>
                    <a:pt x="34924" y="112552"/>
                    <a:pt x="35700" y="119765"/>
                    <a:pt x="34604" y="126841"/>
                  </a:cubicBezTo>
                  <a:cubicBezTo>
                    <a:pt x="33509" y="133985"/>
                    <a:pt x="31956" y="141289"/>
                    <a:pt x="29902" y="148228"/>
                  </a:cubicBezTo>
                  <a:cubicBezTo>
                    <a:pt x="29059" y="151054"/>
                    <a:pt x="22413" y="180458"/>
                    <a:pt x="21984" y="180458"/>
                  </a:cubicBezTo>
                  <a:cubicBezTo>
                    <a:pt x="21983" y="180458"/>
                    <a:pt x="21982" y="180457"/>
                    <a:pt x="21982" y="180457"/>
                  </a:cubicBezTo>
                  <a:lnTo>
                    <a:pt x="21982" y="180457"/>
                  </a:lnTo>
                  <a:cubicBezTo>
                    <a:pt x="22009" y="180463"/>
                    <a:pt x="33121" y="182900"/>
                    <a:pt x="33121" y="182900"/>
                  </a:cubicBezTo>
                  <a:cubicBezTo>
                    <a:pt x="33691" y="180115"/>
                    <a:pt x="34285" y="177330"/>
                    <a:pt x="34878" y="174546"/>
                  </a:cubicBezTo>
                  <a:cubicBezTo>
                    <a:pt x="37434" y="162266"/>
                    <a:pt x="38439" y="150396"/>
                    <a:pt x="38051" y="137820"/>
                  </a:cubicBezTo>
                  <a:cubicBezTo>
                    <a:pt x="37571" y="123463"/>
                    <a:pt x="36042" y="109151"/>
                    <a:pt x="35905" y="94794"/>
                  </a:cubicBezTo>
                  <a:cubicBezTo>
                    <a:pt x="35882" y="92078"/>
                    <a:pt x="35928" y="89362"/>
                    <a:pt x="36932" y="86828"/>
                  </a:cubicBezTo>
                  <a:cubicBezTo>
                    <a:pt x="37914" y="84317"/>
                    <a:pt x="39215" y="81875"/>
                    <a:pt x="40037" y="79273"/>
                  </a:cubicBezTo>
                  <a:cubicBezTo>
                    <a:pt x="42182" y="72471"/>
                    <a:pt x="42228" y="66719"/>
                    <a:pt x="41338" y="59666"/>
                  </a:cubicBezTo>
                  <a:cubicBezTo>
                    <a:pt x="39900" y="48368"/>
                    <a:pt x="39352" y="36955"/>
                    <a:pt x="39671" y="25565"/>
                  </a:cubicBezTo>
                  <a:lnTo>
                    <a:pt x="39671" y="25565"/>
                  </a:lnTo>
                  <a:cubicBezTo>
                    <a:pt x="37708" y="34170"/>
                    <a:pt x="36887" y="43049"/>
                    <a:pt x="37252" y="51883"/>
                  </a:cubicBezTo>
                  <a:cubicBezTo>
                    <a:pt x="37343" y="54005"/>
                    <a:pt x="37959" y="56448"/>
                    <a:pt x="37754" y="58570"/>
                  </a:cubicBezTo>
                  <a:cubicBezTo>
                    <a:pt x="37617" y="60008"/>
                    <a:pt x="36887" y="61583"/>
                    <a:pt x="36544" y="62999"/>
                  </a:cubicBezTo>
                  <a:cubicBezTo>
                    <a:pt x="36111" y="64733"/>
                    <a:pt x="35723" y="66491"/>
                    <a:pt x="35677" y="68271"/>
                  </a:cubicBezTo>
                  <a:cubicBezTo>
                    <a:pt x="35655" y="68651"/>
                    <a:pt x="36290" y="72910"/>
                    <a:pt x="36530" y="72910"/>
                  </a:cubicBezTo>
                  <a:cubicBezTo>
                    <a:pt x="36535" y="72910"/>
                    <a:pt x="36540" y="72908"/>
                    <a:pt x="36544" y="72905"/>
                  </a:cubicBezTo>
                  <a:cubicBezTo>
                    <a:pt x="37594" y="72106"/>
                    <a:pt x="37982" y="70531"/>
                    <a:pt x="37617" y="69253"/>
                  </a:cubicBezTo>
                  <a:lnTo>
                    <a:pt x="37617" y="69253"/>
                  </a:lnTo>
                  <a:cubicBezTo>
                    <a:pt x="37777" y="69869"/>
                    <a:pt x="37366" y="70577"/>
                    <a:pt x="36750" y="70759"/>
                  </a:cubicBezTo>
                  <a:cubicBezTo>
                    <a:pt x="35997" y="68157"/>
                    <a:pt x="36316" y="65258"/>
                    <a:pt x="37640" y="62884"/>
                  </a:cubicBezTo>
                  <a:cubicBezTo>
                    <a:pt x="37777" y="62610"/>
                    <a:pt x="37982" y="62314"/>
                    <a:pt x="38302" y="62222"/>
                  </a:cubicBezTo>
                  <a:cubicBezTo>
                    <a:pt x="38352" y="62211"/>
                    <a:pt x="38400" y="62206"/>
                    <a:pt x="38447" y="62206"/>
                  </a:cubicBezTo>
                  <a:cubicBezTo>
                    <a:pt x="38983" y="62206"/>
                    <a:pt x="39340" y="62888"/>
                    <a:pt x="39466" y="63455"/>
                  </a:cubicBezTo>
                  <a:cubicBezTo>
                    <a:pt x="40607" y="68157"/>
                    <a:pt x="40196" y="72882"/>
                    <a:pt x="39215" y="77561"/>
                  </a:cubicBezTo>
                  <a:cubicBezTo>
                    <a:pt x="38781" y="79638"/>
                    <a:pt x="38005" y="81670"/>
                    <a:pt x="36955" y="83518"/>
                  </a:cubicBezTo>
                  <a:cubicBezTo>
                    <a:pt x="35975" y="85251"/>
                    <a:pt x="34174" y="86597"/>
                    <a:pt x="33283" y="88261"/>
                  </a:cubicBezTo>
                  <a:lnTo>
                    <a:pt x="33283" y="88261"/>
                  </a:lnTo>
                  <a:cubicBezTo>
                    <a:pt x="34832" y="85363"/>
                    <a:pt x="34581" y="81850"/>
                    <a:pt x="34148" y="78588"/>
                  </a:cubicBezTo>
                  <a:cubicBezTo>
                    <a:pt x="33029" y="69937"/>
                    <a:pt x="35997" y="61606"/>
                    <a:pt x="35723" y="52841"/>
                  </a:cubicBezTo>
                  <a:cubicBezTo>
                    <a:pt x="35494" y="45240"/>
                    <a:pt x="33486" y="37366"/>
                    <a:pt x="32573" y="29788"/>
                  </a:cubicBezTo>
                  <a:cubicBezTo>
                    <a:pt x="31340" y="19676"/>
                    <a:pt x="30404" y="10158"/>
                    <a:pt x="29195" y="69"/>
                  </a:cubicBezTo>
                  <a:lnTo>
                    <a:pt x="16002" y="1"/>
                  </a:ln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65" name="Google Shape;1865;p26"/>
          <p:cNvSpPr/>
          <p:nvPr/>
        </p:nvSpPr>
        <p:spPr>
          <a:xfrm>
            <a:off x="602009" y="4349650"/>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26"/>
          <p:cNvSpPr/>
          <p:nvPr/>
        </p:nvSpPr>
        <p:spPr>
          <a:xfrm>
            <a:off x="1516176" y="3870063"/>
            <a:ext cx="1097543" cy="1154389"/>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26"/>
          <p:cNvSpPr/>
          <p:nvPr/>
        </p:nvSpPr>
        <p:spPr>
          <a:xfrm>
            <a:off x="1306712" y="4309874"/>
            <a:ext cx="983492" cy="620271"/>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26"/>
          <p:cNvSpPr/>
          <p:nvPr/>
        </p:nvSpPr>
        <p:spPr>
          <a:xfrm>
            <a:off x="6418421" y="-62622"/>
            <a:ext cx="1193748" cy="1580486"/>
          </a:xfrm>
          <a:custGeom>
            <a:rect b="b" l="l" r="r" t="t"/>
            <a:pathLst>
              <a:path extrusionOk="0" h="54247" w="40973">
                <a:moveTo>
                  <a:pt x="10269" y="41924"/>
                </a:moveTo>
                <a:cubicBezTo>
                  <a:pt x="10045" y="41974"/>
                  <a:pt x="9829" y="42057"/>
                  <a:pt x="9633" y="42172"/>
                </a:cubicBezTo>
                <a:cubicBezTo>
                  <a:pt x="9504" y="42340"/>
                  <a:pt x="9634" y="42423"/>
                  <a:pt x="9812" y="42423"/>
                </a:cubicBezTo>
                <a:cubicBezTo>
                  <a:pt x="10044" y="42423"/>
                  <a:pt x="10359" y="42283"/>
                  <a:pt x="10295" y="42012"/>
                </a:cubicBezTo>
                <a:cubicBezTo>
                  <a:pt x="10288" y="41982"/>
                  <a:pt x="10280" y="41953"/>
                  <a:pt x="10269" y="41924"/>
                </a:cubicBezTo>
                <a:close/>
                <a:moveTo>
                  <a:pt x="19676" y="0"/>
                </a:moveTo>
                <a:cubicBezTo>
                  <a:pt x="18918" y="0"/>
                  <a:pt x="18134" y="213"/>
                  <a:pt x="17485" y="584"/>
                </a:cubicBezTo>
                <a:cubicBezTo>
                  <a:pt x="16047" y="1429"/>
                  <a:pt x="15043" y="2821"/>
                  <a:pt x="13856" y="3985"/>
                </a:cubicBezTo>
                <a:cubicBezTo>
                  <a:pt x="12793" y="5048"/>
                  <a:pt x="11419" y="5964"/>
                  <a:pt x="9964" y="5964"/>
                </a:cubicBezTo>
                <a:cubicBezTo>
                  <a:pt x="9794" y="5964"/>
                  <a:pt x="9622" y="5952"/>
                  <a:pt x="9450" y="5925"/>
                </a:cubicBezTo>
                <a:cubicBezTo>
                  <a:pt x="8638" y="5792"/>
                  <a:pt x="7721" y="5402"/>
                  <a:pt x="6953" y="5402"/>
                </a:cubicBezTo>
                <a:cubicBezTo>
                  <a:pt x="6533" y="5402"/>
                  <a:pt x="6157" y="5518"/>
                  <a:pt x="5867" y="5857"/>
                </a:cubicBezTo>
                <a:cubicBezTo>
                  <a:pt x="5205" y="6610"/>
                  <a:pt x="5684" y="7888"/>
                  <a:pt x="5091" y="8687"/>
                </a:cubicBezTo>
                <a:cubicBezTo>
                  <a:pt x="4338" y="9692"/>
                  <a:pt x="2283" y="9555"/>
                  <a:pt x="2215" y="10787"/>
                </a:cubicBezTo>
                <a:cubicBezTo>
                  <a:pt x="2192" y="11289"/>
                  <a:pt x="2580" y="11700"/>
                  <a:pt x="2945" y="12065"/>
                </a:cubicBezTo>
                <a:cubicBezTo>
                  <a:pt x="3607" y="12704"/>
                  <a:pt x="4269" y="13366"/>
                  <a:pt x="4931" y="14028"/>
                </a:cubicBezTo>
                <a:cubicBezTo>
                  <a:pt x="5276" y="14374"/>
                  <a:pt x="5703" y="14740"/>
                  <a:pt x="6193" y="14740"/>
                </a:cubicBezTo>
                <a:cubicBezTo>
                  <a:pt x="6221" y="14740"/>
                  <a:pt x="6249" y="14738"/>
                  <a:pt x="6278" y="14736"/>
                </a:cubicBezTo>
                <a:cubicBezTo>
                  <a:pt x="6643" y="14690"/>
                  <a:pt x="6940" y="14439"/>
                  <a:pt x="7282" y="14348"/>
                </a:cubicBezTo>
                <a:cubicBezTo>
                  <a:pt x="7390" y="14315"/>
                  <a:pt x="7503" y="14300"/>
                  <a:pt x="7616" y="14300"/>
                </a:cubicBezTo>
                <a:cubicBezTo>
                  <a:pt x="8528" y="14300"/>
                  <a:pt x="9501" y="15286"/>
                  <a:pt x="8994" y="16037"/>
                </a:cubicBezTo>
                <a:cubicBezTo>
                  <a:pt x="8994" y="16790"/>
                  <a:pt x="8994" y="17543"/>
                  <a:pt x="8971" y="18297"/>
                </a:cubicBezTo>
                <a:cubicBezTo>
                  <a:pt x="8948" y="19438"/>
                  <a:pt x="8903" y="20693"/>
                  <a:pt x="8149" y="21561"/>
                </a:cubicBezTo>
                <a:cubicBezTo>
                  <a:pt x="6962" y="22930"/>
                  <a:pt x="4497" y="22862"/>
                  <a:pt x="3721" y="24482"/>
                </a:cubicBezTo>
                <a:cubicBezTo>
                  <a:pt x="2671" y="26696"/>
                  <a:pt x="5981" y="29390"/>
                  <a:pt x="4657" y="31444"/>
                </a:cubicBezTo>
                <a:cubicBezTo>
                  <a:pt x="4543" y="31413"/>
                  <a:pt x="4429" y="31398"/>
                  <a:pt x="4315" y="31398"/>
                </a:cubicBezTo>
                <a:cubicBezTo>
                  <a:pt x="3268" y="31398"/>
                  <a:pt x="2307" y="32647"/>
                  <a:pt x="2740" y="33635"/>
                </a:cubicBezTo>
                <a:cubicBezTo>
                  <a:pt x="2481" y="33547"/>
                  <a:pt x="2206" y="33504"/>
                  <a:pt x="1931" y="33504"/>
                </a:cubicBezTo>
                <a:cubicBezTo>
                  <a:pt x="1209" y="33504"/>
                  <a:pt x="480" y="33798"/>
                  <a:pt x="1" y="34343"/>
                </a:cubicBezTo>
                <a:cubicBezTo>
                  <a:pt x="800" y="34640"/>
                  <a:pt x="1598" y="34936"/>
                  <a:pt x="2397" y="35256"/>
                </a:cubicBezTo>
                <a:cubicBezTo>
                  <a:pt x="2123" y="35621"/>
                  <a:pt x="1827" y="36009"/>
                  <a:pt x="1530" y="36374"/>
                </a:cubicBezTo>
                <a:cubicBezTo>
                  <a:pt x="1903" y="36076"/>
                  <a:pt x="2375" y="35934"/>
                  <a:pt x="2851" y="35934"/>
                </a:cubicBezTo>
                <a:cubicBezTo>
                  <a:pt x="3541" y="35934"/>
                  <a:pt x="4239" y="36232"/>
                  <a:pt x="4657" y="36785"/>
                </a:cubicBezTo>
                <a:lnTo>
                  <a:pt x="6689" y="34092"/>
                </a:lnTo>
                <a:cubicBezTo>
                  <a:pt x="7062" y="34733"/>
                  <a:pt x="7798" y="35124"/>
                  <a:pt x="8536" y="35124"/>
                </a:cubicBezTo>
                <a:cubicBezTo>
                  <a:pt x="8745" y="35124"/>
                  <a:pt x="8953" y="35093"/>
                  <a:pt x="9154" y="35028"/>
                </a:cubicBezTo>
                <a:lnTo>
                  <a:pt x="9154" y="35028"/>
                </a:lnTo>
                <a:cubicBezTo>
                  <a:pt x="8652" y="35918"/>
                  <a:pt x="8857" y="37127"/>
                  <a:pt x="9587" y="37812"/>
                </a:cubicBezTo>
                <a:cubicBezTo>
                  <a:pt x="8925" y="38109"/>
                  <a:pt x="8263" y="38383"/>
                  <a:pt x="7602" y="38657"/>
                </a:cubicBezTo>
                <a:cubicBezTo>
                  <a:pt x="8422" y="38951"/>
                  <a:pt x="9185" y="39440"/>
                  <a:pt x="9800" y="40051"/>
                </a:cubicBezTo>
                <a:lnTo>
                  <a:pt x="9800" y="40051"/>
                </a:lnTo>
                <a:cubicBezTo>
                  <a:pt x="9789" y="40050"/>
                  <a:pt x="9779" y="40049"/>
                  <a:pt x="9767" y="40049"/>
                </a:cubicBezTo>
                <a:cubicBezTo>
                  <a:pt x="9512" y="40049"/>
                  <a:pt x="9145" y="40540"/>
                  <a:pt x="9336" y="40871"/>
                </a:cubicBezTo>
                <a:cubicBezTo>
                  <a:pt x="9594" y="41278"/>
                  <a:pt x="10113" y="41484"/>
                  <a:pt x="10269" y="41924"/>
                </a:cubicBezTo>
                <a:lnTo>
                  <a:pt x="10269" y="41924"/>
                </a:lnTo>
                <a:cubicBezTo>
                  <a:pt x="10435" y="41888"/>
                  <a:pt x="10605" y="41869"/>
                  <a:pt x="10774" y="41869"/>
                </a:cubicBezTo>
                <a:cubicBezTo>
                  <a:pt x="11151" y="41869"/>
                  <a:pt x="11526" y="41961"/>
                  <a:pt x="11847" y="42149"/>
                </a:cubicBezTo>
                <a:cubicBezTo>
                  <a:pt x="11254" y="43267"/>
                  <a:pt x="11208" y="44637"/>
                  <a:pt x="11733" y="45778"/>
                </a:cubicBezTo>
                <a:cubicBezTo>
                  <a:pt x="11440" y="46004"/>
                  <a:pt x="11062" y="46122"/>
                  <a:pt x="10689" y="46122"/>
                </a:cubicBezTo>
                <a:cubicBezTo>
                  <a:pt x="10422" y="46122"/>
                  <a:pt x="10158" y="46062"/>
                  <a:pt x="9930" y="45938"/>
                </a:cubicBezTo>
                <a:lnTo>
                  <a:pt x="9930" y="45938"/>
                </a:lnTo>
                <a:cubicBezTo>
                  <a:pt x="10249" y="46440"/>
                  <a:pt x="10592" y="46965"/>
                  <a:pt x="10934" y="47467"/>
                </a:cubicBezTo>
                <a:cubicBezTo>
                  <a:pt x="10553" y="47330"/>
                  <a:pt x="10152" y="47264"/>
                  <a:pt x="9750" y="47264"/>
                </a:cubicBezTo>
                <a:cubicBezTo>
                  <a:pt x="8683" y="47264"/>
                  <a:pt x="7613" y="47728"/>
                  <a:pt x="6917" y="48540"/>
                </a:cubicBezTo>
                <a:cubicBezTo>
                  <a:pt x="7533" y="48997"/>
                  <a:pt x="8172" y="49453"/>
                  <a:pt x="8788" y="49910"/>
                </a:cubicBezTo>
                <a:cubicBezTo>
                  <a:pt x="8492" y="50320"/>
                  <a:pt x="8195" y="50754"/>
                  <a:pt x="7898" y="51188"/>
                </a:cubicBezTo>
                <a:cubicBezTo>
                  <a:pt x="8184" y="51062"/>
                  <a:pt x="8492" y="51000"/>
                  <a:pt x="8803" y="51000"/>
                </a:cubicBezTo>
                <a:cubicBezTo>
                  <a:pt x="9114" y="51000"/>
                  <a:pt x="9428" y="51062"/>
                  <a:pt x="9724" y="51188"/>
                </a:cubicBezTo>
                <a:cubicBezTo>
                  <a:pt x="9679" y="52215"/>
                  <a:pt x="9633" y="53219"/>
                  <a:pt x="9610" y="54246"/>
                </a:cubicBezTo>
                <a:cubicBezTo>
                  <a:pt x="11299" y="52489"/>
                  <a:pt x="12943" y="50663"/>
                  <a:pt x="14495" y="48768"/>
                </a:cubicBezTo>
                <a:lnTo>
                  <a:pt x="14495" y="48768"/>
                </a:lnTo>
                <a:cubicBezTo>
                  <a:pt x="14237" y="49888"/>
                  <a:pt x="15399" y="50926"/>
                  <a:pt x="16566" y="50926"/>
                </a:cubicBezTo>
                <a:cubicBezTo>
                  <a:pt x="16636" y="50926"/>
                  <a:pt x="16707" y="50922"/>
                  <a:pt x="16777" y="50914"/>
                </a:cubicBezTo>
                <a:cubicBezTo>
                  <a:pt x="17987" y="50800"/>
                  <a:pt x="18946" y="49841"/>
                  <a:pt x="19608" y="48814"/>
                </a:cubicBezTo>
                <a:cubicBezTo>
                  <a:pt x="20110" y="48038"/>
                  <a:pt x="20498" y="47171"/>
                  <a:pt x="21251" y="46623"/>
                </a:cubicBezTo>
                <a:cubicBezTo>
                  <a:pt x="21592" y="46385"/>
                  <a:pt x="22032" y="46250"/>
                  <a:pt x="22450" y="46250"/>
                </a:cubicBezTo>
                <a:cubicBezTo>
                  <a:pt x="22957" y="46250"/>
                  <a:pt x="23433" y="46447"/>
                  <a:pt x="23671" y="46897"/>
                </a:cubicBezTo>
                <a:cubicBezTo>
                  <a:pt x="23283" y="47399"/>
                  <a:pt x="22872" y="47901"/>
                  <a:pt x="22461" y="48403"/>
                </a:cubicBezTo>
                <a:cubicBezTo>
                  <a:pt x="22744" y="48250"/>
                  <a:pt x="23048" y="48187"/>
                  <a:pt x="23358" y="48187"/>
                </a:cubicBezTo>
                <a:cubicBezTo>
                  <a:pt x="23972" y="48187"/>
                  <a:pt x="24608" y="48435"/>
                  <a:pt x="25154" y="48723"/>
                </a:cubicBezTo>
                <a:cubicBezTo>
                  <a:pt x="25982" y="49170"/>
                  <a:pt x="26809" y="49705"/>
                  <a:pt x="27722" y="49705"/>
                </a:cubicBezTo>
                <a:cubicBezTo>
                  <a:pt x="27741" y="49705"/>
                  <a:pt x="27760" y="49705"/>
                  <a:pt x="27779" y="49704"/>
                </a:cubicBezTo>
                <a:cubicBezTo>
                  <a:pt x="28738" y="49704"/>
                  <a:pt x="29696" y="48723"/>
                  <a:pt x="29286" y="47878"/>
                </a:cubicBezTo>
                <a:lnTo>
                  <a:pt x="29286" y="47878"/>
                </a:lnTo>
                <a:cubicBezTo>
                  <a:pt x="29879" y="48289"/>
                  <a:pt x="30518" y="48677"/>
                  <a:pt x="31180" y="49019"/>
                </a:cubicBezTo>
                <a:cubicBezTo>
                  <a:pt x="32047" y="48243"/>
                  <a:pt x="32162" y="46965"/>
                  <a:pt x="32504" y="45870"/>
                </a:cubicBezTo>
                <a:cubicBezTo>
                  <a:pt x="33257" y="43473"/>
                  <a:pt x="35448" y="41601"/>
                  <a:pt x="37914" y="41236"/>
                </a:cubicBezTo>
                <a:cubicBezTo>
                  <a:pt x="37548" y="40460"/>
                  <a:pt x="37183" y="39684"/>
                  <a:pt x="36818" y="38908"/>
                </a:cubicBezTo>
                <a:lnTo>
                  <a:pt x="36818" y="38908"/>
                </a:lnTo>
                <a:cubicBezTo>
                  <a:pt x="36855" y="38929"/>
                  <a:pt x="36883" y="38938"/>
                  <a:pt x="36903" y="38938"/>
                </a:cubicBezTo>
                <a:cubicBezTo>
                  <a:pt x="37080" y="38938"/>
                  <a:pt x="36656" y="38186"/>
                  <a:pt x="36841" y="37858"/>
                </a:cubicBezTo>
                <a:cubicBezTo>
                  <a:pt x="37001" y="37561"/>
                  <a:pt x="37389" y="37470"/>
                  <a:pt x="37731" y="37356"/>
                </a:cubicBezTo>
                <a:cubicBezTo>
                  <a:pt x="39443" y="36831"/>
                  <a:pt x="40744" y="35165"/>
                  <a:pt x="40835" y="33361"/>
                </a:cubicBezTo>
                <a:cubicBezTo>
                  <a:pt x="40972" y="31124"/>
                  <a:pt x="39397" y="29161"/>
                  <a:pt x="37617" y="27815"/>
                </a:cubicBezTo>
                <a:cubicBezTo>
                  <a:pt x="37115" y="27427"/>
                  <a:pt x="36544" y="27039"/>
                  <a:pt x="36293" y="26445"/>
                </a:cubicBezTo>
                <a:cubicBezTo>
                  <a:pt x="35722" y="25121"/>
                  <a:pt x="37023" y="23775"/>
                  <a:pt x="37366" y="22382"/>
                </a:cubicBezTo>
                <a:cubicBezTo>
                  <a:pt x="37799" y="20602"/>
                  <a:pt x="36727" y="18867"/>
                  <a:pt x="35745" y="17338"/>
                </a:cubicBezTo>
                <a:cubicBezTo>
                  <a:pt x="34764" y="15809"/>
                  <a:pt x="33805" y="13937"/>
                  <a:pt x="34490" y="12248"/>
                </a:cubicBezTo>
                <a:cubicBezTo>
                  <a:pt x="35015" y="10924"/>
                  <a:pt x="36521" y="9646"/>
                  <a:pt x="35859" y="8390"/>
                </a:cubicBezTo>
                <a:cubicBezTo>
                  <a:pt x="35788" y="8382"/>
                  <a:pt x="35718" y="8378"/>
                  <a:pt x="35650" y="8378"/>
                </a:cubicBezTo>
                <a:cubicBezTo>
                  <a:pt x="34792" y="8378"/>
                  <a:pt x="34118" y="9012"/>
                  <a:pt x="33463" y="9646"/>
                </a:cubicBezTo>
                <a:cubicBezTo>
                  <a:pt x="32938" y="10148"/>
                  <a:pt x="32390" y="10673"/>
                  <a:pt x="31682" y="10878"/>
                </a:cubicBezTo>
                <a:cubicBezTo>
                  <a:pt x="31522" y="10925"/>
                  <a:pt x="31353" y="10948"/>
                  <a:pt x="31183" y="10948"/>
                </a:cubicBezTo>
                <a:cubicBezTo>
                  <a:pt x="30605" y="10948"/>
                  <a:pt x="30028" y="10678"/>
                  <a:pt x="29833" y="10148"/>
                </a:cubicBezTo>
                <a:cubicBezTo>
                  <a:pt x="29559" y="9486"/>
                  <a:pt x="29970" y="8710"/>
                  <a:pt x="29765" y="8025"/>
                </a:cubicBezTo>
                <a:cubicBezTo>
                  <a:pt x="29534" y="7179"/>
                  <a:pt x="28573" y="6851"/>
                  <a:pt x="27648" y="6851"/>
                </a:cubicBezTo>
                <a:cubicBezTo>
                  <a:pt x="27476" y="6851"/>
                  <a:pt x="27305" y="6863"/>
                  <a:pt x="27140" y="6884"/>
                </a:cubicBezTo>
                <a:cubicBezTo>
                  <a:pt x="26554" y="6962"/>
                  <a:pt x="25931" y="7092"/>
                  <a:pt x="25335" y="7092"/>
                </a:cubicBezTo>
                <a:cubicBezTo>
                  <a:pt x="24885" y="7092"/>
                  <a:pt x="24451" y="7018"/>
                  <a:pt x="24059" y="6793"/>
                </a:cubicBezTo>
                <a:cubicBezTo>
                  <a:pt x="22255" y="5743"/>
                  <a:pt x="23283" y="2730"/>
                  <a:pt x="22027" y="1041"/>
                </a:cubicBezTo>
                <a:cubicBezTo>
                  <a:pt x="21476" y="315"/>
                  <a:pt x="20596" y="0"/>
                  <a:pt x="1967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26"/>
          <p:cNvSpPr/>
          <p:nvPr/>
        </p:nvSpPr>
        <p:spPr>
          <a:xfrm>
            <a:off x="5085373" y="441570"/>
            <a:ext cx="470851" cy="998223"/>
          </a:xfrm>
          <a:custGeom>
            <a:rect b="b" l="l" r="r" t="t"/>
            <a:pathLst>
              <a:path extrusionOk="0" h="34262" w="16161">
                <a:moveTo>
                  <a:pt x="571" y="6483"/>
                </a:moveTo>
                <a:cubicBezTo>
                  <a:pt x="587" y="6519"/>
                  <a:pt x="603" y="6556"/>
                  <a:pt x="619" y="6592"/>
                </a:cubicBezTo>
                <a:lnTo>
                  <a:pt x="619" y="6592"/>
                </a:lnTo>
                <a:cubicBezTo>
                  <a:pt x="603" y="6556"/>
                  <a:pt x="587" y="6519"/>
                  <a:pt x="571" y="6483"/>
                </a:cubicBezTo>
                <a:close/>
                <a:moveTo>
                  <a:pt x="16161" y="0"/>
                </a:moveTo>
                <a:cubicBezTo>
                  <a:pt x="13970" y="3607"/>
                  <a:pt x="11299" y="6962"/>
                  <a:pt x="8286" y="9907"/>
                </a:cubicBezTo>
                <a:cubicBezTo>
                  <a:pt x="8674" y="6734"/>
                  <a:pt x="9062" y="3538"/>
                  <a:pt x="9450" y="366"/>
                </a:cubicBezTo>
                <a:lnTo>
                  <a:pt x="9450" y="366"/>
                </a:lnTo>
                <a:cubicBezTo>
                  <a:pt x="6529" y="7304"/>
                  <a:pt x="4680" y="14700"/>
                  <a:pt x="4018" y="22187"/>
                </a:cubicBezTo>
                <a:cubicBezTo>
                  <a:pt x="3927" y="16840"/>
                  <a:pt x="2757" y="11493"/>
                  <a:pt x="619" y="6592"/>
                </a:cubicBezTo>
                <a:lnTo>
                  <a:pt x="619" y="6592"/>
                </a:lnTo>
                <a:cubicBezTo>
                  <a:pt x="1902" y="9553"/>
                  <a:pt x="2190" y="12799"/>
                  <a:pt x="2055" y="16001"/>
                </a:cubicBezTo>
                <a:cubicBezTo>
                  <a:pt x="1964" y="18489"/>
                  <a:pt x="1735" y="20977"/>
                  <a:pt x="1644" y="23465"/>
                </a:cubicBezTo>
                <a:cubicBezTo>
                  <a:pt x="1598" y="25108"/>
                  <a:pt x="1461" y="26957"/>
                  <a:pt x="252" y="28098"/>
                </a:cubicBezTo>
                <a:cubicBezTo>
                  <a:pt x="160" y="28190"/>
                  <a:pt x="69" y="28281"/>
                  <a:pt x="46" y="28395"/>
                </a:cubicBezTo>
                <a:cubicBezTo>
                  <a:pt x="1" y="28555"/>
                  <a:pt x="69" y="28692"/>
                  <a:pt x="160" y="28829"/>
                </a:cubicBezTo>
                <a:cubicBezTo>
                  <a:pt x="1118" y="30653"/>
                  <a:pt x="2099" y="32455"/>
                  <a:pt x="3079" y="34256"/>
                </a:cubicBezTo>
                <a:lnTo>
                  <a:pt x="3079" y="34256"/>
                </a:lnTo>
                <a:cubicBezTo>
                  <a:pt x="1714" y="31744"/>
                  <a:pt x="3197" y="26955"/>
                  <a:pt x="3949" y="24401"/>
                </a:cubicBezTo>
                <a:cubicBezTo>
                  <a:pt x="4931" y="21114"/>
                  <a:pt x="6346" y="17941"/>
                  <a:pt x="8195" y="15042"/>
                </a:cubicBezTo>
                <a:cubicBezTo>
                  <a:pt x="11231" y="10226"/>
                  <a:pt x="13627" y="5113"/>
                  <a:pt x="16161" y="0"/>
                </a:cubicBezTo>
                <a:close/>
                <a:moveTo>
                  <a:pt x="3079" y="34256"/>
                </a:moveTo>
                <a:cubicBezTo>
                  <a:pt x="3080" y="34258"/>
                  <a:pt x="3081" y="34259"/>
                  <a:pt x="3082" y="34261"/>
                </a:cubicBezTo>
                <a:cubicBezTo>
                  <a:pt x="3081" y="34259"/>
                  <a:pt x="3080" y="34258"/>
                  <a:pt x="3079" y="34256"/>
                </a:cubicBezTo>
                <a:close/>
              </a:path>
            </a:pathLst>
          </a:custGeom>
          <a:solidFill>
            <a:srgbClr val="61C97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26"/>
          <p:cNvSpPr/>
          <p:nvPr/>
        </p:nvSpPr>
        <p:spPr>
          <a:xfrm>
            <a:off x="6325291" y="137197"/>
            <a:ext cx="1151153" cy="1548642"/>
          </a:xfrm>
          <a:custGeom>
            <a:rect b="b" l="l" r="r" t="t"/>
            <a:pathLst>
              <a:path extrusionOk="0" h="53154" w="39511">
                <a:moveTo>
                  <a:pt x="15418" y="1"/>
                </a:moveTo>
                <a:cubicBezTo>
                  <a:pt x="13918" y="1"/>
                  <a:pt x="12058" y="953"/>
                  <a:pt x="9701" y="3212"/>
                </a:cubicBezTo>
                <a:cubicBezTo>
                  <a:pt x="7944" y="4901"/>
                  <a:pt x="6985" y="7686"/>
                  <a:pt x="8126" y="9854"/>
                </a:cubicBezTo>
                <a:cubicBezTo>
                  <a:pt x="5273" y="9192"/>
                  <a:pt x="2534" y="8096"/>
                  <a:pt x="0" y="6658"/>
                </a:cubicBezTo>
                <a:lnTo>
                  <a:pt x="0" y="6658"/>
                </a:lnTo>
                <a:cubicBezTo>
                  <a:pt x="2192" y="11497"/>
                  <a:pt x="4406" y="16359"/>
                  <a:pt x="6597" y="21198"/>
                </a:cubicBezTo>
                <a:cubicBezTo>
                  <a:pt x="7464" y="23138"/>
                  <a:pt x="8332" y="25056"/>
                  <a:pt x="9473" y="26836"/>
                </a:cubicBezTo>
                <a:cubicBezTo>
                  <a:pt x="12258" y="31218"/>
                  <a:pt x="16457" y="34505"/>
                  <a:pt x="20543" y="37678"/>
                </a:cubicBezTo>
                <a:cubicBezTo>
                  <a:pt x="26957" y="42631"/>
                  <a:pt x="33188" y="47812"/>
                  <a:pt x="39374" y="53153"/>
                </a:cubicBezTo>
                <a:cubicBezTo>
                  <a:pt x="35676" y="47995"/>
                  <a:pt x="30518" y="44069"/>
                  <a:pt x="25839" y="39755"/>
                </a:cubicBezTo>
                <a:cubicBezTo>
                  <a:pt x="21137" y="35441"/>
                  <a:pt x="16708" y="30419"/>
                  <a:pt x="15156" y="24257"/>
                </a:cubicBezTo>
                <a:lnTo>
                  <a:pt x="15156" y="24257"/>
                </a:lnTo>
                <a:cubicBezTo>
                  <a:pt x="17941" y="30283"/>
                  <a:pt x="22643" y="35441"/>
                  <a:pt x="28418" y="38728"/>
                </a:cubicBezTo>
                <a:cubicBezTo>
                  <a:pt x="23373" y="34117"/>
                  <a:pt x="19356" y="28388"/>
                  <a:pt x="16731" y="22088"/>
                </a:cubicBezTo>
                <a:cubicBezTo>
                  <a:pt x="15586" y="19373"/>
                  <a:pt x="14665" y="16477"/>
                  <a:pt x="13072" y="14020"/>
                </a:cubicBezTo>
                <a:lnTo>
                  <a:pt x="13072" y="14020"/>
                </a:lnTo>
                <a:cubicBezTo>
                  <a:pt x="15115" y="16732"/>
                  <a:pt x="17148" y="19441"/>
                  <a:pt x="19196" y="22134"/>
                </a:cubicBezTo>
                <a:cubicBezTo>
                  <a:pt x="24629" y="29370"/>
                  <a:pt x="30746" y="37039"/>
                  <a:pt x="39511" y="39299"/>
                </a:cubicBezTo>
                <a:cubicBezTo>
                  <a:pt x="31636" y="33638"/>
                  <a:pt x="24652" y="26722"/>
                  <a:pt x="18900" y="18916"/>
                </a:cubicBezTo>
                <a:lnTo>
                  <a:pt x="18900" y="18916"/>
                </a:lnTo>
                <a:cubicBezTo>
                  <a:pt x="23579" y="24325"/>
                  <a:pt x="29331" y="28799"/>
                  <a:pt x="35699" y="32017"/>
                </a:cubicBezTo>
                <a:cubicBezTo>
                  <a:pt x="32230" y="30260"/>
                  <a:pt x="28395" y="24165"/>
                  <a:pt x="26364" y="20947"/>
                </a:cubicBezTo>
                <a:cubicBezTo>
                  <a:pt x="25131" y="19007"/>
                  <a:pt x="24058" y="16861"/>
                  <a:pt x="23191" y="14670"/>
                </a:cubicBezTo>
                <a:cubicBezTo>
                  <a:pt x="22415" y="12753"/>
                  <a:pt x="21776" y="10790"/>
                  <a:pt x="21274" y="8827"/>
                </a:cubicBezTo>
                <a:cubicBezTo>
                  <a:pt x="20035" y="3932"/>
                  <a:pt x="18467" y="1"/>
                  <a:pt x="1541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71" name="Google Shape;1871;p26"/>
          <p:cNvGrpSpPr/>
          <p:nvPr/>
        </p:nvGrpSpPr>
        <p:grpSpPr>
          <a:xfrm>
            <a:off x="-522554" y="392364"/>
            <a:ext cx="3349039" cy="4572010"/>
            <a:chOff x="-313779" y="-3697236"/>
            <a:chExt cx="3349039" cy="4572010"/>
          </a:xfrm>
        </p:grpSpPr>
        <p:sp>
          <p:nvSpPr>
            <p:cNvPr id="1872" name="Google Shape;1872;p26"/>
            <p:cNvSpPr/>
            <p:nvPr/>
          </p:nvSpPr>
          <p:spPr>
            <a:xfrm>
              <a:off x="-313779" y="-3697236"/>
              <a:ext cx="3349039" cy="4572010"/>
            </a:xfrm>
            <a:custGeom>
              <a:rect b="b" l="l" r="r" t="t"/>
              <a:pathLst>
                <a:path extrusionOk="0" h="156925" w="114949">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26"/>
            <p:cNvSpPr/>
            <p:nvPr/>
          </p:nvSpPr>
          <p:spPr>
            <a:xfrm>
              <a:off x="-313779" y="-2950418"/>
              <a:ext cx="2686014" cy="3821609"/>
            </a:xfrm>
            <a:custGeom>
              <a:rect b="b" l="l" r="r" t="t"/>
              <a:pathLst>
                <a:path extrusionOk="0" h="131169" w="92192">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74" name="Google Shape;1874;p26"/>
          <p:cNvSpPr/>
          <p:nvPr/>
        </p:nvSpPr>
        <p:spPr>
          <a:xfrm>
            <a:off x="23244" y="-39636"/>
            <a:ext cx="7701575" cy="2305627"/>
          </a:xfrm>
          <a:custGeom>
            <a:rect b="b" l="l" r="r" t="t"/>
            <a:pathLst>
              <a:path extrusionOk="0" h="79136" w="264341">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26"/>
          <p:cNvSpPr/>
          <p:nvPr/>
        </p:nvSpPr>
        <p:spPr>
          <a:xfrm>
            <a:off x="27905" y="-236961"/>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26"/>
          <p:cNvSpPr/>
          <p:nvPr/>
        </p:nvSpPr>
        <p:spPr>
          <a:xfrm>
            <a:off x="5229349" y="-330650"/>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4083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26"/>
          <p:cNvSpPr/>
          <p:nvPr/>
        </p:nvSpPr>
        <p:spPr>
          <a:xfrm>
            <a:off x="-44233" y="-55922"/>
            <a:ext cx="1357982"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26"/>
          <p:cNvSpPr/>
          <p:nvPr/>
        </p:nvSpPr>
        <p:spPr>
          <a:xfrm>
            <a:off x="3829470" y="-61516"/>
            <a:ext cx="1778284" cy="860590"/>
          </a:xfrm>
          <a:custGeom>
            <a:rect b="b" l="l" r="r" t="t"/>
            <a:pathLst>
              <a:path extrusionOk="0" h="29538" w="61036">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79" name="Google Shape;1879;p26"/>
          <p:cNvGrpSpPr/>
          <p:nvPr/>
        </p:nvGrpSpPr>
        <p:grpSpPr>
          <a:xfrm>
            <a:off x="7636082" y="9109"/>
            <a:ext cx="1589401" cy="2208142"/>
            <a:chOff x="6690382" y="-4766279"/>
            <a:chExt cx="1589401" cy="2208142"/>
          </a:xfrm>
        </p:grpSpPr>
        <p:sp>
          <p:nvSpPr>
            <p:cNvPr id="1880" name="Google Shape;1880;p26"/>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26"/>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26"/>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26"/>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26"/>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26"/>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26"/>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26"/>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26"/>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26"/>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26"/>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26"/>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26"/>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26"/>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26"/>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95" name="Google Shape;1895;p26"/>
          <p:cNvGrpSpPr/>
          <p:nvPr/>
        </p:nvGrpSpPr>
        <p:grpSpPr>
          <a:xfrm flipH="1" rot="5400000">
            <a:off x="7191320" y="-344761"/>
            <a:ext cx="1589401" cy="2208142"/>
            <a:chOff x="6690382" y="-4766279"/>
            <a:chExt cx="1589401" cy="2208142"/>
          </a:xfrm>
        </p:grpSpPr>
        <p:sp>
          <p:nvSpPr>
            <p:cNvPr id="1896" name="Google Shape;1896;p26"/>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26"/>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26"/>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26"/>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26"/>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26"/>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26"/>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26"/>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26"/>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26"/>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26"/>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26"/>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26"/>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26"/>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26"/>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1" name="Google Shape;1911;p26"/>
          <p:cNvGrpSpPr/>
          <p:nvPr/>
        </p:nvGrpSpPr>
        <p:grpSpPr>
          <a:xfrm>
            <a:off x="-125125" y="3044149"/>
            <a:ext cx="2205865" cy="1902268"/>
            <a:chOff x="-125125" y="3044149"/>
            <a:chExt cx="2205865" cy="1902268"/>
          </a:xfrm>
        </p:grpSpPr>
        <p:sp>
          <p:nvSpPr>
            <p:cNvPr id="1912" name="Google Shape;1912;p26"/>
            <p:cNvSpPr/>
            <p:nvPr/>
          </p:nvSpPr>
          <p:spPr>
            <a:xfrm>
              <a:off x="-125125" y="3044149"/>
              <a:ext cx="2205865" cy="1902268"/>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26"/>
            <p:cNvSpPr/>
            <p:nvPr/>
          </p:nvSpPr>
          <p:spPr>
            <a:xfrm>
              <a:off x="-124402" y="3107544"/>
              <a:ext cx="2134839" cy="1784418"/>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4" name="Google Shape;1914;p26"/>
          <p:cNvGrpSpPr/>
          <p:nvPr/>
        </p:nvGrpSpPr>
        <p:grpSpPr>
          <a:xfrm>
            <a:off x="-33294" y="3093405"/>
            <a:ext cx="9805722" cy="2133485"/>
            <a:chOff x="-33294" y="3093405"/>
            <a:chExt cx="9805722" cy="2133485"/>
          </a:xfrm>
        </p:grpSpPr>
        <p:grpSp>
          <p:nvGrpSpPr>
            <p:cNvPr id="1915" name="Google Shape;1915;p26"/>
            <p:cNvGrpSpPr/>
            <p:nvPr/>
          </p:nvGrpSpPr>
          <p:grpSpPr>
            <a:xfrm>
              <a:off x="6008092" y="3448642"/>
              <a:ext cx="3333989" cy="1775788"/>
              <a:chOff x="6846292" y="3448642"/>
              <a:chExt cx="3333989" cy="1775788"/>
            </a:xfrm>
          </p:grpSpPr>
          <p:sp>
            <p:nvSpPr>
              <p:cNvPr id="1916" name="Google Shape;1916;p26"/>
              <p:cNvSpPr/>
              <p:nvPr/>
            </p:nvSpPr>
            <p:spPr>
              <a:xfrm>
                <a:off x="6846292" y="3527019"/>
                <a:ext cx="3230936" cy="1697411"/>
              </a:xfrm>
              <a:custGeom>
                <a:rect b="b" l="l" r="r" t="t"/>
                <a:pathLst>
                  <a:path extrusionOk="0" h="47660" w="102806">
                    <a:moveTo>
                      <a:pt x="102806" y="1"/>
                    </a:moveTo>
                    <a:lnTo>
                      <a:pt x="93721" y="7054"/>
                    </a:lnTo>
                    <a:lnTo>
                      <a:pt x="85253" y="29263"/>
                    </a:lnTo>
                    <a:lnTo>
                      <a:pt x="80209" y="38644"/>
                    </a:lnTo>
                    <a:lnTo>
                      <a:pt x="16435" y="42022"/>
                    </a:lnTo>
                    <a:lnTo>
                      <a:pt x="0" y="47660"/>
                    </a:lnTo>
                    <a:lnTo>
                      <a:pt x="102806" y="47660"/>
                    </a:lnTo>
                    <a:lnTo>
                      <a:pt x="102806" y="1"/>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26"/>
              <p:cNvSpPr/>
              <p:nvPr/>
            </p:nvSpPr>
            <p:spPr>
              <a:xfrm>
                <a:off x="9537526" y="3448642"/>
                <a:ext cx="642755" cy="1438597"/>
              </a:xfrm>
              <a:custGeom>
                <a:rect b="b" l="l" r="r" t="t"/>
                <a:pathLst>
                  <a:path extrusionOk="0" h="40393" w="20452">
                    <a:moveTo>
                      <a:pt x="20184" y="0"/>
                    </a:moveTo>
                    <a:cubicBezTo>
                      <a:pt x="20044" y="0"/>
                      <a:pt x="19878" y="51"/>
                      <a:pt x="19767" y="129"/>
                    </a:cubicBezTo>
                    <a:cubicBezTo>
                      <a:pt x="16480" y="2252"/>
                      <a:pt x="11961" y="4877"/>
                      <a:pt x="10021" y="8414"/>
                    </a:cubicBezTo>
                    <a:cubicBezTo>
                      <a:pt x="9473" y="9373"/>
                      <a:pt x="9199" y="10492"/>
                      <a:pt x="8948" y="11564"/>
                    </a:cubicBezTo>
                    <a:cubicBezTo>
                      <a:pt x="8697" y="12523"/>
                      <a:pt x="8469" y="13482"/>
                      <a:pt x="8195" y="14440"/>
                    </a:cubicBezTo>
                    <a:cubicBezTo>
                      <a:pt x="6460" y="20672"/>
                      <a:pt x="3607" y="25693"/>
                      <a:pt x="92" y="31034"/>
                    </a:cubicBezTo>
                    <a:cubicBezTo>
                      <a:pt x="46" y="31103"/>
                      <a:pt x="1" y="31171"/>
                      <a:pt x="1" y="31240"/>
                    </a:cubicBezTo>
                    <a:cubicBezTo>
                      <a:pt x="1" y="31308"/>
                      <a:pt x="46" y="31354"/>
                      <a:pt x="92" y="31422"/>
                    </a:cubicBezTo>
                    <a:cubicBezTo>
                      <a:pt x="2899" y="35280"/>
                      <a:pt x="5912" y="38087"/>
                      <a:pt x="10112" y="40393"/>
                    </a:cubicBezTo>
                    <a:cubicBezTo>
                      <a:pt x="7944" y="39183"/>
                      <a:pt x="9542" y="32198"/>
                      <a:pt x="9222" y="30304"/>
                    </a:cubicBezTo>
                    <a:cubicBezTo>
                      <a:pt x="8583" y="26264"/>
                      <a:pt x="9245" y="21836"/>
                      <a:pt x="9245" y="17727"/>
                    </a:cubicBezTo>
                    <a:cubicBezTo>
                      <a:pt x="9815" y="19644"/>
                      <a:pt x="10386" y="21562"/>
                      <a:pt x="10957" y="23479"/>
                    </a:cubicBezTo>
                    <a:cubicBezTo>
                      <a:pt x="12418" y="21425"/>
                      <a:pt x="13148" y="18868"/>
                      <a:pt x="13011" y="16335"/>
                    </a:cubicBezTo>
                    <a:cubicBezTo>
                      <a:pt x="12965" y="15513"/>
                      <a:pt x="12828" y="14691"/>
                      <a:pt x="12874" y="13870"/>
                    </a:cubicBezTo>
                    <a:cubicBezTo>
                      <a:pt x="12965" y="12500"/>
                      <a:pt x="13559" y="11245"/>
                      <a:pt x="14129" y="10012"/>
                    </a:cubicBezTo>
                    <a:lnTo>
                      <a:pt x="14129" y="10012"/>
                    </a:lnTo>
                    <a:cubicBezTo>
                      <a:pt x="13741" y="12843"/>
                      <a:pt x="14746" y="15696"/>
                      <a:pt x="14586" y="18549"/>
                    </a:cubicBezTo>
                    <a:cubicBezTo>
                      <a:pt x="14495" y="20398"/>
                      <a:pt x="13924" y="22201"/>
                      <a:pt x="13536" y="24027"/>
                    </a:cubicBezTo>
                    <a:cubicBezTo>
                      <a:pt x="12828" y="27496"/>
                      <a:pt x="12897" y="31057"/>
                      <a:pt x="12942" y="34595"/>
                    </a:cubicBezTo>
                    <a:cubicBezTo>
                      <a:pt x="13490" y="30509"/>
                      <a:pt x="14152" y="26697"/>
                      <a:pt x="15408" y="22749"/>
                    </a:cubicBezTo>
                    <a:cubicBezTo>
                      <a:pt x="15453" y="24255"/>
                      <a:pt x="15499" y="25762"/>
                      <a:pt x="15545" y="27268"/>
                    </a:cubicBezTo>
                    <a:cubicBezTo>
                      <a:pt x="15385" y="21973"/>
                      <a:pt x="17485" y="16495"/>
                      <a:pt x="16572" y="11268"/>
                    </a:cubicBezTo>
                    <a:cubicBezTo>
                      <a:pt x="16458" y="10583"/>
                      <a:pt x="16298" y="9898"/>
                      <a:pt x="16229" y="9213"/>
                    </a:cubicBezTo>
                    <a:cubicBezTo>
                      <a:pt x="15818" y="5790"/>
                      <a:pt x="17622" y="2115"/>
                      <a:pt x="20452" y="197"/>
                    </a:cubicBezTo>
                    <a:cubicBezTo>
                      <a:pt x="20452" y="57"/>
                      <a:pt x="20332" y="0"/>
                      <a:pt x="20184"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18" name="Google Shape;1918;p26"/>
            <p:cNvSpPr/>
            <p:nvPr/>
          </p:nvSpPr>
          <p:spPr>
            <a:xfrm>
              <a:off x="7151217" y="3093405"/>
              <a:ext cx="2621211" cy="2131843"/>
            </a:xfrm>
            <a:custGeom>
              <a:rect b="b" l="l" r="r" t="t"/>
              <a:pathLst>
                <a:path extrusionOk="0" h="59858" w="83405">
                  <a:moveTo>
                    <a:pt x="21858" y="1"/>
                  </a:moveTo>
                  <a:cubicBezTo>
                    <a:pt x="18844" y="1"/>
                    <a:pt x="15692" y="473"/>
                    <a:pt x="13086" y="473"/>
                  </a:cubicBezTo>
                  <a:cubicBezTo>
                    <a:pt x="12906" y="473"/>
                    <a:pt x="12729" y="471"/>
                    <a:pt x="12555" y="466"/>
                  </a:cubicBezTo>
                  <a:cubicBezTo>
                    <a:pt x="12262" y="458"/>
                    <a:pt x="11965" y="449"/>
                    <a:pt x="11669" y="449"/>
                  </a:cubicBezTo>
                  <a:cubicBezTo>
                    <a:pt x="11181" y="449"/>
                    <a:pt x="10695" y="472"/>
                    <a:pt x="10227" y="558"/>
                  </a:cubicBezTo>
                  <a:cubicBezTo>
                    <a:pt x="7214" y="1151"/>
                    <a:pt x="5365" y="5031"/>
                    <a:pt x="3653" y="7291"/>
                  </a:cubicBezTo>
                  <a:cubicBezTo>
                    <a:pt x="2443" y="8934"/>
                    <a:pt x="1234" y="10555"/>
                    <a:pt x="1" y="12176"/>
                  </a:cubicBezTo>
                  <a:lnTo>
                    <a:pt x="1" y="36211"/>
                  </a:lnTo>
                  <a:lnTo>
                    <a:pt x="1" y="59858"/>
                  </a:lnTo>
                  <a:lnTo>
                    <a:pt x="83405" y="59858"/>
                  </a:lnTo>
                  <a:cubicBezTo>
                    <a:pt x="82537" y="59858"/>
                    <a:pt x="80278" y="57529"/>
                    <a:pt x="79524" y="56982"/>
                  </a:cubicBezTo>
                  <a:cubicBezTo>
                    <a:pt x="78497" y="56205"/>
                    <a:pt x="77561" y="55429"/>
                    <a:pt x="76603" y="54562"/>
                  </a:cubicBezTo>
                  <a:cubicBezTo>
                    <a:pt x="75324" y="53421"/>
                    <a:pt x="72905" y="52097"/>
                    <a:pt x="72106" y="50522"/>
                  </a:cubicBezTo>
                  <a:lnTo>
                    <a:pt x="72106" y="50522"/>
                  </a:lnTo>
                  <a:cubicBezTo>
                    <a:pt x="72380" y="51549"/>
                    <a:pt x="72677" y="52576"/>
                    <a:pt x="72951" y="53603"/>
                  </a:cubicBezTo>
                  <a:cubicBezTo>
                    <a:pt x="64574" y="49335"/>
                    <a:pt x="59529" y="40707"/>
                    <a:pt x="54759" y="32627"/>
                  </a:cubicBezTo>
                  <a:cubicBezTo>
                    <a:pt x="54257" y="31782"/>
                    <a:pt x="53709" y="30892"/>
                    <a:pt x="52887" y="30344"/>
                  </a:cubicBezTo>
                  <a:cubicBezTo>
                    <a:pt x="52454" y="30093"/>
                    <a:pt x="51974" y="29911"/>
                    <a:pt x="51518" y="29705"/>
                  </a:cubicBezTo>
                  <a:cubicBezTo>
                    <a:pt x="48619" y="28267"/>
                    <a:pt x="47409" y="25049"/>
                    <a:pt x="46062" y="22333"/>
                  </a:cubicBezTo>
                  <a:cubicBezTo>
                    <a:pt x="44373" y="19000"/>
                    <a:pt x="42616" y="17266"/>
                    <a:pt x="39352" y="15485"/>
                  </a:cubicBezTo>
                  <a:cubicBezTo>
                    <a:pt x="38484" y="15029"/>
                    <a:pt x="37549" y="14641"/>
                    <a:pt x="36818" y="13956"/>
                  </a:cubicBezTo>
                  <a:cubicBezTo>
                    <a:pt x="35996" y="13203"/>
                    <a:pt x="35540" y="12153"/>
                    <a:pt x="35061" y="11126"/>
                  </a:cubicBezTo>
                  <a:cubicBezTo>
                    <a:pt x="33874" y="8638"/>
                    <a:pt x="32527" y="6195"/>
                    <a:pt x="31043" y="3867"/>
                  </a:cubicBezTo>
                  <a:cubicBezTo>
                    <a:pt x="29032" y="710"/>
                    <a:pt x="25550" y="1"/>
                    <a:pt x="21858" y="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26"/>
            <p:cNvSpPr/>
            <p:nvPr/>
          </p:nvSpPr>
          <p:spPr>
            <a:xfrm>
              <a:off x="6980956" y="3124995"/>
              <a:ext cx="2077452" cy="2083193"/>
            </a:xfrm>
            <a:custGeom>
              <a:rect b="b" l="l" r="r" t="t"/>
              <a:pathLst>
                <a:path extrusionOk="0" h="58492" w="66103">
                  <a:moveTo>
                    <a:pt x="20598" y="6308"/>
                  </a:moveTo>
                  <a:lnTo>
                    <a:pt x="20598" y="6308"/>
                  </a:lnTo>
                  <a:cubicBezTo>
                    <a:pt x="20602" y="6309"/>
                    <a:pt x="20607" y="6311"/>
                    <a:pt x="20611" y="6313"/>
                  </a:cubicBezTo>
                  <a:cubicBezTo>
                    <a:pt x="20607" y="6311"/>
                    <a:pt x="20602" y="6309"/>
                    <a:pt x="20598" y="6308"/>
                  </a:cubicBezTo>
                  <a:close/>
                  <a:moveTo>
                    <a:pt x="16480" y="16219"/>
                  </a:moveTo>
                  <a:cubicBezTo>
                    <a:pt x="16478" y="16219"/>
                    <a:pt x="16477" y="16220"/>
                    <a:pt x="16475" y="16221"/>
                  </a:cubicBezTo>
                  <a:lnTo>
                    <a:pt x="16475" y="16221"/>
                  </a:lnTo>
                  <a:cubicBezTo>
                    <a:pt x="16477" y="16220"/>
                    <a:pt x="16478" y="16219"/>
                    <a:pt x="16480" y="16219"/>
                  </a:cubicBezTo>
                  <a:close/>
                  <a:moveTo>
                    <a:pt x="37475" y="17542"/>
                  </a:moveTo>
                  <a:cubicBezTo>
                    <a:pt x="37476" y="17542"/>
                    <a:pt x="37478" y="17542"/>
                    <a:pt x="37479" y="17543"/>
                  </a:cubicBezTo>
                  <a:cubicBezTo>
                    <a:pt x="37478" y="17542"/>
                    <a:pt x="37476" y="17542"/>
                    <a:pt x="37475" y="17542"/>
                  </a:cubicBezTo>
                  <a:close/>
                  <a:moveTo>
                    <a:pt x="18524" y="1"/>
                  </a:moveTo>
                  <a:cubicBezTo>
                    <a:pt x="17894" y="1"/>
                    <a:pt x="17265" y="30"/>
                    <a:pt x="16640" y="104"/>
                  </a:cubicBezTo>
                  <a:cubicBezTo>
                    <a:pt x="13467" y="447"/>
                    <a:pt x="11892" y="2364"/>
                    <a:pt x="9427" y="4030"/>
                  </a:cubicBezTo>
                  <a:cubicBezTo>
                    <a:pt x="7875" y="5080"/>
                    <a:pt x="6323" y="6130"/>
                    <a:pt x="4793" y="7180"/>
                  </a:cubicBezTo>
                  <a:lnTo>
                    <a:pt x="3196" y="12749"/>
                  </a:lnTo>
                  <a:lnTo>
                    <a:pt x="0" y="58491"/>
                  </a:lnTo>
                  <a:lnTo>
                    <a:pt x="45742" y="58491"/>
                  </a:lnTo>
                  <a:cubicBezTo>
                    <a:pt x="44715" y="58491"/>
                    <a:pt x="43391" y="53835"/>
                    <a:pt x="44509" y="53356"/>
                  </a:cubicBezTo>
                  <a:cubicBezTo>
                    <a:pt x="44637" y="53298"/>
                    <a:pt x="44771" y="53274"/>
                    <a:pt x="44906" y="53274"/>
                  </a:cubicBezTo>
                  <a:cubicBezTo>
                    <a:pt x="45255" y="53274"/>
                    <a:pt x="45619" y="53430"/>
                    <a:pt x="45947" y="53561"/>
                  </a:cubicBezTo>
                  <a:cubicBezTo>
                    <a:pt x="49234" y="54976"/>
                    <a:pt x="52886" y="55296"/>
                    <a:pt x="56447" y="55592"/>
                  </a:cubicBezTo>
                  <a:cubicBezTo>
                    <a:pt x="59665" y="55843"/>
                    <a:pt x="62884" y="56117"/>
                    <a:pt x="66102" y="56391"/>
                  </a:cubicBezTo>
                  <a:cubicBezTo>
                    <a:pt x="65007" y="56300"/>
                    <a:pt x="62610" y="52511"/>
                    <a:pt x="61948" y="51621"/>
                  </a:cubicBezTo>
                  <a:cubicBezTo>
                    <a:pt x="60944" y="50297"/>
                    <a:pt x="60396" y="48334"/>
                    <a:pt x="59277" y="47193"/>
                  </a:cubicBezTo>
                  <a:cubicBezTo>
                    <a:pt x="58935" y="46833"/>
                    <a:pt x="58439" y="46576"/>
                    <a:pt x="57952" y="46576"/>
                  </a:cubicBezTo>
                  <a:cubicBezTo>
                    <a:pt x="57789" y="46576"/>
                    <a:pt x="57628" y="46605"/>
                    <a:pt x="57474" y="46668"/>
                  </a:cubicBezTo>
                  <a:cubicBezTo>
                    <a:pt x="57248" y="46743"/>
                    <a:pt x="57022" y="46896"/>
                    <a:pt x="56796" y="46896"/>
                  </a:cubicBezTo>
                  <a:cubicBezTo>
                    <a:pt x="56748" y="46896"/>
                    <a:pt x="56700" y="46889"/>
                    <a:pt x="56652" y="46873"/>
                  </a:cubicBezTo>
                  <a:cubicBezTo>
                    <a:pt x="56447" y="46805"/>
                    <a:pt x="56333" y="46599"/>
                    <a:pt x="56264" y="46417"/>
                  </a:cubicBezTo>
                  <a:cubicBezTo>
                    <a:pt x="55945" y="45732"/>
                    <a:pt x="55785" y="44979"/>
                    <a:pt x="55420" y="44340"/>
                  </a:cubicBezTo>
                  <a:cubicBezTo>
                    <a:pt x="55055" y="43678"/>
                    <a:pt x="54438" y="43084"/>
                    <a:pt x="53708" y="43061"/>
                  </a:cubicBezTo>
                  <a:cubicBezTo>
                    <a:pt x="53069" y="43929"/>
                    <a:pt x="52338" y="44728"/>
                    <a:pt x="51517" y="45435"/>
                  </a:cubicBezTo>
                  <a:cubicBezTo>
                    <a:pt x="51517" y="45116"/>
                    <a:pt x="51699" y="44819"/>
                    <a:pt x="51973" y="44636"/>
                  </a:cubicBezTo>
                  <a:lnTo>
                    <a:pt x="51973" y="44636"/>
                  </a:lnTo>
                  <a:cubicBezTo>
                    <a:pt x="51937" y="44661"/>
                    <a:pt x="51903" y="44672"/>
                    <a:pt x="51871" y="44672"/>
                  </a:cubicBezTo>
                  <a:cubicBezTo>
                    <a:pt x="51668" y="44672"/>
                    <a:pt x="51581" y="44209"/>
                    <a:pt x="51699" y="43952"/>
                  </a:cubicBezTo>
                  <a:cubicBezTo>
                    <a:pt x="51996" y="43312"/>
                    <a:pt x="52316" y="42650"/>
                    <a:pt x="52612" y="42011"/>
                  </a:cubicBezTo>
                  <a:lnTo>
                    <a:pt x="52612" y="42011"/>
                  </a:lnTo>
                  <a:cubicBezTo>
                    <a:pt x="51836" y="42582"/>
                    <a:pt x="51083" y="43153"/>
                    <a:pt x="50307" y="43723"/>
                  </a:cubicBezTo>
                  <a:cubicBezTo>
                    <a:pt x="50535" y="42947"/>
                    <a:pt x="50946" y="42240"/>
                    <a:pt x="51540" y="41669"/>
                  </a:cubicBezTo>
                  <a:cubicBezTo>
                    <a:pt x="51037" y="40802"/>
                    <a:pt x="51060" y="39774"/>
                    <a:pt x="50900" y="38793"/>
                  </a:cubicBezTo>
                  <a:cubicBezTo>
                    <a:pt x="50741" y="37834"/>
                    <a:pt x="50216" y="36762"/>
                    <a:pt x="49257" y="36556"/>
                  </a:cubicBezTo>
                  <a:lnTo>
                    <a:pt x="49257" y="36556"/>
                  </a:lnTo>
                  <a:cubicBezTo>
                    <a:pt x="49029" y="37675"/>
                    <a:pt x="49531" y="38861"/>
                    <a:pt x="49303" y="39980"/>
                  </a:cubicBezTo>
                  <a:cubicBezTo>
                    <a:pt x="49097" y="41007"/>
                    <a:pt x="48207" y="41874"/>
                    <a:pt x="47157" y="42034"/>
                  </a:cubicBezTo>
                  <a:cubicBezTo>
                    <a:pt x="47591" y="41601"/>
                    <a:pt x="48047" y="41167"/>
                    <a:pt x="48481" y="40733"/>
                  </a:cubicBezTo>
                  <a:cubicBezTo>
                    <a:pt x="48618" y="40619"/>
                    <a:pt x="48778" y="40459"/>
                    <a:pt x="48801" y="40277"/>
                  </a:cubicBezTo>
                  <a:cubicBezTo>
                    <a:pt x="48823" y="40117"/>
                    <a:pt x="48778" y="39980"/>
                    <a:pt x="48732" y="39843"/>
                  </a:cubicBezTo>
                  <a:cubicBezTo>
                    <a:pt x="47707" y="36767"/>
                    <a:pt x="47068" y="30576"/>
                    <a:pt x="42730" y="30576"/>
                  </a:cubicBezTo>
                  <a:cubicBezTo>
                    <a:pt x="42722" y="30576"/>
                    <a:pt x="42714" y="30576"/>
                    <a:pt x="42706" y="30576"/>
                  </a:cubicBezTo>
                  <a:cubicBezTo>
                    <a:pt x="41177" y="30599"/>
                    <a:pt x="39625" y="30690"/>
                    <a:pt x="38095" y="30850"/>
                  </a:cubicBezTo>
                  <a:cubicBezTo>
                    <a:pt x="37046" y="32744"/>
                    <a:pt x="37570" y="34433"/>
                    <a:pt x="35083" y="35643"/>
                  </a:cubicBezTo>
                  <a:cubicBezTo>
                    <a:pt x="32686" y="36807"/>
                    <a:pt x="30586" y="38131"/>
                    <a:pt x="28623" y="40003"/>
                  </a:cubicBezTo>
                  <a:cubicBezTo>
                    <a:pt x="29764" y="37606"/>
                    <a:pt x="32047" y="35803"/>
                    <a:pt x="34626" y="35255"/>
                  </a:cubicBezTo>
                  <a:cubicBezTo>
                    <a:pt x="34923" y="35187"/>
                    <a:pt x="35219" y="35141"/>
                    <a:pt x="35425" y="34958"/>
                  </a:cubicBezTo>
                  <a:cubicBezTo>
                    <a:pt x="35699" y="34753"/>
                    <a:pt x="35813" y="34433"/>
                    <a:pt x="35927" y="34137"/>
                  </a:cubicBezTo>
                  <a:cubicBezTo>
                    <a:pt x="35927" y="32767"/>
                    <a:pt x="37319" y="31580"/>
                    <a:pt x="37182" y="30074"/>
                  </a:cubicBezTo>
                  <a:cubicBezTo>
                    <a:pt x="37068" y="28841"/>
                    <a:pt x="36155" y="27494"/>
                    <a:pt x="35653" y="26353"/>
                  </a:cubicBezTo>
                  <a:cubicBezTo>
                    <a:pt x="35516" y="26011"/>
                    <a:pt x="35356" y="25646"/>
                    <a:pt x="35448" y="25280"/>
                  </a:cubicBezTo>
                  <a:cubicBezTo>
                    <a:pt x="35493" y="25098"/>
                    <a:pt x="35608" y="24915"/>
                    <a:pt x="35653" y="24733"/>
                  </a:cubicBezTo>
                  <a:cubicBezTo>
                    <a:pt x="35742" y="24221"/>
                    <a:pt x="35181" y="23796"/>
                    <a:pt x="34666" y="23796"/>
                  </a:cubicBezTo>
                  <a:cubicBezTo>
                    <a:pt x="34653" y="23796"/>
                    <a:pt x="34639" y="23796"/>
                    <a:pt x="34626" y="23797"/>
                  </a:cubicBezTo>
                  <a:cubicBezTo>
                    <a:pt x="34078" y="23842"/>
                    <a:pt x="33622" y="24185"/>
                    <a:pt x="33234" y="24550"/>
                  </a:cubicBezTo>
                  <a:cubicBezTo>
                    <a:pt x="31430" y="26125"/>
                    <a:pt x="30221" y="28111"/>
                    <a:pt x="29490" y="30416"/>
                  </a:cubicBezTo>
                  <a:cubicBezTo>
                    <a:pt x="29970" y="27494"/>
                    <a:pt x="31545" y="24778"/>
                    <a:pt x="33827" y="22907"/>
                  </a:cubicBezTo>
                  <a:cubicBezTo>
                    <a:pt x="34740" y="22131"/>
                    <a:pt x="35859" y="21377"/>
                    <a:pt x="36041" y="20190"/>
                  </a:cubicBezTo>
                  <a:lnTo>
                    <a:pt x="36041" y="20190"/>
                  </a:lnTo>
                  <a:cubicBezTo>
                    <a:pt x="35356" y="20282"/>
                    <a:pt x="34695" y="20373"/>
                    <a:pt x="34010" y="20464"/>
                  </a:cubicBezTo>
                  <a:cubicBezTo>
                    <a:pt x="34458" y="20083"/>
                    <a:pt x="36870" y="17540"/>
                    <a:pt x="37451" y="17540"/>
                  </a:cubicBezTo>
                  <a:cubicBezTo>
                    <a:pt x="37459" y="17540"/>
                    <a:pt x="37467" y="17541"/>
                    <a:pt x="37475" y="17542"/>
                  </a:cubicBezTo>
                  <a:lnTo>
                    <a:pt x="37475" y="17542"/>
                  </a:lnTo>
                  <a:cubicBezTo>
                    <a:pt x="37138" y="17489"/>
                    <a:pt x="36778" y="17463"/>
                    <a:pt x="36402" y="17463"/>
                  </a:cubicBezTo>
                  <a:cubicBezTo>
                    <a:pt x="32600" y="17463"/>
                    <a:pt x="27090" y="20081"/>
                    <a:pt x="25679" y="23340"/>
                  </a:cubicBezTo>
                  <a:cubicBezTo>
                    <a:pt x="26843" y="20624"/>
                    <a:pt x="30061" y="19300"/>
                    <a:pt x="31430" y="16675"/>
                  </a:cubicBezTo>
                  <a:cubicBezTo>
                    <a:pt x="31545" y="16447"/>
                    <a:pt x="31636" y="16219"/>
                    <a:pt x="31841" y="16059"/>
                  </a:cubicBezTo>
                  <a:cubicBezTo>
                    <a:pt x="32047" y="15876"/>
                    <a:pt x="32366" y="15808"/>
                    <a:pt x="32640" y="15762"/>
                  </a:cubicBezTo>
                  <a:cubicBezTo>
                    <a:pt x="33678" y="15589"/>
                    <a:pt x="35321" y="15277"/>
                    <a:pt x="36828" y="15277"/>
                  </a:cubicBezTo>
                  <a:cubicBezTo>
                    <a:pt x="37905" y="15277"/>
                    <a:pt x="38913" y="15437"/>
                    <a:pt x="39579" y="15922"/>
                  </a:cubicBezTo>
                  <a:cubicBezTo>
                    <a:pt x="42181" y="17817"/>
                    <a:pt x="44624" y="20373"/>
                    <a:pt x="46701" y="22815"/>
                  </a:cubicBezTo>
                  <a:cubicBezTo>
                    <a:pt x="45856" y="21172"/>
                    <a:pt x="44783" y="19643"/>
                    <a:pt x="43733" y="18113"/>
                  </a:cubicBezTo>
                  <a:lnTo>
                    <a:pt x="40195" y="13023"/>
                  </a:lnTo>
                  <a:cubicBezTo>
                    <a:pt x="39944" y="12681"/>
                    <a:pt x="39670" y="12293"/>
                    <a:pt x="39305" y="12042"/>
                  </a:cubicBezTo>
                  <a:cubicBezTo>
                    <a:pt x="38255" y="11311"/>
                    <a:pt x="36749" y="11836"/>
                    <a:pt x="35562" y="11380"/>
                  </a:cubicBezTo>
                  <a:cubicBezTo>
                    <a:pt x="35327" y="11295"/>
                    <a:pt x="35093" y="11149"/>
                    <a:pt x="34839" y="11149"/>
                  </a:cubicBezTo>
                  <a:cubicBezTo>
                    <a:pt x="34822" y="11149"/>
                    <a:pt x="34804" y="11150"/>
                    <a:pt x="34786" y="11152"/>
                  </a:cubicBezTo>
                  <a:cubicBezTo>
                    <a:pt x="34558" y="11174"/>
                    <a:pt x="34375" y="11311"/>
                    <a:pt x="34170" y="11426"/>
                  </a:cubicBezTo>
                  <a:cubicBezTo>
                    <a:pt x="29833" y="14393"/>
                    <a:pt x="25382" y="17018"/>
                    <a:pt x="21250" y="20350"/>
                  </a:cubicBezTo>
                  <a:cubicBezTo>
                    <a:pt x="19767" y="21537"/>
                    <a:pt x="17986" y="22359"/>
                    <a:pt x="16571" y="23637"/>
                  </a:cubicBezTo>
                  <a:cubicBezTo>
                    <a:pt x="15065" y="24984"/>
                    <a:pt x="14471" y="26787"/>
                    <a:pt x="13170" y="28271"/>
                  </a:cubicBezTo>
                  <a:cubicBezTo>
                    <a:pt x="12600" y="26102"/>
                    <a:pt x="12759" y="23706"/>
                    <a:pt x="13672" y="21628"/>
                  </a:cubicBezTo>
                  <a:cubicBezTo>
                    <a:pt x="14082" y="20694"/>
                    <a:pt x="15629" y="16555"/>
                    <a:pt x="16475" y="16221"/>
                  </a:cubicBezTo>
                  <a:lnTo>
                    <a:pt x="16475" y="16221"/>
                  </a:lnTo>
                  <a:cubicBezTo>
                    <a:pt x="15493" y="16601"/>
                    <a:pt x="14577" y="17200"/>
                    <a:pt x="13876" y="17974"/>
                  </a:cubicBezTo>
                  <a:lnTo>
                    <a:pt x="13876" y="17974"/>
                  </a:lnTo>
                  <a:cubicBezTo>
                    <a:pt x="15252" y="16434"/>
                    <a:pt x="16563" y="14741"/>
                    <a:pt x="17941" y="13160"/>
                  </a:cubicBezTo>
                  <a:cubicBezTo>
                    <a:pt x="19219" y="11722"/>
                    <a:pt x="20109" y="9805"/>
                    <a:pt x="21935" y="8983"/>
                  </a:cubicBezTo>
                  <a:cubicBezTo>
                    <a:pt x="21707" y="8922"/>
                    <a:pt x="21479" y="8892"/>
                    <a:pt x="21257" y="8892"/>
                  </a:cubicBezTo>
                  <a:cubicBezTo>
                    <a:pt x="21146" y="8892"/>
                    <a:pt x="21037" y="8900"/>
                    <a:pt x="20931" y="8915"/>
                  </a:cubicBezTo>
                  <a:cubicBezTo>
                    <a:pt x="21547" y="8458"/>
                    <a:pt x="22232" y="8116"/>
                    <a:pt x="22962" y="7888"/>
                  </a:cubicBezTo>
                  <a:cubicBezTo>
                    <a:pt x="22770" y="7873"/>
                    <a:pt x="22577" y="7866"/>
                    <a:pt x="22384" y="7866"/>
                  </a:cubicBezTo>
                  <a:cubicBezTo>
                    <a:pt x="19786" y="7866"/>
                    <a:pt x="17187" y="9138"/>
                    <a:pt x="15635" y="11220"/>
                  </a:cubicBezTo>
                  <a:cubicBezTo>
                    <a:pt x="16239" y="10272"/>
                    <a:pt x="18838" y="6270"/>
                    <a:pt x="20355" y="6270"/>
                  </a:cubicBezTo>
                  <a:cubicBezTo>
                    <a:pt x="20439" y="6270"/>
                    <a:pt x="20520" y="6282"/>
                    <a:pt x="20598" y="6308"/>
                  </a:cubicBezTo>
                  <a:lnTo>
                    <a:pt x="20598" y="6308"/>
                  </a:lnTo>
                  <a:cubicBezTo>
                    <a:pt x="20077" y="6127"/>
                    <a:pt x="19557" y="5946"/>
                    <a:pt x="19036" y="5742"/>
                  </a:cubicBezTo>
                  <a:lnTo>
                    <a:pt x="19036" y="5742"/>
                  </a:lnTo>
                  <a:cubicBezTo>
                    <a:pt x="19072" y="5755"/>
                    <a:pt x="19116" y="5761"/>
                    <a:pt x="19167" y="5761"/>
                  </a:cubicBezTo>
                  <a:cubicBezTo>
                    <a:pt x="20102" y="5761"/>
                    <a:pt x="23508" y="3695"/>
                    <a:pt x="24309" y="3414"/>
                  </a:cubicBezTo>
                  <a:cubicBezTo>
                    <a:pt x="26021" y="2775"/>
                    <a:pt x="27801" y="2524"/>
                    <a:pt x="29627" y="2478"/>
                  </a:cubicBezTo>
                  <a:cubicBezTo>
                    <a:pt x="28052" y="1223"/>
                    <a:pt x="26067" y="720"/>
                    <a:pt x="24035" y="447"/>
                  </a:cubicBezTo>
                  <a:cubicBezTo>
                    <a:pt x="23305" y="332"/>
                    <a:pt x="22574" y="264"/>
                    <a:pt x="21867" y="195"/>
                  </a:cubicBezTo>
                  <a:cubicBezTo>
                    <a:pt x="20758" y="93"/>
                    <a:pt x="19639" y="1"/>
                    <a:pt x="18524" y="1"/>
                  </a:cubicBezTo>
                  <a:close/>
                </a:path>
              </a:pathLst>
            </a:custGeom>
            <a:solidFill>
              <a:srgbClr val="576A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26"/>
            <p:cNvSpPr/>
            <p:nvPr/>
          </p:nvSpPr>
          <p:spPr>
            <a:xfrm>
              <a:off x="6925976" y="3119689"/>
              <a:ext cx="1053827" cy="2096513"/>
            </a:xfrm>
            <a:custGeom>
              <a:rect b="b" l="l" r="r" t="t"/>
              <a:pathLst>
                <a:path extrusionOk="0" h="58866" w="33532">
                  <a:moveTo>
                    <a:pt x="25257" y="4197"/>
                  </a:moveTo>
                  <a:lnTo>
                    <a:pt x="25291" y="4202"/>
                  </a:lnTo>
                  <a:cubicBezTo>
                    <a:pt x="25280" y="4200"/>
                    <a:pt x="25268" y="4198"/>
                    <a:pt x="25257" y="4197"/>
                  </a:cubicBezTo>
                  <a:close/>
                  <a:moveTo>
                    <a:pt x="25725" y="35450"/>
                  </a:moveTo>
                  <a:lnTo>
                    <a:pt x="25725" y="35450"/>
                  </a:lnTo>
                  <a:cubicBezTo>
                    <a:pt x="25671" y="35454"/>
                    <a:pt x="25624" y="35469"/>
                    <a:pt x="25583" y="35493"/>
                  </a:cubicBezTo>
                  <a:lnTo>
                    <a:pt x="25583" y="35493"/>
                  </a:lnTo>
                  <a:cubicBezTo>
                    <a:pt x="25630" y="35477"/>
                    <a:pt x="25677" y="35463"/>
                    <a:pt x="25725" y="35450"/>
                  </a:cubicBezTo>
                  <a:close/>
                  <a:moveTo>
                    <a:pt x="17999" y="1"/>
                  </a:moveTo>
                  <a:cubicBezTo>
                    <a:pt x="14858" y="1"/>
                    <a:pt x="11656" y="1239"/>
                    <a:pt x="9930" y="3974"/>
                  </a:cubicBezTo>
                  <a:cubicBezTo>
                    <a:pt x="9702" y="4362"/>
                    <a:pt x="9496" y="4750"/>
                    <a:pt x="9154" y="5046"/>
                  </a:cubicBezTo>
                  <a:cubicBezTo>
                    <a:pt x="8789" y="5389"/>
                    <a:pt x="8309" y="5549"/>
                    <a:pt x="7990" y="5914"/>
                  </a:cubicBezTo>
                  <a:cubicBezTo>
                    <a:pt x="7716" y="6256"/>
                    <a:pt x="7602" y="6713"/>
                    <a:pt x="7510" y="7124"/>
                  </a:cubicBezTo>
                  <a:cubicBezTo>
                    <a:pt x="7510" y="10273"/>
                    <a:pt x="5844" y="13560"/>
                    <a:pt x="5479" y="16687"/>
                  </a:cubicBezTo>
                  <a:cubicBezTo>
                    <a:pt x="4406" y="25292"/>
                    <a:pt x="4246" y="33943"/>
                    <a:pt x="2557" y="42548"/>
                  </a:cubicBezTo>
                  <a:cubicBezTo>
                    <a:pt x="1530" y="47798"/>
                    <a:pt x="1" y="53071"/>
                    <a:pt x="298" y="58412"/>
                  </a:cubicBezTo>
                  <a:cubicBezTo>
                    <a:pt x="318" y="58738"/>
                    <a:pt x="1515" y="58866"/>
                    <a:pt x="3378" y="58866"/>
                  </a:cubicBezTo>
                  <a:cubicBezTo>
                    <a:pt x="9735" y="58866"/>
                    <a:pt x="23845" y="57379"/>
                    <a:pt x="25451" y="57202"/>
                  </a:cubicBezTo>
                  <a:cubicBezTo>
                    <a:pt x="25771" y="57179"/>
                    <a:pt x="26090" y="57134"/>
                    <a:pt x="26364" y="56928"/>
                  </a:cubicBezTo>
                  <a:cubicBezTo>
                    <a:pt x="26661" y="56723"/>
                    <a:pt x="26798" y="56381"/>
                    <a:pt x="26935" y="56038"/>
                  </a:cubicBezTo>
                  <a:cubicBezTo>
                    <a:pt x="27597" y="54326"/>
                    <a:pt x="28510" y="52888"/>
                    <a:pt x="28532" y="51017"/>
                  </a:cubicBezTo>
                  <a:cubicBezTo>
                    <a:pt x="28555" y="50523"/>
                    <a:pt x="27454" y="46196"/>
                    <a:pt x="27264" y="46196"/>
                  </a:cubicBezTo>
                  <a:cubicBezTo>
                    <a:pt x="27260" y="46196"/>
                    <a:pt x="27257" y="46198"/>
                    <a:pt x="27254" y="46200"/>
                  </a:cubicBezTo>
                  <a:cubicBezTo>
                    <a:pt x="26798" y="46703"/>
                    <a:pt x="26318" y="47182"/>
                    <a:pt x="25862" y="47684"/>
                  </a:cubicBezTo>
                  <a:cubicBezTo>
                    <a:pt x="25405" y="46999"/>
                    <a:pt x="24949" y="46292"/>
                    <a:pt x="24766" y="45493"/>
                  </a:cubicBezTo>
                  <a:cubicBezTo>
                    <a:pt x="24561" y="44694"/>
                    <a:pt x="24675" y="43781"/>
                    <a:pt x="25246" y="43188"/>
                  </a:cubicBezTo>
                  <a:cubicBezTo>
                    <a:pt x="25428" y="43005"/>
                    <a:pt x="25656" y="42845"/>
                    <a:pt x="25771" y="42617"/>
                  </a:cubicBezTo>
                  <a:cubicBezTo>
                    <a:pt x="25908" y="42366"/>
                    <a:pt x="25885" y="42069"/>
                    <a:pt x="25862" y="41795"/>
                  </a:cubicBezTo>
                  <a:lnTo>
                    <a:pt x="25360" y="36203"/>
                  </a:lnTo>
                  <a:cubicBezTo>
                    <a:pt x="25341" y="35938"/>
                    <a:pt x="25385" y="35609"/>
                    <a:pt x="25583" y="35493"/>
                  </a:cubicBezTo>
                  <a:lnTo>
                    <a:pt x="25583" y="35493"/>
                  </a:lnTo>
                  <a:cubicBezTo>
                    <a:pt x="24435" y="35861"/>
                    <a:pt x="23467" y="36704"/>
                    <a:pt x="22963" y="37801"/>
                  </a:cubicBezTo>
                  <a:cubicBezTo>
                    <a:pt x="22758" y="38234"/>
                    <a:pt x="22644" y="38714"/>
                    <a:pt x="22507" y="39170"/>
                  </a:cubicBezTo>
                  <a:cubicBezTo>
                    <a:pt x="22187" y="40380"/>
                    <a:pt x="21867" y="41590"/>
                    <a:pt x="21548" y="42777"/>
                  </a:cubicBezTo>
                  <a:cubicBezTo>
                    <a:pt x="21548" y="39147"/>
                    <a:pt x="21959" y="35541"/>
                    <a:pt x="22758" y="31980"/>
                  </a:cubicBezTo>
                  <a:cubicBezTo>
                    <a:pt x="23123" y="30383"/>
                    <a:pt x="23511" y="28830"/>
                    <a:pt x="24013" y="27233"/>
                  </a:cubicBezTo>
                  <a:lnTo>
                    <a:pt x="24013" y="27233"/>
                  </a:lnTo>
                  <a:cubicBezTo>
                    <a:pt x="23374" y="27689"/>
                    <a:pt x="22826" y="28260"/>
                    <a:pt x="22415" y="28922"/>
                  </a:cubicBezTo>
                  <a:cubicBezTo>
                    <a:pt x="22712" y="25817"/>
                    <a:pt x="25177" y="23421"/>
                    <a:pt x="27482" y="21321"/>
                  </a:cubicBezTo>
                  <a:cubicBezTo>
                    <a:pt x="28852" y="20088"/>
                    <a:pt x="30222" y="18856"/>
                    <a:pt x="31568" y="17623"/>
                  </a:cubicBezTo>
                  <a:lnTo>
                    <a:pt x="31568" y="17623"/>
                  </a:lnTo>
                  <a:cubicBezTo>
                    <a:pt x="29834" y="18787"/>
                    <a:pt x="28099" y="19929"/>
                    <a:pt x="26364" y="21070"/>
                  </a:cubicBezTo>
                  <a:cubicBezTo>
                    <a:pt x="25017" y="21960"/>
                    <a:pt x="23648" y="22850"/>
                    <a:pt x="22529" y="24037"/>
                  </a:cubicBezTo>
                  <a:cubicBezTo>
                    <a:pt x="20612" y="26046"/>
                    <a:pt x="19927" y="29196"/>
                    <a:pt x="18786" y="31706"/>
                  </a:cubicBezTo>
                  <a:cubicBezTo>
                    <a:pt x="17553" y="34445"/>
                    <a:pt x="16709" y="37276"/>
                    <a:pt x="14723" y="39627"/>
                  </a:cubicBezTo>
                  <a:cubicBezTo>
                    <a:pt x="13399" y="41156"/>
                    <a:pt x="11893" y="42571"/>
                    <a:pt x="10820" y="44306"/>
                  </a:cubicBezTo>
                  <a:cubicBezTo>
                    <a:pt x="11254" y="42594"/>
                    <a:pt x="12486" y="41225"/>
                    <a:pt x="13491" y="39787"/>
                  </a:cubicBezTo>
                  <a:cubicBezTo>
                    <a:pt x="15591" y="36819"/>
                    <a:pt x="15431" y="32597"/>
                    <a:pt x="16161" y="29127"/>
                  </a:cubicBezTo>
                  <a:cubicBezTo>
                    <a:pt x="16252" y="28762"/>
                    <a:pt x="16321" y="28420"/>
                    <a:pt x="16412" y="28054"/>
                  </a:cubicBezTo>
                  <a:cubicBezTo>
                    <a:pt x="16345" y="28037"/>
                    <a:pt x="16278" y="28030"/>
                    <a:pt x="16212" y="28030"/>
                  </a:cubicBezTo>
                  <a:cubicBezTo>
                    <a:pt x="15747" y="28030"/>
                    <a:pt x="15337" y="28425"/>
                    <a:pt x="14997" y="28785"/>
                  </a:cubicBezTo>
                  <a:cubicBezTo>
                    <a:pt x="14358" y="29515"/>
                    <a:pt x="13719" y="30223"/>
                    <a:pt x="13080" y="30930"/>
                  </a:cubicBezTo>
                  <a:cubicBezTo>
                    <a:pt x="13582" y="29470"/>
                    <a:pt x="14883" y="28100"/>
                    <a:pt x="15225" y="26730"/>
                  </a:cubicBezTo>
                  <a:cubicBezTo>
                    <a:pt x="14837" y="26730"/>
                    <a:pt x="14563" y="26936"/>
                    <a:pt x="14289" y="27255"/>
                  </a:cubicBezTo>
                  <a:cubicBezTo>
                    <a:pt x="13011" y="28602"/>
                    <a:pt x="11756" y="29972"/>
                    <a:pt x="10478" y="31318"/>
                  </a:cubicBezTo>
                  <a:cubicBezTo>
                    <a:pt x="11459" y="29447"/>
                    <a:pt x="12715" y="27712"/>
                    <a:pt x="14221" y="26228"/>
                  </a:cubicBezTo>
                  <a:cubicBezTo>
                    <a:pt x="15636" y="24836"/>
                    <a:pt x="16709" y="23238"/>
                    <a:pt x="17531" y="21458"/>
                  </a:cubicBezTo>
                  <a:cubicBezTo>
                    <a:pt x="18215" y="19997"/>
                    <a:pt x="18375" y="18262"/>
                    <a:pt x="19060" y="16893"/>
                  </a:cubicBezTo>
                  <a:cubicBezTo>
                    <a:pt x="19448" y="16117"/>
                    <a:pt x="20407" y="15615"/>
                    <a:pt x="20475" y="14747"/>
                  </a:cubicBezTo>
                  <a:cubicBezTo>
                    <a:pt x="20516" y="14019"/>
                    <a:pt x="20175" y="13756"/>
                    <a:pt x="19658" y="13756"/>
                  </a:cubicBezTo>
                  <a:cubicBezTo>
                    <a:pt x="18459" y="13756"/>
                    <a:pt x="16313" y="15174"/>
                    <a:pt x="15819" y="15478"/>
                  </a:cubicBezTo>
                  <a:cubicBezTo>
                    <a:pt x="13787" y="16710"/>
                    <a:pt x="11938" y="18239"/>
                    <a:pt x="10386" y="20043"/>
                  </a:cubicBezTo>
                  <a:cubicBezTo>
                    <a:pt x="11938" y="17783"/>
                    <a:pt x="13879" y="15797"/>
                    <a:pt x="16070" y="14154"/>
                  </a:cubicBezTo>
                  <a:cubicBezTo>
                    <a:pt x="16960" y="13492"/>
                    <a:pt x="17919" y="12876"/>
                    <a:pt x="18695" y="12054"/>
                  </a:cubicBezTo>
                  <a:cubicBezTo>
                    <a:pt x="19950" y="10707"/>
                    <a:pt x="19562" y="10410"/>
                    <a:pt x="18284" y="9292"/>
                  </a:cubicBezTo>
                  <a:lnTo>
                    <a:pt x="18284" y="9292"/>
                  </a:lnTo>
                  <a:cubicBezTo>
                    <a:pt x="18387" y="9295"/>
                    <a:pt x="18490" y="9296"/>
                    <a:pt x="18593" y="9296"/>
                  </a:cubicBezTo>
                  <a:cubicBezTo>
                    <a:pt x="19316" y="9296"/>
                    <a:pt x="20050" y="9226"/>
                    <a:pt x="20749" y="9087"/>
                  </a:cubicBezTo>
                  <a:cubicBezTo>
                    <a:pt x="20384" y="8721"/>
                    <a:pt x="19927" y="8470"/>
                    <a:pt x="19425" y="8311"/>
                  </a:cubicBezTo>
                  <a:cubicBezTo>
                    <a:pt x="19631" y="7740"/>
                    <a:pt x="20475" y="7900"/>
                    <a:pt x="20977" y="7580"/>
                  </a:cubicBezTo>
                  <a:cubicBezTo>
                    <a:pt x="22444" y="6602"/>
                    <a:pt x="22584" y="4160"/>
                    <a:pt x="24771" y="4160"/>
                  </a:cubicBezTo>
                  <a:cubicBezTo>
                    <a:pt x="24923" y="4160"/>
                    <a:pt x="25084" y="4172"/>
                    <a:pt x="25257" y="4197"/>
                  </a:cubicBezTo>
                  <a:lnTo>
                    <a:pt x="25257" y="4197"/>
                  </a:lnTo>
                  <a:lnTo>
                    <a:pt x="22210" y="3745"/>
                  </a:lnTo>
                  <a:cubicBezTo>
                    <a:pt x="24903" y="2924"/>
                    <a:pt x="27619" y="2239"/>
                    <a:pt x="30336" y="1646"/>
                  </a:cubicBezTo>
                  <a:cubicBezTo>
                    <a:pt x="30997" y="1502"/>
                    <a:pt x="31686" y="1367"/>
                    <a:pt x="32363" y="1367"/>
                  </a:cubicBezTo>
                  <a:cubicBezTo>
                    <a:pt x="32759" y="1367"/>
                    <a:pt x="33151" y="1413"/>
                    <a:pt x="33531" y="1531"/>
                  </a:cubicBezTo>
                  <a:cubicBezTo>
                    <a:pt x="32595" y="733"/>
                    <a:pt x="31294" y="596"/>
                    <a:pt x="30062" y="459"/>
                  </a:cubicBezTo>
                  <a:cubicBezTo>
                    <a:pt x="29331" y="390"/>
                    <a:pt x="28578" y="322"/>
                    <a:pt x="27848" y="253"/>
                  </a:cubicBezTo>
                  <a:cubicBezTo>
                    <a:pt x="27072" y="185"/>
                    <a:pt x="26273" y="93"/>
                    <a:pt x="25497" y="71"/>
                  </a:cubicBezTo>
                  <a:cubicBezTo>
                    <a:pt x="25397" y="68"/>
                    <a:pt x="25298" y="67"/>
                    <a:pt x="25199" y="67"/>
                  </a:cubicBezTo>
                  <a:cubicBezTo>
                    <a:pt x="22683" y="67"/>
                    <a:pt x="20419" y="790"/>
                    <a:pt x="17941" y="790"/>
                  </a:cubicBezTo>
                  <a:cubicBezTo>
                    <a:pt x="17640" y="790"/>
                    <a:pt x="17336" y="779"/>
                    <a:pt x="17029" y="755"/>
                  </a:cubicBezTo>
                  <a:cubicBezTo>
                    <a:pt x="17325" y="413"/>
                    <a:pt x="17713" y="139"/>
                    <a:pt x="18170" y="2"/>
                  </a:cubicBezTo>
                  <a:cubicBezTo>
                    <a:pt x="18113" y="1"/>
                    <a:pt x="18056" y="1"/>
                    <a:pt x="17999" y="1"/>
                  </a:cubicBezTo>
                  <a:close/>
                </a:path>
              </a:pathLst>
            </a:custGeom>
            <a:solidFill>
              <a:srgbClr val="728F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26"/>
            <p:cNvSpPr/>
            <p:nvPr/>
          </p:nvSpPr>
          <p:spPr>
            <a:xfrm>
              <a:off x="-33294" y="4546893"/>
              <a:ext cx="8141137" cy="677896"/>
            </a:xfrm>
            <a:custGeom>
              <a:rect b="b" l="l" r="r" t="t"/>
              <a:pathLst>
                <a:path extrusionOk="0" h="19034" w="259045">
                  <a:moveTo>
                    <a:pt x="36376" y="0"/>
                  </a:moveTo>
                  <a:cubicBezTo>
                    <a:pt x="35375" y="0"/>
                    <a:pt x="34410" y="272"/>
                    <a:pt x="33462" y="581"/>
                  </a:cubicBezTo>
                  <a:cubicBezTo>
                    <a:pt x="25359" y="3137"/>
                    <a:pt x="18215" y="7999"/>
                    <a:pt x="11002" y="12359"/>
                  </a:cubicBezTo>
                  <a:cubicBezTo>
                    <a:pt x="7327" y="14550"/>
                    <a:pt x="3675" y="16764"/>
                    <a:pt x="0" y="18978"/>
                  </a:cubicBezTo>
                  <a:cubicBezTo>
                    <a:pt x="0" y="18978"/>
                    <a:pt x="37000" y="19024"/>
                    <a:pt x="82902" y="19024"/>
                  </a:cubicBezTo>
                  <a:cubicBezTo>
                    <a:pt x="108170" y="19031"/>
                    <a:pt x="136164" y="19034"/>
                    <a:pt x="162259" y="19034"/>
                  </a:cubicBezTo>
                  <a:cubicBezTo>
                    <a:pt x="214449" y="19034"/>
                    <a:pt x="259045" y="19024"/>
                    <a:pt x="259045" y="19024"/>
                  </a:cubicBezTo>
                  <a:cubicBezTo>
                    <a:pt x="257059" y="19024"/>
                    <a:pt x="254708" y="17654"/>
                    <a:pt x="252768" y="17221"/>
                  </a:cubicBezTo>
                  <a:cubicBezTo>
                    <a:pt x="249435" y="16490"/>
                    <a:pt x="246445" y="15531"/>
                    <a:pt x="243204" y="14322"/>
                  </a:cubicBezTo>
                  <a:cubicBezTo>
                    <a:pt x="237589" y="12222"/>
                    <a:pt x="231906" y="10145"/>
                    <a:pt x="226085" y="8661"/>
                  </a:cubicBezTo>
                  <a:cubicBezTo>
                    <a:pt x="223095" y="7908"/>
                    <a:pt x="218142" y="6333"/>
                    <a:pt x="214170" y="6264"/>
                  </a:cubicBezTo>
                  <a:cubicBezTo>
                    <a:pt x="214086" y="6263"/>
                    <a:pt x="214002" y="6262"/>
                    <a:pt x="213918" y="6262"/>
                  </a:cubicBezTo>
                  <a:cubicBezTo>
                    <a:pt x="212649" y="6262"/>
                    <a:pt x="211506" y="6427"/>
                    <a:pt x="210564" y="6812"/>
                  </a:cubicBezTo>
                  <a:cubicBezTo>
                    <a:pt x="210952" y="6630"/>
                    <a:pt x="211340" y="6447"/>
                    <a:pt x="211751" y="6264"/>
                  </a:cubicBezTo>
                  <a:cubicBezTo>
                    <a:pt x="211543" y="6240"/>
                    <a:pt x="211335" y="6228"/>
                    <a:pt x="211127" y="6228"/>
                  </a:cubicBezTo>
                  <a:cubicBezTo>
                    <a:pt x="210473" y="6228"/>
                    <a:pt x="209824" y="6348"/>
                    <a:pt x="209221" y="6579"/>
                  </a:cubicBezTo>
                  <a:lnTo>
                    <a:pt x="209221" y="6579"/>
                  </a:lnTo>
                  <a:cubicBezTo>
                    <a:pt x="209657" y="6224"/>
                    <a:pt x="209948" y="5688"/>
                    <a:pt x="209948" y="5123"/>
                  </a:cubicBezTo>
                  <a:lnTo>
                    <a:pt x="209948" y="5123"/>
                  </a:lnTo>
                  <a:cubicBezTo>
                    <a:pt x="209194" y="5374"/>
                    <a:pt x="208510" y="5876"/>
                    <a:pt x="208076" y="6538"/>
                  </a:cubicBezTo>
                  <a:cubicBezTo>
                    <a:pt x="208144" y="6082"/>
                    <a:pt x="208213" y="5625"/>
                    <a:pt x="208259" y="5146"/>
                  </a:cubicBezTo>
                  <a:lnTo>
                    <a:pt x="208259" y="5146"/>
                  </a:lnTo>
                  <a:cubicBezTo>
                    <a:pt x="207483" y="5945"/>
                    <a:pt x="206615" y="6630"/>
                    <a:pt x="205702" y="7246"/>
                  </a:cubicBezTo>
                  <a:lnTo>
                    <a:pt x="206136" y="6561"/>
                  </a:lnTo>
                  <a:lnTo>
                    <a:pt x="206136" y="6561"/>
                  </a:lnTo>
                  <a:cubicBezTo>
                    <a:pt x="205040" y="7018"/>
                    <a:pt x="203967" y="7497"/>
                    <a:pt x="202872" y="7976"/>
                  </a:cubicBezTo>
                  <a:cubicBezTo>
                    <a:pt x="203054" y="7725"/>
                    <a:pt x="203260" y="7474"/>
                    <a:pt x="203465" y="7223"/>
                  </a:cubicBezTo>
                  <a:lnTo>
                    <a:pt x="203465" y="7223"/>
                  </a:lnTo>
                  <a:cubicBezTo>
                    <a:pt x="202187" y="7428"/>
                    <a:pt x="200977" y="7908"/>
                    <a:pt x="199927" y="8638"/>
                  </a:cubicBezTo>
                  <a:cubicBezTo>
                    <a:pt x="200224" y="8341"/>
                    <a:pt x="200544" y="8045"/>
                    <a:pt x="200840" y="7748"/>
                  </a:cubicBezTo>
                  <a:cubicBezTo>
                    <a:pt x="200852" y="7520"/>
                    <a:pt x="200669" y="7417"/>
                    <a:pt x="200447" y="7417"/>
                  </a:cubicBezTo>
                  <a:cubicBezTo>
                    <a:pt x="200224" y="7417"/>
                    <a:pt x="199962" y="7520"/>
                    <a:pt x="199813" y="7702"/>
                  </a:cubicBezTo>
                  <a:cubicBezTo>
                    <a:pt x="199523" y="8038"/>
                    <a:pt x="199298" y="8548"/>
                    <a:pt x="198860" y="8548"/>
                  </a:cubicBezTo>
                  <a:cubicBezTo>
                    <a:pt x="198851" y="8548"/>
                    <a:pt x="198841" y="8547"/>
                    <a:pt x="198832" y="8547"/>
                  </a:cubicBezTo>
                  <a:cubicBezTo>
                    <a:pt x="199357" y="8250"/>
                    <a:pt x="199653" y="7588"/>
                    <a:pt x="199494" y="6995"/>
                  </a:cubicBezTo>
                  <a:lnTo>
                    <a:pt x="199494" y="6995"/>
                  </a:lnTo>
                  <a:cubicBezTo>
                    <a:pt x="198946" y="7748"/>
                    <a:pt x="198261" y="8387"/>
                    <a:pt x="197485" y="8889"/>
                  </a:cubicBezTo>
                  <a:cubicBezTo>
                    <a:pt x="197622" y="8341"/>
                    <a:pt x="197736" y="7794"/>
                    <a:pt x="197850" y="7269"/>
                  </a:cubicBezTo>
                  <a:lnTo>
                    <a:pt x="197850" y="7269"/>
                  </a:lnTo>
                  <a:cubicBezTo>
                    <a:pt x="196438" y="9060"/>
                    <a:pt x="194466" y="10761"/>
                    <a:pt x="192249" y="10761"/>
                  </a:cubicBezTo>
                  <a:cubicBezTo>
                    <a:pt x="191528" y="10761"/>
                    <a:pt x="190782" y="10582"/>
                    <a:pt x="190021" y="10168"/>
                  </a:cubicBezTo>
                  <a:lnTo>
                    <a:pt x="190021" y="10168"/>
                  </a:lnTo>
                  <a:cubicBezTo>
                    <a:pt x="190364" y="10829"/>
                    <a:pt x="190866" y="11377"/>
                    <a:pt x="191482" y="11765"/>
                  </a:cubicBezTo>
                  <a:cubicBezTo>
                    <a:pt x="190980" y="11697"/>
                    <a:pt x="190478" y="11605"/>
                    <a:pt x="189976" y="11514"/>
                  </a:cubicBezTo>
                  <a:lnTo>
                    <a:pt x="189976" y="11514"/>
                  </a:lnTo>
                  <a:cubicBezTo>
                    <a:pt x="189998" y="11902"/>
                    <a:pt x="190181" y="12267"/>
                    <a:pt x="190455" y="12541"/>
                  </a:cubicBezTo>
                  <a:cubicBezTo>
                    <a:pt x="190299" y="12403"/>
                    <a:pt x="190091" y="12304"/>
                    <a:pt x="189890" y="12304"/>
                  </a:cubicBezTo>
                  <a:cubicBezTo>
                    <a:pt x="189826" y="12304"/>
                    <a:pt x="189762" y="12314"/>
                    <a:pt x="189702" y="12336"/>
                  </a:cubicBezTo>
                  <a:cubicBezTo>
                    <a:pt x="189451" y="12450"/>
                    <a:pt x="189336" y="12838"/>
                    <a:pt x="189542" y="13021"/>
                  </a:cubicBezTo>
                  <a:cubicBezTo>
                    <a:pt x="188606" y="12564"/>
                    <a:pt x="187670" y="12130"/>
                    <a:pt x="186711" y="11674"/>
                  </a:cubicBezTo>
                  <a:lnTo>
                    <a:pt x="186711" y="11674"/>
                  </a:lnTo>
                  <a:cubicBezTo>
                    <a:pt x="187031" y="12564"/>
                    <a:pt x="187944" y="13203"/>
                    <a:pt x="188880" y="13249"/>
                  </a:cubicBezTo>
                  <a:cubicBezTo>
                    <a:pt x="188289" y="13472"/>
                    <a:pt x="187650" y="13586"/>
                    <a:pt x="187009" y="13586"/>
                  </a:cubicBezTo>
                  <a:cubicBezTo>
                    <a:pt x="186338" y="13586"/>
                    <a:pt x="185665" y="13460"/>
                    <a:pt x="185045" y="13203"/>
                  </a:cubicBezTo>
                  <a:lnTo>
                    <a:pt x="185045" y="13203"/>
                  </a:lnTo>
                  <a:cubicBezTo>
                    <a:pt x="185045" y="13751"/>
                    <a:pt x="185388" y="14253"/>
                    <a:pt x="185890" y="14459"/>
                  </a:cubicBezTo>
                  <a:cubicBezTo>
                    <a:pt x="185699" y="14415"/>
                    <a:pt x="185510" y="14392"/>
                    <a:pt x="185325" y="14392"/>
                  </a:cubicBezTo>
                  <a:cubicBezTo>
                    <a:pt x="184936" y="14392"/>
                    <a:pt x="184564" y="14493"/>
                    <a:pt x="184224" y="14710"/>
                  </a:cubicBezTo>
                  <a:cubicBezTo>
                    <a:pt x="184475" y="14847"/>
                    <a:pt x="184726" y="15006"/>
                    <a:pt x="184977" y="15166"/>
                  </a:cubicBezTo>
                  <a:cubicBezTo>
                    <a:pt x="181188" y="16764"/>
                    <a:pt x="177467" y="18567"/>
                    <a:pt x="173222" y="18567"/>
                  </a:cubicBezTo>
                  <a:cubicBezTo>
                    <a:pt x="170026" y="18567"/>
                    <a:pt x="166237" y="17061"/>
                    <a:pt x="163133" y="16444"/>
                  </a:cubicBezTo>
                  <a:cubicBezTo>
                    <a:pt x="161400" y="16129"/>
                    <a:pt x="158758" y="16058"/>
                    <a:pt x="157152" y="15488"/>
                  </a:cubicBezTo>
                  <a:lnTo>
                    <a:pt x="157152" y="15488"/>
                  </a:lnTo>
                  <a:cubicBezTo>
                    <a:pt x="157243" y="15516"/>
                    <a:pt x="157337" y="15530"/>
                    <a:pt x="157431" y="15530"/>
                  </a:cubicBezTo>
                  <a:cubicBezTo>
                    <a:pt x="157727" y="15530"/>
                    <a:pt x="158023" y="15395"/>
                    <a:pt x="158203" y="15166"/>
                  </a:cubicBezTo>
                  <a:cubicBezTo>
                    <a:pt x="157687" y="14834"/>
                    <a:pt x="157063" y="14659"/>
                    <a:pt x="156444" y="14659"/>
                  </a:cubicBezTo>
                  <a:cubicBezTo>
                    <a:pt x="156401" y="14659"/>
                    <a:pt x="156358" y="14659"/>
                    <a:pt x="156314" y="14661"/>
                  </a:cubicBezTo>
                  <a:lnTo>
                    <a:pt x="156314" y="14661"/>
                  </a:lnTo>
                  <a:cubicBezTo>
                    <a:pt x="156573" y="14569"/>
                    <a:pt x="156808" y="14401"/>
                    <a:pt x="156970" y="14185"/>
                  </a:cubicBezTo>
                  <a:lnTo>
                    <a:pt x="156970" y="14185"/>
                  </a:lnTo>
                  <a:cubicBezTo>
                    <a:pt x="156393" y="14293"/>
                    <a:pt x="155830" y="14473"/>
                    <a:pt x="155303" y="14701"/>
                  </a:cubicBezTo>
                  <a:lnTo>
                    <a:pt x="155303" y="14701"/>
                  </a:lnTo>
                  <a:cubicBezTo>
                    <a:pt x="155686" y="14461"/>
                    <a:pt x="155989" y="14081"/>
                    <a:pt x="156126" y="13637"/>
                  </a:cubicBezTo>
                  <a:lnTo>
                    <a:pt x="156126" y="13637"/>
                  </a:lnTo>
                  <a:cubicBezTo>
                    <a:pt x="155441" y="14116"/>
                    <a:pt x="154665" y="14481"/>
                    <a:pt x="153843" y="14710"/>
                  </a:cubicBezTo>
                  <a:cubicBezTo>
                    <a:pt x="154003" y="14367"/>
                    <a:pt x="154163" y="14025"/>
                    <a:pt x="154300" y="13660"/>
                  </a:cubicBezTo>
                  <a:lnTo>
                    <a:pt x="154300" y="13660"/>
                  </a:lnTo>
                  <a:cubicBezTo>
                    <a:pt x="153546" y="14025"/>
                    <a:pt x="152747" y="14299"/>
                    <a:pt x="151926" y="14504"/>
                  </a:cubicBezTo>
                  <a:cubicBezTo>
                    <a:pt x="152108" y="14322"/>
                    <a:pt x="152268" y="14162"/>
                    <a:pt x="152451" y="13979"/>
                  </a:cubicBezTo>
                  <a:cubicBezTo>
                    <a:pt x="151743" y="13934"/>
                    <a:pt x="151058" y="13888"/>
                    <a:pt x="150351" y="13842"/>
                  </a:cubicBezTo>
                  <a:cubicBezTo>
                    <a:pt x="150784" y="13705"/>
                    <a:pt x="151195" y="13591"/>
                    <a:pt x="151629" y="13477"/>
                  </a:cubicBezTo>
                  <a:cubicBezTo>
                    <a:pt x="151119" y="13323"/>
                    <a:pt x="150585" y="13243"/>
                    <a:pt x="150052" y="13243"/>
                  </a:cubicBezTo>
                  <a:cubicBezTo>
                    <a:pt x="149622" y="13243"/>
                    <a:pt x="149192" y="13295"/>
                    <a:pt x="148777" y="13403"/>
                  </a:cubicBezTo>
                  <a:lnTo>
                    <a:pt x="148777" y="13403"/>
                  </a:lnTo>
                  <a:cubicBezTo>
                    <a:pt x="149174" y="13231"/>
                    <a:pt x="149412" y="12711"/>
                    <a:pt x="149232" y="12313"/>
                  </a:cubicBezTo>
                  <a:cubicBezTo>
                    <a:pt x="149203" y="12312"/>
                    <a:pt x="149173" y="12312"/>
                    <a:pt x="149144" y="12312"/>
                  </a:cubicBezTo>
                  <a:cubicBezTo>
                    <a:pt x="148352" y="12312"/>
                    <a:pt x="147565" y="12606"/>
                    <a:pt x="146927" y="13112"/>
                  </a:cubicBezTo>
                  <a:cubicBezTo>
                    <a:pt x="147087" y="12678"/>
                    <a:pt x="147155" y="12245"/>
                    <a:pt x="147110" y="11788"/>
                  </a:cubicBezTo>
                  <a:lnTo>
                    <a:pt x="147110" y="11788"/>
                  </a:lnTo>
                  <a:cubicBezTo>
                    <a:pt x="146813" y="12267"/>
                    <a:pt x="146402" y="12633"/>
                    <a:pt x="145923" y="12884"/>
                  </a:cubicBezTo>
                  <a:cubicBezTo>
                    <a:pt x="145991" y="12564"/>
                    <a:pt x="146060" y="12222"/>
                    <a:pt x="146128" y="11902"/>
                  </a:cubicBezTo>
                  <a:lnTo>
                    <a:pt x="146128" y="11902"/>
                  </a:lnTo>
                  <a:cubicBezTo>
                    <a:pt x="145512" y="12404"/>
                    <a:pt x="144896" y="12884"/>
                    <a:pt x="144302" y="13386"/>
                  </a:cubicBezTo>
                  <a:cubicBezTo>
                    <a:pt x="144348" y="13043"/>
                    <a:pt x="144416" y="12701"/>
                    <a:pt x="144462" y="12382"/>
                  </a:cubicBezTo>
                  <a:lnTo>
                    <a:pt x="144462" y="12382"/>
                  </a:lnTo>
                  <a:cubicBezTo>
                    <a:pt x="143303" y="12885"/>
                    <a:pt x="142038" y="13136"/>
                    <a:pt x="140770" y="13136"/>
                  </a:cubicBezTo>
                  <a:cubicBezTo>
                    <a:pt x="140715" y="13136"/>
                    <a:pt x="140660" y="13136"/>
                    <a:pt x="140604" y="13135"/>
                  </a:cubicBezTo>
                  <a:cubicBezTo>
                    <a:pt x="140924" y="12952"/>
                    <a:pt x="141243" y="12770"/>
                    <a:pt x="141563" y="12587"/>
                  </a:cubicBezTo>
                  <a:cubicBezTo>
                    <a:pt x="141438" y="12471"/>
                    <a:pt x="141281" y="12393"/>
                    <a:pt x="141115" y="12358"/>
                  </a:cubicBezTo>
                  <a:lnTo>
                    <a:pt x="141115" y="12358"/>
                  </a:lnTo>
                  <a:cubicBezTo>
                    <a:pt x="141571" y="12156"/>
                    <a:pt x="141952" y="11777"/>
                    <a:pt x="142134" y="11309"/>
                  </a:cubicBezTo>
                  <a:cubicBezTo>
                    <a:pt x="141941" y="11277"/>
                    <a:pt x="141745" y="11261"/>
                    <a:pt x="141549" y="11261"/>
                  </a:cubicBezTo>
                  <a:cubicBezTo>
                    <a:pt x="140912" y="11261"/>
                    <a:pt x="140273" y="11428"/>
                    <a:pt x="139714" y="11742"/>
                  </a:cubicBezTo>
                  <a:cubicBezTo>
                    <a:pt x="140262" y="11195"/>
                    <a:pt x="140627" y="10487"/>
                    <a:pt x="140810" y="9757"/>
                  </a:cubicBezTo>
                  <a:lnTo>
                    <a:pt x="140810" y="9757"/>
                  </a:lnTo>
                  <a:cubicBezTo>
                    <a:pt x="139570" y="11190"/>
                    <a:pt x="138047" y="11597"/>
                    <a:pt x="136427" y="11597"/>
                  </a:cubicBezTo>
                  <a:cubicBezTo>
                    <a:pt x="134796" y="11597"/>
                    <a:pt x="133066" y="11184"/>
                    <a:pt x="131429" y="10989"/>
                  </a:cubicBezTo>
                  <a:cubicBezTo>
                    <a:pt x="127571" y="10533"/>
                    <a:pt x="123714" y="10145"/>
                    <a:pt x="119833" y="9871"/>
                  </a:cubicBezTo>
                  <a:cubicBezTo>
                    <a:pt x="119833" y="9871"/>
                    <a:pt x="114690" y="9516"/>
                    <a:pt x="110909" y="9516"/>
                  </a:cubicBezTo>
                  <a:cubicBezTo>
                    <a:pt x="109019" y="9516"/>
                    <a:pt x="107470" y="9604"/>
                    <a:pt x="107074" y="9871"/>
                  </a:cubicBezTo>
                  <a:cubicBezTo>
                    <a:pt x="105887" y="10670"/>
                    <a:pt x="94246" y="13386"/>
                    <a:pt x="94246" y="13386"/>
                  </a:cubicBezTo>
                  <a:cubicBezTo>
                    <a:pt x="94090" y="13423"/>
                    <a:pt x="93915" y="13440"/>
                    <a:pt x="93724" y="13440"/>
                  </a:cubicBezTo>
                  <a:cubicBezTo>
                    <a:pt x="91796" y="13440"/>
                    <a:pt x="88276" y="11701"/>
                    <a:pt x="86759" y="11286"/>
                  </a:cubicBezTo>
                  <a:cubicBezTo>
                    <a:pt x="83610" y="10487"/>
                    <a:pt x="79980" y="9118"/>
                    <a:pt x="76808" y="8866"/>
                  </a:cubicBezTo>
                  <a:cubicBezTo>
                    <a:pt x="76259" y="8827"/>
                    <a:pt x="75711" y="8811"/>
                    <a:pt x="75165" y="8811"/>
                  </a:cubicBezTo>
                  <a:cubicBezTo>
                    <a:pt x="72479" y="8811"/>
                    <a:pt x="69821" y="9205"/>
                    <a:pt x="67159" y="9205"/>
                  </a:cubicBezTo>
                  <a:cubicBezTo>
                    <a:pt x="66579" y="9205"/>
                    <a:pt x="65998" y="9186"/>
                    <a:pt x="65418" y="9140"/>
                  </a:cubicBezTo>
                  <a:cubicBezTo>
                    <a:pt x="61218" y="8821"/>
                    <a:pt x="57292" y="8341"/>
                    <a:pt x="53343" y="6721"/>
                  </a:cubicBezTo>
                  <a:cubicBezTo>
                    <a:pt x="51791" y="6721"/>
                    <a:pt x="48892" y="4507"/>
                    <a:pt x="47409" y="3936"/>
                  </a:cubicBezTo>
                  <a:lnTo>
                    <a:pt x="39785" y="878"/>
                  </a:lnTo>
                  <a:cubicBezTo>
                    <a:pt x="38804" y="467"/>
                    <a:pt x="37776" y="56"/>
                    <a:pt x="36704" y="10"/>
                  </a:cubicBezTo>
                  <a:cubicBezTo>
                    <a:pt x="36594" y="4"/>
                    <a:pt x="36485" y="0"/>
                    <a:pt x="36376" y="0"/>
                  </a:cubicBezTo>
                  <a:close/>
                </a:path>
              </a:pathLst>
            </a:custGeom>
            <a:solidFill>
              <a:srgbClr val="4A714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26"/>
            <p:cNvSpPr/>
            <p:nvPr/>
          </p:nvSpPr>
          <p:spPr>
            <a:xfrm>
              <a:off x="-33294" y="4341571"/>
              <a:ext cx="2453356" cy="885246"/>
            </a:xfrm>
            <a:custGeom>
              <a:rect b="b" l="l" r="r" t="t"/>
              <a:pathLst>
                <a:path extrusionOk="0" h="24856" w="78064">
                  <a:moveTo>
                    <a:pt x="8035" y="0"/>
                  </a:moveTo>
                  <a:lnTo>
                    <a:pt x="0" y="3995"/>
                  </a:lnTo>
                  <a:lnTo>
                    <a:pt x="23" y="24789"/>
                  </a:lnTo>
                  <a:cubicBezTo>
                    <a:pt x="8332" y="24789"/>
                    <a:pt x="16640" y="24743"/>
                    <a:pt x="24949" y="24743"/>
                  </a:cubicBezTo>
                  <a:cubicBezTo>
                    <a:pt x="32664" y="24743"/>
                    <a:pt x="40378" y="24743"/>
                    <a:pt x="48071" y="24766"/>
                  </a:cubicBezTo>
                  <a:cubicBezTo>
                    <a:pt x="54781" y="24766"/>
                    <a:pt x="61469" y="24766"/>
                    <a:pt x="68180" y="24789"/>
                  </a:cubicBezTo>
                  <a:lnTo>
                    <a:pt x="74845" y="24789"/>
                  </a:lnTo>
                  <a:cubicBezTo>
                    <a:pt x="75388" y="24789"/>
                    <a:pt x="76024" y="24855"/>
                    <a:pt x="76634" y="24855"/>
                  </a:cubicBezTo>
                  <a:cubicBezTo>
                    <a:pt x="77153" y="24855"/>
                    <a:pt x="77654" y="24807"/>
                    <a:pt x="78063" y="24629"/>
                  </a:cubicBezTo>
                  <a:cubicBezTo>
                    <a:pt x="77561" y="23282"/>
                    <a:pt x="75803" y="22552"/>
                    <a:pt x="74639" y="21890"/>
                  </a:cubicBezTo>
                  <a:cubicBezTo>
                    <a:pt x="73521" y="21251"/>
                    <a:pt x="72539" y="20178"/>
                    <a:pt x="71307" y="19927"/>
                  </a:cubicBezTo>
                  <a:cubicBezTo>
                    <a:pt x="69823" y="19607"/>
                    <a:pt x="68362" y="19333"/>
                    <a:pt x="66879" y="18991"/>
                  </a:cubicBezTo>
                  <a:cubicBezTo>
                    <a:pt x="65761" y="18728"/>
                    <a:pt x="64601" y="18212"/>
                    <a:pt x="63419" y="18212"/>
                  </a:cubicBezTo>
                  <a:cubicBezTo>
                    <a:pt x="63370" y="18212"/>
                    <a:pt x="63321" y="18213"/>
                    <a:pt x="63272" y="18215"/>
                  </a:cubicBezTo>
                  <a:cubicBezTo>
                    <a:pt x="64094" y="19288"/>
                    <a:pt x="64802" y="20429"/>
                    <a:pt x="65372" y="21639"/>
                  </a:cubicBezTo>
                  <a:cubicBezTo>
                    <a:pt x="63068" y="18546"/>
                    <a:pt x="59994" y="15668"/>
                    <a:pt x="56023" y="15668"/>
                  </a:cubicBezTo>
                  <a:cubicBezTo>
                    <a:pt x="55510" y="15668"/>
                    <a:pt x="54982" y="15717"/>
                    <a:pt x="54439" y="15818"/>
                  </a:cubicBezTo>
                  <a:cubicBezTo>
                    <a:pt x="57566" y="16868"/>
                    <a:pt x="59575" y="19744"/>
                    <a:pt x="61127" y="22506"/>
                  </a:cubicBezTo>
                  <a:cubicBezTo>
                    <a:pt x="57543" y="17736"/>
                    <a:pt x="52179" y="13901"/>
                    <a:pt x="46267" y="12691"/>
                  </a:cubicBezTo>
                  <a:cubicBezTo>
                    <a:pt x="45657" y="12559"/>
                    <a:pt x="45034" y="12463"/>
                    <a:pt x="44408" y="12463"/>
                  </a:cubicBezTo>
                  <a:cubicBezTo>
                    <a:pt x="44168" y="12463"/>
                    <a:pt x="43928" y="12477"/>
                    <a:pt x="43688" y="12509"/>
                  </a:cubicBezTo>
                  <a:cubicBezTo>
                    <a:pt x="42319" y="12668"/>
                    <a:pt x="41086" y="13536"/>
                    <a:pt x="39808" y="14038"/>
                  </a:cubicBezTo>
                  <a:cubicBezTo>
                    <a:pt x="38256" y="14631"/>
                    <a:pt x="36726" y="15339"/>
                    <a:pt x="35288" y="16206"/>
                  </a:cubicBezTo>
                  <a:cubicBezTo>
                    <a:pt x="36247" y="15271"/>
                    <a:pt x="37297" y="14426"/>
                    <a:pt x="38438" y="13718"/>
                  </a:cubicBezTo>
                  <a:cubicBezTo>
                    <a:pt x="37913" y="13308"/>
                    <a:pt x="37229" y="13171"/>
                    <a:pt x="36567" y="13102"/>
                  </a:cubicBezTo>
                  <a:cubicBezTo>
                    <a:pt x="35722" y="12989"/>
                    <a:pt x="34870" y="12903"/>
                    <a:pt x="34022" y="12903"/>
                  </a:cubicBezTo>
                  <a:cubicBezTo>
                    <a:pt x="33336" y="12903"/>
                    <a:pt x="32653" y="12959"/>
                    <a:pt x="31979" y="13102"/>
                  </a:cubicBezTo>
                  <a:cubicBezTo>
                    <a:pt x="29970" y="13536"/>
                    <a:pt x="28190" y="14883"/>
                    <a:pt x="26387" y="15841"/>
                  </a:cubicBezTo>
                  <a:cubicBezTo>
                    <a:pt x="24378" y="16891"/>
                    <a:pt x="22346" y="17941"/>
                    <a:pt x="20383" y="19105"/>
                  </a:cubicBezTo>
                  <a:cubicBezTo>
                    <a:pt x="18557" y="20178"/>
                    <a:pt x="14175" y="22004"/>
                    <a:pt x="13125" y="23830"/>
                  </a:cubicBezTo>
                  <a:cubicBezTo>
                    <a:pt x="14380" y="21639"/>
                    <a:pt x="15841" y="19493"/>
                    <a:pt x="17530" y="17599"/>
                  </a:cubicBezTo>
                  <a:cubicBezTo>
                    <a:pt x="18968" y="15955"/>
                    <a:pt x="20908" y="14791"/>
                    <a:pt x="22552" y="13330"/>
                  </a:cubicBezTo>
                  <a:cubicBezTo>
                    <a:pt x="20269" y="12166"/>
                    <a:pt x="19242" y="11527"/>
                    <a:pt x="17644" y="9176"/>
                  </a:cubicBezTo>
                  <a:cubicBezTo>
                    <a:pt x="16754" y="7875"/>
                    <a:pt x="15864" y="6551"/>
                    <a:pt x="14974" y="5227"/>
                  </a:cubicBezTo>
                  <a:cubicBezTo>
                    <a:pt x="14540" y="4566"/>
                    <a:pt x="13536" y="2283"/>
                    <a:pt x="12828" y="1986"/>
                  </a:cubicBezTo>
                  <a:lnTo>
                    <a:pt x="8035" y="0"/>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26"/>
            <p:cNvSpPr/>
            <p:nvPr/>
          </p:nvSpPr>
          <p:spPr>
            <a:xfrm>
              <a:off x="37010" y="4321200"/>
              <a:ext cx="1617636" cy="882112"/>
            </a:xfrm>
            <a:custGeom>
              <a:rect b="b" l="l" r="r" t="t"/>
              <a:pathLst>
                <a:path extrusionOk="0" h="24768" w="51472">
                  <a:moveTo>
                    <a:pt x="21092" y="17116"/>
                  </a:moveTo>
                  <a:cubicBezTo>
                    <a:pt x="21084" y="17125"/>
                    <a:pt x="21076" y="17134"/>
                    <a:pt x="21068" y="17144"/>
                  </a:cubicBezTo>
                  <a:cubicBezTo>
                    <a:pt x="21076" y="17134"/>
                    <a:pt x="21084" y="17125"/>
                    <a:pt x="21092" y="17116"/>
                  </a:cubicBezTo>
                  <a:close/>
                  <a:moveTo>
                    <a:pt x="7896" y="1"/>
                  </a:moveTo>
                  <a:cubicBezTo>
                    <a:pt x="7342" y="1"/>
                    <a:pt x="6757" y="94"/>
                    <a:pt x="6140" y="299"/>
                  </a:cubicBezTo>
                  <a:cubicBezTo>
                    <a:pt x="5410" y="550"/>
                    <a:pt x="4702" y="915"/>
                    <a:pt x="4132" y="1485"/>
                  </a:cubicBezTo>
                  <a:cubicBezTo>
                    <a:pt x="4862" y="1965"/>
                    <a:pt x="5570" y="2535"/>
                    <a:pt x="6255" y="3106"/>
                  </a:cubicBezTo>
                  <a:cubicBezTo>
                    <a:pt x="6686" y="2954"/>
                    <a:pt x="7143" y="2881"/>
                    <a:pt x="7601" y="2881"/>
                  </a:cubicBezTo>
                  <a:cubicBezTo>
                    <a:pt x="8450" y="2881"/>
                    <a:pt x="9301" y="3134"/>
                    <a:pt x="9998" y="3608"/>
                  </a:cubicBezTo>
                  <a:cubicBezTo>
                    <a:pt x="9895" y="3354"/>
                    <a:pt x="9752" y="3113"/>
                    <a:pt x="9580" y="2895"/>
                  </a:cubicBezTo>
                  <a:lnTo>
                    <a:pt x="9580" y="2895"/>
                  </a:lnTo>
                  <a:cubicBezTo>
                    <a:pt x="10796" y="3959"/>
                    <a:pt x="11782" y="5286"/>
                    <a:pt x="12440" y="6758"/>
                  </a:cubicBezTo>
                  <a:cubicBezTo>
                    <a:pt x="11481" y="5868"/>
                    <a:pt x="10317" y="5183"/>
                    <a:pt x="9062" y="4795"/>
                  </a:cubicBezTo>
                  <a:cubicBezTo>
                    <a:pt x="8714" y="4672"/>
                    <a:pt x="8366" y="4586"/>
                    <a:pt x="8002" y="4586"/>
                  </a:cubicBezTo>
                  <a:cubicBezTo>
                    <a:pt x="7960" y="4586"/>
                    <a:pt x="7917" y="4587"/>
                    <a:pt x="7875" y="4590"/>
                  </a:cubicBezTo>
                  <a:cubicBezTo>
                    <a:pt x="7396" y="4613"/>
                    <a:pt x="6962" y="4795"/>
                    <a:pt x="6528" y="4955"/>
                  </a:cubicBezTo>
                  <a:cubicBezTo>
                    <a:pt x="5136" y="5526"/>
                    <a:pt x="3721" y="6073"/>
                    <a:pt x="2511" y="6964"/>
                  </a:cubicBezTo>
                  <a:cubicBezTo>
                    <a:pt x="1279" y="7831"/>
                    <a:pt x="274" y="9086"/>
                    <a:pt x="0" y="10570"/>
                  </a:cubicBezTo>
                  <a:cubicBezTo>
                    <a:pt x="893" y="10139"/>
                    <a:pt x="1888" y="9926"/>
                    <a:pt x="2882" y="9926"/>
                  </a:cubicBezTo>
                  <a:cubicBezTo>
                    <a:pt x="4047" y="9926"/>
                    <a:pt x="5211" y="10219"/>
                    <a:pt x="6209" y="10798"/>
                  </a:cubicBezTo>
                  <a:cubicBezTo>
                    <a:pt x="6003" y="11666"/>
                    <a:pt x="5775" y="12533"/>
                    <a:pt x="5547" y="13400"/>
                  </a:cubicBezTo>
                  <a:cubicBezTo>
                    <a:pt x="5561" y="13355"/>
                    <a:pt x="5644" y="13335"/>
                    <a:pt x="5777" y="13335"/>
                  </a:cubicBezTo>
                  <a:cubicBezTo>
                    <a:pt x="6511" y="13335"/>
                    <a:pt x="8756" y="13941"/>
                    <a:pt x="9085" y="14154"/>
                  </a:cubicBezTo>
                  <a:cubicBezTo>
                    <a:pt x="10158" y="14838"/>
                    <a:pt x="11139" y="16368"/>
                    <a:pt x="12052" y="17303"/>
                  </a:cubicBezTo>
                  <a:cubicBezTo>
                    <a:pt x="13536" y="15865"/>
                    <a:pt x="15019" y="14427"/>
                    <a:pt x="16503" y="12989"/>
                  </a:cubicBezTo>
                  <a:lnTo>
                    <a:pt x="16503" y="12989"/>
                  </a:lnTo>
                  <a:cubicBezTo>
                    <a:pt x="16092" y="14359"/>
                    <a:pt x="14814" y="15409"/>
                    <a:pt x="14654" y="16847"/>
                  </a:cubicBezTo>
                  <a:cubicBezTo>
                    <a:pt x="14609" y="17258"/>
                    <a:pt x="14677" y="17669"/>
                    <a:pt x="14586" y="18057"/>
                  </a:cubicBezTo>
                  <a:cubicBezTo>
                    <a:pt x="14494" y="18467"/>
                    <a:pt x="14289" y="18833"/>
                    <a:pt x="14061" y="19198"/>
                  </a:cubicBezTo>
                  <a:cubicBezTo>
                    <a:pt x="12851" y="21138"/>
                    <a:pt x="11481" y="23010"/>
                    <a:pt x="9998" y="24767"/>
                  </a:cubicBezTo>
                  <a:cubicBezTo>
                    <a:pt x="11961" y="22462"/>
                    <a:pt x="14768" y="20476"/>
                    <a:pt x="16868" y="18148"/>
                  </a:cubicBezTo>
                  <a:cubicBezTo>
                    <a:pt x="19105" y="15683"/>
                    <a:pt x="21342" y="13286"/>
                    <a:pt x="24652" y="12350"/>
                  </a:cubicBezTo>
                  <a:lnTo>
                    <a:pt x="24652" y="12350"/>
                  </a:lnTo>
                  <a:cubicBezTo>
                    <a:pt x="23100" y="13012"/>
                    <a:pt x="21707" y="13971"/>
                    <a:pt x="20543" y="15158"/>
                  </a:cubicBezTo>
                  <a:cubicBezTo>
                    <a:pt x="21370" y="14809"/>
                    <a:pt x="22285" y="14622"/>
                    <a:pt x="23206" y="14622"/>
                  </a:cubicBezTo>
                  <a:cubicBezTo>
                    <a:pt x="23429" y="14622"/>
                    <a:pt x="23653" y="14633"/>
                    <a:pt x="23876" y="14656"/>
                  </a:cubicBezTo>
                  <a:cubicBezTo>
                    <a:pt x="22836" y="15356"/>
                    <a:pt x="21908" y="16191"/>
                    <a:pt x="21092" y="17116"/>
                  </a:cubicBezTo>
                  <a:lnTo>
                    <a:pt x="21092" y="17116"/>
                  </a:lnTo>
                  <a:cubicBezTo>
                    <a:pt x="22461" y="15583"/>
                    <a:pt x="26329" y="14832"/>
                    <a:pt x="28167" y="13765"/>
                  </a:cubicBezTo>
                  <a:cubicBezTo>
                    <a:pt x="29694" y="12883"/>
                    <a:pt x="31376" y="12473"/>
                    <a:pt x="33091" y="12473"/>
                  </a:cubicBezTo>
                  <a:cubicBezTo>
                    <a:pt x="34171" y="12473"/>
                    <a:pt x="35263" y="12635"/>
                    <a:pt x="36338" y="12944"/>
                  </a:cubicBezTo>
                  <a:cubicBezTo>
                    <a:pt x="36338" y="13319"/>
                    <a:pt x="36801" y="13455"/>
                    <a:pt x="37206" y="13455"/>
                  </a:cubicBezTo>
                  <a:cubicBezTo>
                    <a:pt x="37269" y="13455"/>
                    <a:pt x="37330" y="13452"/>
                    <a:pt x="37388" y="13446"/>
                  </a:cubicBezTo>
                  <a:cubicBezTo>
                    <a:pt x="39184" y="13264"/>
                    <a:pt x="41041" y="12822"/>
                    <a:pt x="42852" y="12822"/>
                  </a:cubicBezTo>
                  <a:cubicBezTo>
                    <a:pt x="43986" y="12822"/>
                    <a:pt x="45103" y="12996"/>
                    <a:pt x="46176" y="13514"/>
                  </a:cubicBezTo>
                  <a:cubicBezTo>
                    <a:pt x="47934" y="14359"/>
                    <a:pt x="49554" y="15591"/>
                    <a:pt x="51471" y="16002"/>
                  </a:cubicBezTo>
                  <a:cubicBezTo>
                    <a:pt x="49212" y="13880"/>
                    <a:pt x="46427" y="12442"/>
                    <a:pt x="43688" y="11026"/>
                  </a:cubicBezTo>
                  <a:cubicBezTo>
                    <a:pt x="41493" y="9888"/>
                    <a:pt x="38880" y="9107"/>
                    <a:pt x="36316" y="9107"/>
                  </a:cubicBezTo>
                  <a:cubicBezTo>
                    <a:pt x="35334" y="9107"/>
                    <a:pt x="34359" y="9221"/>
                    <a:pt x="33417" y="9474"/>
                  </a:cubicBezTo>
                  <a:cubicBezTo>
                    <a:pt x="30678" y="10205"/>
                    <a:pt x="28327" y="12008"/>
                    <a:pt x="25633" y="12944"/>
                  </a:cubicBezTo>
                  <a:cubicBezTo>
                    <a:pt x="27939" y="11232"/>
                    <a:pt x="30472" y="9862"/>
                    <a:pt x="33143" y="8835"/>
                  </a:cubicBezTo>
                  <a:lnTo>
                    <a:pt x="33143" y="8835"/>
                  </a:lnTo>
                  <a:cubicBezTo>
                    <a:pt x="30472" y="8995"/>
                    <a:pt x="27824" y="9657"/>
                    <a:pt x="25382" y="10798"/>
                  </a:cubicBezTo>
                  <a:cubicBezTo>
                    <a:pt x="24097" y="11407"/>
                    <a:pt x="22635" y="12282"/>
                    <a:pt x="21148" y="12282"/>
                  </a:cubicBezTo>
                  <a:cubicBezTo>
                    <a:pt x="21129" y="12282"/>
                    <a:pt x="21110" y="12282"/>
                    <a:pt x="21091" y="12282"/>
                  </a:cubicBezTo>
                  <a:cubicBezTo>
                    <a:pt x="20996" y="12282"/>
                    <a:pt x="19062" y="11886"/>
                    <a:pt x="18499" y="11886"/>
                  </a:cubicBezTo>
                  <a:cubicBezTo>
                    <a:pt x="18389" y="11886"/>
                    <a:pt x="18332" y="11901"/>
                    <a:pt x="18350" y="11937"/>
                  </a:cubicBezTo>
                  <a:lnTo>
                    <a:pt x="18350" y="11937"/>
                  </a:lnTo>
                  <a:cubicBezTo>
                    <a:pt x="17278" y="10020"/>
                    <a:pt x="16183" y="8127"/>
                    <a:pt x="15088" y="6210"/>
                  </a:cubicBezTo>
                  <a:cubicBezTo>
                    <a:pt x="13482" y="3391"/>
                    <a:pt x="11239" y="1"/>
                    <a:pt x="7896" y="1"/>
                  </a:cubicBezTo>
                  <a:close/>
                </a:path>
              </a:pathLst>
            </a:custGeom>
            <a:solidFill>
              <a:srgbClr val="4265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26"/>
            <p:cNvSpPr/>
            <p:nvPr/>
          </p:nvSpPr>
          <p:spPr>
            <a:xfrm>
              <a:off x="5962977" y="4647398"/>
              <a:ext cx="2550876" cy="578673"/>
            </a:xfrm>
            <a:custGeom>
              <a:rect b="b" l="l" r="r" t="t"/>
              <a:pathLst>
                <a:path extrusionOk="0" h="16248" w="81167">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26"/>
            <p:cNvSpPr/>
            <p:nvPr/>
          </p:nvSpPr>
          <p:spPr>
            <a:xfrm>
              <a:off x="5962977" y="4707089"/>
              <a:ext cx="2550876" cy="519801"/>
            </a:xfrm>
            <a:custGeom>
              <a:rect b="b" l="l" r="r" t="t"/>
              <a:pathLst>
                <a:path extrusionOk="0" h="14595" w="81167">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26"/>
            <p:cNvSpPr/>
            <p:nvPr/>
          </p:nvSpPr>
          <p:spPr>
            <a:xfrm>
              <a:off x="2280147" y="4449699"/>
              <a:ext cx="1942597" cy="695953"/>
            </a:xfrm>
            <a:custGeom>
              <a:rect b="b" l="l" r="r" t="t"/>
              <a:pathLst>
                <a:path extrusionOk="0" h="19541" w="61812">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27" name="Google Shape;1927;p26"/>
          <p:cNvSpPr/>
          <p:nvPr/>
        </p:nvSpPr>
        <p:spPr>
          <a:xfrm>
            <a:off x="7005657" y="1170756"/>
            <a:ext cx="1621334" cy="2499754"/>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26"/>
          <p:cNvSpPr txBox="1"/>
          <p:nvPr>
            <p:ph type="title"/>
          </p:nvPr>
        </p:nvSpPr>
        <p:spPr>
          <a:xfrm>
            <a:off x="2135525" y="1417700"/>
            <a:ext cx="4872900" cy="196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10000">
                <a:solidFill>
                  <a:schemeClr val="dk1"/>
                </a:solidFill>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1929" name="Shape 1929"/>
        <p:cNvGrpSpPr/>
        <p:nvPr/>
      </p:nvGrpSpPr>
      <p:grpSpPr>
        <a:xfrm>
          <a:off x="0" y="0"/>
          <a:ext cx="0" cy="0"/>
          <a:chOff x="0" y="0"/>
          <a:chExt cx="0" cy="0"/>
        </a:xfrm>
      </p:grpSpPr>
      <p:sp>
        <p:nvSpPr>
          <p:cNvPr id="1930" name="Google Shape;1930;p27"/>
          <p:cNvSpPr txBox="1"/>
          <p:nvPr>
            <p:ph type="title"/>
          </p:nvPr>
        </p:nvSpPr>
        <p:spPr>
          <a:xfrm>
            <a:off x="2719975" y="3100750"/>
            <a:ext cx="4520700" cy="5319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2800">
                <a:solidFill>
                  <a:schemeClr val="dk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931" name="Google Shape;1931;p27"/>
          <p:cNvSpPr txBox="1"/>
          <p:nvPr>
            <p:ph idx="1" type="subTitle"/>
          </p:nvPr>
        </p:nvSpPr>
        <p:spPr>
          <a:xfrm>
            <a:off x="1933375" y="1622350"/>
            <a:ext cx="5307300" cy="1478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2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932" name="Google Shape;1932;p27"/>
          <p:cNvSpPr/>
          <p:nvPr/>
        </p:nvSpPr>
        <p:spPr>
          <a:xfrm flipH="1">
            <a:off x="277815" y="2397641"/>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27"/>
          <p:cNvSpPr/>
          <p:nvPr/>
        </p:nvSpPr>
        <p:spPr>
          <a:xfrm flipH="1">
            <a:off x="7541773" y="1917050"/>
            <a:ext cx="4011782" cy="2155907"/>
          </a:xfrm>
          <a:custGeom>
            <a:rect b="b" l="l" r="r" t="t"/>
            <a:pathLst>
              <a:path extrusionOk="0" h="90366" w="168156">
                <a:moveTo>
                  <a:pt x="4475" y="0"/>
                </a:moveTo>
                <a:lnTo>
                  <a:pt x="4475" y="0"/>
                </a:lnTo>
                <a:cubicBezTo>
                  <a:pt x="1736" y="2077"/>
                  <a:pt x="823" y="5798"/>
                  <a:pt x="731" y="9221"/>
                </a:cubicBezTo>
                <a:cubicBezTo>
                  <a:pt x="1" y="35174"/>
                  <a:pt x="937" y="61377"/>
                  <a:pt x="937" y="87375"/>
                </a:cubicBezTo>
                <a:lnTo>
                  <a:pt x="937" y="88311"/>
                </a:lnTo>
                <a:cubicBezTo>
                  <a:pt x="937" y="88311"/>
                  <a:pt x="168155" y="90365"/>
                  <a:pt x="168155" y="90365"/>
                </a:cubicBezTo>
                <a:cubicBezTo>
                  <a:pt x="161855" y="90274"/>
                  <a:pt x="153684" y="86074"/>
                  <a:pt x="147704" y="84271"/>
                </a:cubicBezTo>
                <a:cubicBezTo>
                  <a:pt x="146197" y="83837"/>
                  <a:pt x="130470" y="80003"/>
                  <a:pt x="131452" y="78382"/>
                </a:cubicBezTo>
                <a:cubicBezTo>
                  <a:pt x="132114" y="77264"/>
                  <a:pt x="132799" y="76145"/>
                  <a:pt x="133461" y="75004"/>
                </a:cubicBezTo>
                <a:cubicBezTo>
                  <a:pt x="133317" y="74998"/>
                  <a:pt x="133173" y="74995"/>
                  <a:pt x="133029" y="74995"/>
                </a:cubicBezTo>
                <a:cubicBezTo>
                  <a:pt x="131026" y="74995"/>
                  <a:pt x="129024" y="75584"/>
                  <a:pt x="127321" y="76670"/>
                </a:cubicBezTo>
                <a:cubicBezTo>
                  <a:pt x="129923" y="73589"/>
                  <a:pt x="133073" y="70964"/>
                  <a:pt x="136542" y="68955"/>
                </a:cubicBezTo>
                <a:lnTo>
                  <a:pt x="136542" y="68955"/>
                </a:lnTo>
                <a:cubicBezTo>
                  <a:pt x="130881" y="69161"/>
                  <a:pt x="125266" y="70987"/>
                  <a:pt x="120564" y="74159"/>
                </a:cubicBezTo>
                <a:cubicBezTo>
                  <a:pt x="126271" y="67038"/>
                  <a:pt x="135949" y="64755"/>
                  <a:pt x="144896" y="62907"/>
                </a:cubicBezTo>
                <a:cubicBezTo>
                  <a:pt x="143106" y="60610"/>
                  <a:pt x="140361" y="59843"/>
                  <a:pt x="137394" y="59843"/>
                </a:cubicBezTo>
                <a:cubicBezTo>
                  <a:pt x="134876" y="59843"/>
                  <a:pt x="132198" y="60396"/>
                  <a:pt x="129809" y="61035"/>
                </a:cubicBezTo>
                <a:cubicBezTo>
                  <a:pt x="137250" y="57588"/>
                  <a:pt x="144691" y="54119"/>
                  <a:pt x="152132" y="50672"/>
                </a:cubicBezTo>
                <a:cubicBezTo>
                  <a:pt x="150433" y="48753"/>
                  <a:pt x="148088" y="48034"/>
                  <a:pt x="145556" y="48034"/>
                </a:cubicBezTo>
                <a:cubicBezTo>
                  <a:pt x="142577" y="48034"/>
                  <a:pt x="139339" y="49029"/>
                  <a:pt x="136588" y="50238"/>
                </a:cubicBezTo>
                <a:cubicBezTo>
                  <a:pt x="131961" y="52244"/>
                  <a:pt x="127493" y="54591"/>
                  <a:pt x="123208" y="57234"/>
                </a:cubicBezTo>
                <a:lnTo>
                  <a:pt x="123208" y="57234"/>
                </a:lnTo>
                <a:cubicBezTo>
                  <a:pt x="125208" y="55994"/>
                  <a:pt x="126870" y="52927"/>
                  <a:pt x="128827" y="51403"/>
                </a:cubicBezTo>
                <a:cubicBezTo>
                  <a:pt x="131132" y="49599"/>
                  <a:pt x="133666" y="48139"/>
                  <a:pt x="136268" y="46838"/>
                </a:cubicBezTo>
                <a:cubicBezTo>
                  <a:pt x="141449" y="44258"/>
                  <a:pt x="147589" y="43391"/>
                  <a:pt x="152132" y="39693"/>
                </a:cubicBezTo>
                <a:cubicBezTo>
                  <a:pt x="153250" y="38780"/>
                  <a:pt x="154369" y="37548"/>
                  <a:pt x="154232" y="36087"/>
                </a:cubicBezTo>
                <a:cubicBezTo>
                  <a:pt x="154072" y="34603"/>
                  <a:pt x="152634" y="33553"/>
                  <a:pt x="151196" y="33074"/>
                </a:cubicBezTo>
                <a:cubicBezTo>
                  <a:pt x="150219" y="32760"/>
                  <a:pt x="149209" y="32618"/>
                  <a:pt x="148194" y="32618"/>
                </a:cubicBezTo>
                <a:cubicBezTo>
                  <a:pt x="145957" y="32618"/>
                  <a:pt x="143694" y="33308"/>
                  <a:pt x="141700" y="34375"/>
                </a:cubicBezTo>
                <a:cubicBezTo>
                  <a:pt x="138825" y="35950"/>
                  <a:pt x="136428" y="38255"/>
                  <a:pt x="134077" y="40538"/>
                </a:cubicBezTo>
                <a:cubicBezTo>
                  <a:pt x="136085" y="34900"/>
                  <a:pt x="144782" y="34398"/>
                  <a:pt x="147293" y="28988"/>
                </a:cubicBezTo>
                <a:cubicBezTo>
                  <a:pt x="147955" y="27527"/>
                  <a:pt x="147955" y="25519"/>
                  <a:pt x="146631" y="24629"/>
                </a:cubicBezTo>
                <a:cubicBezTo>
                  <a:pt x="146163" y="24313"/>
                  <a:pt x="145626" y="24190"/>
                  <a:pt x="145069" y="24190"/>
                </a:cubicBezTo>
                <a:cubicBezTo>
                  <a:pt x="144295" y="24190"/>
                  <a:pt x="143480" y="24428"/>
                  <a:pt x="142750" y="24720"/>
                </a:cubicBezTo>
                <a:cubicBezTo>
                  <a:pt x="140210" y="25703"/>
                  <a:pt x="137839" y="27137"/>
                  <a:pt x="135766" y="28922"/>
                </a:cubicBezTo>
                <a:lnTo>
                  <a:pt x="135766" y="28922"/>
                </a:lnTo>
                <a:cubicBezTo>
                  <a:pt x="137974" y="26334"/>
                  <a:pt x="139759" y="23388"/>
                  <a:pt x="141039" y="20246"/>
                </a:cubicBezTo>
                <a:cubicBezTo>
                  <a:pt x="141997" y="17895"/>
                  <a:pt x="142591" y="15019"/>
                  <a:pt x="141061" y="13010"/>
                </a:cubicBezTo>
                <a:cubicBezTo>
                  <a:pt x="140171" y="11827"/>
                  <a:pt x="138738" y="11289"/>
                  <a:pt x="137253" y="11289"/>
                </a:cubicBezTo>
                <a:cubicBezTo>
                  <a:pt x="135960" y="11289"/>
                  <a:pt x="134626" y="11696"/>
                  <a:pt x="133575" y="12440"/>
                </a:cubicBezTo>
                <a:cubicBezTo>
                  <a:pt x="131292" y="14038"/>
                  <a:pt x="130060" y="16708"/>
                  <a:pt x="129124" y="19333"/>
                </a:cubicBezTo>
                <a:cubicBezTo>
                  <a:pt x="127937" y="22574"/>
                  <a:pt x="127047" y="25907"/>
                  <a:pt x="126453" y="29308"/>
                </a:cubicBezTo>
                <a:cubicBezTo>
                  <a:pt x="127092" y="24537"/>
                  <a:pt x="126156" y="19584"/>
                  <a:pt x="123828" y="15361"/>
                </a:cubicBezTo>
                <a:cubicBezTo>
                  <a:pt x="123509" y="14768"/>
                  <a:pt x="123121" y="14152"/>
                  <a:pt x="122482" y="13901"/>
                </a:cubicBezTo>
                <a:cubicBezTo>
                  <a:pt x="122297" y="13831"/>
                  <a:pt x="122117" y="13799"/>
                  <a:pt x="121943" y="13799"/>
                </a:cubicBezTo>
                <a:cubicBezTo>
                  <a:pt x="120632" y="13799"/>
                  <a:pt x="119650" y="15625"/>
                  <a:pt x="119469" y="17096"/>
                </a:cubicBezTo>
                <a:cubicBezTo>
                  <a:pt x="118510" y="24788"/>
                  <a:pt x="122390" y="32686"/>
                  <a:pt x="120473" y="40173"/>
                </a:cubicBezTo>
                <a:cubicBezTo>
                  <a:pt x="120724" y="33553"/>
                  <a:pt x="118578" y="26843"/>
                  <a:pt x="114470" y="21616"/>
                </a:cubicBezTo>
                <a:cubicBezTo>
                  <a:pt x="113945" y="20931"/>
                  <a:pt x="113351" y="20269"/>
                  <a:pt x="112530" y="19972"/>
                </a:cubicBezTo>
                <a:cubicBezTo>
                  <a:pt x="112319" y="19894"/>
                  <a:pt x="112089" y="19855"/>
                  <a:pt x="111858" y="19855"/>
                </a:cubicBezTo>
                <a:cubicBezTo>
                  <a:pt x="111217" y="19855"/>
                  <a:pt x="110574" y="20154"/>
                  <a:pt x="110339" y="20725"/>
                </a:cubicBezTo>
                <a:cubicBezTo>
                  <a:pt x="110019" y="21479"/>
                  <a:pt x="110430" y="22300"/>
                  <a:pt x="110864" y="22985"/>
                </a:cubicBezTo>
                <a:cubicBezTo>
                  <a:pt x="114242" y="28303"/>
                  <a:pt x="115748" y="31704"/>
                  <a:pt x="115885" y="37958"/>
                </a:cubicBezTo>
                <a:cubicBezTo>
                  <a:pt x="116045" y="43779"/>
                  <a:pt x="114242" y="47910"/>
                  <a:pt x="112119" y="53206"/>
                </a:cubicBezTo>
                <a:cubicBezTo>
                  <a:pt x="111685" y="50718"/>
                  <a:pt x="109608" y="48664"/>
                  <a:pt x="107211" y="48047"/>
                </a:cubicBezTo>
                <a:cubicBezTo>
                  <a:pt x="106702" y="47911"/>
                  <a:pt x="106179" y="47839"/>
                  <a:pt x="105653" y="47839"/>
                </a:cubicBezTo>
                <a:cubicBezTo>
                  <a:pt x="105473" y="47839"/>
                  <a:pt x="105292" y="47847"/>
                  <a:pt x="105112" y="47865"/>
                </a:cubicBezTo>
                <a:cubicBezTo>
                  <a:pt x="100820" y="48253"/>
                  <a:pt x="99405" y="53023"/>
                  <a:pt x="96278" y="55009"/>
                </a:cubicBezTo>
                <a:cubicBezTo>
                  <a:pt x="96768" y="53441"/>
                  <a:pt x="96921" y="48121"/>
                  <a:pt x="94456" y="48121"/>
                </a:cubicBezTo>
                <a:cubicBezTo>
                  <a:pt x="94050" y="48121"/>
                  <a:pt x="93573" y="48266"/>
                  <a:pt x="93014" y="48595"/>
                </a:cubicBezTo>
                <a:cubicBezTo>
                  <a:pt x="95616" y="45742"/>
                  <a:pt x="95502" y="46198"/>
                  <a:pt x="98994" y="45285"/>
                </a:cubicBezTo>
                <a:cubicBezTo>
                  <a:pt x="100136" y="44989"/>
                  <a:pt x="101163" y="43596"/>
                  <a:pt x="100432" y="42638"/>
                </a:cubicBezTo>
                <a:cubicBezTo>
                  <a:pt x="100677" y="42548"/>
                  <a:pt x="100943" y="42537"/>
                  <a:pt x="101211" y="42537"/>
                </a:cubicBezTo>
                <a:cubicBezTo>
                  <a:pt x="101290" y="42537"/>
                  <a:pt x="101369" y="42538"/>
                  <a:pt x="101448" y="42538"/>
                </a:cubicBezTo>
                <a:cubicBezTo>
                  <a:pt x="101575" y="42538"/>
                  <a:pt x="101702" y="42536"/>
                  <a:pt x="101825" y="42524"/>
                </a:cubicBezTo>
                <a:cubicBezTo>
                  <a:pt x="102281" y="42455"/>
                  <a:pt x="102783" y="42136"/>
                  <a:pt x="102761" y="41679"/>
                </a:cubicBezTo>
                <a:cubicBezTo>
                  <a:pt x="102715" y="41131"/>
                  <a:pt x="102007" y="40949"/>
                  <a:pt x="101459" y="40903"/>
                </a:cubicBezTo>
                <a:cubicBezTo>
                  <a:pt x="100432" y="40834"/>
                  <a:pt x="99382" y="40766"/>
                  <a:pt x="98332" y="40698"/>
                </a:cubicBezTo>
                <a:cubicBezTo>
                  <a:pt x="99725" y="39214"/>
                  <a:pt x="102190" y="39990"/>
                  <a:pt x="104176" y="39533"/>
                </a:cubicBezTo>
                <a:cubicBezTo>
                  <a:pt x="104883" y="39351"/>
                  <a:pt x="105682" y="38598"/>
                  <a:pt x="105226" y="38004"/>
                </a:cubicBezTo>
                <a:lnTo>
                  <a:pt x="105226" y="38004"/>
                </a:lnTo>
                <a:cubicBezTo>
                  <a:pt x="105503" y="38036"/>
                  <a:pt x="105791" y="38073"/>
                  <a:pt x="106069" y="38073"/>
                </a:cubicBezTo>
                <a:cubicBezTo>
                  <a:pt x="106387" y="38073"/>
                  <a:pt x="106693" y="38025"/>
                  <a:pt x="106960" y="37867"/>
                </a:cubicBezTo>
                <a:cubicBezTo>
                  <a:pt x="107485" y="37593"/>
                  <a:pt x="107736" y="36794"/>
                  <a:pt x="107303" y="36406"/>
                </a:cubicBezTo>
                <a:lnTo>
                  <a:pt x="107303" y="36406"/>
                </a:lnTo>
                <a:cubicBezTo>
                  <a:pt x="106846" y="36593"/>
                  <a:pt x="106351" y="36686"/>
                  <a:pt x="105854" y="36686"/>
                </a:cubicBezTo>
                <a:cubicBezTo>
                  <a:pt x="105260" y="36686"/>
                  <a:pt x="104665" y="36553"/>
                  <a:pt x="104130" y="36292"/>
                </a:cubicBezTo>
                <a:cubicBezTo>
                  <a:pt x="104952" y="36132"/>
                  <a:pt x="105819" y="35927"/>
                  <a:pt x="106481" y="35402"/>
                </a:cubicBezTo>
                <a:cubicBezTo>
                  <a:pt x="107143" y="34877"/>
                  <a:pt x="107508" y="33873"/>
                  <a:pt x="107074" y="33142"/>
                </a:cubicBezTo>
                <a:cubicBezTo>
                  <a:pt x="107919" y="33028"/>
                  <a:pt x="108239" y="31773"/>
                  <a:pt x="107714" y="31088"/>
                </a:cubicBezTo>
                <a:cubicBezTo>
                  <a:pt x="107336" y="30595"/>
                  <a:pt x="106710" y="30374"/>
                  <a:pt x="106073" y="30374"/>
                </a:cubicBezTo>
                <a:cubicBezTo>
                  <a:pt x="105826" y="30374"/>
                  <a:pt x="105576" y="30408"/>
                  <a:pt x="105340" y="30472"/>
                </a:cubicBezTo>
                <a:cubicBezTo>
                  <a:pt x="104495" y="30700"/>
                  <a:pt x="103765" y="31202"/>
                  <a:pt x="103012" y="31636"/>
                </a:cubicBezTo>
                <a:cubicBezTo>
                  <a:pt x="102337" y="32024"/>
                  <a:pt x="101590" y="32358"/>
                  <a:pt x="100818" y="32358"/>
                </a:cubicBezTo>
                <a:cubicBezTo>
                  <a:pt x="100728" y="32358"/>
                  <a:pt x="100637" y="32353"/>
                  <a:pt x="100546" y="32343"/>
                </a:cubicBezTo>
                <a:cubicBezTo>
                  <a:pt x="102213" y="32001"/>
                  <a:pt x="103742" y="31134"/>
                  <a:pt x="104883" y="29878"/>
                </a:cubicBezTo>
                <a:cubicBezTo>
                  <a:pt x="105317" y="29399"/>
                  <a:pt x="105705" y="28828"/>
                  <a:pt x="105682" y="28189"/>
                </a:cubicBezTo>
                <a:cubicBezTo>
                  <a:pt x="105662" y="27626"/>
                  <a:pt x="105198" y="27062"/>
                  <a:pt x="104666" y="27062"/>
                </a:cubicBezTo>
                <a:cubicBezTo>
                  <a:pt x="104595" y="27062"/>
                  <a:pt x="104522" y="27072"/>
                  <a:pt x="104450" y="27094"/>
                </a:cubicBezTo>
                <a:cubicBezTo>
                  <a:pt x="105157" y="26340"/>
                  <a:pt x="105796" y="25382"/>
                  <a:pt x="105705" y="24332"/>
                </a:cubicBezTo>
                <a:cubicBezTo>
                  <a:pt x="105599" y="23121"/>
                  <a:pt x="105120" y="22694"/>
                  <a:pt x="104505" y="22694"/>
                </a:cubicBezTo>
                <a:cubicBezTo>
                  <a:pt x="103392" y="22694"/>
                  <a:pt x="101834" y="24089"/>
                  <a:pt x="101231" y="24765"/>
                </a:cubicBezTo>
                <a:cubicBezTo>
                  <a:pt x="100501" y="25610"/>
                  <a:pt x="99565" y="26295"/>
                  <a:pt x="98515" y="26706"/>
                </a:cubicBezTo>
                <a:cubicBezTo>
                  <a:pt x="99839" y="25656"/>
                  <a:pt x="103993" y="19858"/>
                  <a:pt x="100934" y="18534"/>
                </a:cubicBezTo>
                <a:cubicBezTo>
                  <a:pt x="100805" y="18475"/>
                  <a:pt x="100676" y="18449"/>
                  <a:pt x="100548" y="18449"/>
                </a:cubicBezTo>
                <a:cubicBezTo>
                  <a:pt x="99937" y="18449"/>
                  <a:pt x="99368" y="19059"/>
                  <a:pt x="98972" y="19607"/>
                </a:cubicBezTo>
                <a:cubicBezTo>
                  <a:pt x="98492" y="20246"/>
                  <a:pt x="98013" y="20885"/>
                  <a:pt x="97556" y="21524"/>
                </a:cubicBezTo>
                <a:cubicBezTo>
                  <a:pt x="97762" y="20840"/>
                  <a:pt x="97990" y="20132"/>
                  <a:pt x="98195" y="19447"/>
                </a:cubicBezTo>
                <a:cubicBezTo>
                  <a:pt x="98492" y="18557"/>
                  <a:pt x="98766" y="17621"/>
                  <a:pt x="98492" y="16731"/>
                </a:cubicBezTo>
                <a:cubicBezTo>
                  <a:pt x="98293" y="16026"/>
                  <a:pt x="97594" y="15436"/>
                  <a:pt x="96903" y="15436"/>
                </a:cubicBezTo>
                <a:cubicBezTo>
                  <a:pt x="96721" y="15436"/>
                  <a:pt x="96541" y="15477"/>
                  <a:pt x="96369" y="15567"/>
                </a:cubicBezTo>
                <a:cubicBezTo>
                  <a:pt x="95890" y="15818"/>
                  <a:pt x="95639" y="16366"/>
                  <a:pt x="95434" y="16891"/>
                </a:cubicBezTo>
                <a:cubicBezTo>
                  <a:pt x="94589" y="18968"/>
                  <a:pt x="93699" y="21022"/>
                  <a:pt x="92740" y="23054"/>
                </a:cubicBezTo>
                <a:cubicBezTo>
                  <a:pt x="92512" y="23556"/>
                  <a:pt x="92170" y="24126"/>
                  <a:pt x="91645" y="24172"/>
                </a:cubicBezTo>
                <a:cubicBezTo>
                  <a:pt x="92033" y="22780"/>
                  <a:pt x="92421" y="21387"/>
                  <a:pt x="92809" y="20018"/>
                </a:cubicBezTo>
                <a:cubicBezTo>
                  <a:pt x="93037" y="19196"/>
                  <a:pt x="93265" y="18329"/>
                  <a:pt x="93037" y="17507"/>
                </a:cubicBezTo>
                <a:cubicBezTo>
                  <a:pt x="92843" y="16828"/>
                  <a:pt x="92187" y="16214"/>
                  <a:pt x="91503" y="16214"/>
                </a:cubicBezTo>
                <a:cubicBezTo>
                  <a:pt x="91383" y="16214"/>
                  <a:pt x="91262" y="16233"/>
                  <a:pt x="91142" y="16275"/>
                </a:cubicBezTo>
                <a:cubicBezTo>
                  <a:pt x="90663" y="16434"/>
                  <a:pt x="90366" y="16891"/>
                  <a:pt x="90115" y="17324"/>
                </a:cubicBezTo>
                <a:cubicBezTo>
                  <a:pt x="88837" y="19698"/>
                  <a:pt x="88860" y="22529"/>
                  <a:pt x="88883" y="25222"/>
                </a:cubicBezTo>
                <a:cubicBezTo>
                  <a:pt x="88518" y="23579"/>
                  <a:pt x="88152" y="21935"/>
                  <a:pt x="87468" y="20406"/>
                </a:cubicBezTo>
                <a:cubicBezTo>
                  <a:pt x="87331" y="20132"/>
                  <a:pt x="87171" y="19812"/>
                  <a:pt x="86874" y="19721"/>
                </a:cubicBezTo>
                <a:cubicBezTo>
                  <a:pt x="86804" y="19696"/>
                  <a:pt x="86737" y="19685"/>
                  <a:pt x="86671" y="19685"/>
                </a:cubicBezTo>
                <a:cubicBezTo>
                  <a:pt x="86140" y="19685"/>
                  <a:pt x="85771" y="20455"/>
                  <a:pt x="85710" y="21045"/>
                </a:cubicBezTo>
                <a:cubicBezTo>
                  <a:pt x="85629" y="21908"/>
                  <a:pt x="85674" y="22749"/>
                  <a:pt x="85790" y="23580"/>
                </a:cubicBezTo>
                <a:lnTo>
                  <a:pt x="85790" y="23580"/>
                </a:lnTo>
                <a:cubicBezTo>
                  <a:pt x="85477" y="22591"/>
                  <a:pt x="85068" y="21633"/>
                  <a:pt x="84569" y="20725"/>
                </a:cubicBezTo>
                <a:cubicBezTo>
                  <a:pt x="84226" y="20132"/>
                  <a:pt x="83770" y="19493"/>
                  <a:pt x="83108" y="19424"/>
                </a:cubicBezTo>
                <a:cubicBezTo>
                  <a:pt x="83058" y="19418"/>
                  <a:pt x="83008" y="19415"/>
                  <a:pt x="82958" y="19415"/>
                </a:cubicBezTo>
                <a:cubicBezTo>
                  <a:pt x="82315" y="19415"/>
                  <a:pt x="81768" y="19951"/>
                  <a:pt x="81556" y="20566"/>
                </a:cubicBezTo>
                <a:cubicBezTo>
                  <a:pt x="81350" y="21228"/>
                  <a:pt x="81442" y="21935"/>
                  <a:pt x="81579" y="22620"/>
                </a:cubicBezTo>
                <a:cubicBezTo>
                  <a:pt x="82078" y="25215"/>
                  <a:pt x="82961" y="27723"/>
                  <a:pt x="84198" y="30068"/>
                </a:cubicBezTo>
                <a:lnTo>
                  <a:pt x="84198" y="30068"/>
                </a:lnTo>
                <a:cubicBezTo>
                  <a:pt x="83524" y="29164"/>
                  <a:pt x="82500" y="28525"/>
                  <a:pt x="81373" y="28372"/>
                </a:cubicBezTo>
                <a:lnTo>
                  <a:pt x="81373" y="28372"/>
                </a:lnTo>
                <a:cubicBezTo>
                  <a:pt x="81716" y="30358"/>
                  <a:pt x="82674" y="32229"/>
                  <a:pt x="84112" y="33645"/>
                </a:cubicBezTo>
                <a:cubicBezTo>
                  <a:pt x="83520" y="33180"/>
                  <a:pt x="82726" y="32716"/>
                  <a:pt x="82013" y="32716"/>
                </a:cubicBezTo>
                <a:cubicBezTo>
                  <a:pt x="81709" y="32716"/>
                  <a:pt x="81420" y="32801"/>
                  <a:pt x="81168" y="33005"/>
                </a:cubicBezTo>
                <a:cubicBezTo>
                  <a:pt x="81647" y="33736"/>
                  <a:pt x="82104" y="34466"/>
                  <a:pt x="82583" y="35197"/>
                </a:cubicBezTo>
                <a:cubicBezTo>
                  <a:pt x="82291" y="34859"/>
                  <a:pt x="81834" y="34676"/>
                  <a:pt x="81378" y="34676"/>
                </a:cubicBezTo>
                <a:cubicBezTo>
                  <a:pt x="81157" y="34676"/>
                  <a:pt x="80936" y="34719"/>
                  <a:pt x="80734" y="34809"/>
                </a:cubicBezTo>
                <a:cubicBezTo>
                  <a:pt x="81624" y="35630"/>
                  <a:pt x="82514" y="36429"/>
                  <a:pt x="83405" y="37228"/>
                </a:cubicBezTo>
                <a:cubicBezTo>
                  <a:pt x="82971" y="37182"/>
                  <a:pt x="75827" y="36429"/>
                  <a:pt x="76009" y="36110"/>
                </a:cubicBezTo>
                <a:cubicBezTo>
                  <a:pt x="76260" y="35653"/>
                  <a:pt x="79296" y="30335"/>
                  <a:pt x="79296" y="30335"/>
                </a:cubicBezTo>
                <a:cubicBezTo>
                  <a:pt x="79254" y="30332"/>
                  <a:pt x="79211" y="30331"/>
                  <a:pt x="79169" y="30331"/>
                </a:cubicBezTo>
                <a:cubicBezTo>
                  <a:pt x="78459" y="30331"/>
                  <a:pt x="77763" y="30687"/>
                  <a:pt x="77310" y="31225"/>
                </a:cubicBezTo>
                <a:cubicBezTo>
                  <a:pt x="77744" y="30312"/>
                  <a:pt x="78520" y="29604"/>
                  <a:pt x="79182" y="28828"/>
                </a:cubicBezTo>
                <a:cubicBezTo>
                  <a:pt x="79867" y="28075"/>
                  <a:pt x="80483" y="27162"/>
                  <a:pt x="80460" y="26135"/>
                </a:cubicBezTo>
                <a:cubicBezTo>
                  <a:pt x="80460" y="25206"/>
                  <a:pt x="79695" y="24277"/>
                  <a:pt x="78805" y="24277"/>
                </a:cubicBezTo>
                <a:cubicBezTo>
                  <a:pt x="78711" y="24277"/>
                  <a:pt x="78616" y="24287"/>
                  <a:pt x="78520" y="24309"/>
                </a:cubicBezTo>
                <a:cubicBezTo>
                  <a:pt x="78041" y="24423"/>
                  <a:pt x="77676" y="24788"/>
                  <a:pt x="77356" y="25131"/>
                </a:cubicBezTo>
                <a:cubicBezTo>
                  <a:pt x="74868" y="27710"/>
                  <a:pt x="72471" y="30837"/>
                  <a:pt x="68956" y="31453"/>
                </a:cubicBezTo>
                <a:cubicBezTo>
                  <a:pt x="71558" y="30015"/>
                  <a:pt x="73887" y="28121"/>
                  <a:pt x="75849" y="25884"/>
                </a:cubicBezTo>
                <a:cubicBezTo>
                  <a:pt x="77493" y="23989"/>
                  <a:pt x="78452" y="21958"/>
                  <a:pt x="78931" y="19516"/>
                </a:cubicBezTo>
                <a:cubicBezTo>
                  <a:pt x="79022" y="19036"/>
                  <a:pt x="79045" y="18511"/>
                  <a:pt x="78862" y="18078"/>
                </a:cubicBezTo>
                <a:cubicBezTo>
                  <a:pt x="78678" y="17669"/>
                  <a:pt x="78275" y="17333"/>
                  <a:pt x="77832" y="17333"/>
                </a:cubicBezTo>
                <a:cubicBezTo>
                  <a:pt x="77780" y="17333"/>
                  <a:pt x="77728" y="17338"/>
                  <a:pt x="77676" y="17347"/>
                </a:cubicBezTo>
                <a:cubicBezTo>
                  <a:pt x="77265" y="17439"/>
                  <a:pt x="76968" y="17804"/>
                  <a:pt x="76717" y="18169"/>
                </a:cubicBezTo>
                <a:lnTo>
                  <a:pt x="73818" y="22186"/>
                </a:lnTo>
                <a:cubicBezTo>
                  <a:pt x="74754" y="20794"/>
                  <a:pt x="75256" y="19105"/>
                  <a:pt x="75233" y="17416"/>
                </a:cubicBezTo>
                <a:cubicBezTo>
                  <a:pt x="75233" y="16959"/>
                  <a:pt x="75142" y="16411"/>
                  <a:pt x="74731" y="16229"/>
                </a:cubicBezTo>
                <a:cubicBezTo>
                  <a:pt x="74643" y="16188"/>
                  <a:pt x="74550" y="16169"/>
                  <a:pt x="74457" y="16169"/>
                </a:cubicBezTo>
                <a:cubicBezTo>
                  <a:pt x="74189" y="16169"/>
                  <a:pt x="73919" y="16322"/>
                  <a:pt x="73750" y="16526"/>
                </a:cubicBezTo>
                <a:cubicBezTo>
                  <a:pt x="73498" y="16799"/>
                  <a:pt x="73384" y="17165"/>
                  <a:pt x="73293" y="17507"/>
                </a:cubicBezTo>
                <a:cubicBezTo>
                  <a:pt x="71855" y="22346"/>
                  <a:pt x="68842" y="26432"/>
                  <a:pt x="65099" y="29787"/>
                </a:cubicBezTo>
                <a:cubicBezTo>
                  <a:pt x="69595" y="24674"/>
                  <a:pt x="72517" y="18215"/>
                  <a:pt x="73384" y="11458"/>
                </a:cubicBezTo>
                <a:cubicBezTo>
                  <a:pt x="73544" y="10180"/>
                  <a:pt x="73293" y="8445"/>
                  <a:pt x="72038" y="8286"/>
                </a:cubicBezTo>
                <a:cubicBezTo>
                  <a:pt x="71980" y="8278"/>
                  <a:pt x="71923" y="8274"/>
                  <a:pt x="71867" y="8274"/>
                </a:cubicBezTo>
                <a:cubicBezTo>
                  <a:pt x="71075" y="8274"/>
                  <a:pt x="70411" y="8996"/>
                  <a:pt x="70006" y="9678"/>
                </a:cubicBezTo>
                <a:cubicBezTo>
                  <a:pt x="68591" y="11983"/>
                  <a:pt x="68180" y="14722"/>
                  <a:pt x="67495" y="17324"/>
                </a:cubicBezTo>
                <a:cubicBezTo>
                  <a:pt x="66126" y="22551"/>
                  <a:pt x="63569" y="27436"/>
                  <a:pt x="60100" y="31567"/>
                </a:cubicBezTo>
                <a:cubicBezTo>
                  <a:pt x="62200" y="28440"/>
                  <a:pt x="63524" y="24811"/>
                  <a:pt x="63935" y="21068"/>
                </a:cubicBezTo>
                <a:cubicBezTo>
                  <a:pt x="64209" y="18671"/>
                  <a:pt x="64094" y="16160"/>
                  <a:pt x="63022" y="13992"/>
                </a:cubicBezTo>
                <a:cubicBezTo>
                  <a:pt x="62839" y="13627"/>
                  <a:pt x="62588" y="13239"/>
                  <a:pt x="62223" y="13056"/>
                </a:cubicBezTo>
                <a:cubicBezTo>
                  <a:pt x="62077" y="12990"/>
                  <a:pt x="61932" y="12960"/>
                  <a:pt x="61789" y="12960"/>
                </a:cubicBezTo>
                <a:cubicBezTo>
                  <a:pt x="60994" y="12960"/>
                  <a:pt x="60280" y="13894"/>
                  <a:pt x="60009" y="14745"/>
                </a:cubicBezTo>
                <a:cubicBezTo>
                  <a:pt x="59210" y="17233"/>
                  <a:pt x="59507" y="19995"/>
                  <a:pt x="58936" y="22506"/>
                </a:cubicBezTo>
                <a:cubicBezTo>
                  <a:pt x="58251" y="25496"/>
                  <a:pt x="57658" y="28258"/>
                  <a:pt x="57909" y="31385"/>
                </a:cubicBezTo>
                <a:cubicBezTo>
                  <a:pt x="57064" y="28395"/>
                  <a:pt x="56676" y="25290"/>
                  <a:pt x="56768" y="22209"/>
                </a:cubicBezTo>
                <a:lnTo>
                  <a:pt x="56768" y="22209"/>
                </a:lnTo>
                <a:cubicBezTo>
                  <a:pt x="55626" y="25838"/>
                  <a:pt x="56174" y="29764"/>
                  <a:pt x="56768" y="33508"/>
                </a:cubicBezTo>
                <a:cubicBezTo>
                  <a:pt x="56402" y="31202"/>
                  <a:pt x="55147" y="26546"/>
                  <a:pt x="53504" y="24834"/>
                </a:cubicBezTo>
                <a:cubicBezTo>
                  <a:pt x="51929" y="23191"/>
                  <a:pt x="48984" y="22848"/>
                  <a:pt x="46884" y="22141"/>
                </a:cubicBezTo>
                <a:cubicBezTo>
                  <a:pt x="44373" y="22141"/>
                  <a:pt x="40927" y="20109"/>
                  <a:pt x="38553" y="19173"/>
                </a:cubicBezTo>
                <a:cubicBezTo>
                  <a:pt x="35220" y="17872"/>
                  <a:pt x="31888" y="16571"/>
                  <a:pt x="28555" y="15247"/>
                </a:cubicBezTo>
                <a:cubicBezTo>
                  <a:pt x="27830" y="14961"/>
                  <a:pt x="27061" y="14675"/>
                  <a:pt x="26292" y="14675"/>
                </a:cubicBezTo>
                <a:cubicBezTo>
                  <a:pt x="26263" y="14675"/>
                  <a:pt x="26234" y="14676"/>
                  <a:pt x="26204" y="14677"/>
                </a:cubicBezTo>
                <a:cubicBezTo>
                  <a:pt x="23146" y="14814"/>
                  <a:pt x="18992" y="20315"/>
                  <a:pt x="17668" y="22780"/>
                </a:cubicBezTo>
                <a:cubicBezTo>
                  <a:pt x="15591" y="26637"/>
                  <a:pt x="14952" y="31179"/>
                  <a:pt x="14404" y="35471"/>
                </a:cubicBezTo>
                <a:cubicBezTo>
                  <a:pt x="12943" y="29148"/>
                  <a:pt x="14107" y="22278"/>
                  <a:pt x="17554" y="16799"/>
                </a:cubicBezTo>
                <a:lnTo>
                  <a:pt x="17554" y="16799"/>
                </a:lnTo>
                <a:cubicBezTo>
                  <a:pt x="15134" y="18078"/>
                  <a:pt x="13217" y="20292"/>
                  <a:pt x="12281" y="22871"/>
                </a:cubicBezTo>
                <a:cubicBezTo>
                  <a:pt x="12738" y="20954"/>
                  <a:pt x="13217" y="19014"/>
                  <a:pt x="13673" y="17073"/>
                </a:cubicBezTo>
                <a:lnTo>
                  <a:pt x="13673" y="17073"/>
                </a:lnTo>
                <a:cubicBezTo>
                  <a:pt x="12418" y="18968"/>
                  <a:pt x="11345" y="20999"/>
                  <a:pt x="10478" y="23122"/>
                </a:cubicBezTo>
                <a:cubicBezTo>
                  <a:pt x="10752" y="19630"/>
                  <a:pt x="11505" y="16206"/>
                  <a:pt x="12738" y="12919"/>
                </a:cubicBezTo>
                <a:lnTo>
                  <a:pt x="12738" y="12919"/>
                </a:lnTo>
                <a:cubicBezTo>
                  <a:pt x="11430" y="14362"/>
                  <a:pt x="10501" y="16183"/>
                  <a:pt x="10127" y="18097"/>
                </a:cubicBezTo>
                <a:lnTo>
                  <a:pt x="10127" y="18097"/>
                </a:lnTo>
                <a:cubicBezTo>
                  <a:pt x="11074" y="13144"/>
                  <a:pt x="11389" y="8078"/>
                  <a:pt x="11048" y="3036"/>
                </a:cubicBezTo>
                <a:lnTo>
                  <a:pt x="11048" y="3036"/>
                </a:lnTo>
                <a:cubicBezTo>
                  <a:pt x="11185" y="6779"/>
                  <a:pt x="10501" y="10545"/>
                  <a:pt x="9063" y="13992"/>
                </a:cubicBezTo>
                <a:cubicBezTo>
                  <a:pt x="9291" y="10203"/>
                  <a:pt x="9382" y="6414"/>
                  <a:pt x="9314" y="2625"/>
                </a:cubicBezTo>
                <a:lnTo>
                  <a:pt x="9314" y="2625"/>
                </a:lnTo>
                <a:cubicBezTo>
                  <a:pt x="8743" y="5181"/>
                  <a:pt x="7967" y="7715"/>
                  <a:pt x="7031" y="10180"/>
                </a:cubicBezTo>
                <a:cubicBezTo>
                  <a:pt x="6689" y="6825"/>
                  <a:pt x="6529" y="3447"/>
                  <a:pt x="6598" y="46"/>
                </a:cubicBezTo>
                <a:lnTo>
                  <a:pt x="6598" y="46"/>
                </a:lnTo>
                <a:cubicBezTo>
                  <a:pt x="4886" y="2785"/>
                  <a:pt x="4680" y="6163"/>
                  <a:pt x="4543" y="9358"/>
                </a:cubicBezTo>
                <a:cubicBezTo>
                  <a:pt x="4110" y="6254"/>
                  <a:pt x="4087" y="3104"/>
                  <a:pt x="4475"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34" name="Google Shape;1934;p27"/>
          <p:cNvGrpSpPr/>
          <p:nvPr/>
        </p:nvGrpSpPr>
        <p:grpSpPr>
          <a:xfrm>
            <a:off x="-293954" y="392364"/>
            <a:ext cx="3349039" cy="4572010"/>
            <a:chOff x="-8979" y="-3697236"/>
            <a:chExt cx="3349039" cy="4572010"/>
          </a:xfrm>
        </p:grpSpPr>
        <p:sp>
          <p:nvSpPr>
            <p:cNvPr id="1935" name="Google Shape;1935;p27"/>
            <p:cNvSpPr/>
            <p:nvPr/>
          </p:nvSpPr>
          <p:spPr>
            <a:xfrm>
              <a:off x="-8979" y="-3697236"/>
              <a:ext cx="3349039" cy="4572010"/>
            </a:xfrm>
            <a:custGeom>
              <a:rect b="b" l="l" r="r" t="t"/>
              <a:pathLst>
                <a:path extrusionOk="0" h="156925" w="114949">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27"/>
            <p:cNvSpPr/>
            <p:nvPr/>
          </p:nvSpPr>
          <p:spPr>
            <a:xfrm>
              <a:off x="-8979" y="-2950418"/>
              <a:ext cx="2686014" cy="3821609"/>
            </a:xfrm>
            <a:custGeom>
              <a:rect b="b" l="l" r="r" t="t"/>
              <a:pathLst>
                <a:path extrusionOk="0" h="131169" w="92192">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37" name="Google Shape;1937;p27"/>
          <p:cNvSpPr/>
          <p:nvPr/>
        </p:nvSpPr>
        <p:spPr>
          <a:xfrm>
            <a:off x="-401144" y="-39636"/>
            <a:ext cx="7701575" cy="2305627"/>
          </a:xfrm>
          <a:custGeom>
            <a:rect b="b" l="l" r="r" t="t"/>
            <a:pathLst>
              <a:path extrusionOk="0" h="79136" w="264341">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27"/>
          <p:cNvSpPr/>
          <p:nvPr/>
        </p:nvSpPr>
        <p:spPr>
          <a:xfrm>
            <a:off x="-48295" y="-39636"/>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39" name="Google Shape;1939;p27"/>
          <p:cNvGrpSpPr/>
          <p:nvPr/>
        </p:nvGrpSpPr>
        <p:grpSpPr>
          <a:xfrm>
            <a:off x="327013" y="1869013"/>
            <a:ext cx="1109900" cy="1185825"/>
            <a:chOff x="454950" y="2869750"/>
            <a:chExt cx="1109900" cy="1185825"/>
          </a:xfrm>
        </p:grpSpPr>
        <p:sp>
          <p:nvSpPr>
            <p:cNvPr id="1940" name="Google Shape;1940;p27"/>
            <p:cNvSpPr/>
            <p:nvPr/>
          </p:nvSpPr>
          <p:spPr>
            <a:xfrm>
              <a:off x="454950" y="3726850"/>
              <a:ext cx="470800" cy="328725"/>
            </a:xfrm>
            <a:custGeom>
              <a:rect b="b" l="l" r="r" t="t"/>
              <a:pathLst>
                <a:path extrusionOk="0" h="13149" w="18832">
                  <a:moveTo>
                    <a:pt x="9998" y="685"/>
                  </a:moveTo>
                  <a:cubicBezTo>
                    <a:pt x="9998" y="765"/>
                    <a:pt x="10013" y="843"/>
                    <a:pt x="10040" y="917"/>
                  </a:cubicBezTo>
                  <a:lnTo>
                    <a:pt x="10040" y="917"/>
                  </a:lnTo>
                  <a:cubicBezTo>
                    <a:pt x="10028" y="839"/>
                    <a:pt x="10014" y="762"/>
                    <a:pt x="9998" y="685"/>
                  </a:cubicBezTo>
                  <a:close/>
                  <a:moveTo>
                    <a:pt x="2694" y="4109"/>
                  </a:moveTo>
                  <a:lnTo>
                    <a:pt x="2694" y="4109"/>
                  </a:lnTo>
                  <a:cubicBezTo>
                    <a:pt x="3038" y="4399"/>
                    <a:pt x="3454" y="4602"/>
                    <a:pt x="3896" y="4697"/>
                  </a:cubicBezTo>
                  <a:lnTo>
                    <a:pt x="3896" y="4697"/>
                  </a:lnTo>
                  <a:cubicBezTo>
                    <a:pt x="3549" y="4408"/>
                    <a:pt x="3137" y="4202"/>
                    <a:pt x="2694" y="4109"/>
                  </a:cubicBezTo>
                  <a:close/>
                  <a:moveTo>
                    <a:pt x="1758" y="11048"/>
                  </a:moveTo>
                  <a:cubicBezTo>
                    <a:pt x="1802" y="11064"/>
                    <a:pt x="1846" y="11072"/>
                    <a:pt x="1890" y="11072"/>
                  </a:cubicBezTo>
                  <a:cubicBezTo>
                    <a:pt x="1937" y="11072"/>
                    <a:pt x="1983" y="11063"/>
                    <a:pt x="2027" y="11048"/>
                  </a:cubicBezTo>
                  <a:lnTo>
                    <a:pt x="2027" y="11048"/>
                  </a:lnTo>
                  <a:cubicBezTo>
                    <a:pt x="1938" y="11048"/>
                    <a:pt x="1849" y="11048"/>
                    <a:pt x="1758" y="11048"/>
                  </a:cubicBezTo>
                  <a:close/>
                  <a:moveTo>
                    <a:pt x="10523" y="0"/>
                  </a:moveTo>
                  <a:cubicBezTo>
                    <a:pt x="10500" y="457"/>
                    <a:pt x="10500" y="890"/>
                    <a:pt x="10477" y="1347"/>
                  </a:cubicBezTo>
                  <a:cubicBezTo>
                    <a:pt x="10277" y="1280"/>
                    <a:pt x="10114" y="1116"/>
                    <a:pt x="10040" y="917"/>
                  </a:cubicBezTo>
                  <a:lnTo>
                    <a:pt x="10040" y="917"/>
                  </a:lnTo>
                  <a:cubicBezTo>
                    <a:pt x="10192" y="1923"/>
                    <a:pt x="9952" y="2986"/>
                    <a:pt x="9359" y="3812"/>
                  </a:cubicBezTo>
                  <a:cubicBezTo>
                    <a:pt x="9336" y="3812"/>
                    <a:pt x="9336" y="3789"/>
                    <a:pt x="9313" y="3766"/>
                  </a:cubicBezTo>
                  <a:cubicBezTo>
                    <a:pt x="9131" y="3538"/>
                    <a:pt x="9062" y="3219"/>
                    <a:pt x="9176" y="2945"/>
                  </a:cubicBezTo>
                  <a:cubicBezTo>
                    <a:pt x="9137" y="2935"/>
                    <a:pt x="9098" y="2930"/>
                    <a:pt x="9060" y="2930"/>
                  </a:cubicBezTo>
                  <a:cubicBezTo>
                    <a:pt x="8966" y="2930"/>
                    <a:pt x="8876" y="2957"/>
                    <a:pt x="8794" y="3001"/>
                  </a:cubicBezTo>
                  <a:lnTo>
                    <a:pt x="8794" y="3001"/>
                  </a:lnTo>
                  <a:cubicBezTo>
                    <a:pt x="9252" y="2631"/>
                    <a:pt x="9276" y="1841"/>
                    <a:pt x="8811" y="1461"/>
                  </a:cubicBezTo>
                  <a:lnTo>
                    <a:pt x="8811" y="1461"/>
                  </a:lnTo>
                  <a:cubicBezTo>
                    <a:pt x="8697" y="1781"/>
                    <a:pt x="8583" y="2100"/>
                    <a:pt x="8309" y="2306"/>
                  </a:cubicBezTo>
                  <a:cubicBezTo>
                    <a:pt x="8190" y="2392"/>
                    <a:pt x="8029" y="2443"/>
                    <a:pt x="7874" y="2443"/>
                  </a:cubicBezTo>
                  <a:cubicBezTo>
                    <a:pt x="7703" y="2443"/>
                    <a:pt x="7538" y="2381"/>
                    <a:pt x="7442" y="2237"/>
                  </a:cubicBezTo>
                  <a:cubicBezTo>
                    <a:pt x="7670" y="1826"/>
                    <a:pt x="7647" y="1301"/>
                    <a:pt x="7350" y="936"/>
                  </a:cubicBezTo>
                  <a:cubicBezTo>
                    <a:pt x="6962" y="1233"/>
                    <a:pt x="6803" y="1803"/>
                    <a:pt x="7008" y="2260"/>
                  </a:cubicBezTo>
                  <a:cubicBezTo>
                    <a:pt x="6643" y="1918"/>
                    <a:pt x="6255" y="1552"/>
                    <a:pt x="5867" y="1210"/>
                  </a:cubicBezTo>
                  <a:lnTo>
                    <a:pt x="5867" y="1210"/>
                  </a:lnTo>
                  <a:cubicBezTo>
                    <a:pt x="6072" y="1689"/>
                    <a:pt x="6278" y="2169"/>
                    <a:pt x="6483" y="2648"/>
                  </a:cubicBezTo>
                  <a:cubicBezTo>
                    <a:pt x="6163" y="2374"/>
                    <a:pt x="5844" y="2077"/>
                    <a:pt x="5524" y="1781"/>
                  </a:cubicBezTo>
                  <a:lnTo>
                    <a:pt x="5524" y="1781"/>
                  </a:lnTo>
                  <a:cubicBezTo>
                    <a:pt x="5821" y="2351"/>
                    <a:pt x="5730" y="3105"/>
                    <a:pt x="5319" y="3584"/>
                  </a:cubicBezTo>
                  <a:cubicBezTo>
                    <a:pt x="5365" y="3127"/>
                    <a:pt x="5296" y="2648"/>
                    <a:pt x="5136" y="2214"/>
                  </a:cubicBezTo>
                  <a:cubicBezTo>
                    <a:pt x="4497" y="2694"/>
                    <a:pt x="4497" y="3789"/>
                    <a:pt x="5136" y="4246"/>
                  </a:cubicBezTo>
                  <a:cubicBezTo>
                    <a:pt x="4566" y="3858"/>
                    <a:pt x="3904" y="3607"/>
                    <a:pt x="3196" y="3584"/>
                  </a:cubicBezTo>
                  <a:lnTo>
                    <a:pt x="3196" y="3584"/>
                  </a:lnTo>
                  <a:cubicBezTo>
                    <a:pt x="3539" y="3972"/>
                    <a:pt x="3881" y="4360"/>
                    <a:pt x="4246" y="4748"/>
                  </a:cubicBezTo>
                  <a:cubicBezTo>
                    <a:pt x="4128" y="4739"/>
                    <a:pt x="4011" y="4721"/>
                    <a:pt x="3896" y="4697"/>
                  </a:cubicBezTo>
                  <a:lnTo>
                    <a:pt x="3896" y="4697"/>
                  </a:lnTo>
                  <a:cubicBezTo>
                    <a:pt x="4229" y="4974"/>
                    <a:pt x="4501" y="5327"/>
                    <a:pt x="4680" y="5729"/>
                  </a:cubicBezTo>
                  <a:cubicBezTo>
                    <a:pt x="4337" y="5524"/>
                    <a:pt x="3972" y="5387"/>
                    <a:pt x="3584" y="5296"/>
                  </a:cubicBezTo>
                  <a:lnTo>
                    <a:pt x="3584" y="5296"/>
                  </a:lnTo>
                  <a:cubicBezTo>
                    <a:pt x="3516" y="5684"/>
                    <a:pt x="3653" y="6095"/>
                    <a:pt x="3949" y="6369"/>
                  </a:cubicBezTo>
                  <a:cubicBezTo>
                    <a:pt x="3773" y="6240"/>
                    <a:pt x="3552" y="6168"/>
                    <a:pt x="3326" y="6168"/>
                  </a:cubicBezTo>
                  <a:cubicBezTo>
                    <a:pt x="3229" y="6168"/>
                    <a:pt x="3132" y="6182"/>
                    <a:pt x="3036" y="6209"/>
                  </a:cubicBezTo>
                  <a:cubicBezTo>
                    <a:pt x="3721" y="6734"/>
                    <a:pt x="4725" y="6871"/>
                    <a:pt x="5182" y="7601"/>
                  </a:cubicBezTo>
                  <a:cubicBezTo>
                    <a:pt x="4452" y="8058"/>
                    <a:pt x="3402" y="8149"/>
                    <a:pt x="2534" y="8354"/>
                  </a:cubicBezTo>
                  <a:cubicBezTo>
                    <a:pt x="2648" y="8651"/>
                    <a:pt x="2877" y="8925"/>
                    <a:pt x="3128" y="9108"/>
                  </a:cubicBezTo>
                  <a:cubicBezTo>
                    <a:pt x="2781" y="9400"/>
                    <a:pt x="2302" y="9429"/>
                    <a:pt x="1833" y="9429"/>
                  </a:cubicBezTo>
                  <a:cubicBezTo>
                    <a:pt x="1715" y="9429"/>
                    <a:pt x="1598" y="9427"/>
                    <a:pt x="1484" y="9427"/>
                  </a:cubicBezTo>
                  <a:cubicBezTo>
                    <a:pt x="914" y="9427"/>
                    <a:pt x="229" y="9564"/>
                    <a:pt x="1" y="10089"/>
                  </a:cubicBezTo>
                  <a:cubicBezTo>
                    <a:pt x="526" y="9975"/>
                    <a:pt x="1051" y="9861"/>
                    <a:pt x="1576" y="9747"/>
                  </a:cubicBezTo>
                  <a:lnTo>
                    <a:pt x="1576" y="9747"/>
                  </a:lnTo>
                  <a:cubicBezTo>
                    <a:pt x="1439" y="9998"/>
                    <a:pt x="1324" y="10272"/>
                    <a:pt x="1188" y="10523"/>
                  </a:cubicBezTo>
                  <a:cubicBezTo>
                    <a:pt x="1477" y="10414"/>
                    <a:pt x="1794" y="10349"/>
                    <a:pt x="2106" y="10349"/>
                  </a:cubicBezTo>
                  <a:cubicBezTo>
                    <a:pt x="2189" y="10349"/>
                    <a:pt x="2271" y="10353"/>
                    <a:pt x="2352" y="10363"/>
                  </a:cubicBezTo>
                  <a:cubicBezTo>
                    <a:pt x="2489" y="10621"/>
                    <a:pt x="2290" y="10957"/>
                    <a:pt x="2027" y="11048"/>
                  </a:cubicBezTo>
                  <a:lnTo>
                    <a:pt x="2027" y="11048"/>
                  </a:lnTo>
                  <a:cubicBezTo>
                    <a:pt x="2318" y="11049"/>
                    <a:pt x="2602" y="11053"/>
                    <a:pt x="2899" y="11071"/>
                  </a:cubicBezTo>
                  <a:cubicBezTo>
                    <a:pt x="2968" y="11390"/>
                    <a:pt x="2534" y="11550"/>
                    <a:pt x="2215" y="11596"/>
                  </a:cubicBezTo>
                  <a:cubicBezTo>
                    <a:pt x="1895" y="11641"/>
                    <a:pt x="1461" y="11892"/>
                    <a:pt x="1621" y="12189"/>
                  </a:cubicBezTo>
                  <a:cubicBezTo>
                    <a:pt x="1678" y="12303"/>
                    <a:pt x="1798" y="12343"/>
                    <a:pt x="1932" y="12343"/>
                  </a:cubicBezTo>
                  <a:cubicBezTo>
                    <a:pt x="2066" y="12343"/>
                    <a:pt x="2215" y="12303"/>
                    <a:pt x="2329" y="12257"/>
                  </a:cubicBezTo>
                  <a:cubicBezTo>
                    <a:pt x="3014" y="11938"/>
                    <a:pt x="3653" y="11527"/>
                    <a:pt x="4223" y="11048"/>
                  </a:cubicBezTo>
                  <a:lnTo>
                    <a:pt x="4223" y="11048"/>
                  </a:lnTo>
                  <a:cubicBezTo>
                    <a:pt x="4200" y="11207"/>
                    <a:pt x="4246" y="11367"/>
                    <a:pt x="4360" y="11459"/>
                  </a:cubicBezTo>
                  <a:cubicBezTo>
                    <a:pt x="4589" y="11322"/>
                    <a:pt x="4794" y="11185"/>
                    <a:pt x="4999" y="11048"/>
                  </a:cubicBezTo>
                  <a:lnTo>
                    <a:pt x="4999" y="11048"/>
                  </a:lnTo>
                  <a:cubicBezTo>
                    <a:pt x="4771" y="11459"/>
                    <a:pt x="4611" y="11892"/>
                    <a:pt x="4520" y="12349"/>
                  </a:cubicBezTo>
                  <a:cubicBezTo>
                    <a:pt x="4550" y="12339"/>
                    <a:pt x="4579" y="12335"/>
                    <a:pt x="4607" y="12335"/>
                  </a:cubicBezTo>
                  <a:cubicBezTo>
                    <a:pt x="4974" y="12335"/>
                    <a:pt x="5122" y="13126"/>
                    <a:pt x="5547" y="13148"/>
                  </a:cubicBezTo>
                  <a:cubicBezTo>
                    <a:pt x="5555" y="13148"/>
                    <a:pt x="5562" y="13148"/>
                    <a:pt x="5570" y="13148"/>
                  </a:cubicBezTo>
                  <a:cubicBezTo>
                    <a:pt x="5901" y="13148"/>
                    <a:pt x="5994" y="12683"/>
                    <a:pt x="5963" y="12349"/>
                  </a:cubicBezTo>
                  <a:lnTo>
                    <a:pt x="5963" y="12349"/>
                  </a:lnTo>
                  <a:cubicBezTo>
                    <a:pt x="6008" y="12631"/>
                    <a:pt x="6284" y="12839"/>
                    <a:pt x="6557" y="12839"/>
                  </a:cubicBezTo>
                  <a:cubicBezTo>
                    <a:pt x="6594" y="12839"/>
                    <a:pt x="6630" y="12836"/>
                    <a:pt x="6666" y="12828"/>
                  </a:cubicBezTo>
                  <a:cubicBezTo>
                    <a:pt x="6975" y="12746"/>
                    <a:pt x="7154" y="12403"/>
                    <a:pt x="7085" y="12102"/>
                  </a:cubicBezTo>
                  <a:lnTo>
                    <a:pt x="7085" y="12102"/>
                  </a:lnTo>
                  <a:cubicBezTo>
                    <a:pt x="7183" y="12326"/>
                    <a:pt x="7429" y="12453"/>
                    <a:pt x="7676" y="12453"/>
                  </a:cubicBezTo>
                  <a:cubicBezTo>
                    <a:pt x="7802" y="12453"/>
                    <a:pt x="7929" y="12420"/>
                    <a:pt x="8035" y="12349"/>
                  </a:cubicBezTo>
                  <a:cubicBezTo>
                    <a:pt x="8378" y="12121"/>
                    <a:pt x="8492" y="11687"/>
                    <a:pt x="8423" y="11276"/>
                  </a:cubicBezTo>
                  <a:cubicBezTo>
                    <a:pt x="8363" y="10937"/>
                    <a:pt x="8181" y="10615"/>
                    <a:pt x="7999" y="10311"/>
                  </a:cubicBezTo>
                  <a:lnTo>
                    <a:pt x="7999" y="10311"/>
                  </a:lnTo>
                  <a:cubicBezTo>
                    <a:pt x="8188" y="10592"/>
                    <a:pt x="8471" y="10815"/>
                    <a:pt x="8788" y="10934"/>
                  </a:cubicBezTo>
                  <a:cubicBezTo>
                    <a:pt x="8720" y="10546"/>
                    <a:pt x="8674" y="10135"/>
                    <a:pt x="8629" y="9724"/>
                  </a:cubicBezTo>
                  <a:cubicBezTo>
                    <a:pt x="8583" y="9541"/>
                    <a:pt x="8560" y="9313"/>
                    <a:pt x="8651" y="9130"/>
                  </a:cubicBezTo>
                  <a:cubicBezTo>
                    <a:pt x="8705" y="8988"/>
                    <a:pt x="8856" y="8873"/>
                    <a:pt x="9006" y="8873"/>
                  </a:cubicBezTo>
                  <a:cubicBezTo>
                    <a:pt x="9048" y="8873"/>
                    <a:pt x="9091" y="8882"/>
                    <a:pt x="9131" y="8902"/>
                  </a:cubicBezTo>
                  <a:cubicBezTo>
                    <a:pt x="9405" y="9016"/>
                    <a:pt x="9313" y="9404"/>
                    <a:pt x="9245" y="9678"/>
                  </a:cubicBezTo>
                  <a:cubicBezTo>
                    <a:pt x="9154" y="9975"/>
                    <a:pt x="9222" y="10386"/>
                    <a:pt x="9496" y="10386"/>
                  </a:cubicBezTo>
                  <a:cubicBezTo>
                    <a:pt x="9587" y="10089"/>
                    <a:pt x="9724" y="9815"/>
                    <a:pt x="9952" y="9610"/>
                  </a:cubicBezTo>
                  <a:cubicBezTo>
                    <a:pt x="9998" y="10135"/>
                    <a:pt x="10181" y="10660"/>
                    <a:pt x="10455" y="11139"/>
                  </a:cubicBezTo>
                  <a:cubicBezTo>
                    <a:pt x="10637" y="10911"/>
                    <a:pt x="10706" y="10614"/>
                    <a:pt x="10637" y="10340"/>
                  </a:cubicBezTo>
                  <a:lnTo>
                    <a:pt x="10637" y="10340"/>
                  </a:lnTo>
                  <a:cubicBezTo>
                    <a:pt x="10837" y="10685"/>
                    <a:pt x="11238" y="10943"/>
                    <a:pt x="11635" y="10943"/>
                  </a:cubicBezTo>
                  <a:cubicBezTo>
                    <a:pt x="11737" y="10943"/>
                    <a:pt x="11840" y="10925"/>
                    <a:pt x="11938" y="10888"/>
                  </a:cubicBezTo>
                  <a:cubicBezTo>
                    <a:pt x="12397" y="10691"/>
                    <a:pt x="12521" y="9950"/>
                    <a:pt x="12110" y="9707"/>
                  </a:cubicBezTo>
                  <a:lnTo>
                    <a:pt x="12110" y="9707"/>
                  </a:lnTo>
                  <a:cubicBezTo>
                    <a:pt x="12424" y="9860"/>
                    <a:pt x="12781" y="9932"/>
                    <a:pt x="13142" y="9932"/>
                  </a:cubicBezTo>
                  <a:cubicBezTo>
                    <a:pt x="13266" y="9932"/>
                    <a:pt x="13390" y="9923"/>
                    <a:pt x="13513" y="9906"/>
                  </a:cubicBezTo>
                  <a:cubicBezTo>
                    <a:pt x="13650" y="9861"/>
                    <a:pt x="13833" y="9792"/>
                    <a:pt x="13833" y="9655"/>
                  </a:cubicBezTo>
                  <a:cubicBezTo>
                    <a:pt x="13833" y="9541"/>
                    <a:pt x="13719" y="9450"/>
                    <a:pt x="13627" y="9381"/>
                  </a:cubicBezTo>
                  <a:cubicBezTo>
                    <a:pt x="13308" y="9153"/>
                    <a:pt x="12988" y="8971"/>
                    <a:pt x="12737" y="8651"/>
                  </a:cubicBezTo>
                  <a:cubicBezTo>
                    <a:pt x="12943" y="8583"/>
                    <a:pt x="13171" y="8309"/>
                    <a:pt x="13399" y="8240"/>
                  </a:cubicBezTo>
                  <a:cubicBezTo>
                    <a:pt x="13250" y="8155"/>
                    <a:pt x="12686" y="7754"/>
                    <a:pt x="12462" y="7754"/>
                  </a:cubicBezTo>
                  <a:cubicBezTo>
                    <a:pt x="12451" y="7754"/>
                    <a:pt x="12440" y="7755"/>
                    <a:pt x="12431" y="7757"/>
                  </a:cubicBezTo>
                  <a:lnTo>
                    <a:pt x="12431" y="7757"/>
                  </a:lnTo>
                  <a:cubicBezTo>
                    <a:pt x="12814" y="7645"/>
                    <a:pt x="13198" y="7554"/>
                    <a:pt x="13582" y="7441"/>
                  </a:cubicBezTo>
                  <a:cubicBezTo>
                    <a:pt x="13080" y="6962"/>
                    <a:pt x="12395" y="6711"/>
                    <a:pt x="11710" y="6711"/>
                  </a:cubicBezTo>
                  <a:cubicBezTo>
                    <a:pt x="11915" y="6437"/>
                    <a:pt x="12235" y="6254"/>
                    <a:pt x="12600" y="6232"/>
                  </a:cubicBezTo>
                  <a:cubicBezTo>
                    <a:pt x="12052" y="6140"/>
                    <a:pt x="11527" y="5912"/>
                    <a:pt x="11094" y="5592"/>
                  </a:cubicBezTo>
                  <a:cubicBezTo>
                    <a:pt x="11438" y="5396"/>
                    <a:pt x="11852" y="5293"/>
                    <a:pt x="12262" y="5293"/>
                  </a:cubicBezTo>
                  <a:cubicBezTo>
                    <a:pt x="12422" y="5293"/>
                    <a:pt x="12583" y="5309"/>
                    <a:pt x="12737" y="5341"/>
                  </a:cubicBezTo>
                  <a:cubicBezTo>
                    <a:pt x="12486" y="5273"/>
                    <a:pt x="12281" y="5067"/>
                    <a:pt x="12189" y="4816"/>
                  </a:cubicBezTo>
                  <a:lnTo>
                    <a:pt x="12189" y="4816"/>
                  </a:lnTo>
                  <a:cubicBezTo>
                    <a:pt x="13125" y="5182"/>
                    <a:pt x="14038" y="5547"/>
                    <a:pt x="14951" y="5889"/>
                  </a:cubicBezTo>
                  <a:cubicBezTo>
                    <a:pt x="14860" y="5684"/>
                    <a:pt x="15111" y="5478"/>
                    <a:pt x="15339" y="5478"/>
                  </a:cubicBezTo>
                  <a:cubicBezTo>
                    <a:pt x="15567" y="5478"/>
                    <a:pt x="15773" y="5592"/>
                    <a:pt x="15978" y="5638"/>
                  </a:cubicBezTo>
                  <a:cubicBezTo>
                    <a:pt x="16022" y="5645"/>
                    <a:pt x="16066" y="5649"/>
                    <a:pt x="16110" y="5649"/>
                  </a:cubicBezTo>
                  <a:cubicBezTo>
                    <a:pt x="16614" y="5649"/>
                    <a:pt x="17095" y="5184"/>
                    <a:pt x="17074" y="4679"/>
                  </a:cubicBezTo>
                  <a:lnTo>
                    <a:pt x="17074" y="4679"/>
                  </a:lnTo>
                  <a:cubicBezTo>
                    <a:pt x="16893" y="4770"/>
                    <a:pt x="16692" y="4813"/>
                    <a:pt x="16489" y="4813"/>
                  </a:cubicBezTo>
                  <a:cubicBezTo>
                    <a:pt x="16128" y="4813"/>
                    <a:pt x="15762" y="4677"/>
                    <a:pt x="15499" y="4428"/>
                  </a:cubicBezTo>
                  <a:lnTo>
                    <a:pt x="15499" y="4428"/>
                  </a:lnTo>
                  <a:cubicBezTo>
                    <a:pt x="15583" y="4447"/>
                    <a:pt x="15668" y="4456"/>
                    <a:pt x="15753" y="4456"/>
                  </a:cubicBezTo>
                  <a:cubicBezTo>
                    <a:pt x="16292" y="4456"/>
                    <a:pt x="16825" y="4097"/>
                    <a:pt x="16983" y="3584"/>
                  </a:cubicBezTo>
                  <a:cubicBezTo>
                    <a:pt x="17095" y="3611"/>
                    <a:pt x="17209" y="3624"/>
                    <a:pt x="17324" y="3624"/>
                  </a:cubicBezTo>
                  <a:cubicBezTo>
                    <a:pt x="17975" y="3624"/>
                    <a:pt x="18618" y="3201"/>
                    <a:pt x="18831" y="2580"/>
                  </a:cubicBezTo>
                  <a:lnTo>
                    <a:pt x="18831" y="2580"/>
                  </a:lnTo>
                  <a:cubicBezTo>
                    <a:pt x="18483" y="2970"/>
                    <a:pt x="17973" y="3079"/>
                    <a:pt x="17436" y="3079"/>
                  </a:cubicBezTo>
                  <a:cubicBezTo>
                    <a:pt x="17094" y="3079"/>
                    <a:pt x="16741" y="3035"/>
                    <a:pt x="16412" y="2990"/>
                  </a:cubicBezTo>
                  <a:cubicBezTo>
                    <a:pt x="16236" y="2971"/>
                    <a:pt x="16050" y="2959"/>
                    <a:pt x="15863" y="2959"/>
                  </a:cubicBezTo>
                  <a:cubicBezTo>
                    <a:pt x="15152" y="2959"/>
                    <a:pt x="14423" y="3134"/>
                    <a:pt x="14152" y="3766"/>
                  </a:cubicBezTo>
                  <a:lnTo>
                    <a:pt x="14152" y="3766"/>
                  </a:lnTo>
                  <a:cubicBezTo>
                    <a:pt x="14175" y="3470"/>
                    <a:pt x="14129" y="3150"/>
                    <a:pt x="14038" y="2876"/>
                  </a:cubicBezTo>
                  <a:cubicBezTo>
                    <a:pt x="14540" y="2762"/>
                    <a:pt x="14997" y="2351"/>
                    <a:pt x="15157" y="1849"/>
                  </a:cubicBezTo>
                  <a:cubicBezTo>
                    <a:pt x="15081" y="1819"/>
                    <a:pt x="15002" y="1803"/>
                    <a:pt x="14924" y="1803"/>
                  </a:cubicBezTo>
                  <a:cubicBezTo>
                    <a:pt x="14776" y="1803"/>
                    <a:pt x="14631" y="1859"/>
                    <a:pt x="14512" y="1969"/>
                  </a:cubicBezTo>
                  <a:lnTo>
                    <a:pt x="14512" y="1969"/>
                  </a:lnTo>
                  <a:cubicBezTo>
                    <a:pt x="14885" y="1601"/>
                    <a:pt x="14947" y="953"/>
                    <a:pt x="14654" y="548"/>
                  </a:cubicBezTo>
                  <a:lnTo>
                    <a:pt x="14654" y="548"/>
                  </a:lnTo>
                  <a:cubicBezTo>
                    <a:pt x="14107" y="594"/>
                    <a:pt x="13901" y="1233"/>
                    <a:pt x="13719" y="1735"/>
                  </a:cubicBezTo>
                  <a:cubicBezTo>
                    <a:pt x="13579" y="2174"/>
                    <a:pt x="13231" y="2682"/>
                    <a:pt x="12810" y="2682"/>
                  </a:cubicBezTo>
                  <a:cubicBezTo>
                    <a:pt x="12749" y="2682"/>
                    <a:pt x="12687" y="2671"/>
                    <a:pt x="12623" y="2648"/>
                  </a:cubicBezTo>
                  <a:cubicBezTo>
                    <a:pt x="12965" y="2169"/>
                    <a:pt x="13308" y="1667"/>
                    <a:pt x="13582" y="1164"/>
                  </a:cubicBezTo>
                  <a:cubicBezTo>
                    <a:pt x="13450" y="1134"/>
                    <a:pt x="13316" y="1119"/>
                    <a:pt x="13181" y="1119"/>
                  </a:cubicBezTo>
                  <a:cubicBezTo>
                    <a:pt x="12705" y="1119"/>
                    <a:pt x="12225" y="1301"/>
                    <a:pt x="11870" y="1621"/>
                  </a:cubicBezTo>
                  <a:cubicBezTo>
                    <a:pt x="12189" y="1256"/>
                    <a:pt x="12281" y="708"/>
                    <a:pt x="12098" y="251"/>
                  </a:cubicBezTo>
                  <a:lnTo>
                    <a:pt x="12098" y="251"/>
                  </a:lnTo>
                  <a:cubicBezTo>
                    <a:pt x="11710" y="617"/>
                    <a:pt x="11413" y="1050"/>
                    <a:pt x="11185" y="1507"/>
                  </a:cubicBezTo>
                  <a:cubicBezTo>
                    <a:pt x="11071" y="982"/>
                    <a:pt x="10843" y="457"/>
                    <a:pt x="10523" y="0"/>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27"/>
            <p:cNvSpPr/>
            <p:nvPr/>
          </p:nvSpPr>
          <p:spPr>
            <a:xfrm>
              <a:off x="711175" y="3498025"/>
              <a:ext cx="215725" cy="210575"/>
            </a:xfrm>
            <a:custGeom>
              <a:rect b="b" l="l" r="r" t="t"/>
              <a:pathLst>
                <a:path extrusionOk="0" h="8423" w="8629">
                  <a:moveTo>
                    <a:pt x="206" y="4337"/>
                  </a:moveTo>
                  <a:lnTo>
                    <a:pt x="206" y="4337"/>
                  </a:lnTo>
                  <a:cubicBezTo>
                    <a:pt x="460" y="4431"/>
                    <a:pt x="706" y="4548"/>
                    <a:pt x="940" y="4689"/>
                  </a:cubicBezTo>
                  <a:lnTo>
                    <a:pt x="940" y="4689"/>
                  </a:lnTo>
                  <a:cubicBezTo>
                    <a:pt x="811" y="4465"/>
                    <a:pt x="487" y="4381"/>
                    <a:pt x="206" y="4337"/>
                  </a:cubicBezTo>
                  <a:close/>
                  <a:moveTo>
                    <a:pt x="548" y="5205"/>
                  </a:moveTo>
                  <a:lnTo>
                    <a:pt x="548" y="5205"/>
                  </a:lnTo>
                  <a:cubicBezTo>
                    <a:pt x="563" y="5217"/>
                    <a:pt x="579" y="5227"/>
                    <a:pt x="596" y="5234"/>
                  </a:cubicBezTo>
                  <a:lnTo>
                    <a:pt x="596" y="5234"/>
                  </a:lnTo>
                  <a:cubicBezTo>
                    <a:pt x="580" y="5224"/>
                    <a:pt x="564" y="5214"/>
                    <a:pt x="548" y="5205"/>
                  </a:cubicBezTo>
                  <a:close/>
                  <a:moveTo>
                    <a:pt x="5045" y="0"/>
                  </a:moveTo>
                  <a:cubicBezTo>
                    <a:pt x="4953" y="251"/>
                    <a:pt x="4908" y="525"/>
                    <a:pt x="4953" y="822"/>
                  </a:cubicBezTo>
                  <a:cubicBezTo>
                    <a:pt x="4657" y="685"/>
                    <a:pt x="4360" y="525"/>
                    <a:pt x="4109" y="343"/>
                  </a:cubicBezTo>
                  <a:lnTo>
                    <a:pt x="4109" y="343"/>
                  </a:lnTo>
                  <a:cubicBezTo>
                    <a:pt x="4380" y="823"/>
                    <a:pt x="4384" y="1361"/>
                    <a:pt x="3770" y="1361"/>
                  </a:cubicBezTo>
                  <a:cubicBezTo>
                    <a:pt x="3713" y="1361"/>
                    <a:pt x="3651" y="1357"/>
                    <a:pt x="3584" y="1347"/>
                  </a:cubicBezTo>
                  <a:cubicBezTo>
                    <a:pt x="3264" y="1301"/>
                    <a:pt x="2990" y="1119"/>
                    <a:pt x="2739" y="936"/>
                  </a:cubicBezTo>
                  <a:lnTo>
                    <a:pt x="2739" y="936"/>
                  </a:lnTo>
                  <a:cubicBezTo>
                    <a:pt x="2945" y="1119"/>
                    <a:pt x="3059" y="1416"/>
                    <a:pt x="3013" y="1689"/>
                  </a:cubicBezTo>
                  <a:cubicBezTo>
                    <a:pt x="2873" y="1615"/>
                    <a:pt x="2718" y="1578"/>
                    <a:pt x="2564" y="1578"/>
                  </a:cubicBezTo>
                  <a:cubicBezTo>
                    <a:pt x="2339" y="1578"/>
                    <a:pt x="2116" y="1655"/>
                    <a:pt x="1940" y="1804"/>
                  </a:cubicBezTo>
                  <a:cubicBezTo>
                    <a:pt x="2260" y="1918"/>
                    <a:pt x="2648" y="2123"/>
                    <a:pt x="2625" y="2465"/>
                  </a:cubicBezTo>
                  <a:cubicBezTo>
                    <a:pt x="2625" y="2717"/>
                    <a:pt x="2397" y="2922"/>
                    <a:pt x="2146" y="2968"/>
                  </a:cubicBezTo>
                  <a:cubicBezTo>
                    <a:pt x="2116" y="2971"/>
                    <a:pt x="2085" y="2972"/>
                    <a:pt x="2055" y="2972"/>
                  </a:cubicBezTo>
                  <a:cubicBezTo>
                    <a:pt x="1852" y="2972"/>
                    <a:pt x="1636" y="2910"/>
                    <a:pt x="1438" y="2831"/>
                  </a:cubicBezTo>
                  <a:cubicBezTo>
                    <a:pt x="1320" y="2791"/>
                    <a:pt x="1185" y="2735"/>
                    <a:pt x="1062" y="2735"/>
                  </a:cubicBezTo>
                  <a:cubicBezTo>
                    <a:pt x="1042" y="2735"/>
                    <a:pt x="1023" y="2736"/>
                    <a:pt x="1004" y="2739"/>
                  </a:cubicBezTo>
                  <a:cubicBezTo>
                    <a:pt x="845" y="2762"/>
                    <a:pt x="685" y="2899"/>
                    <a:pt x="731" y="3036"/>
                  </a:cubicBezTo>
                  <a:cubicBezTo>
                    <a:pt x="753" y="3150"/>
                    <a:pt x="868" y="3219"/>
                    <a:pt x="959" y="3264"/>
                  </a:cubicBezTo>
                  <a:cubicBezTo>
                    <a:pt x="1291" y="3430"/>
                    <a:pt x="1659" y="3510"/>
                    <a:pt x="2030" y="3510"/>
                  </a:cubicBezTo>
                  <a:cubicBezTo>
                    <a:pt x="2373" y="3510"/>
                    <a:pt x="2718" y="3442"/>
                    <a:pt x="3036" y="3310"/>
                  </a:cubicBezTo>
                  <a:cubicBezTo>
                    <a:pt x="3134" y="3271"/>
                    <a:pt x="3250" y="3214"/>
                    <a:pt x="3368" y="3214"/>
                  </a:cubicBezTo>
                  <a:cubicBezTo>
                    <a:pt x="3387" y="3214"/>
                    <a:pt x="3405" y="3216"/>
                    <a:pt x="3424" y="3219"/>
                  </a:cubicBezTo>
                  <a:cubicBezTo>
                    <a:pt x="3812" y="3287"/>
                    <a:pt x="3721" y="3903"/>
                    <a:pt x="3424" y="4155"/>
                  </a:cubicBezTo>
                  <a:cubicBezTo>
                    <a:pt x="2967" y="4200"/>
                    <a:pt x="2579" y="4565"/>
                    <a:pt x="2511" y="4999"/>
                  </a:cubicBezTo>
                  <a:cubicBezTo>
                    <a:pt x="2274" y="4726"/>
                    <a:pt x="1906" y="4554"/>
                    <a:pt x="1547" y="4554"/>
                  </a:cubicBezTo>
                  <a:cubicBezTo>
                    <a:pt x="1456" y="4554"/>
                    <a:pt x="1366" y="4565"/>
                    <a:pt x="1278" y="4588"/>
                  </a:cubicBezTo>
                  <a:cubicBezTo>
                    <a:pt x="1324" y="4725"/>
                    <a:pt x="1370" y="4862"/>
                    <a:pt x="1415" y="5022"/>
                  </a:cubicBezTo>
                  <a:cubicBezTo>
                    <a:pt x="1264" y="4899"/>
                    <a:pt x="1105" y="4788"/>
                    <a:pt x="940" y="4689"/>
                  </a:cubicBezTo>
                  <a:lnTo>
                    <a:pt x="940" y="4689"/>
                  </a:lnTo>
                  <a:cubicBezTo>
                    <a:pt x="947" y="4700"/>
                    <a:pt x="953" y="4713"/>
                    <a:pt x="959" y="4725"/>
                  </a:cubicBezTo>
                  <a:cubicBezTo>
                    <a:pt x="1071" y="4950"/>
                    <a:pt x="876" y="5252"/>
                    <a:pt x="676" y="5252"/>
                  </a:cubicBezTo>
                  <a:cubicBezTo>
                    <a:pt x="649" y="5252"/>
                    <a:pt x="622" y="5246"/>
                    <a:pt x="596" y="5234"/>
                  </a:cubicBezTo>
                  <a:lnTo>
                    <a:pt x="596" y="5234"/>
                  </a:lnTo>
                  <a:cubicBezTo>
                    <a:pt x="857" y="5406"/>
                    <a:pt x="1128" y="5741"/>
                    <a:pt x="913" y="5935"/>
                  </a:cubicBezTo>
                  <a:cubicBezTo>
                    <a:pt x="832" y="6009"/>
                    <a:pt x="714" y="6025"/>
                    <a:pt x="590" y="6025"/>
                  </a:cubicBezTo>
                  <a:cubicBezTo>
                    <a:pt x="492" y="6025"/>
                    <a:pt x="390" y="6015"/>
                    <a:pt x="299" y="6015"/>
                  </a:cubicBezTo>
                  <a:cubicBezTo>
                    <a:pt x="150" y="6015"/>
                    <a:pt x="29" y="6042"/>
                    <a:pt x="0" y="6186"/>
                  </a:cubicBezTo>
                  <a:cubicBezTo>
                    <a:pt x="206" y="6254"/>
                    <a:pt x="411" y="6346"/>
                    <a:pt x="571" y="6506"/>
                  </a:cubicBezTo>
                  <a:cubicBezTo>
                    <a:pt x="708" y="6665"/>
                    <a:pt x="776" y="6939"/>
                    <a:pt x="639" y="7099"/>
                  </a:cubicBezTo>
                  <a:cubicBezTo>
                    <a:pt x="548" y="7213"/>
                    <a:pt x="388" y="7259"/>
                    <a:pt x="251" y="7350"/>
                  </a:cubicBezTo>
                  <a:cubicBezTo>
                    <a:pt x="137" y="7441"/>
                    <a:pt x="46" y="7624"/>
                    <a:pt x="137" y="7738"/>
                  </a:cubicBezTo>
                  <a:cubicBezTo>
                    <a:pt x="174" y="7775"/>
                    <a:pt x="221" y="7791"/>
                    <a:pt x="272" y="7791"/>
                  </a:cubicBezTo>
                  <a:cubicBezTo>
                    <a:pt x="377" y="7791"/>
                    <a:pt x="501" y="7724"/>
                    <a:pt x="594" y="7647"/>
                  </a:cubicBezTo>
                  <a:cubicBezTo>
                    <a:pt x="982" y="7350"/>
                    <a:pt x="1347" y="7031"/>
                    <a:pt x="1712" y="6665"/>
                  </a:cubicBezTo>
                  <a:lnTo>
                    <a:pt x="1712" y="6665"/>
                  </a:lnTo>
                  <a:cubicBezTo>
                    <a:pt x="1552" y="6848"/>
                    <a:pt x="1484" y="7145"/>
                    <a:pt x="1644" y="7304"/>
                  </a:cubicBezTo>
                  <a:cubicBezTo>
                    <a:pt x="1685" y="7351"/>
                    <a:pt x="1739" y="7371"/>
                    <a:pt x="1796" y="7371"/>
                  </a:cubicBezTo>
                  <a:cubicBezTo>
                    <a:pt x="1916" y="7371"/>
                    <a:pt x="2044" y="7280"/>
                    <a:pt x="2060" y="7171"/>
                  </a:cubicBezTo>
                  <a:lnTo>
                    <a:pt x="2060" y="7171"/>
                  </a:lnTo>
                  <a:cubicBezTo>
                    <a:pt x="2178" y="7630"/>
                    <a:pt x="2374" y="8065"/>
                    <a:pt x="2648" y="8423"/>
                  </a:cubicBezTo>
                  <a:cubicBezTo>
                    <a:pt x="3127" y="7875"/>
                    <a:pt x="3104" y="7099"/>
                    <a:pt x="2762" y="6506"/>
                  </a:cubicBezTo>
                  <a:cubicBezTo>
                    <a:pt x="3107" y="5949"/>
                    <a:pt x="3458" y="5886"/>
                    <a:pt x="3820" y="5886"/>
                  </a:cubicBezTo>
                  <a:cubicBezTo>
                    <a:pt x="3924" y="5886"/>
                    <a:pt x="4029" y="5891"/>
                    <a:pt x="4135" y="5891"/>
                  </a:cubicBezTo>
                  <a:cubicBezTo>
                    <a:pt x="4415" y="5891"/>
                    <a:pt x="4702" y="5855"/>
                    <a:pt x="4999" y="5593"/>
                  </a:cubicBezTo>
                  <a:cubicBezTo>
                    <a:pt x="4588" y="5113"/>
                    <a:pt x="4314" y="4497"/>
                    <a:pt x="4337" y="3858"/>
                  </a:cubicBezTo>
                  <a:lnTo>
                    <a:pt x="4337" y="3858"/>
                  </a:lnTo>
                  <a:cubicBezTo>
                    <a:pt x="4474" y="3980"/>
                    <a:pt x="4651" y="4051"/>
                    <a:pt x="4829" y="4051"/>
                  </a:cubicBezTo>
                  <a:cubicBezTo>
                    <a:pt x="4918" y="4051"/>
                    <a:pt x="5007" y="4033"/>
                    <a:pt x="5090" y="3995"/>
                  </a:cubicBezTo>
                  <a:cubicBezTo>
                    <a:pt x="4930" y="3698"/>
                    <a:pt x="4793" y="3424"/>
                    <a:pt x="4634" y="3127"/>
                  </a:cubicBezTo>
                  <a:cubicBezTo>
                    <a:pt x="4588" y="3036"/>
                    <a:pt x="4542" y="2945"/>
                    <a:pt x="4565" y="2854"/>
                  </a:cubicBezTo>
                  <a:cubicBezTo>
                    <a:pt x="4565" y="2704"/>
                    <a:pt x="4701" y="2629"/>
                    <a:pt x="4850" y="2629"/>
                  </a:cubicBezTo>
                  <a:cubicBezTo>
                    <a:pt x="4975" y="2629"/>
                    <a:pt x="5109" y="2681"/>
                    <a:pt x="5182" y="2785"/>
                  </a:cubicBezTo>
                  <a:cubicBezTo>
                    <a:pt x="5341" y="3013"/>
                    <a:pt x="5296" y="3310"/>
                    <a:pt x="5250" y="3584"/>
                  </a:cubicBezTo>
                  <a:cubicBezTo>
                    <a:pt x="5275" y="3457"/>
                    <a:pt x="5399" y="3394"/>
                    <a:pt x="5532" y="3394"/>
                  </a:cubicBezTo>
                  <a:cubicBezTo>
                    <a:pt x="5638" y="3394"/>
                    <a:pt x="5750" y="3434"/>
                    <a:pt x="5821" y="3515"/>
                  </a:cubicBezTo>
                  <a:cubicBezTo>
                    <a:pt x="5958" y="3675"/>
                    <a:pt x="5958" y="3949"/>
                    <a:pt x="5889" y="4177"/>
                  </a:cubicBezTo>
                  <a:cubicBezTo>
                    <a:pt x="5798" y="4428"/>
                    <a:pt x="5661" y="4657"/>
                    <a:pt x="5615" y="4885"/>
                  </a:cubicBezTo>
                  <a:cubicBezTo>
                    <a:pt x="5866" y="4748"/>
                    <a:pt x="6483" y="4497"/>
                    <a:pt x="6460" y="4155"/>
                  </a:cubicBezTo>
                  <a:cubicBezTo>
                    <a:pt x="6437" y="3903"/>
                    <a:pt x="6140" y="3652"/>
                    <a:pt x="6323" y="3493"/>
                  </a:cubicBezTo>
                  <a:lnTo>
                    <a:pt x="6323" y="3493"/>
                  </a:lnTo>
                  <a:cubicBezTo>
                    <a:pt x="6665" y="3675"/>
                    <a:pt x="7053" y="3812"/>
                    <a:pt x="7441" y="3881"/>
                  </a:cubicBezTo>
                  <a:cubicBezTo>
                    <a:pt x="7396" y="3538"/>
                    <a:pt x="7236" y="3242"/>
                    <a:pt x="7008" y="2990"/>
                  </a:cubicBezTo>
                  <a:cubicBezTo>
                    <a:pt x="7373" y="2968"/>
                    <a:pt x="7738" y="2922"/>
                    <a:pt x="8080" y="2808"/>
                  </a:cubicBezTo>
                  <a:cubicBezTo>
                    <a:pt x="8012" y="2694"/>
                    <a:pt x="7966" y="2580"/>
                    <a:pt x="7898" y="2465"/>
                  </a:cubicBezTo>
                  <a:cubicBezTo>
                    <a:pt x="8103" y="2397"/>
                    <a:pt x="8331" y="2374"/>
                    <a:pt x="8537" y="2351"/>
                  </a:cubicBezTo>
                  <a:cubicBezTo>
                    <a:pt x="8354" y="2123"/>
                    <a:pt x="8080" y="1963"/>
                    <a:pt x="7784" y="1895"/>
                  </a:cubicBezTo>
                  <a:cubicBezTo>
                    <a:pt x="8012" y="1872"/>
                    <a:pt x="8240" y="1849"/>
                    <a:pt x="8400" y="1689"/>
                  </a:cubicBezTo>
                  <a:cubicBezTo>
                    <a:pt x="8582" y="1552"/>
                    <a:pt x="8628" y="1256"/>
                    <a:pt x="8446" y="1119"/>
                  </a:cubicBezTo>
                  <a:cubicBezTo>
                    <a:pt x="8391" y="1080"/>
                    <a:pt x="8328" y="1065"/>
                    <a:pt x="8262" y="1065"/>
                  </a:cubicBezTo>
                  <a:cubicBezTo>
                    <a:pt x="8137" y="1065"/>
                    <a:pt x="8003" y="1119"/>
                    <a:pt x="7898" y="1164"/>
                  </a:cubicBezTo>
                  <a:cubicBezTo>
                    <a:pt x="8058" y="891"/>
                    <a:pt x="8058" y="503"/>
                    <a:pt x="7875" y="229"/>
                  </a:cubicBezTo>
                  <a:cubicBezTo>
                    <a:pt x="7738" y="480"/>
                    <a:pt x="7601" y="754"/>
                    <a:pt x="7487" y="1005"/>
                  </a:cubicBezTo>
                  <a:cubicBezTo>
                    <a:pt x="7464" y="1050"/>
                    <a:pt x="7441" y="1096"/>
                    <a:pt x="7396" y="1119"/>
                  </a:cubicBezTo>
                  <a:cubicBezTo>
                    <a:pt x="7374" y="1130"/>
                    <a:pt x="7354" y="1134"/>
                    <a:pt x="7334" y="1134"/>
                  </a:cubicBezTo>
                  <a:cubicBezTo>
                    <a:pt x="7157" y="1134"/>
                    <a:pt x="7061" y="728"/>
                    <a:pt x="6854" y="728"/>
                  </a:cubicBezTo>
                  <a:cubicBezTo>
                    <a:pt x="6845" y="728"/>
                    <a:pt x="6835" y="729"/>
                    <a:pt x="6825" y="731"/>
                  </a:cubicBezTo>
                  <a:cubicBezTo>
                    <a:pt x="6665" y="1096"/>
                    <a:pt x="6323" y="1347"/>
                    <a:pt x="5935" y="1416"/>
                  </a:cubicBezTo>
                  <a:cubicBezTo>
                    <a:pt x="6163" y="1096"/>
                    <a:pt x="6254" y="662"/>
                    <a:pt x="6186" y="274"/>
                  </a:cubicBezTo>
                  <a:lnTo>
                    <a:pt x="6186" y="274"/>
                  </a:lnTo>
                  <a:cubicBezTo>
                    <a:pt x="5935" y="388"/>
                    <a:pt x="5729" y="571"/>
                    <a:pt x="5592" y="799"/>
                  </a:cubicBezTo>
                  <a:cubicBezTo>
                    <a:pt x="5478" y="503"/>
                    <a:pt x="5296" y="206"/>
                    <a:pt x="5045" y="0"/>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27"/>
            <p:cNvSpPr/>
            <p:nvPr/>
          </p:nvSpPr>
          <p:spPr>
            <a:xfrm>
              <a:off x="978800" y="3383800"/>
              <a:ext cx="109575" cy="132050"/>
            </a:xfrm>
            <a:custGeom>
              <a:rect b="b" l="l" r="r" t="t"/>
              <a:pathLst>
                <a:path extrusionOk="0" h="5282" w="4383">
                  <a:moveTo>
                    <a:pt x="1531" y="5227"/>
                  </a:moveTo>
                  <a:cubicBezTo>
                    <a:pt x="1530" y="5229"/>
                    <a:pt x="1530" y="5230"/>
                    <a:pt x="1530" y="5231"/>
                  </a:cubicBezTo>
                  <a:cubicBezTo>
                    <a:pt x="1530" y="5230"/>
                    <a:pt x="1530" y="5229"/>
                    <a:pt x="1531" y="5227"/>
                  </a:cubicBezTo>
                  <a:close/>
                  <a:moveTo>
                    <a:pt x="2915" y="1"/>
                  </a:moveTo>
                  <a:cubicBezTo>
                    <a:pt x="2100" y="1"/>
                    <a:pt x="1322" y="349"/>
                    <a:pt x="502" y="392"/>
                  </a:cubicBezTo>
                  <a:lnTo>
                    <a:pt x="1598" y="917"/>
                  </a:lnTo>
                  <a:cubicBezTo>
                    <a:pt x="1164" y="1237"/>
                    <a:pt x="639" y="1419"/>
                    <a:pt x="92" y="1465"/>
                  </a:cubicBezTo>
                  <a:cubicBezTo>
                    <a:pt x="244" y="1558"/>
                    <a:pt x="415" y="1595"/>
                    <a:pt x="593" y="1595"/>
                  </a:cubicBezTo>
                  <a:cubicBezTo>
                    <a:pt x="896" y="1595"/>
                    <a:pt x="1219" y="1489"/>
                    <a:pt x="1507" y="1374"/>
                  </a:cubicBezTo>
                  <a:lnTo>
                    <a:pt x="1507" y="1374"/>
                  </a:lnTo>
                  <a:cubicBezTo>
                    <a:pt x="1278" y="1648"/>
                    <a:pt x="936" y="1762"/>
                    <a:pt x="639" y="1922"/>
                  </a:cubicBezTo>
                  <a:cubicBezTo>
                    <a:pt x="320" y="2081"/>
                    <a:pt x="23" y="2332"/>
                    <a:pt x="0" y="2675"/>
                  </a:cubicBezTo>
                  <a:cubicBezTo>
                    <a:pt x="160" y="2515"/>
                    <a:pt x="365" y="2378"/>
                    <a:pt x="571" y="2310"/>
                  </a:cubicBezTo>
                  <a:lnTo>
                    <a:pt x="571" y="2310"/>
                  </a:lnTo>
                  <a:cubicBezTo>
                    <a:pt x="480" y="2447"/>
                    <a:pt x="388" y="2606"/>
                    <a:pt x="343" y="2789"/>
                  </a:cubicBezTo>
                  <a:cubicBezTo>
                    <a:pt x="665" y="2708"/>
                    <a:pt x="969" y="2486"/>
                    <a:pt x="1146" y="2200"/>
                  </a:cubicBezTo>
                  <a:lnTo>
                    <a:pt x="1146" y="2200"/>
                  </a:lnTo>
                  <a:cubicBezTo>
                    <a:pt x="1144" y="2271"/>
                    <a:pt x="1174" y="2356"/>
                    <a:pt x="1187" y="2424"/>
                  </a:cubicBezTo>
                  <a:cubicBezTo>
                    <a:pt x="1256" y="2721"/>
                    <a:pt x="982" y="2949"/>
                    <a:pt x="753" y="3109"/>
                  </a:cubicBezTo>
                  <a:cubicBezTo>
                    <a:pt x="525" y="3291"/>
                    <a:pt x="251" y="3497"/>
                    <a:pt x="274" y="3793"/>
                  </a:cubicBezTo>
                  <a:cubicBezTo>
                    <a:pt x="753" y="3565"/>
                    <a:pt x="1210" y="3223"/>
                    <a:pt x="1552" y="2812"/>
                  </a:cubicBezTo>
                  <a:lnTo>
                    <a:pt x="1552" y="2812"/>
                  </a:lnTo>
                  <a:cubicBezTo>
                    <a:pt x="1438" y="2972"/>
                    <a:pt x="1301" y="3131"/>
                    <a:pt x="1187" y="3291"/>
                  </a:cubicBezTo>
                  <a:cubicBezTo>
                    <a:pt x="1031" y="3470"/>
                    <a:pt x="439" y="4846"/>
                    <a:pt x="1093" y="4846"/>
                  </a:cubicBezTo>
                  <a:cubicBezTo>
                    <a:pt x="1108" y="4846"/>
                    <a:pt x="1125" y="4845"/>
                    <a:pt x="1142" y="4843"/>
                  </a:cubicBezTo>
                  <a:cubicBezTo>
                    <a:pt x="1507" y="4820"/>
                    <a:pt x="1301" y="4136"/>
                    <a:pt x="1598" y="3953"/>
                  </a:cubicBezTo>
                  <a:lnTo>
                    <a:pt x="1598" y="3953"/>
                  </a:lnTo>
                  <a:cubicBezTo>
                    <a:pt x="1666" y="4363"/>
                    <a:pt x="1644" y="4818"/>
                    <a:pt x="1531" y="5227"/>
                  </a:cubicBezTo>
                  <a:lnTo>
                    <a:pt x="1531" y="5227"/>
                  </a:lnTo>
                  <a:cubicBezTo>
                    <a:pt x="1601" y="4979"/>
                    <a:pt x="1850" y="4819"/>
                    <a:pt x="1940" y="4592"/>
                  </a:cubicBezTo>
                  <a:cubicBezTo>
                    <a:pt x="2009" y="4341"/>
                    <a:pt x="2009" y="4067"/>
                    <a:pt x="2009" y="3839"/>
                  </a:cubicBezTo>
                  <a:cubicBezTo>
                    <a:pt x="2191" y="4067"/>
                    <a:pt x="2191" y="4410"/>
                    <a:pt x="2260" y="4683"/>
                  </a:cubicBezTo>
                  <a:cubicBezTo>
                    <a:pt x="2346" y="4962"/>
                    <a:pt x="2532" y="5281"/>
                    <a:pt x="2800" y="5281"/>
                  </a:cubicBezTo>
                  <a:cubicBezTo>
                    <a:pt x="2818" y="5281"/>
                    <a:pt x="2835" y="5280"/>
                    <a:pt x="2853" y="5277"/>
                  </a:cubicBezTo>
                  <a:cubicBezTo>
                    <a:pt x="2625" y="4866"/>
                    <a:pt x="2488" y="4387"/>
                    <a:pt x="2488" y="3907"/>
                  </a:cubicBezTo>
                  <a:lnTo>
                    <a:pt x="2488" y="3907"/>
                  </a:lnTo>
                  <a:cubicBezTo>
                    <a:pt x="2534" y="4159"/>
                    <a:pt x="2739" y="4387"/>
                    <a:pt x="3013" y="4432"/>
                  </a:cubicBezTo>
                  <a:cubicBezTo>
                    <a:pt x="2968" y="4273"/>
                    <a:pt x="2899" y="4136"/>
                    <a:pt x="2831" y="3999"/>
                  </a:cubicBezTo>
                  <a:lnTo>
                    <a:pt x="2831" y="3999"/>
                  </a:lnTo>
                  <a:cubicBezTo>
                    <a:pt x="2994" y="4137"/>
                    <a:pt x="3212" y="4206"/>
                    <a:pt x="3433" y="4206"/>
                  </a:cubicBezTo>
                  <a:cubicBezTo>
                    <a:pt x="3613" y="4206"/>
                    <a:pt x="3795" y="4160"/>
                    <a:pt x="3949" y="4067"/>
                  </a:cubicBezTo>
                  <a:cubicBezTo>
                    <a:pt x="3744" y="3907"/>
                    <a:pt x="3515" y="3748"/>
                    <a:pt x="3333" y="3542"/>
                  </a:cubicBezTo>
                  <a:cubicBezTo>
                    <a:pt x="3173" y="3337"/>
                    <a:pt x="3036" y="3063"/>
                    <a:pt x="3059" y="2789"/>
                  </a:cubicBezTo>
                  <a:lnTo>
                    <a:pt x="3059" y="2789"/>
                  </a:lnTo>
                  <a:cubicBezTo>
                    <a:pt x="3150" y="3086"/>
                    <a:pt x="3424" y="3291"/>
                    <a:pt x="3721" y="3291"/>
                  </a:cubicBezTo>
                  <a:cubicBezTo>
                    <a:pt x="3264" y="3063"/>
                    <a:pt x="3036" y="2447"/>
                    <a:pt x="3219" y="1967"/>
                  </a:cubicBezTo>
                  <a:lnTo>
                    <a:pt x="3219" y="1967"/>
                  </a:lnTo>
                  <a:cubicBezTo>
                    <a:pt x="3287" y="2287"/>
                    <a:pt x="3561" y="2538"/>
                    <a:pt x="3881" y="2606"/>
                  </a:cubicBezTo>
                  <a:lnTo>
                    <a:pt x="3629" y="1922"/>
                  </a:lnTo>
                  <a:lnTo>
                    <a:pt x="3629" y="1922"/>
                  </a:lnTo>
                  <a:cubicBezTo>
                    <a:pt x="3812" y="2127"/>
                    <a:pt x="4040" y="2310"/>
                    <a:pt x="4291" y="2447"/>
                  </a:cubicBezTo>
                  <a:cubicBezTo>
                    <a:pt x="4337" y="2264"/>
                    <a:pt x="4200" y="2059"/>
                    <a:pt x="4109" y="1899"/>
                  </a:cubicBezTo>
                  <a:cubicBezTo>
                    <a:pt x="3721" y="1077"/>
                    <a:pt x="4383" y="73"/>
                    <a:pt x="3059" y="4"/>
                  </a:cubicBezTo>
                  <a:cubicBezTo>
                    <a:pt x="3011" y="2"/>
                    <a:pt x="2963" y="1"/>
                    <a:pt x="2915" y="1"/>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27"/>
            <p:cNvSpPr/>
            <p:nvPr/>
          </p:nvSpPr>
          <p:spPr>
            <a:xfrm>
              <a:off x="874950" y="3357925"/>
              <a:ext cx="139550" cy="126425"/>
            </a:xfrm>
            <a:custGeom>
              <a:rect b="b" l="l" r="r" t="t"/>
              <a:pathLst>
                <a:path extrusionOk="0" h="5057" w="5582">
                  <a:moveTo>
                    <a:pt x="959" y="674"/>
                  </a:moveTo>
                  <a:cubicBezTo>
                    <a:pt x="974" y="690"/>
                    <a:pt x="989" y="705"/>
                    <a:pt x="1004" y="720"/>
                  </a:cubicBezTo>
                  <a:lnTo>
                    <a:pt x="1004" y="720"/>
                  </a:lnTo>
                  <a:cubicBezTo>
                    <a:pt x="989" y="705"/>
                    <a:pt x="974" y="689"/>
                    <a:pt x="959" y="674"/>
                  </a:cubicBezTo>
                  <a:close/>
                  <a:moveTo>
                    <a:pt x="4486" y="1"/>
                  </a:moveTo>
                  <a:cubicBezTo>
                    <a:pt x="3922" y="1"/>
                    <a:pt x="3185" y="194"/>
                    <a:pt x="2536" y="194"/>
                  </a:cubicBezTo>
                  <a:cubicBezTo>
                    <a:pt x="2280" y="194"/>
                    <a:pt x="2038" y="164"/>
                    <a:pt x="1826" y="81"/>
                  </a:cubicBezTo>
                  <a:lnTo>
                    <a:pt x="1826" y="81"/>
                  </a:lnTo>
                  <a:cubicBezTo>
                    <a:pt x="2283" y="263"/>
                    <a:pt x="2922" y="423"/>
                    <a:pt x="3287" y="743"/>
                  </a:cubicBezTo>
                  <a:cubicBezTo>
                    <a:pt x="2899" y="961"/>
                    <a:pt x="2454" y="1121"/>
                    <a:pt x="2022" y="1121"/>
                  </a:cubicBezTo>
                  <a:cubicBezTo>
                    <a:pt x="1659" y="1121"/>
                    <a:pt x="1305" y="1007"/>
                    <a:pt x="1004" y="720"/>
                  </a:cubicBezTo>
                  <a:lnTo>
                    <a:pt x="1004" y="720"/>
                  </a:lnTo>
                  <a:cubicBezTo>
                    <a:pt x="1240" y="953"/>
                    <a:pt x="1476" y="1169"/>
                    <a:pt x="1712" y="1405"/>
                  </a:cubicBezTo>
                  <a:cubicBezTo>
                    <a:pt x="1370" y="1248"/>
                    <a:pt x="974" y="1100"/>
                    <a:pt x="609" y="1100"/>
                  </a:cubicBezTo>
                  <a:cubicBezTo>
                    <a:pt x="389" y="1100"/>
                    <a:pt x="180" y="1153"/>
                    <a:pt x="0" y="1290"/>
                  </a:cubicBezTo>
                  <a:cubicBezTo>
                    <a:pt x="548" y="1313"/>
                    <a:pt x="1096" y="1473"/>
                    <a:pt x="1598" y="1701"/>
                  </a:cubicBezTo>
                  <a:cubicBezTo>
                    <a:pt x="1415" y="1724"/>
                    <a:pt x="1255" y="1747"/>
                    <a:pt x="1073" y="1747"/>
                  </a:cubicBezTo>
                  <a:cubicBezTo>
                    <a:pt x="1278" y="1793"/>
                    <a:pt x="1484" y="1884"/>
                    <a:pt x="1643" y="2021"/>
                  </a:cubicBezTo>
                  <a:cubicBezTo>
                    <a:pt x="1164" y="2249"/>
                    <a:pt x="662" y="2386"/>
                    <a:pt x="160" y="2432"/>
                  </a:cubicBezTo>
                  <a:cubicBezTo>
                    <a:pt x="381" y="2517"/>
                    <a:pt x="617" y="2557"/>
                    <a:pt x="855" y="2557"/>
                  </a:cubicBezTo>
                  <a:cubicBezTo>
                    <a:pt x="1258" y="2557"/>
                    <a:pt x="1665" y="2441"/>
                    <a:pt x="2009" y="2226"/>
                  </a:cubicBezTo>
                  <a:lnTo>
                    <a:pt x="2009" y="2226"/>
                  </a:lnTo>
                  <a:cubicBezTo>
                    <a:pt x="1895" y="2500"/>
                    <a:pt x="1575" y="2660"/>
                    <a:pt x="1324" y="2820"/>
                  </a:cubicBezTo>
                  <a:cubicBezTo>
                    <a:pt x="1096" y="3002"/>
                    <a:pt x="867" y="3322"/>
                    <a:pt x="1027" y="3596"/>
                  </a:cubicBezTo>
                  <a:cubicBezTo>
                    <a:pt x="1210" y="3367"/>
                    <a:pt x="1438" y="3162"/>
                    <a:pt x="1666" y="3002"/>
                  </a:cubicBezTo>
                  <a:lnTo>
                    <a:pt x="1666" y="3002"/>
                  </a:lnTo>
                  <a:cubicBezTo>
                    <a:pt x="1552" y="3253"/>
                    <a:pt x="1484" y="3550"/>
                    <a:pt x="1484" y="3824"/>
                  </a:cubicBezTo>
                  <a:cubicBezTo>
                    <a:pt x="1758" y="3550"/>
                    <a:pt x="2031" y="3299"/>
                    <a:pt x="2305" y="3048"/>
                  </a:cubicBezTo>
                  <a:lnTo>
                    <a:pt x="2305" y="3048"/>
                  </a:lnTo>
                  <a:cubicBezTo>
                    <a:pt x="2397" y="3390"/>
                    <a:pt x="2031" y="3687"/>
                    <a:pt x="1849" y="3984"/>
                  </a:cubicBezTo>
                  <a:cubicBezTo>
                    <a:pt x="1666" y="4303"/>
                    <a:pt x="1689" y="4737"/>
                    <a:pt x="1917" y="5057"/>
                  </a:cubicBezTo>
                  <a:cubicBezTo>
                    <a:pt x="2100" y="4600"/>
                    <a:pt x="2374" y="4166"/>
                    <a:pt x="2693" y="3801"/>
                  </a:cubicBezTo>
                  <a:lnTo>
                    <a:pt x="2693" y="3801"/>
                  </a:lnTo>
                  <a:cubicBezTo>
                    <a:pt x="2625" y="4029"/>
                    <a:pt x="2671" y="4303"/>
                    <a:pt x="2830" y="4486"/>
                  </a:cubicBezTo>
                  <a:cubicBezTo>
                    <a:pt x="2945" y="4258"/>
                    <a:pt x="3059" y="4029"/>
                    <a:pt x="3173" y="3801"/>
                  </a:cubicBezTo>
                  <a:cubicBezTo>
                    <a:pt x="3218" y="4029"/>
                    <a:pt x="3310" y="4280"/>
                    <a:pt x="3447" y="4463"/>
                  </a:cubicBezTo>
                  <a:cubicBezTo>
                    <a:pt x="3515" y="3824"/>
                    <a:pt x="3652" y="3162"/>
                    <a:pt x="3835" y="2546"/>
                  </a:cubicBezTo>
                  <a:lnTo>
                    <a:pt x="3835" y="2546"/>
                  </a:lnTo>
                  <a:cubicBezTo>
                    <a:pt x="3812" y="2843"/>
                    <a:pt x="3835" y="3162"/>
                    <a:pt x="3949" y="3459"/>
                  </a:cubicBezTo>
                  <a:cubicBezTo>
                    <a:pt x="4040" y="3162"/>
                    <a:pt x="4154" y="2843"/>
                    <a:pt x="4268" y="2546"/>
                  </a:cubicBezTo>
                  <a:lnTo>
                    <a:pt x="4428" y="3071"/>
                  </a:lnTo>
                  <a:cubicBezTo>
                    <a:pt x="4474" y="2683"/>
                    <a:pt x="4565" y="2318"/>
                    <a:pt x="4565" y="1929"/>
                  </a:cubicBezTo>
                  <a:cubicBezTo>
                    <a:pt x="4650" y="1986"/>
                    <a:pt x="4769" y="2025"/>
                    <a:pt x="4881" y="2025"/>
                  </a:cubicBezTo>
                  <a:cubicBezTo>
                    <a:pt x="4949" y="2025"/>
                    <a:pt x="5015" y="2010"/>
                    <a:pt x="5067" y="1975"/>
                  </a:cubicBezTo>
                  <a:cubicBezTo>
                    <a:pt x="5204" y="1861"/>
                    <a:pt x="5296" y="1656"/>
                    <a:pt x="5318" y="1473"/>
                  </a:cubicBezTo>
                  <a:cubicBezTo>
                    <a:pt x="5581" y="274"/>
                    <a:pt x="5156" y="1"/>
                    <a:pt x="4486" y="1"/>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27"/>
            <p:cNvSpPr/>
            <p:nvPr/>
          </p:nvSpPr>
          <p:spPr>
            <a:xfrm>
              <a:off x="990775" y="3326500"/>
              <a:ext cx="114150" cy="99075"/>
            </a:xfrm>
            <a:custGeom>
              <a:rect b="b" l="l" r="r" t="t"/>
              <a:pathLst>
                <a:path extrusionOk="0" h="3963" w="4566">
                  <a:moveTo>
                    <a:pt x="1100" y="0"/>
                  </a:moveTo>
                  <a:cubicBezTo>
                    <a:pt x="1009" y="0"/>
                    <a:pt x="944" y="32"/>
                    <a:pt x="914" y="105"/>
                  </a:cubicBezTo>
                  <a:cubicBezTo>
                    <a:pt x="822" y="311"/>
                    <a:pt x="1028" y="493"/>
                    <a:pt x="1210" y="607"/>
                  </a:cubicBezTo>
                  <a:cubicBezTo>
                    <a:pt x="1393" y="744"/>
                    <a:pt x="1576" y="950"/>
                    <a:pt x="1461" y="1132"/>
                  </a:cubicBezTo>
                  <a:cubicBezTo>
                    <a:pt x="1406" y="1212"/>
                    <a:pt x="1325" y="1237"/>
                    <a:pt x="1232" y="1237"/>
                  </a:cubicBezTo>
                  <a:cubicBezTo>
                    <a:pt x="1065" y="1237"/>
                    <a:pt x="858" y="1155"/>
                    <a:pt x="693" y="1155"/>
                  </a:cubicBezTo>
                  <a:cubicBezTo>
                    <a:pt x="607" y="1155"/>
                    <a:pt x="532" y="1177"/>
                    <a:pt x="480" y="1246"/>
                  </a:cubicBezTo>
                  <a:cubicBezTo>
                    <a:pt x="777" y="1406"/>
                    <a:pt x="1119" y="1520"/>
                    <a:pt x="1484" y="1543"/>
                  </a:cubicBezTo>
                  <a:cubicBezTo>
                    <a:pt x="936" y="1589"/>
                    <a:pt x="343" y="1657"/>
                    <a:pt x="1" y="2068"/>
                  </a:cubicBezTo>
                  <a:cubicBezTo>
                    <a:pt x="54" y="2101"/>
                    <a:pt x="111" y="2115"/>
                    <a:pt x="170" y="2115"/>
                  </a:cubicBezTo>
                  <a:cubicBezTo>
                    <a:pt x="313" y="2115"/>
                    <a:pt x="465" y="2035"/>
                    <a:pt x="594" y="1954"/>
                  </a:cubicBezTo>
                  <a:cubicBezTo>
                    <a:pt x="704" y="1899"/>
                    <a:pt x="839" y="1844"/>
                    <a:pt x="959" y="1844"/>
                  </a:cubicBezTo>
                  <a:cubicBezTo>
                    <a:pt x="1038" y="1844"/>
                    <a:pt x="1110" y="1868"/>
                    <a:pt x="1165" y="1931"/>
                  </a:cubicBezTo>
                  <a:cubicBezTo>
                    <a:pt x="936" y="2091"/>
                    <a:pt x="708" y="2319"/>
                    <a:pt x="548" y="2570"/>
                  </a:cubicBezTo>
                  <a:cubicBezTo>
                    <a:pt x="461" y="2702"/>
                    <a:pt x="457" y="2960"/>
                    <a:pt x="599" y="2960"/>
                  </a:cubicBezTo>
                  <a:cubicBezTo>
                    <a:pt x="604" y="2960"/>
                    <a:pt x="611" y="2959"/>
                    <a:pt x="617" y="2958"/>
                  </a:cubicBezTo>
                  <a:cubicBezTo>
                    <a:pt x="663" y="2958"/>
                    <a:pt x="708" y="2935"/>
                    <a:pt x="754" y="2890"/>
                  </a:cubicBezTo>
                  <a:cubicBezTo>
                    <a:pt x="1142" y="2570"/>
                    <a:pt x="1507" y="2251"/>
                    <a:pt x="1895" y="1908"/>
                  </a:cubicBezTo>
                  <a:lnTo>
                    <a:pt x="1895" y="1908"/>
                  </a:lnTo>
                  <a:cubicBezTo>
                    <a:pt x="1735" y="2410"/>
                    <a:pt x="1370" y="2821"/>
                    <a:pt x="914" y="3004"/>
                  </a:cubicBezTo>
                  <a:cubicBezTo>
                    <a:pt x="1598" y="2776"/>
                    <a:pt x="2192" y="2342"/>
                    <a:pt x="2625" y="1771"/>
                  </a:cubicBezTo>
                  <a:lnTo>
                    <a:pt x="2625" y="1771"/>
                  </a:lnTo>
                  <a:cubicBezTo>
                    <a:pt x="2557" y="2137"/>
                    <a:pt x="2329" y="2479"/>
                    <a:pt x="2032" y="2707"/>
                  </a:cubicBezTo>
                  <a:cubicBezTo>
                    <a:pt x="2283" y="2525"/>
                    <a:pt x="2557" y="2342"/>
                    <a:pt x="2831" y="2205"/>
                  </a:cubicBezTo>
                  <a:lnTo>
                    <a:pt x="2831" y="2205"/>
                  </a:lnTo>
                  <a:cubicBezTo>
                    <a:pt x="2808" y="2753"/>
                    <a:pt x="2306" y="3164"/>
                    <a:pt x="2237" y="3689"/>
                  </a:cubicBezTo>
                  <a:cubicBezTo>
                    <a:pt x="2219" y="3802"/>
                    <a:pt x="2294" y="3962"/>
                    <a:pt x="2385" y="3962"/>
                  </a:cubicBezTo>
                  <a:cubicBezTo>
                    <a:pt x="2404" y="3962"/>
                    <a:pt x="2423" y="3955"/>
                    <a:pt x="2443" y="3940"/>
                  </a:cubicBezTo>
                  <a:cubicBezTo>
                    <a:pt x="2466" y="3917"/>
                    <a:pt x="2466" y="3871"/>
                    <a:pt x="2489" y="3848"/>
                  </a:cubicBezTo>
                  <a:cubicBezTo>
                    <a:pt x="2625" y="3415"/>
                    <a:pt x="2785" y="3004"/>
                    <a:pt x="2922" y="2570"/>
                  </a:cubicBezTo>
                  <a:cubicBezTo>
                    <a:pt x="3014" y="2844"/>
                    <a:pt x="3105" y="3164"/>
                    <a:pt x="3265" y="3369"/>
                  </a:cubicBezTo>
                  <a:cubicBezTo>
                    <a:pt x="3515" y="3164"/>
                    <a:pt x="3561" y="2710"/>
                    <a:pt x="3380" y="2413"/>
                  </a:cubicBezTo>
                  <a:lnTo>
                    <a:pt x="3380" y="2413"/>
                  </a:lnTo>
                  <a:cubicBezTo>
                    <a:pt x="3632" y="2822"/>
                    <a:pt x="4087" y="3118"/>
                    <a:pt x="4566" y="3141"/>
                  </a:cubicBezTo>
                  <a:cubicBezTo>
                    <a:pt x="4543" y="2707"/>
                    <a:pt x="4292" y="2296"/>
                    <a:pt x="3927" y="2045"/>
                  </a:cubicBezTo>
                  <a:lnTo>
                    <a:pt x="3927" y="2045"/>
                  </a:lnTo>
                  <a:cubicBezTo>
                    <a:pt x="4086" y="2068"/>
                    <a:pt x="4246" y="2114"/>
                    <a:pt x="4383" y="2137"/>
                  </a:cubicBezTo>
                  <a:cubicBezTo>
                    <a:pt x="4178" y="2022"/>
                    <a:pt x="3972" y="1908"/>
                    <a:pt x="3767" y="1817"/>
                  </a:cubicBezTo>
                  <a:lnTo>
                    <a:pt x="3767" y="1817"/>
                  </a:lnTo>
                  <a:cubicBezTo>
                    <a:pt x="3835" y="1840"/>
                    <a:pt x="3909" y="1851"/>
                    <a:pt x="3984" y="1851"/>
                  </a:cubicBezTo>
                  <a:cubicBezTo>
                    <a:pt x="4058" y="1851"/>
                    <a:pt x="4132" y="1840"/>
                    <a:pt x="4200" y="1817"/>
                  </a:cubicBezTo>
                  <a:lnTo>
                    <a:pt x="3675" y="1497"/>
                  </a:lnTo>
                  <a:cubicBezTo>
                    <a:pt x="3904" y="1452"/>
                    <a:pt x="4086" y="1224"/>
                    <a:pt x="4063" y="995"/>
                  </a:cubicBezTo>
                  <a:lnTo>
                    <a:pt x="4063" y="995"/>
                  </a:lnTo>
                  <a:cubicBezTo>
                    <a:pt x="3927" y="1064"/>
                    <a:pt x="3790" y="1132"/>
                    <a:pt x="3675" y="1224"/>
                  </a:cubicBezTo>
                  <a:cubicBezTo>
                    <a:pt x="3767" y="927"/>
                    <a:pt x="3835" y="607"/>
                    <a:pt x="3881" y="288"/>
                  </a:cubicBezTo>
                  <a:lnTo>
                    <a:pt x="3881" y="288"/>
                  </a:lnTo>
                  <a:cubicBezTo>
                    <a:pt x="3630" y="447"/>
                    <a:pt x="3470" y="699"/>
                    <a:pt x="3424" y="995"/>
                  </a:cubicBezTo>
                  <a:cubicBezTo>
                    <a:pt x="3265" y="858"/>
                    <a:pt x="3150" y="676"/>
                    <a:pt x="3082" y="493"/>
                  </a:cubicBezTo>
                  <a:lnTo>
                    <a:pt x="3082" y="493"/>
                  </a:lnTo>
                  <a:cubicBezTo>
                    <a:pt x="3105" y="721"/>
                    <a:pt x="3128" y="950"/>
                    <a:pt x="3150" y="1201"/>
                  </a:cubicBezTo>
                  <a:cubicBezTo>
                    <a:pt x="3033" y="1084"/>
                    <a:pt x="1634" y="0"/>
                    <a:pt x="1100"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27"/>
            <p:cNvSpPr/>
            <p:nvPr/>
          </p:nvSpPr>
          <p:spPr>
            <a:xfrm>
              <a:off x="896625" y="3209850"/>
              <a:ext cx="121000" cy="143650"/>
            </a:xfrm>
            <a:custGeom>
              <a:rect b="b" l="l" r="r" t="t"/>
              <a:pathLst>
                <a:path extrusionOk="0" h="5746" w="4840">
                  <a:moveTo>
                    <a:pt x="3150" y="1"/>
                  </a:moveTo>
                  <a:lnTo>
                    <a:pt x="3150" y="1"/>
                  </a:lnTo>
                  <a:cubicBezTo>
                    <a:pt x="3125" y="56"/>
                    <a:pt x="3114" y="112"/>
                    <a:pt x="3115" y="168"/>
                  </a:cubicBezTo>
                  <a:lnTo>
                    <a:pt x="3115" y="168"/>
                  </a:lnTo>
                  <a:cubicBezTo>
                    <a:pt x="3126" y="112"/>
                    <a:pt x="3137" y="56"/>
                    <a:pt x="3150" y="1"/>
                  </a:cubicBezTo>
                  <a:close/>
                  <a:moveTo>
                    <a:pt x="3115" y="168"/>
                  </a:moveTo>
                  <a:cubicBezTo>
                    <a:pt x="3015" y="710"/>
                    <a:pt x="3028" y="1266"/>
                    <a:pt x="3173" y="1804"/>
                  </a:cubicBezTo>
                  <a:cubicBezTo>
                    <a:pt x="2831" y="1712"/>
                    <a:pt x="2717" y="1302"/>
                    <a:pt x="2602" y="959"/>
                  </a:cubicBezTo>
                  <a:cubicBezTo>
                    <a:pt x="2497" y="665"/>
                    <a:pt x="2276" y="312"/>
                    <a:pt x="1974" y="312"/>
                  </a:cubicBezTo>
                  <a:cubicBezTo>
                    <a:pt x="1948" y="312"/>
                    <a:pt x="1922" y="315"/>
                    <a:pt x="1895" y="320"/>
                  </a:cubicBezTo>
                  <a:cubicBezTo>
                    <a:pt x="2260" y="594"/>
                    <a:pt x="2511" y="1028"/>
                    <a:pt x="2602" y="1484"/>
                  </a:cubicBezTo>
                  <a:cubicBezTo>
                    <a:pt x="2397" y="1302"/>
                    <a:pt x="2214" y="1142"/>
                    <a:pt x="2009" y="982"/>
                  </a:cubicBezTo>
                  <a:lnTo>
                    <a:pt x="2009" y="982"/>
                  </a:lnTo>
                  <a:cubicBezTo>
                    <a:pt x="2009" y="1188"/>
                    <a:pt x="2169" y="1370"/>
                    <a:pt x="2214" y="1576"/>
                  </a:cubicBezTo>
                  <a:cubicBezTo>
                    <a:pt x="2280" y="1773"/>
                    <a:pt x="2177" y="2056"/>
                    <a:pt x="1965" y="2056"/>
                  </a:cubicBezTo>
                  <a:cubicBezTo>
                    <a:pt x="1957" y="2056"/>
                    <a:pt x="1949" y="2056"/>
                    <a:pt x="1941" y="2055"/>
                  </a:cubicBezTo>
                  <a:cubicBezTo>
                    <a:pt x="1849" y="2032"/>
                    <a:pt x="1781" y="1964"/>
                    <a:pt x="1712" y="1872"/>
                  </a:cubicBezTo>
                  <a:cubicBezTo>
                    <a:pt x="1393" y="1461"/>
                    <a:pt x="1187" y="982"/>
                    <a:pt x="1096" y="480"/>
                  </a:cubicBezTo>
                  <a:lnTo>
                    <a:pt x="1096" y="480"/>
                  </a:lnTo>
                  <a:cubicBezTo>
                    <a:pt x="1005" y="1119"/>
                    <a:pt x="1119" y="1804"/>
                    <a:pt x="1438" y="2374"/>
                  </a:cubicBezTo>
                  <a:cubicBezTo>
                    <a:pt x="1119" y="2078"/>
                    <a:pt x="799" y="1781"/>
                    <a:pt x="457" y="1484"/>
                  </a:cubicBezTo>
                  <a:lnTo>
                    <a:pt x="457" y="1484"/>
                  </a:lnTo>
                  <a:cubicBezTo>
                    <a:pt x="708" y="1849"/>
                    <a:pt x="982" y="2215"/>
                    <a:pt x="1233" y="2580"/>
                  </a:cubicBezTo>
                  <a:cubicBezTo>
                    <a:pt x="1093" y="2533"/>
                    <a:pt x="946" y="2511"/>
                    <a:pt x="799" y="2511"/>
                  </a:cubicBezTo>
                  <a:cubicBezTo>
                    <a:pt x="512" y="2511"/>
                    <a:pt x="226" y="2597"/>
                    <a:pt x="0" y="2762"/>
                  </a:cubicBezTo>
                  <a:cubicBezTo>
                    <a:pt x="503" y="2877"/>
                    <a:pt x="1028" y="2968"/>
                    <a:pt x="1530" y="3036"/>
                  </a:cubicBezTo>
                  <a:cubicBezTo>
                    <a:pt x="1164" y="3082"/>
                    <a:pt x="776" y="3242"/>
                    <a:pt x="480" y="3470"/>
                  </a:cubicBezTo>
                  <a:cubicBezTo>
                    <a:pt x="776" y="3539"/>
                    <a:pt x="1096" y="3561"/>
                    <a:pt x="1416" y="3561"/>
                  </a:cubicBezTo>
                  <a:cubicBezTo>
                    <a:pt x="1119" y="3653"/>
                    <a:pt x="845" y="3858"/>
                    <a:pt x="708" y="4132"/>
                  </a:cubicBezTo>
                  <a:cubicBezTo>
                    <a:pt x="1164" y="4178"/>
                    <a:pt x="1644" y="4246"/>
                    <a:pt x="2100" y="4383"/>
                  </a:cubicBezTo>
                  <a:cubicBezTo>
                    <a:pt x="1826" y="4543"/>
                    <a:pt x="1621" y="4817"/>
                    <a:pt x="1530" y="5091"/>
                  </a:cubicBezTo>
                  <a:cubicBezTo>
                    <a:pt x="1572" y="5109"/>
                    <a:pt x="1616" y="5117"/>
                    <a:pt x="1661" y="5117"/>
                  </a:cubicBezTo>
                  <a:cubicBezTo>
                    <a:pt x="1811" y="5117"/>
                    <a:pt x="1973" y="5038"/>
                    <a:pt x="2119" y="5038"/>
                  </a:cubicBezTo>
                  <a:cubicBezTo>
                    <a:pt x="2144" y="5038"/>
                    <a:pt x="2168" y="5040"/>
                    <a:pt x="2192" y="5045"/>
                  </a:cubicBezTo>
                  <a:cubicBezTo>
                    <a:pt x="2374" y="5091"/>
                    <a:pt x="2466" y="5273"/>
                    <a:pt x="2602" y="5410"/>
                  </a:cubicBezTo>
                  <a:cubicBezTo>
                    <a:pt x="2694" y="5519"/>
                    <a:pt x="2817" y="5594"/>
                    <a:pt x="2951" y="5635"/>
                  </a:cubicBezTo>
                  <a:lnTo>
                    <a:pt x="2951" y="5635"/>
                  </a:lnTo>
                  <a:cubicBezTo>
                    <a:pt x="2956" y="5644"/>
                    <a:pt x="2962" y="5653"/>
                    <a:pt x="2968" y="5661"/>
                  </a:cubicBezTo>
                  <a:cubicBezTo>
                    <a:pt x="3205" y="5703"/>
                    <a:pt x="3451" y="5745"/>
                    <a:pt x="3691" y="5745"/>
                  </a:cubicBezTo>
                  <a:cubicBezTo>
                    <a:pt x="3842" y="5745"/>
                    <a:pt x="3990" y="5728"/>
                    <a:pt x="4132" y="5684"/>
                  </a:cubicBezTo>
                  <a:cubicBezTo>
                    <a:pt x="4520" y="5547"/>
                    <a:pt x="4839" y="5136"/>
                    <a:pt x="4702" y="4748"/>
                  </a:cubicBezTo>
                  <a:cubicBezTo>
                    <a:pt x="4657" y="4566"/>
                    <a:pt x="4474" y="4406"/>
                    <a:pt x="4269" y="4360"/>
                  </a:cubicBezTo>
                  <a:cubicBezTo>
                    <a:pt x="4223" y="3424"/>
                    <a:pt x="4269" y="2352"/>
                    <a:pt x="4702" y="1507"/>
                  </a:cubicBezTo>
                  <a:lnTo>
                    <a:pt x="4702" y="1507"/>
                  </a:lnTo>
                  <a:cubicBezTo>
                    <a:pt x="4411" y="1888"/>
                    <a:pt x="4164" y="2313"/>
                    <a:pt x="4004" y="2760"/>
                  </a:cubicBezTo>
                  <a:lnTo>
                    <a:pt x="4004" y="2760"/>
                  </a:lnTo>
                  <a:cubicBezTo>
                    <a:pt x="4004" y="2624"/>
                    <a:pt x="4009" y="2488"/>
                    <a:pt x="4018" y="2352"/>
                  </a:cubicBezTo>
                  <a:lnTo>
                    <a:pt x="4018" y="2352"/>
                  </a:lnTo>
                  <a:cubicBezTo>
                    <a:pt x="4002" y="2382"/>
                    <a:pt x="3986" y="2412"/>
                    <a:pt x="3968" y="2441"/>
                  </a:cubicBezTo>
                  <a:lnTo>
                    <a:pt x="3968" y="2441"/>
                  </a:lnTo>
                  <a:cubicBezTo>
                    <a:pt x="3916" y="1891"/>
                    <a:pt x="3814" y="1344"/>
                    <a:pt x="3493" y="891"/>
                  </a:cubicBezTo>
                  <a:cubicBezTo>
                    <a:pt x="3344" y="668"/>
                    <a:pt x="3120" y="415"/>
                    <a:pt x="3115" y="168"/>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27"/>
            <p:cNvSpPr/>
            <p:nvPr/>
          </p:nvSpPr>
          <p:spPr>
            <a:xfrm>
              <a:off x="1095775" y="3194450"/>
              <a:ext cx="103300" cy="84475"/>
            </a:xfrm>
            <a:custGeom>
              <a:rect b="b" l="l" r="r" t="t"/>
              <a:pathLst>
                <a:path extrusionOk="0" h="3379" w="4132">
                  <a:moveTo>
                    <a:pt x="1941" y="0"/>
                  </a:moveTo>
                  <a:cubicBezTo>
                    <a:pt x="1986" y="297"/>
                    <a:pt x="2146" y="594"/>
                    <a:pt x="2397" y="776"/>
                  </a:cubicBezTo>
                  <a:cubicBezTo>
                    <a:pt x="2388" y="777"/>
                    <a:pt x="2380" y="777"/>
                    <a:pt x="2371" y="777"/>
                  </a:cubicBezTo>
                  <a:cubicBezTo>
                    <a:pt x="1846" y="777"/>
                    <a:pt x="1444" y="161"/>
                    <a:pt x="956" y="161"/>
                  </a:cubicBezTo>
                  <a:cubicBezTo>
                    <a:pt x="905" y="161"/>
                    <a:pt x="853" y="168"/>
                    <a:pt x="799" y="183"/>
                  </a:cubicBezTo>
                  <a:cubicBezTo>
                    <a:pt x="1096" y="434"/>
                    <a:pt x="1347" y="731"/>
                    <a:pt x="1553" y="1050"/>
                  </a:cubicBezTo>
                  <a:cubicBezTo>
                    <a:pt x="1497" y="1082"/>
                    <a:pt x="1437" y="1094"/>
                    <a:pt x="1373" y="1094"/>
                  </a:cubicBezTo>
                  <a:cubicBezTo>
                    <a:pt x="1197" y="1094"/>
                    <a:pt x="998" y="1005"/>
                    <a:pt x="826" y="1005"/>
                  </a:cubicBezTo>
                  <a:cubicBezTo>
                    <a:pt x="749" y="1005"/>
                    <a:pt x="678" y="1023"/>
                    <a:pt x="617" y="1073"/>
                  </a:cubicBezTo>
                  <a:cubicBezTo>
                    <a:pt x="776" y="1164"/>
                    <a:pt x="936" y="1233"/>
                    <a:pt x="1096" y="1301"/>
                  </a:cubicBezTo>
                  <a:cubicBezTo>
                    <a:pt x="822" y="1353"/>
                    <a:pt x="548" y="1378"/>
                    <a:pt x="274" y="1378"/>
                  </a:cubicBezTo>
                  <a:cubicBezTo>
                    <a:pt x="183" y="1378"/>
                    <a:pt x="92" y="1376"/>
                    <a:pt x="0" y="1370"/>
                  </a:cubicBezTo>
                  <a:lnTo>
                    <a:pt x="0" y="1370"/>
                  </a:lnTo>
                  <a:cubicBezTo>
                    <a:pt x="238" y="1590"/>
                    <a:pt x="551" y="1710"/>
                    <a:pt x="865" y="1710"/>
                  </a:cubicBezTo>
                  <a:cubicBezTo>
                    <a:pt x="974" y="1710"/>
                    <a:pt x="1082" y="1696"/>
                    <a:pt x="1187" y="1667"/>
                  </a:cubicBezTo>
                  <a:lnTo>
                    <a:pt x="1187" y="1667"/>
                  </a:lnTo>
                  <a:cubicBezTo>
                    <a:pt x="845" y="1849"/>
                    <a:pt x="503" y="2032"/>
                    <a:pt x="160" y="2192"/>
                  </a:cubicBezTo>
                  <a:cubicBezTo>
                    <a:pt x="503" y="2100"/>
                    <a:pt x="845" y="2009"/>
                    <a:pt x="1165" y="1895"/>
                  </a:cubicBezTo>
                  <a:lnTo>
                    <a:pt x="1165" y="1895"/>
                  </a:lnTo>
                  <a:cubicBezTo>
                    <a:pt x="1187" y="2032"/>
                    <a:pt x="1050" y="2123"/>
                    <a:pt x="936" y="2214"/>
                  </a:cubicBezTo>
                  <a:cubicBezTo>
                    <a:pt x="822" y="2306"/>
                    <a:pt x="731" y="2465"/>
                    <a:pt x="822" y="2580"/>
                  </a:cubicBezTo>
                  <a:cubicBezTo>
                    <a:pt x="854" y="2603"/>
                    <a:pt x="891" y="2613"/>
                    <a:pt x="930" y="2613"/>
                  </a:cubicBezTo>
                  <a:cubicBezTo>
                    <a:pt x="1003" y="2613"/>
                    <a:pt x="1082" y="2579"/>
                    <a:pt x="1142" y="2534"/>
                  </a:cubicBezTo>
                  <a:cubicBezTo>
                    <a:pt x="1279" y="2436"/>
                    <a:pt x="1416" y="2322"/>
                    <a:pt x="1524" y="2190"/>
                  </a:cubicBezTo>
                  <a:lnTo>
                    <a:pt x="1524" y="2190"/>
                  </a:lnTo>
                  <a:cubicBezTo>
                    <a:pt x="1334" y="2458"/>
                    <a:pt x="1265" y="2812"/>
                    <a:pt x="1370" y="3127"/>
                  </a:cubicBezTo>
                  <a:cubicBezTo>
                    <a:pt x="1644" y="2739"/>
                    <a:pt x="1872" y="2351"/>
                    <a:pt x="2078" y="1940"/>
                  </a:cubicBezTo>
                  <a:cubicBezTo>
                    <a:pt x="2169" y="2237"/>
                    <a:pt x="2214" y="2534"/>
                    <a:pt x="2192" y="2831"/>
                  </a:cubicBezTo>
                  <a:cubicBezTo>
                    <a:pt x="2306" y="2694"/>
                    <a:pt x="2420" y="2534"/>
                    <a:pt x="2488" y="2374"/>
                  </a:cubicBezTo>
                  <a:lnTo>
                    <a:pt x="2488" y="2374"/>
                  </a:lnTo>
                  <a:cubicBezTo>
                    <a:pt x="2443" y="2739"/>
                    <a:pt x="2557" y="3105"/>
                    <a:pt x="2785" y="3378"/>
                  </a:cubicBezTo>
                  <a:lnTo>
                    <a:pt x="3059" y="1940"/>
                  </a:lnTo>
                  <a:cubicBezTo>
                    <a:pt x="3196" y="2237"/>
                    <a:pt x="3242" y="2580"/>
                    <a:pt x="3173" y="2899"/>
                  </a:cubicBezTo>
                  <a:cubicBezTo>
                    <a:pt x="3721" y="2397"/>
                    <a:pt x="4132" y="1575"/>
                    <a:pt x="3561" y="959"/>
                  </a:cubicBezTo>
                  <a:cubicBezTo>
                    <a:pt x="3287" y="662"/>
                    <a:pt x="2009" y="411"/>
                    <a:pt x="1941"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27"/>
            <p:cNvSpPr/>
            <p:nvPr/>
          </p:nvSpPr>
          <p:spPr>
            <a:xfrm>
              <a:off x="1059250" y="3331975"/>
              <a:ext cx="123850" cy="123275"/>
            </a:xfrm>
            <a:custGeom>
              <a:rect b="b" l="l" r="r" t="t"/>
              <a:pathLst>
                <a:path extrusionOk="0" h="4931" w="4954">
                  <a:moveTo>
                    <a:pt x="411" y="2009"/>
                  </a:moveTo>
                  <a:cubicBezTo>
                    <a:pt x="412" y="2010"/>
                    <a:pt x="412" y="2010"/>
                    <a:pt x="413" y="2011"/>
                  </a:cubicBezTo>
                  <a:lnTo>
                    <a:pt x="413" y="2011"/>
                  </a:lnTo>
                  <a:cubicBezTo>
                    <a:pt x="412" y="2010"/>
                    <a:pt x="412" y="2010"/>
                    <a:pt x="411" y="2009"/>
                  </a:cubicBezTo>
                  <a:close/>
                  <a:moveTo>
                    <a:pt x="2877" y="0"/>
                  </a:moveTo>
                  <a:cubicBezTo>
                    <a:pt x="2694" y="502"/>
                    <a:pt x="2648" y="1027"/>
                    <a:pt x="2762" y="1530"/>
                  </a:cubicBezTo>
                  <a:cubicBezTo>
                    <a:pt x="2648" y="1393"/>
                    <a:pt x="2534" y="1256"/>
                    <a:pt x="2420" y="1119"/>
                  </a:cubicBezTo>
                  <a:lnTo>
                    <a:pt x="2420" y="1119"/>
                  </a:lnTo>
                  <a:cubicBezTo>
                    <a:pt x="2557" y="1370"/>
                    <a:pt x="2534" y="1712"/>
                    <a:pt x="2352" y="1940"/>
                  </a:cubicBezTo>
                  <a:cubicBezTo>
                    <a:pt x="2260" y="1712"/>
                    <a:pt x="2237" y="1461"/>
                    <a:pt x="2260" y="1210"/>
                  </a:cubicBezTo>
                  <a:lnTo>
                    <a:pt x="2260" y="1210"/>
                  </a:lnTo>
                  <a:cubicBezTo>
                    <a:pt x="2192" y="1347"/>
                    <a:pt x="2101" y="1461"/>
                    <a:pt x="2009" y="1575"/>
                  </a:cubicBezTo>
                  <a:cubicBezTo>
                    <a:pt x="2055" y="1278"/>
                    <a:pt x="2009" y="1005"/>
                    <a:pt x="1895" y="731"/>
                  </a:cubicBezTo>
                  <a:cubicBezTo>
                    <a:pt x="1781" y="936"/>
                    <a:pt x="1713" y="1164"/>
                    <a:pt x="1713" y="1393"/>
                  </a:cubicBezTo>
                  <a:cubicBezTo>
                    <a:pt x="1621" y="1073"/>
                    <a:pt x="1553" y="776"/>
                    <a:pt x="1461" y="457"/>
                  </a:cubicBezTo>
                  <a:lnTo>
                    <a:pt x="1461" y="457"/>
                  </a:lnTo>
                  <a:cubicBezTo>
                    <a:pt x="1256" y="845"/>
                    <a:pt x="1279" y="1370"/>
                    <a:pt x="1507" y="1735"/>
                  </a:cubicBezTo>
                  <a:cubicBezTo>
                    <a:pt x="1302" y="1552"/>
                    <a:pt x="1073" y="1347"/>
                    <a:pt x="868" y="1141"/>
                  </a:cubicBezTo>
                  <a:lnTo>
                    <a:pt x="868" y="1141"/>
                  </a:lnTo>
                  <a:cubicBezTo>
                    <a:pt x="982" y="1415"/>
                    <a:pt x="1096" y="1689"/>
                    <a:pt x="1210" y="1963"/>
                  </a:cubicBezTo>
                  <a:cubicBezTo>
                    <a:pt x="1065" y="1859"/>
                    <a:pt x="957" y="1755"/>
                    <a:pt x="800" y="1755"/>
                  </a:cubicBezTo>
                  <a:cubicBezTo>
                    <a:pt x="785" y="1755"/>
                    <a:pt x="770" y="1756"/>
                    <a:pt x="754" y="1758"/>
                  </a:cubicBezTo>
                  <a:cubicBezTo>
                    <a:pt x="712" y="1779"/>
                    <a:pt x="475" y="2014"/>
                    <a:pt x="421" y="2014"/>
                  </a:cubicBezTo>
                  <a:cubicBezTo>
                    <a:pt x="418" y="2014"/>
                    <a:pt x="415" y="2013"/>
                    <a:pt x="413" y="2011"/>
                  </a:cubicBezTo>
                  <a:lnTo>
                    <a:pt x="413" y="2011"/>
                  </a:lnTo>
                  <a:cubicBezTo>
                    <a:pt x="434" y="2040"/>
                    <a:pt x="468" y="2052"/>
                    <a:pt x="503" y="2052"/>
                  </a:cubicBezTo>
                  <a:cubicBezTo>
                    <a:pt x="546" y="2052"/>
                    <a:pt x="592" y="2034"/>
                    <a:pt x="617" y="2009"/>
                  </a:cubicBezTo>
                  <a:lnTo>
                    <a:pt x="617" y="2009"/>
                  </a:lnTo>
                  <a:cubicBezTo>
                    <a:pt x="663" y="2100"/>
                    <a:pt x="548" y="2191"/>
                    <a:pt x="480" y="2260"/>
                  </a:cubicBezTo>
                  <a:cubicBezTo>
                    <a:pt x="411" y="2328"/>
                    <a:pt x="389" y="2488"/>
                    <a:pt x="503" y="2488"/>
                  </a:cubicBezTo>
                  <a:cubicBezTo>
                    <a:pt x="252" y="2762"/>
                    <a:pt x="92" y="3082"/>
                    <a:pt x="1" y="3424"/>
                  </a:cubicBezTo>
                  <a:cubicBezTo>
                    <a:pt x="252" y="3264"/>
                    <a:pt x="457" y="3059"/>
                    <a:pt x="640" y="2831"/>
                  </a:cubicBezTo>
                  <a:lnTo>
                    <a:pt x="640" y="2831"/>
                  </a:lnTo>
                  <a:cubicBezTo>
                    <a:pt x="434" y="3150"/>
                    <a:pt x="252" y="3538"/>
                    <a:pt x="389" y="3881"/>
                  </a:cubicBezTo>
                  <a:cubicBezTo>
                    <a:pt x="594" y="3538"/>
                    <a:pt x="822" y="3219"/>
                    <a:pt x="1028" y="2876"/>
                  </a:cubicBezTo>
                  <a:lnTo>
                    <a:pt x="1028" y="2876"/>
                  </a:lnTo>
                  <a:cubicBezTo>
                    <a:pt x="982" y="3082"/>
                    <a:pt x="959" y="3310"/>
                    <a:pt x="982" y="3515"/>
                  </a:cubicBezTo>
                  <a:cubicBezTo>
                    <a:pt x="1269" y="3185"/>
                    <a:pt x="1555" y="2854"/>
                    <a:pt x="1821" y="2523"/>
                  </a:cubicBezTo>
                  <a:lnTo>
                    <a:pt x="1821" y="2523"/>
                  </a:lnTo>
                  <a:cubicBezTo>
                    <a:pt x="1457" y="3009"/>
                    <a:pt x="1830" y="3849"/>
                    <a:pt x="1986" y="4405"/>
                  </a:cubicBezTo>
                  <a:cubicBezTo>
                    <a:pt x="1986" y="4451"/>
                    <a:pt x="2009" y="4497"/>
                    <a:pt x="2009" y="4542"/>
                  </a:cubicBezTo>
                  <a:cubicBezTo>
                    <a:pt x="2032" y="4634"/>
                    <a:pt x="2078" y="4748"/>
                    <a:pt x="2169" y="4748"/>
                  </a:cubicBezTo>
                  <a:cubicBezTo>
                    <a:pt x="2237" y="4725"/>
                    <a:pt x="2260" y="4634"/>
                    <a:pt x="2283" y="4565"/>
                  </a:cubicBezTo>
                  <a:cubicBezTo>
                    <a:pt x="2329" y="4360"/>
                    <a:pt x="2374" y="4132"/>
                    <a:pt x="2420" y="3926"/>
                  </a:cubicBezTo>
                  <a:cubicBezTo>
                    <a:pt x="2443" y="4269"/>
                    <a:pt x="2557" y="4611"/>
                    <a:pt x="2740" y="4930"/>
                  </a:cubicBezTo>
                  <a:cubicBezTo>
                    <a:pt x="2877" y="4816"/>
                    <a:pt x="2968" y="4657"/>
                    <a:pt x="3036" y="4497"/>
                  </a:cubicBezTo>
                  <a:cubicBezTo>
                    <a:pt x="3082" y="4634"/>
                    <a:pt x="3151" y="4771"/>
                    <a:pt x="3196" y="4908"/>
                  </a:cubicBezTo>
                  <a:cubicBezTo>
                    <a:pt x="3493" y="4542"/>
                    <a:pt x="3561" y="4017"/>
                    <a:pt x="3356" y="3584"/>
                  </a:cubicBezTo>
                  <a:lnTo>
                    <a:pt x="3356" y="3584"/>
                  </a:lnTo>
                  <a:cubicBezTo>
                    <a:pt x="3539" y="3766"/>
                    <a:pt x="3744" y="3926"/>
                    <a:pt x="3927" y="4109"/>
                  </a:cubicBezTo>
                  <a:cubicBezTo>
                    <a:pt x="3959" y="4141"/>
                    <a:pt x="4014" y="4173"/>
                    <a:pt x="4060" y="4173"/>
                  </a:cubicBezTo>
                  <a:cubicBezTo>
                    <a:pt x="4079" y="4173"/>
                    <a:pt x="4096" y="4168"/>
                    <a:pt x="4109" y="4154"/>
                  </a:cubicBezTo>
                  <a:cubicBezTo>
                    <a:pt x="4155" y="4132"/>
                    <a:pt x="4155" y="4086"/>
                    <a:pt x="4155" y="4040"/>
                  </a:cubicBezTo>
                  <a:cubicBezTo>
                    <a:pt x="4132" y="3607"/>
                    <a:pt x="3904" y="3196"/>
                    <a:pt x="3584" y="2922"/>
                  </a:cubicBezTo>
                  <a:lnTo>
                    <a:pt x="3584" y="2922"/>
                  </a:lnTo>
                  <a:cubicBezTo>
                    <a:pt x="3790" y="3082"/>
                    <a:pt x="3995" y="3241"/>
                    <a:pt x="4200" y="3401"/>
                  </a:cubicBezTo>
                  <a:cubicBezTo>
                    <a:pt x="4124" y="3132"/>
                    <a:pt x="3950" y="2880"/>
                    <a:pt x="3734" y="2698"/>
                  </a:cubicBezTo>
                  <a:lnTo>
                    <a:pt x="3734" y="2698"/>
                  </a:lnTo>
                  <a:cubicBezTo>
                    <a:pt x="3955" y="2851"/>
                    <a:pt x="4203" y="2956"/>
                    <a:pt x="4452" y="3013"/>
                  </a:cubicBezTo>
                  <a:cubicBezTo>
                    <a:pt x="4474" y="2671"/>
                    <a:pt x="4155" y="2328"/>
                    <a:pt x="3790" y="2306"/>
                  </a:cubicBezTo>
                  <a:cubicBezTo>
                    <a:pt x="3904" y="2237"/>
                    <a:pt x="4041" y="2237"/>
                    <a:pt x="4178" y="2237"/>
                  </a:cubicBezTo>
                  <a:cubicBezTo>
                    <a:pt x="4315" y="2214"/>
                    <a:pt x="4452" y="2214"/>
                    <a:pt x="4566" y="2169"/>
                  </a:cubicBezTo>
                  <a:cubicBezTo>
                    <a:pt x="4703" y="2100"/>
                    <a:pt x="4794" y="1963"/>
                    <a:pt x="4748" y="1849"/>
                  </a:cubicBezTo>
                  <a:cubicBezTo>
                    <a:pt x="4734" y="1765"/>
                    <a:pt x="4652" y="1716"/>
                    <a:pt x="4575" y="1716"/>
                  </a:cubicBezTo>
                  <a:cubicBezTo>
                    <a:pt x="4553" y="1716"/>
                    <a:pt x="4530" y="1720"/>
                    <a:pt x="4511" y="1729"/>
                  </a:cubicBezTo>
                  <a:lnTo>
                    <a:pt x="4511" y="1729"/>
                  </a:lnTo>
                  <a:cubicBezTo>
                    <a:pt x="4650" y="1604"/>
                    <a:pt x="4785" y="1459"/>
                    <a:pt x="4885" y="1278"/>
                  </a:cubicBezTo>
                  <a:cubicBezTo>
                    <a:pt x="4931" y="1256"/>
                    <a:pt x="4954" y="1210"/>
                    <a:pt x="4954" y="1141"/>
                  </a:cubicBezTo>
                  <a:cubicBezTo>
                    <a:pt x="4940" y="1072"/>
                    <a:pt x="4857" y="1044"/>
                    <a:pt x="4769" y="1044"/>
                  </a:cubicBezTo>
                  <a:cubicBezTo>
                    <a:pt x="4713" y="1044"/>
                    <a:pt x="4656" y="1055"/>
                    <a:pt x="4611" y="1073"/>
                  </a:cubicBezTo>
                  <a:cubicBezTo>
                    <a:pt x="4450" y="1153"/>
                    <a:pt x="4325" y="1269"/>
                    <a:pt x="4219" y="1421"/>
                  </a:cubicBezTo>
                  <a:lnTo>
                    <a:pt x="4219" y="1421"/>
                  </a:lnTo>
                  <a:cubicBezTo>
                    <a:pt x="4353" y="1206"/>
                    <a:pt x="4423" y="957"/>
                    <a:pt x="4360" y="708"/>
                  </a:cubicBezTo>
                  <a:lnTo>
                    <a:pt x="4360" y="708"/>
                  </a:lnTo>
                  <a:cubicBezTo>
                    <a:pt x="4155" y="1119"/>
                    <a:pt x="3812" y="1438"/>
                    <a:pt x="3424" y="1666"/>
                  </a:cubicBezTo>
                  <a:cubicBezTo>
                    <a:pt x="3698" y="1415"/>
                    <a:pt x="3995" y="1050"/>
                    <a:pt x="3858" y="685"/>
                  </a:cubicBezTo>
                  <a:lnTo>
                    <a:pt x="3858" y="685"/>
                  </a:lnTo>
                  <a:cubicBezTo>
                    <a:pt x="3675" y="766"/>
                    <a:pt x="3510" y="920"/>
                    <a:pt x="3412" y="1098"/>
                  </a:cubicBezTo>
                  <a:lnTo>
                    <a:pt x="3412" y="1098"/>
                  </a:lnTo>
                  <a:cubicBezTo>
                    <a:pt x="3519" y="862"/>
                    <a:pt x="3531" y="595"/>
                    <a:pt x="3447" y="365"/>
                  </a:cubicBezTo>
                  <a:lnTo>
                    <a:pt x="3447" y="365"/>
                  </a:lnTo>
                  <a:cubicBezTo>
                    <a:pt x="3265" y="457"/>
                    <a:pt x="3128" y="616"/>
                    <a:pt x="3082" y="822"/>
                  </a:cubicBezTo>
                  <a:cubicBezTo>
                    <a:pt x="3014" y="548"/>
                    <a:pt x="2945" y="274"/>
                    <a:pt x="2877"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27"/>
            <p:cNvSpPr/>
            <p:nvPr/>
          </p:nvSpPr>
          <p:spPr>
            <a:xfrm>
              <a:off x="1018750" y="3192175"/>
              <a:ext cx="87600" cy="116125"/>
            </a:xfrm>
            <a:custGeom>
              <a:rect b="b" l="l" r="r" t="t"/>
              <a:pathLst>
                <a:path extrusionOk="0" h="4645" w="3504">
                  <a:moveTo>
                    <a:pt x="2944" y="1529"/>
                  </a:moveTo>
                  <a:cubicBezTo>
                    <a:pt x="2916" y="1577"/>
                    <a:pt x="2890" y="1626"/>
                    <a:pt x="2865" y="1676"/>
                  </a:cubicBezTo>
                  <a:lnTo>
                    <a:pt x="2865" y="1676"/>
                  </a:lnTo>
                  <a:cubicBezTo>
                    <a:pt x="2892" y="1628"/>
                    <a:pt x="2918" y="1579"/>
                    <a:pt x="2944" y="1529"/>
                  </a:cubicBezTo>
                  <a:close/>
                  <a:moveTo>
                    <a:pt x="3264" y="1849"/>
                  </a:moveTo>
                  <a:lnTo>
                    <a:pt x="3264" y="1849"/>
                  </a:lnTo>
                  <a:cubicBezTo>
                    <a:pt x="3256" y="1858"/>
                    <a:pt x="3248" y="1866"/>
                    <a:pt x="3241" y="1875"/>
                  </a:cubicBezTo>
                  <a:lnTo>
                    <a:pt x="3241" y="1875"/>
                  </a:lnTo>
                  <a:cubicBezTo>
                    <a:pt x="3249" y="1867"/>
                    <a:pt x="3256" y="1858"/>
                    <a:pt x="3264" y="1849"/>
                  </a:cubicBezTo>
                  <a:close/>
                  <a:moveTo>
                    <a:pt x="1986" y="0"/>
                  </a:moveTo>
                  <a:cubicBezTo>
                    <a:pt x="1986" y="708"/>
                    <a:pt x="1780" y="1415"/>
                    <a:pt x="1392" y="2009"/>
                  </a:cubicBezTo>
                  <a:cubicBezTo>
                    <a:pt x="1529" y="1461"/>
                    <a:pt x="1461" y="845"/>
                    <a:pt x="1187" y="342"/>
                  </a:cubicBezTo>
                  <a:cubicBezTo>
                    <a:pt x="1004" y="799"/>
                    <a:pt x="982" y="1347"/>
                    <a:pt x="1118" y="1826"/>
                  </a:cubicBezTo>
                  <a:cubicBezTo>
                    <a:pt x="845" y="1438"/>
                    <a:pt x="662" y="1027"/>
                    <a:pt x="548" y="571"/>
                  </a:cubicBezTo>
                  <a:cubicBezTo>
                    <a:pt x="388" y="1096"/>
                    <a:pt x="388" y="1689"/>
                    <a:pt x="525" y="2214"/>
                  </a:cubicBezTo>
                  <a:cubicBezTo>
                    <a:pt x="297" y="1963"/>
                    <a:pt x="114" y="1689"/>
                    <a:pt x="0" y="1392"/>
                  </a:cubicBezTo>
                  <a:lnTo>
                    <a:pt x="0" y="1392"/>
                  </a:lnTo>
                  <a:cubicBezTo>
                    <a:pt x="68" y="2214"/>
                    <a:pt x="479" y="3036"/>
                    <a:pt x="1255" y="3401"/>
                  </a:cubicBezTo>
                  <a:cubicBezTo>
                    <a:pt x="1235" y="3398"/>
                    <a:pt x="1215" y="3396"/>
                    <a:pt x="1195" y="3396"/>
                  </a:cubicBezTo>
                  <a:cubicBezTo>
                    <a:pt x="949" y="3396"/>
                    <a:pt x="757" y="3648"/>
                    <a:pt x="799" y="3880"/>
                  </a:cubicBezTo>
                  <a:cubicBezTo>
                    <a:pt x="847" y="4057"/>
                    <a:pt x="1031" y="4177"/>
                    <a:pt x="1207" y="4177"/>
                  </a:cubicBezTo>
                  <a:cubicBezTo>
                    <a:pt x="1281" y="4177"/>
                    <a:pt x="1354" y="4156"/>
                    <a:pt x="1415" y="4109"/>
                  </a:cubicBezTo>
                  <a:lnTo>
                    <a:pt x="1415" y="4109"/>
                  </a:lnTo>
                  <a:cubicBezTo>
                    <a:pt x="1278" y="4246"/>
                    <a:pt x="1278" y="4474"/>
                    <a:pt x="1392" y="4611"/>
                  </a:cubicBezTo>
                  <a:cubicBezTo>
                    <a:pt x="1552" y="4629"/>
                    <a:pt x="1715" y="4644"/>
                    <a:pt x="1877" y="4644"/>
                  </a:cubicBezTo>
                  <a:cubicBezTo>
                    <a:pt x="2110" y="4644"/>
                    <a:pt x="2341" y="4614"/>
                    <a:pt x="2556" y="4519"/>
                  </a:cubicBezTo>
                  <a:cubicBezTo>
                    <a:pt x="3504" y="4091"/>
                    <a:pt x="2624" y="2615"/>
                    <a:pt x="3241" y="1875"/>
                  </a:cubicBezTo>
                  <a:lnTo>
                    <a:pt x="3241" y="1875"/>
                  </a:lnTo>
                  <a:cubicBezTo>
                    <a:pt x="2912" y="2259"/>
                    <a:pt x="2715" y="2728"/>
                    <a:pt x="2648" y="3218"/>
                  </a:cubicBezTo>
                  <a:cubicBezTo>
                    <a:pt x="2565" y="2702"/>
                    <a:pt x="2632" y="2149"/>
                    <a:pt x="2865" y="1676"/>
                  </a:cubicBezTo>
                  <a:lnTo>
                    <a:pt x="2865" y="1676"/>
                  </a:lnTo>
                  <a:cubicBezTo>
                    <a:pt x="2681" y="2010"/>
                    <a:pt x="2479" y="2329"/>
                    <a:pt x="2260" y="2648"/>
                  </a:cubicBezTo>
                  <a:cubicBezTo>
                    <a:pt x="2511" y="2146"/>
                    <a:pt x="2602" y="1575"/>
                    <a:pt x="2556" y="1004"/>
                  </a:cubicBezTo>
                  <a:lnTo>
                    <a:pt x="2556" y="1004"/>
                  </a:lnTo>
                  <a:cubicBezTo>
                    <a:pt x="2442" y="1370"/>
                    <a:pt x="2283" y="1712"/>
                    <a:pt x="2077" y="2031"/>
                  </a:cubicBezTo>
                  <a:cubicBezTo>
                    <a:pt x="2442" y="1438"/>
                    <a:pt x="2214" y="662"/>
                    <a:pt x="1986"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27"/>
            <p:cNvSpPr/>
            <p:nvPr/>
          </p:nvSpPr>
          <p:spPr>
            <a:xfrm>
              <a:off x="1124300" y="3276625"/>
              <a:ext cx="110150" cy="126700"/>
            </a:xfrm>
            <a:custGeom>
              <a:rect b="b" l="l" r="r" t="t"/>
              <a:pathLst>
                <a:path extrusionOk="0" h="5068" w="4406">
                  <a:moveTo>
                    <a:pt x="3493" y="0"/>
                  </a:moveTo>
                  <a:lnTo>
                    <a:pt x="3493" y="0"/>
                  </a:lnTo>
                  <a:cubicBezTo>
                    <a:pt x="3356" y="662"/>
                    <a:pt x="3082" y="1324"/>
                    <a:pt x="2671" y="1872"/>
                  </a:cubicBezTo>
                  <a:cubicBezTo>
                    <a:pt x="2831" y="1461"/>
                    <a:pt x="2900" y="1027"/>
                    <a:pt x="2854" y="594"/>
                  </a:cubicBezTo>
                  <a:lnTo>
                    <a:pt x="2854" y="594"/>
                  </a:lnTo>
                  <a:cubicBezTo>
                    <a:pt x="2694" y="1210"/>
                    <a:pt x="2489" y="1803"/>
                    <a:pt x="2192" y="2374"/>
                  </a:cubicBezTo>
                  <a:cubicBezTo>
                    <a:pt x="2238" y="1963"/>
                    <a:pt x="2238" y="1461"/>
                    <a:pt x="1872" y="1256"/>
                  </a:cubicBezTo>
                  <a:lnTo>
                    <a:pt x="1872" y="1256"/>
                  </a:lnTo>
                  <a:cubicBezTo>
                    <a:pt x="1964" y="1781"/>
                    <a:pt x="1850" y="2374"/>
                    <a:pt x="1598" y="2853"/>
                  </a:cubicBezTo>
                  <a:lnTo>
                    <a:pt x="1553" y="1598"/>
                  </a:lnTo>
                  <a:cubicBezTo>
                    <a:pt x="1484" y="1940"/>
                    <a:pt x="1416" y="2283"/>
                    <a:pt x="1347" y="2625"/>
                  </a:cubicBezTo>
                  <a:cubicBezTo>
                    <a:pt x="1325" y="2762"/>
                    <a:pt x="1302" y="2876"/>
                    <a:pt x="1210" y="2967"/>
                  </a:cubicBezTo>
                  <a:cubicBezTo>
                    <a:pt x="1164" y="3006"/>
                    <a:pt x="1104" y="3024"/>
                    <a:pt x="1040" y="3024"/>
                  </a:cubicBezTo>
                  <a:cubicBezTo>
                    <a:pt x="918" y="3024"/>
                    <a:pt x="783" y="2959"/>
                    <a:pt x="708" y="2853"/>
                  </a:cubicBezTo>
                  <a:cubicBezTo>
                    <a:pt x="594" y="2716"/>
                    <a:pt x="571" y="2511"/>
                    <a:pt x="549" y="2306"/>
                  </a:cubicBezTo>
                  <a:cubicBezTo>
                    <a:pt x="229" y="2534"/>
                    <a:pt x="1" y="3104"/>
                    <a:pt x="46" y="3470"/>
                  </a:cubicBezTo>
                  <a:cubicBezTo>
                    <a:pt x="138" y="4154"/>
                    <a:pt x="549" y="4771"/>
                    <a:pt x="1165" y="5067"/>
                  </a:cubicBezTo>
                  <a:cubicBezTo>
                    <a:pt x="959" y="4839"/>
                    <a:pt x="845" y="4497"/>
                    <a:pt x="891" y="4177"/>
                  </a:cubicBezTo>
                  <a:lnTo>
                    <a:pt x="891" y="4177"/>
                  </a:lnTo>
                  <a:cubicBezTo>
                    <a:pt x="1005" y="4451"/>
                    <a:pt x="1233" y="4679"/>
                    <a:pt x="1507" y="4816"/>
                  </a:cubicBezTo>
                  <a:cubicBezTo>
                    <a:pt x="1553" y="4748"/>
                    <a:pt x="1553" y="4657"/>
                    <a:pt x="1484" y="4588"/>
                  </a:cubicBezTo>
                  <a:lnTo>
                    <a:pt x="1484" y="4588"/>
                  </a:lnTo>
                  <a:cubicBezTo>
                    <a:pt x="1827" y="4888"/>
                    <a:pt x="2289" y="5047"/>
                    <a:pt x="2741" y="5047"/>
                  </a:cubicBezTo>
                  <a:cubicBezTo>
                    <a:pt x="2771" y="5047"/>
                    <a:pt x="2801" y="5046"/>
                    <a:pt x="2831" y="5045"/>
                  </a:cubicBezTo>
                  <a:cubicBezTo>
                    <a:pt x="2443" y="4976"/>
                    <a:pt x="2078" y="4748"/>
                    <a:pt x="1850" y="4405"/>
                  </a:cubicBezTo>
                  <a:lnTo>
                    <a:pt x="1850" y="4405"/>
                  </a:lnTo>
                  <a:cubicBezTo>
                    <a:pt x="2131" y="4660"/>
                    <a:pt x="2507" y="4797"/>
                    <a:pt x="2880" y="4797"/>
                  </a:cubicBezTo>
                  <a:cubicBezTo>
                    <a:pt x="3143" y="4797"/>
                    <a:pt x="3404" y="4729"/>
                    <a:pt x="3630" y="4588"/>
                  </a:cubicBezTo>
                  <a:cubicBezTo>
                    <a:pt x="3333" y="4497"/>
                    <a:pt x="3059" y="4383"/>
                    <a:pt x="2785" y="4223"/>
                  </a:cubicBezTo>
                  <a:lnTo>
                    <a:pt x="2785" y="4223"/>
                  </a:lnTo>
                  <a:cubicBezTo>
                    <a:pt x="3333" y="4246"/>
                    <a:pt x="3881" y="4360"/>
                    <a:pt x="4406" y="4565"/>
                  </a:cubicBezTo>
                  <a:cubicBezTo>
                    <a:pt x="4338" y="4017"/>
                    <a:pt x="3721" y="3721"/>
                    <a:pt x="3196" y="3538"/>
                  </a:cubicBezTo>
                  <a:cubicBezTo>
                    <a:pt x="3516" y="3538"/>
                    <a:pt x="3858" y="3538"/>
                    <a:pt x="4201" y="3584"/>
                  </a:cubicBezTo>
                  <a:cubicBezTo>
                    <a:pt x="3915" y="3377"/>
                    <a:pt x="3574" y="3270"/>
                    <a:pt x="3239" y="3270"/>
                  </a:cubicBezTo>
                  <a:cubicBezTo>
                    <a:pt x="3093" y="3270"/>
                    <a:pt x="2947" y="3291"/>
                    <a:pt x="2808" y="3333"/>
                  </a:cubicBezTo>
                  <a:cubicBezTo>
                    <a:pt x="2945" y="3082"/>
                    <a:pt x="3219" y="2967"/>
                    <a:pt x="3470" y="2808"/>
                  </a:cubicBezTo>
                  <a:cubicBezTo>
                    <a:pt x="3721" y="2648"/>
                    <a:pt x="3927" y="2374"/>
                    <a:pt x="3835" y="2100"/>
                  </a:cubicBezTo>
                  <a:lnTo>
                    <a:pt x="3835" y="2100"/>
                  </a:lnTo>
                  <a:cubicBezTo>
                    <a:pt x="3493" y="2579"/>
                    <a:pt x="3014" y="2967"/>
                    <a:pt x="2466" y="3173"/>
                  </a:cubicBezTo>
                  <a:cubicBezTo>
                    <a:pt x="3014" y="2716"/>
                    <a:pt x="3516" y="2054"/>
                    <a:pt x="3447" y="1347"/>
                  </a:cubicBezTo>
                  <a:lnTo>
                    <a:pt x="3447" y="1347"/>
                  </a:lnTo>
                  <a:cubicBezTo>
                    <a:pt x="3396" y="1435"/>
                    <a:pt x="3344" y="1526"/>
                    <a:pt x="3293" y="1617"/>
                  </a:cubicBezTo>
                  <a:lnTo>
                    <a:pt x="3293" y="1617"/>
                  </a:lnTo>
                  <a:cubicBezTo>
                    <a:pt x="3552" y="1094"/>
                    <a:pt x="3708" y="529"/>
                    <a:pt x="3493"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27"/>
            <p:cNvSpPr/>
            <p:nvPr/>
          </p:nvSpPr>
          <p:spPr>
            <a:xfrm>
              <a:off x="1298925" y="3327325"/>
              <a:ext cx="174625" cy="138200"/>
            </a:xfrm>
            <a:custGeom>
              <a:rect b="b" l="l" r="r" t="t"/>
              <a:pathLst>
                <a:path extrusionOk="0" h="5528" w="6985">
                  <a:moveTo>
                    <a:pt x="4891" y="0"/>
                  </a:moveTo>
                  <a:cubicBezTo>
                    <a:pt x="4335" y="0"/>
                    <a:pt x="3837" y="223"/>
                    <a:pt x="3766" y="848"/>
                  </a:cubicBezTo>
                  <a:lnTo>
                    <a:pt x="3926" y="985"/>
                  </a:lnTo>
                  <a:cubicBezTo>
                    <a:pt x="3150" y="1201"/>
                    <a:pt x="2464" y="1272"/>
                    <a:pt x="1743" y="1272"/>
                  </a:cubicBezTo>
                  <a:cubicBezTo>
                    <a:pt x="1320" y="1272"/>
                    <a:pt x="884" y="1247"/>
                    <a:pt x="411" y="1213"/>
                  </a:cubicBezTo>
                  <a:lnTo>
                    <a:pt x="411" y="1213"/>
                  </a:lnTo>
                  <a:lnTo>
                    <a:pt x="1096" y="1738"/>
                  </a:lnTo>
                  <a:cubicBezTo>
                    <a:pt x="845" y="1784"/>
                    <a:pt x="617" y="1898"/>
                    <a:pt x="434" y="2035"/>
                  </a:cubicBezTo>
                  <a:cubicBezTo>
                    <a:pt x="845" y="2218"/>
                    <a:pt x="1301" y="2332"/>
                    <a:pt x="1781" y="2332"/>
                  </a:cubicBezTo>
                  <a:cubicBezTo>
                    <a:pt x="1575" y="2606"/>
                    <a:pt x="1164" y="2651"/>
                    <a:pt x="822" y="2697"/>
                  </a:cubicBezTo>
                  <a:cubicBezTo>
                    <a:pt x="480" y="2765"/>
                    <a:pt x="92" y="2902"/>
                    <a:pt x="0" y="3222"/>
                  </a:cubicBezTo>
                  <a:cubicBezTo>
                    <a:pt x="388" y="2994"/>
                    <a:pt x="822" y="2880"/>
                    <a:pt x="1278" y="2857"/>
                  </a:cubicBezTo>
                  <a:lnTo>
                    <a:pt x="1278" y="2857"/>
                  </a:lnTo>
                  <a:cubicBezTo>
                    <a:pt x="1050" y="3017"/>
                    <a:pt x="913" y="3245"/>
                    <a:pt x="845" y="3519"/>
                  </a:cubicBezTo>
                  <a:cubicBezTo>
                    <a:pt x="1187" y="3336"/>
                    <a:pt x="1552" y="3199"/>
                    <a:pt x="1918" y="3131"/>
                  </a:cubicBezTo>
                  <a:lnTo>
                    <a:pt x="1918" y="3131"/>
                  </a:lnTo>
                  <a:cubicBezTo>
                    <a:pt x="1963" y="3405"/>
                    <a:pt x="1735" y="3633"/>
                    <a:pt x="1552" y="3815"/>
                  </a:cubicBezTo>
                  <a:cubicBezTo>
                    <a:pt x="1393" y="4021"/>
                    <a:pt x="1210" y="4318"/>
                    <a:pt x="1370" y="4546"/>
                  </a:cubicBezTo>
                  <a:cubicBezTo>
                    <a:pt x="1438" y="4649"/>
                    <a:pt x="1558" y="4694"/>
                    <a:pt x="1684" y="4694"/>
                  </a:cubicBezTo>
                  <a:cubicBezTo>
                    <a:pt x="1809" y="4694"/>
                    <a:pt x="1940" y="4649"/>
                    <a:pt x="2032" y="4569"/>
                  </a:cubicBezTo>
                  <a:cubicBezTo>
                    <a:pt x="2214" y="4386"/>
                    <a:pt x="2306" y="4135"/>
                    <a:pt x="2374" y="3907"/>
                  </a:cubicBezTo>
                  <a:lnTo>
                    <a:pt x="2374" y="3907"/>
                  </a:lnTo>
                  <a:cubicBezTo>
                    <a:pt x="2237" y="4455"/>
                    <a:pt x="2328" y="5048"/>
                    <a:pt x="2602" y="5527"/>
                  </a:cubicBezTo>
                  <a:cubicBezTo>
                    <a:pt x="2671" y="5253"/>
                    <a:pt x="2739" y="4980"/>
                    <a:pt x="2785" y="4706"/>
                  </a:cubicBezTo>
                  <a:cubicBezTo>
                    <a:pt x="2899" y="5048"/>
                    <a:pt x="3196" y="5345"/>
                    <a:pt x="3538" y="5459"/>
                  </a:cubicBezTo>
                  <a:cubicBezTo>
                    <a:pt x="3470" y="4820"/>
                    <a:pt x="3401" y="4181"/>
                    <a:pt x="3333" y="3564"/>
                  </a:cubicBezTo>
                  <a:lnTo>
                    <a:pt x="3333" y="3564"/>
                  </a:lnTo>
                  <a:cubicBezTo>
                    <a:pt x="3515" y="3793"/>
                    <a:pt x="3721" y="3998"/>
                    <a:pt x="3926" y="4203"/>
                  </a:cubicBezTo>
                  <a:cubicBezTo>
                    <a:pt x="3972" y="4021"/>
                    <a:pt x="4040" y="3815"/>
                    <a:pt x="4086" y="3610"/>
                  </a:cubicBezTo>
                  <a:cubicBezTo>
                    <a:pt x="4314" y="3770"/>
                    <a:pt x="4565" y="3930"/>
                    <a:pt x="4794" y="4089"/>
                  </a:cubicBezTo>
                  <a:cubicBezTo>
                    <a:pt x="4853" y="4134"/>
                    <a:pt x="4932" y="4169"/>
                    <a:pt x="4999" y="4169"/>
                  </a:cubicBezTo>
                  <a:cubicBezTo>
                    <a:pt x="5034" y="4169"/>
                    <a:pt x="5066" y="4159"/>
                    <a:pt x="5090" y="4135"/>
                  </a:cubicBezTo>
                  <a:cubicBezTo>
                    <a:pt x="5136" y="4089"/>
                    <a:pt x="5136" y="4021"/>
                    <a:pt x="5136" y="3975"/>
                  </a:cubicBezTo>
                  <a:cubicBezTo>
                    <a:pt x="5136" y="3610"/>
                    <a:pt x="5067" y="3245"/>
                    <a:pt x="4908" y="2925"/>
                  </a:cubicBezTo>
                  <a:lnTo>
                    <a:pt x="4908" y="2925"/>
                  </a:lnTo>
                  <a:cubicBezTo>
                    <a:pt x="5204" y="3108"/>
                    <a:pt x="5524" y="3222"/>
                    <a:pt x="5866" y="3245"/>
                  </a:cubicBezTo>
                  <a:cubicBezTo>
                    <a:pt x="6072" y="3245"/>
                    <a:pt x="6346" y="3153"/>
                    <a:pt x="6323" y="2948"/>
                  </a:cubicBezTo>
                  <a:cubicBezTo>
                    <a:pt x="6300" y="2857"/>
                    <a:pt x="6232" y="2811"/>
                    <a:pt x="6186" y="2743"/>
                  </a:cubicBezTo>
                  <a:cubicBezTo>
                    <a:pt x="5958" y="2560"/>
                    <a:pt x="5729" y="2400"/>
                    <a:pt x="5478" y="2263"/>
                  </a:cubicBezTo>
                  <a:cubicBezTo>
                    <a:pt x="6026" y="1989"/>
                    <a:pt x="6528" y="1647"/>
                    <a:pt x="6985" y="1259"/>
                  </a:cubicBezTo>
                  <a:cubicBezTo>
                    <a:pt x="6872" y="1254"/>
                    <a:pt x="6759" y="1251"/>
                    <a:pt x="6646" y="1251"/>
                  </a:cubicBezTo>
                  <a:cubicBezTo>
                    <a:pt x="6261" y="1251"/>
                    <a:pt x="5879" y="1284"/>
                    <a:pt x="5511" y="1371"/>
                  </a:cubicBezTo>
                  <a:lnTo>
                    <a:pt x="5511" y="1371"/>
                  </a:lnTo>
                  <a:cubicBezTo>
                    <a:pt x="5742" y="1308"/>
                    <a:pt x="6187" y="617"/>
                    <a:pt x="6300" y="437"/>
                  </a:cubicBezTo>
                  <a:cubicBezTo>
                    <a:pt x="5980" y="195"/>
                    <a:pt x="5410" y="0"/>
                    <a:pt x="4891"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27"/>
            <p:cNvSpPr/>
            <p:nvPr/>
          </p:nvSpPr>
          <p:spPr>
            <a:xfrm>
              <a:off x="1227600" y="3212700"/>
              <a:ext cx="186050" cy="156375"/>
            </a:xfrm>
            <a:custGeom>
              <a:rect b="b" l="l" r="r" t="t"/>
              <a:pathLst>
                <a:path extrusionOk="0" h="6255" w="7442">
                  <a:moveTo>
                    <a:pt x="4588" y="1"/>
                  </a:moveTo>
                  <a:cubicBezTo>
                    <a:pt x="4109" y="503"/>
                    <a:pt x="3972" y="1325"/>
                    <a:pt x="4268" y="1941"/>
                  </a:cubicBezTo>
                  <a:cubicBezTo>
                    <a:pt x="4040" y="1781"/>
                    <a:pt x="3812" y="1644"/>
                    <a:pt x="3561" y="1507"/>
                  </a:cubicBezTo>
                  <a:lnTo>
                    <a:pt x="3561" y="1507"/>
                  </a:lnTo>
                  <a:cubicBezTo>
                    <a:pt x="3470" y="1690"/>
                    <a:pt x="3561" y="1918"/>
                    <a:pt x="3629" y="2101"/>
                  </a:cubicBezTo>
                  <a:lnTo>
                    <a:pt x="3858" y="2603"/>
                  </a:lnTo>
                  <a:cubicBezTo>
                    <a:pt x="3323" y="2202"/>
                    <a:pt x="2421" y="1793"/>
                    <a:pt x="1605" y="1793"/>
                  </a:cubicBezTo>
                  <a:cubicBezTo>
                    <a:pt x="1027" y="1793"/>
                    <a:pt x="491" y="1999"/>
                    <a:pt x="160" y="2557"/>
                  </a:cubicBezTo>
                  <a:cubicBezTo>
                    <a:pt x="484" y="2267"/>
                    <a:pt x="923" y="2117"/>
                    <a:pt x="1353" y="2117"/>
                  </a:cubicBezTo>
                  <a:cubicBezTo>
                    <a:pt x="1498" y="2117"/>
                    <a:pt x="1642" y="2135"/>
                    <a:pt x="1780" y="2169"/>
                  </a:cubicBezTo>
                  <a:cubicBezTo>
                    <a:pt x="1507" y="2306"/>
                    <a:pt x="1210" y="2466"/>
                    <a:pt x="913" y="2603"/>
                  </a:cubicBezTo>
                  <a:cubicBezTo>
                    <a:pt x="959" y="2854"/>
                    <a:pt x="1370" y="3014"/>
                    <a:pt x="1255" y="3242"/>
                  </a:cubicBezTo>
                  <a:cubicBezTo>
                    <a:pt x="1210" y="3356"/>
                    <a:pt x="1050" y="3379"/>
                    <a:pt x="936" y="3402"/>
                  </a:cubicBezTo>
                  <a:cubicBezTo>
                    <a:pt x="616" y="3425"/>
                    <a:pt x="297" y="3470"/>
                    <a:pt x="0" y="3493"/>
                  </a:cubicBezTo>
                  <a:cubicBezTo>
                    <a:pt x="287" y="3780"/>
                    <a:pt x="703" y="3956"/>
                    <a:pt x="1115" y="3956"/>
                  </a:cubicBezTo>
                  <a:cubicBezTo>
                    <a:pt x="1162" y="3956"/>
                    <a:pt x="1209" y="3954"/>
                    <a:pt x="1255" y="3950"/>
                  </a:cubicBezTo>
                  <a:lnTo>
                    <a:pt x="1255" y="3950"/>
                  </a:lnTo>
                  <a:cubicBezTo>
                    <a:pt x="1050" y="3995"/>
                    <a:pt x="913" y="4178"/>
                    <a:pt x="845" y="4360"/>
                  </a:cubicBezTo>
                  <a:cubicBezTo>
                    <a:pt x="879" y="4355"/>
                    <a:pt x="912" y="4352"/>
                    <a:pt x="943" y="4352"/>
                  </a:cubicBezTo>
                  <a:cubicBezTo>
                    <a:pt x="1039" y="4352"/>
                    <a:pt x="1124" y="4377"/>
                    <a:pt x="1210" y="4429"/>
                  </a:cubicBezTo>
                  <a:cubicBezTo>
                    <a:pt x="1062" y="4675"/>
                    <a:pt x="820" y="4850"/>
                    <a:pt x="552" y="4938"/>
                  </a:cubicBezTo>
                  <a:lnTo>
                    <a:pt x="552" y="4938"/>
                  </a:lnTo>
                  <a:cubicBezTo>
                    <a:pt x="540" y="4910"/>
                    <a:pt x="524" y="4884"/>
                    <a:pt x="502" y="4863"/>
                  </a:cubicBezTo>
                  <a:cubicBezTo>
                    <a:pt x="475" y="4846"/>
                    <a:pt x="444" y="4839"/>
                    <a:pt x="413" y="4839"/>
                  </a:cubicBezTo>
                  <a:cubicBezTo>
                    <a:pt x="313" y="4839"/>
                    <a:pt x="211" y="4913"/>
                    <a:pt x="228" y="4999"/>
                  </a:cubicBezTo>
                  <a:cubicBezTo>
                    <a:pt x="338" y="4993"/>
                    <a:pt x="447" y="4972"/>
                    <a:pt x="552" y="4938"/>
                  </a:cubicBezTo>
                  <a:lnTo>
                    <a:pt x="552" y="4938"/>
                  </a:lnTo>
                  <a:cubicBezTo>
                    <a:pt x="590" y="5027"/>
                    <a:pt x="577" y="5141"/>
                    <a:pt x="525" y="5228"/>
                  </a:cubicBezTo>
                  <a:cubicBezTo>
                    <a:pt x="479" y="5319"/>
                    <a:pt x="365" y="5410"/>
                    <a:pt x="251" y="5479"/>
                  </a:cubicBezTo>
                  <a:cubicBezTo>
                    <a:pt x="390" y="5575"/>
                    <a:pt x="559" y="5620"/>
                    <a:pt x="729" y="5620"/>
                  </a:cubicBezTo>
                  <a:cubicBezTo>
                    <a:pt x="1005" y="5620"/>
                    <a:pt x="1283" y="5499"/>
                    <a:pt x="1438" y="5273"/>
                  </a:cubicBezTo>
                  <a:lnTo>
                    <a:pt x="1438" y="5273"/>
                  </a:lnTo>
                  <a:cubicBezTo>
                    <a:pt x="1529" y="5661"/>
                    <a:pt x="1301" y="6095"/>
                    <a:pt x="913" y="6255"/>
                  </a:cubicBezTo>
                  <a:cubicBezTo>
                    <a:pt x="1415" y="6255"/>
                    <a:pt x="1849" y="5935"/>
                    <a:pt x="2146" y="5547"/>
                  </a:cubicBezTo>
                  <a:cubicBezTo>
                    <a:pt x="2420" y="5159"/>
                    <a:pt x="2579" y="4680"/>
                    <a:pt x="2716" y="4223"/>
                  </a:cubicBezTo>
                  <a:lnTo>
                    <a:pt x="2967" y="5912"/>
                  </a:lnTo>
                  <a:cubicBezTo>
                    <a:pt x="3196" y="5410"/>
                    <a:pt x="3424" y="4908"/>
                    <a:pt x="3652" y="4406"/>
                  </a:cubicBezTo>
                  <a:lnTo>
                    <a:pt x="3652" y="4406"/>
                  </a:lnTo>
                  <a:cubicBezTo>
                    <a:pt x="3584" y="4817"/>
                    <a:pt x="3515" y="5228"/>
                    <a:pt x="3470" y="5639"/>
                  </a:cubicBezTo>
                  <a:cubicBezTo>
                    <a:pt x="3538" y="5045"/>
                    <a:pt x="3789" y="4269"/>
                    <a:pt x="4177" y="3835"/>
                  </a:cubicBezTo>
                  <a:cubicBezTo>
                    <a:pt x="4223" y="4292"/>
                    <a:pt x="4702" y="4520"/>
                    <a:pt x="5022" y="4794"/>
                  </a:cubicBezTo>
                  <a:cubicBezTo>
                    <a:pt x="5090" y="4863"/>
                    <a:pt x="5159" y="4931"/>
                    <a:pt x="5250" y="4931"/>
                  </a:cubicBezTo>
                  <a:cubicBezTo>
                    <a:pt x="5275" y="4939"/>
                    <a:pt x="5301" y="4943"/>
                    <a:pt x="5326" y="4943"/>
                  </a:cubicBezTo>
                  <a:cubicBezTo>
                    <a:pt x="5503" y="4943"/>
                    <a:pt x="5664" y="4746"/>
                    <a:pt x="5684" y="4566"/>
                  </a:cubicBezTo>
                  <a:cubicBezTo>
                    <a:pt x="5706" y="4338"/>
                    <a:pt x="5615" y="4132"/>
                    <a:pt x="5501" y="3927"/>
                  </a:cubicBezTo>
                  <a:cubicBezTo>
                    <a:pt x="5535" y="3910"/>
                    <a:pt x="5569" y="3902"/>
                    <a:pt x="5603" y="3902"/>
                  </a:cubicBezTo>
                  <a:cubicBezTo>
                    <a:pt x="5750" y="3902"/>
                    <a:pt x="5892" y="4044"/>
                    <a:pt x="6003" y="4155"/>
                  </a:cubicBezTo>
                  <a:cubicBezTo>
                    <a:pt x="6089" y="4228"/>
                    <a:pt x="6213" y="4275"/>
                    <a:pt x="6314" y="4275"/>
                  </a:cubicBezTo>
                  <a:cubicBezTo>
                    <a:pt x="6402" y="4275"/>
                    <a:pt x="6472" y="4240"/>
                    <a:pt x="6482" y="4155"/>
                  </a:cubicBezTo>
                  <a:cubicBezTo>
                    <a:pt x="6505" y="4086"/>
                    <a:pt x="6482" y="4018"/>
                    <a:pt x="6460" y="3972"/>
                  </a:cubicBezTo>
                  <a:cubicBezTo>
                    <a:pt x="6391" y="3790"/>
                    <a:pt x="6323" y="3607"/>
                    <a:pt x="6254" y="3425"/>
                  </a:cubicBezTo>
                  <a:cubicBezTo>
                    <a:pt x="6825" y="3333"/>
                    <a:pt x="7327" y="2854"/>
                    <a:pt x="7441" y="2260"/>
                  </a:cubicBezTo>
                  <a:lnTo>
                    <a:pt x="7441" y="2260"/>
                  </a:lnTo>
                  <a:cubicBezTo>
                    <a:pt x="7146" y="2575"/>
                    <a:pt x="6733" y="2754"/>
                    <a:pt x="6318" y="2754"/>
                  </a:cubicBezTo>
                  <a:cubicBezTo>
                    <a:pt x="6251" y="2754"/>
                    <a:pt x="6184" y="2749"/>
                    <a:pt x="6117" y="2740"/>
                  </a:cubicBezTo>
                  <a:cubicBezTo>
                    <a:pt x="6346" y="2648"/>
                    <a:pt x="6505" y="2375"/>
                    <a:pt x="6460" y="2101"/>
                  </a:cubicBezTo>
                  <a:lnTo>
                    <a:pt x="6460" y="2101"/>
                  </a:lnTo>
                  <a:cubicBezTo>
                    <a:pt x="6368" y="2123"/>
                    <a:pt x="6277" y="2146"/>
                    <a:pt x="6186" y="2169"/>
                  </a:cubicBezTo>
                  <a:cubicBezTo>
                    <a:pt x="6323" y="1872"/>
                    <a:pt x="6391" y="1507"/>
                    <a:pt x="6368" y="1165"/>
                  </a:cubicBezTo>
                  <a:lnTo>
                    <a:pt x="6368" y="1165"/>
                  </a:lnTo>
                  <a:cubicBezTo>
                    <a:pt x="6072" y="1416"/>
                    <a:pt x="5752" y="1667"/>
                    <a:pt x="5455" y="1918"/>
                  </a:cubicBezTo>
                  <a:cubicBezTo>
                    <a:pt x="5866" y="1530"/>
                    <a:pt x="6026" y="937"/>
                    <a:pt x="5889" y="389"/>
                  </a:cubicBezTo>
                  <a:lnTo>
                    <a:pt x="5889" y="389"/>
                  </a:lnTo>
                  <a:cubicBezTo>
                    <a:pt x="5729" y="663"/>
                    <a:pt x="5547" y="914"/>
                    <a:pt x="5296" y="1119"/>
                  </a:cubicBezTo>
                  <a:cubicBezTo>
                    <a:pt x="5410" y="800"/>
                    <a:pt x="5387" y="412"/>
                    <a:pt x="5273" y="92"/>
                  </a:cubicBezTo>
                  <a:cubicBezTo>
                    <a:pt x="5067" y="526"/>
                    <a:pt x="4885" y="937"/>
                    <a:pt x="4679" y="1347"/>
                  </a:cubicBezTo>
                  <a:cubicBezTo>
                    <a:pt x="4497" y="937"/>
                    <a:pt x="4451" y="434"/>
                    <a:pt x="4588"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27"/>
            <p:cNvSpPr/>
            <p:nvPr/>
          </p:nvSpPr>
          <p:spPr>
            <a:xfrm>
              <a:off x="1236150" y="3123125"/>
              <a:ext cx="168800" cy="116425"/>
            </a:xfrm>
            <a:custGeom>
              <a:rect b="b" l="l" r="r" t="t"/>
              <a:pathLst>
                <a:path extrusionOk="0" h="4657" w="6752">
                  <a:moveTo>
                    <a:pt x="731" y="0"/>
                  </a:moveTo>
                  <a:cubicBezTo>
                    <a:pt x="750" y="57"/>
                    <a:pt x="771" y="112"/>
                    <a:pt x="794" y="163"/>
                  </a:cubicBezTo>
                  <a:lnTo>
                    <a:pt x="794" y="163"/>
                  </a:lnTo>
                  <a:cubicBezTo>
                    <a:pt x="772" y="109"/>
                    <a:pt x="751" y="54"/>
                    <a:pt x="731" y="0"/>
                  </a:cubicBezTo>
                  <a:close/>
                  <a:moveTo>
                    <a:pt x="6688" y="23"/>
                  </a:moveTo>
                  <a:lnTo>
                    <a:pt x="6688" y="23"/>
                  </a:lnTo>
                  <a:cubicBezTo>
                    <a:pt x="6414" y="708"/>
                    <a:pt x="5752" y="1210"/>
                    <a:pt x="5045" y="1301"/>
                  </a:cubicBezTo>
                  <a:cubicBezTo>
                    <a:pt x="5227" y="1096"/>
                    <a:pt x="5387" y="890"/>
                    <a:pt x="5524" y="662"/>
                  </a:cubicBezTo>
                  <a:cubicBezTo>
                    <a:pt x="5442" y="621"/>
                    <a:pt x="5346" y="598"/>
                    <a:pt x="5249" y="598"/>
                  </a:cubicBezTo>
                  <a:cubicBezTo>
                    <a:pt x="5132" y="598"/>
                    <a:pt x="5013" y="631"/>
                    <a:pt x="4914" y="703"/>
                  </a:cubicBezTo>
                  <a:lnTo>
                    <a:pt x="4914" y="703"/>
                  </a:lnTo>
                  <a:cubicBezTo>
                    <a:pt x="4973" y="655"/>
                    <a:pt x="4928" y="547"/>
                    <a:pt x="4862" y="525"/>
                  </a:cubicBezTo>
                  <a:cubicBezTo>
                    <a:pt x="4850" y="521"/>
                    <a:pt x="4836" y="519"/>
                    <a:pt x="4823" y="519"/>
                  </a:cubicBezTo>
                  <a:cubicBezTo>
                    <a:pt x="4762" y="519"/>
                    <a:pt x="4694" y="556"/>
                    <a:pt x="4657" y="594"/>
                  </a:cubicBezTo>
                  <a:cubicBezTo>
                    <a:pt x="4383" y="799"/>
                    <a:pt x="4177" y="1050"/>
                    <a:pt x="4018" y="1324"/>
                  </a:cubicBezTo>
                  <a:cubicBezTo>
                    <a:pt x="3995" y="1415"/>
                    <a:pt x="3949" y="1507"/>
                    <a:pt x="3858" y="1552"/>
                  </a:cubicBezTo>
                  <a:cubicBezTo>
                    <a:pt x="3835" y="1567"/>
                    <a:pt x="3807" y="1575"/>
                    <a:pt x="3779" y="1575"/>
                  </a:cubicBezTo>
                  <a:cubicBezTo>
                    <a:pt x="3724" y="1575"/>
                    <a:pt x="3668" y="1545"/>
                    <a:pt x="3653" y="1484"/>
                  </a:cubicBezTo>
                  <a:cubicBezTo>
                    <a:pt x="3630" y="1438"/>
                    <a:pt x="3675" y="1370"/>
                    <a:pt x="3653" y="1301"/>
                  </a:cubicBezTo>
                  <a:cubicBezTo>
                    <a:pt x="3644" y="1250"/>
                    <a:pt x="3601" y="1228"/>
                    <a:pt x="3548" y="1228"/>
                  </a:cubicBezTo>
                  <a:cubicBezTo>
                    <a:pt x="3458" y="1228"/>
                    <a:pt x="3339" y="1292"/>
                    <a:pt x="3310" y="1393"/>
                  </a:cubicBezTo>
                  <a:cubicBezTo>
                    <a:pt x="3242" y="1529"/>
                    <a:pt x="3242" y="1735"/>
                    <a:pt x="3105" y="1803"/>
                  </a:cubicBezTo>
                  <a:cubicBezTo>
                    <a:pt x="2410" y="1131"/>
                    <a:pt x="1241" y="1159"/>
                    <a:pt x="794" y="163"/>
                  </a:cubicBezTo>
                  <a:lnTo>
                    <a:pt x="794" y="163"/>
                  </a:lnTo>
                  <a:cubicBezTo>
                    <a:pt x="949" y="541"/>
                    <a:pt x="1156" y="910"/>
                    <a:pt x="1416" y="1210"/>
                  </a:cubicBezTo>
                  <a:cubicBezTo>
                    <a:pt x="1142" y="1050"/>
                    <a:pt x="822" y="959"/>
                    <a:pt x="525" y="959"/>
                  </a:cubicBezTo>
                  <a:cubicBezTo>
                    <a:pt x="708" y="1256"/>
                    <a:pt x="982" y="1507"/>
                    <a:pt x="1302" y="1689"/>
                  </a:cubicBezTo>
                  <a:cubicBezTo>
                    <a:pt x="1005" y="1666"/>
                    <a:pt x="731" y="1644"/>
                    <a:pt x="457" y="1621"/>
                  </a:cubicBezTo>
                  <a:cubicBezTo>
                    <a:pt x="320" y="1621"/>
                    <a:pt x="183" y="1621"/>
                    <a:pt x="92" y="1712"/>
                  </a:cubicBezTo>
                  <a:cubicBezTo>
                    <a:pt x="0" y="1826"/>
                    <a:pt x="69" y="2032"/>
                    <a:pt x="206" y="2123"/>
                  </a:cubicBezTo>
                  <a:cubicBezTo>
                    <a:pt x="320" y="2214"/>
                    <a:pt x="503" y="2214"/>
                    <a:pt x="662" y="2214"/>
                  </a:cubicBezTo>
                  <a:lnTo>
                    <a:pt x="1781" y="2214"/>
                  </a:lnTo>
                  <a:cubicBezTo>
                    <a:pt x="1484" y="2420"/>
                    <a:pt x="1187" y="2625"/>
                    <a:pt x="891" y="2808"/>
                  </a:cubicBezTo>
                  <a:cubicBezTo>
                    <a:pt x="951" y="2842"/>
                    <a:pt x="1014" y="2854"/>
                    <a:pt x="1079" y="2854"/>
                  </a:cubicBezTo>
                  <a:cubicBezTo>
                    <a:pt x="1185" y="2854"/>
                    <a:pt x="1293" y="2822"/>
                    <a:pt x="1393" y="2808"/>
                  </a:cubicBezTo>
                  <a:cubicBezTo>
                    <a:pt x="1412" y="2805"/>
                    <a:pt x="1433" y="2803"/>
                    <a:pt x="1454" y="2803"/>
                  </a:cubicBezTo>
                  <a:cubicBezTo>
                    <a:pt x="1605" y="2803"/>
                    <a:pt x="1781" y="2876"/>
                    <a:pt x="1781" y="3036"/>
                  </a:cubicBezTo>
                  <a:cubicBezTo>
                    <a:pt x="1781" y="3104"/>
                    <a:pt x="1735" y="3173"/>
                    <a:pt x="1667" y="3241"/>
                  </a:cubicBezTo>
                  <a:cubicBezTo>
                    <a:pt x="1347" y="3584"/>
                    <a:pt x="936" y="3835"/>
                    <a:pt x="480" y="3949"/>
                  </a:cubicBezTo>
                  <a:cubicBezTo>
                    <a:pt x="634" y="4005"/>
                    <a:pt x="795" y="4032"/>
                    <a:pt x="954" y="4032"/>
                  </a:cubicBezTo>
                  <a:cubicBezTo>
                    <a:pt x="1520" y="4032"/>
                    <a:pt x="2078" y="3698"/>
                    <a:pt x="2335" y="3182"/>
                  </a:cubicBezTo>
                  <a:lnTo>
                    <a:pt x="2335" y="3182"/>
                  </a:lnTo>
                  <a:cubicBezTo>
                    <a:pt x="2322" y="3225"/>
                    <a:pt x="2318" y="3267"/>
                    <a:pt x="2329" y="3310"/>
                  </a:cubicBezTo>
                  <a:cubicBezTo>
                    <a:pt x="2345" y="3375"/>
                    <a:pt x="2420" y="3429"/>
                    <a:pt x="2486" y="3429"/>
                  </a:cubicBezTo>
                  <a:cubicBezTo>
                    <a:pt x="2513" y="3429"/>
                    <a:pt x="2537" y="3421"/>
                    <a:pt x="2557" y="3401"/>
                  </a:cubicBezTo>
                  <a:cubicBezTo>
                    <a:pt x="2557" y="3835"/>
                    <a:pt x="2671" y="4268"/>
                    <a:pt x="2854" y="4657"/>
                  </a:cubicBezTo>
                  <a:cubicBezTo>
                    <a:pt x="3032" y="4321"/>
                    <a:pt x="3080" y="3899"/>
                    <a:pt x="2953" y="3538"/>
                  </a:cubicBezTo>
                  <a:lnTo>
                    <a:pt x="2953" y="3538"/>
                  </a:lnTo>
                  <a:cubicBezTo>
                    <a:pt x="3095" y="3917"/>
                    <a:pt x="3409" y="4248"/>
                    <a:pt x="3789" y="4383"/>
                  </a:cubicBezTo>
                  <a:cubicBezTo>
                    <a:pt x="3653" y="4063"/>
                    <a:pt x="3516" y="3721"/>
                    <a:pt x="3379" y="3378"/>
                  </a:cubicBezTo>
                  <a:lnTo>
                    <a:pt x="3379" y="3378"/>
                  </a:lnTo>
                  <a:cubicBezTo>
                    <a:pt x="3544" y="3618"/>
                    <a:pt x="3843" y="3857"/>
                    <a:pt x="4121" y="3857"/>
                  </a:cubicBezTo>
                  <a:cubicBezTo>
                    <a:pt x="4187" y="3857"/>
                    <a:pt x="4253" y="3843"/>
                    <a:pt x="4314" y="3812"/>
                  </a:cubicBezTo>
                  <a:cubicBezTo>
                    <a:pt x="4272" y="3726"/>
                    <a:pt x="4049" y="3240"/>
                    <a:pt x="3946" y="3179"/>
                  </a:cubicBezTo>
                  <a:lnTo>
                    <a:pt x="3946" y="3179"/>
                  </a:lnTo>
                  <a:cubicBezTo>
                    <a:pt x="4283" y="3290"/>
                    <a:pt x="4664" y="3355"/>
                    <a:pt x="5045" y="3355"/>
                  </a:cubicBezTo>
                  <a:cubicBezTo>
                    <a:pt x="4817" y="3219"/>
                    <a:pt x="4611" y="3036"/>
                    <a:pt x="4429" y="2876"/>
                  </a:cubicBezTo>
                  <a:lnTo>
                    <a:pt x="4429" y="2876"/>
                  </a:lnTo>
                  <a:cubicBezTo>
                    <a:pt x="4748" y="2899"/>
                    <a:pt x="5091" y="2922"/>
                    <a:pt x="5410" y="2945"/>
                  </a:cubicBezTo>
                  <a:cubicBezTo>
                    <a:pt x="5159" y="2853"/>
                    <a:pt x="4908" y="2694"/>
                    <a:pt x="4680" y="2511"/>
                  </a:cubicBezTo>
                  <a:cubicBezTo>
                    <a:pt x="5296" y="2488"/>
                    <a:pt x="5981" y="2420"/>
                    <a:pt x="6369" y="1963"/>
                  </a:cubicBezTo>
                  <a:cubicBezTo>
                    <a:pt x="6460" y="1849"/>
                    <a:pt x="6551" y="1689"/>
                    <a:pt x="6483" y="1529"/>
                  </a:cubicBezTo>
                  <a:cubicBezTo>
                    <a:pt x="6456" y="1450"/>
                    <a:pt x="6360" y="1401"/>
                    <a:pt x="6276" y="1401"/>
                  </a:cubicBezTo>
                  <a:cubicBezTo>
                    <a:pt x="6258" y="1401"/>
                    <a:pt x="6241" y="1403"/>
                    <a:pt x="6225" y="1408"/>
                  </a:cubicBezTo>
                  <a:lnTo>
                    <a:pt x="6225" y="1408"/>
                  </a:lnTo>
                  <a:cubicBezTo>
                    <a:pt x="6579" y="1061"/>
                    <a:pt x="6752" y="532"/>
                    <a:pt x="6688" y="23"/>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27"/>
            <p:cNvSpPr/>
            <p:nvPr/>
          </p:nvSpPr>
          <p:spPr>
            <a:xfrm>
              <a:off x="1388500" y="3064350"/>
              <a:ext cx="176350" cy="175200"/>
            </a:xfrm>
            <a:custGeom>
              <a:rect b="b" l="l" r="r" t="t"/>
              <a:pathLst>
                <a:path extrusionOk="0" h="7008" w="7054">
                  <a:moveTo>
                    <a:pt x="4229" y="5501"/>
                  </a:moveTo>
                  <a:cubicBezTo>
                    <a:pt x="4402" y="5676"/>
                    <a:pt x="4609" y="5817"/>
                    <a:pt x="4794" y="5889"/>
                  </a:cubicBezTo>
                  <a:cubicBezTo>
                    <a:pt x="4613" y="5748"/>
                    <a:pt x="4424" y="5619"/>
                    <a:pt x="4229" y="5501"/>
                  </a:cubicBezTo>
                  <a:close/>
                  <a:moveTo>
                    <a:pt x="5479" y="0"/>
                  </a:moveTo>
                  <a:lnTo>
                    <a:pt x="5479" y="0"/>
                  </a:lnTo>
                  <a:cubicBezTo>
                    <a:pt x="5000" y="274"/>
                    <a:pt x="4589" y="662"/>
                    <a:pt x="4292" y="1119"/>
                  </a:cubicBezTo>
                  <a:cubicBezTo>
                    <a:pt x="4429" y="753"/>
                    <a:pt x="4543" y="411"/>
                    <a:pt x="4657" y="23"/>
                  </a:cubicBezTo>
                  <a:lnTo>
                    <a:pt x="4657" y="23"/>
                  </a:lnTo>
                  <a:cubicBezTo>
                    <a:pt x="4292" y="274"/>
                    <a:pt x="3995" y="639"/>
                    <a:pt x="3835" y="1050"/>
                  </a:cubicBezTo>
                  <a:cubicBezTo>
                    <a:pt x="3858" y="731"/>
                    <a:pt x="3858" y="434"/>
                    <a:pt x="3881" y="114"/>
                  </a:cubicBezTo>
                  <a:lnTo>
                    <a:pt x="3881" y="114"/>
                  </a:lnTo>
                  <a:cubicBezTo>
                    <a:pt x="3447" y="685"/>
                    <a:pt x="3242" y="1393"/>
                    <a:pt x="3059" y="2100"/>
                  </a:cubicBezTo>
                  <a:cubicBezTo>
                    <a:pt x="2968" y="1644"/>
                    <a:pt x="2854" y="1187"/>
                    <a:pt x="2649" y="776"/>
                  </a:cubicBezTo>
                  <a:cubicBezTo>
                    <a:pt x="2397" y="1187"/>
                    <a:pt x="2375" y="1735"/>
                    <a:pt x="2603" y="2169"/>
                  </a:cubicBezTo>
                  <a:cubicBezTo>
                    <a:pt x="2329" y="1803"/>
                    <a:pt x="1964" y="1507"/>
                    <a:pt x="1530" y="1347"/>
                  </a:cubicBezTo>
                  <a:lnTo>
                    <a:pt x="1530" y="1347"/>
                  </a:lnTo>
                  <a:cubicBezTo>
                    <a:pt x="1713" y="1781"/>
                    <a:pt x="1941" y="2214"/>
                    <a:pt x="2238" y="2579"/>
                  </a:cubicBezTo>
                  <a:cubicBezTo>
                    <a:pt x="1987" y="2511"/>
                    <a:pt x="1736" y="2442"/>
                    <a:pt x="1484" y="2351"/>
                  </a:cubicBezTo>
                  <a:lnTo>
                    <a:pt x="1484" y="2351"/>
                  </a:lnTo>
                  <a:cubicBezTo>
                    <a:pt x="1576" y="2534"/>
                    <a:pt x="1667" y="2716"/>
                    <a:pt x="1758" y="2899"/>
                  </a:cubicBezTo>
                  <a:cubicBezTo>
                    <a:pt x="1804" y="2990"/>
                    <a:pt x="1827" y="3059"/>
                    <a:pt x="1781" y="3150"/>
                  </a:cubicBezTo>
                  <a:cubicBezTo>
                    <a:pt x="1758" y="3196"/>
                    <a:pt x="1690" y="3219"/>
                    <a:pt x="1644" y="3241"/>
                  </a:cubicBezTo>
                  <a:lnTo>
                    <a:pt x="1074" y="3447"/>
                  </a:lnTo>
                  <a:cubicBezTo>
                    <a:pt x="1140" y="3438"/>
                    <a:pt x="1210" y="3433"/>
                    <a:pt x="1281" y="3433"/>
                  </a:cubicBezTo>
                  <a:cubicBezTo>
                    <a:pt x="1404" y="3433"/>
                    <a:pt x="1528" y="3449"/>
                    <a:pt x="1644" y="3492"/>
                  </a:cubicBezTo>
                  <a:cubicBezTo>
                    <a:pt x="1325" y="3607"/>
                    <a:pt x="1051" y="3812"/>
                    <a:pt x="823" y="4040"/>
                  </a:cubicBezTo>
                  <a:cubicBezTo>
                    <a:pt x="1011" y="4092"/>
                    <a:pt x="1199" y="4117"/>
                    <a:pt x="1387" y="4117"/>
                  </a:cubicBezTo>
                  <a:cubicBezTo>
                    <a:pt x="1450" y="4117"/>
                    <a:pt x="1513" y="4114"/>
                    <a:pt x="1576" y="4109"/>
                  </a:cubicBezTo>
                  <a:lnTo>
                    <a:pt x="1576" y="4109"/>
                  </a:lnTo>
                  <a:cubicBezTo>
                    <a:pt x="1667" y="4177"/>
                    <a:pt x="1553" y="4314"/>
                    <a:pt x="1462" y="4383"/>
                  </a:cubicBezTo>
                  <a:cubicBezTo>
                    <a:pt x="1188" y="4588"/>
                    <a:pt x="891" y="4816"/>
                    <a:pt x="617" y="5045"/>
                  </a:cubicBezTo>
                  <a:cubicBezTo>
                    <a:pt x="651" y="5072"/>
                    <a:pt x="690" y="5083"/>
                    <a:pt x="731" y="5083"/>
                  </a:cubicBezTo>
                  <a:cubicBezTo>
                    <a:pt x="825" y="5083"/>
                    <a:pt x="932" y="5024"/>
                    <a:pt x="1028" y="4976"/>
                  </a:cubicBezTo>
                  <a:cubicBezTo>
                    <a:pt x="1069" y="4962"/>
                    <a:pt x="1117" y="4955"/>
                    <a:pt x="1164" y="4955"/>
                  </a:cubicBezTo>
                  <a:cubicBezTo>
                    <a:pt x="1270" y="4955"/>
                    <a:pt x="1370" y="4995"/>
                    <a:pt x="1370" y="5090"/>
                  </a:cubicBezTo>
                  <a:cubicBezTo>
                    <a:pt x="1370" y="5159"/>
                    <a:pt x="1325" y="5204"/>
                    <a:pt x="1279" y="5227"/>
                  </a:cubicBezTo>
                  <a:cubicBezTo>
                    <a:pt x="914" y="5638"/>
                    <a:pt x="229" y="6049"/>
                    <a:pt x="1" y="6551"/>
                  </a:cubicBezTo>
                  <a:cubicBezTo>
                    <a:pt x="29" y="6556"/>
                    <a:pt x="60" y="6559"/>
                    <a:pt x="94" y="6559"/>
                  </a:cubicBezTo>
                  <a:cubicBezTo>
                    <a:pt x="486" y="6559"/>
                    <a:pt x="1200" y="6211"/>
                    <a:pt x="1232" y="5782"/>
                  </a:cubicBezTo>
                  <a:lnTo>
                    <a:pt x="1232" y="5782"/>
                  </a:lnTo>
                  <a:cubicBezTo>
                    <a:pt x="1219" y="6253"/>
                    <a:pt x="1425" y="6762"/>
                    <a:pt x="1850" y="7008"/>
                  </a:cubicBezTo>
                  <a:cubicBezTo>
                    <a:pt x="1941" y="6483"/>
                    <a:pt x="1644" y="5798"/>
                    <a:pt x="2009" y="5364"/>
                  </a:cubicBezTo>
                  <a:cubicBezTo>
                    <a:pt x="2201" y="5961"/>
                    <a:pt x="2691" y="6816"/>
                    <a:pt x="3424" y="6816"/>
                  </a:cubicBezTo>
                  <a:cubicBezTo>
                    <a:pt x="3476" y="6816"/>
                    <a:pt x="3530" y="6811"/>
                    <a:pt x="3584" y="6802"/>
                  </a:cubicBezTo>
                  <a:cubicBezTo>
                    <a:pt x="3151" y="6277"/>
                    <a:pt x="2854" y="5547"/>
                    <a:pt x="3059" y="4908"/>
                  </a:cubicBezTo>
                  <a:lnTo>
                    <a:pt x="3059" y="4908"/>
                  </a:lnTo>
                  <a:cubicBezTo>
                    <a:pt x="3463" y="5087"/>
                    <a:pt x="3857" y="5276"/>
                    <a:pt x="4229" y="5501"/>
                  </a:cubicBezTo>
                  <a:lnTo>
                    <a:pt x="4229" y="5501"/>
                  </a:lnTo>
                  <a:cubicBezTo>
                    <a:pt x="4017" y="5287"/>
                    <a:pt x="3858" y="5022"/>
                    <a:pt x="3858" y="4771"/>
                  </a:cubicBezTo>
                  <a:lnTo>
                    <a:pt x="3858" y="4771"/>
                  </a:lnTo>
                  <a:cubicBezTo>
                    <a:pt x="4612" y="5433"/>
                    <a:pt x="4748" y="5684"/>
                    <a:pt x="5890" y="5752"/>
                  </a:cubicBezTo>
                  <a:cubicBezTo>
                    <a:pt x="5981" y="5250"/>
                    <a:pt x="5365" y="5045"/>
                    <a:pt x="5365" y="4634"/>
                  </a:cubicBezTo>
                  <a:lnTo>
                    <a:pt x="5365" y="4634"/>
                  </a:lnTo>
                  <a:cubicBezTo>
                    <a:pt x="5422" y="4637"/>
                    <a:pt x="5476" y="4639"/>
                    <a:pt x="5526" y="4639"/>
                  </a:cubicBezTo>
                  <a:cubicBezTo>
                    <a:pt x="6460" y="4639"/>
                    <a:pt x="6236" y="4049"/>
                    <a:pt x="5890" y="3355"/>
                  </a:cubicBezTo>
                  <a:cubicBezTo>
                    <a:pt x="6147" y="3201"/>
                    <a:pt x="6455" y="3163"/>
                    <a:pt x="6756" y="3163"/>
                  </a:cubicBezTo>
                  <a:cubicBezTo>
                    <a:pt x="6857" y="3163"/>
                    <a:pt x="6957" y="3167"/>
                    <a:pt x="7054" y="3173"/>
                  </a:cubicBezTo>
                  <a:cubicBezTo>
                    <a:pt x="6803" y="2875"/>
                    <a:pt x="6555" y="2769"/>
                    <a:pt x="6307" y="2769"/>
                  </a:cubicBezTo>
                  <a:cubicBezTo>
                    <a:pt x="5917" y="2769"/>
                    <a:pt x="5524" y="3031"/>
                    <a:pt x="5115" y="3233"/>
                  </a:cubicBezTo>
                  <a:lnTo>
                    <a:pt x="5115" y="3233"/>
                  </a:lnTo>
                  <a:cubicBezTo>
                    <a:pt x="5385" y="3063"/>
                    <a:pt x="5616" y="2768"/>
                    <a:pt x="5616" y="2511"/>
                  </a:cubicBezTo>
                  <a:lnTo>
                    <a:pt x="5616" y="2511"/>
                  </a:lnTo>
                  <a:cubicBezTo>
                    <a:pt x="5277" y="2611"/>
                    <a:pt x="4816" y="2797"/>
                    <a:pt x="4461" y="2797"/>
                  </a:cubicBezTo>
                  <a:cubicBezTo>
                    <a:pt x="4410" y="2797"/>
                    <a:pt x="4361" y="2794"/>
                    <a:pt x="4315" y="2785"/>
                  </a:cubicBezTo>
                  <a:cubicBezTo>
                    <a:pt x="5205" y="2306"/>
                    <a:pt x="5867" y="1484"/>
                    <a:pt x="5890" y="434"/>
                  </a:cubicBezTo>
                  <a:lnTo>
                    <a:pt x="5890" y="434"/>
                  </a:lnTo>
                  <a:cubicBezTo>
                    <a:pt x="5502" y="890"/>
                    <a:pt x="5045" y="1278"/>
                    <a:pt x="4566" y="1621"/>
                  </a:cubicBezTo>
                  <a:cubicBezTo>
                    <a:pt x="4863" y="1096"/>
                    <a:pt x="5159" y="548"/>
                    <a:pt x="5479"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27"/>
            <p:cNvSpPr/>
            <p:nvPr/>
          </p:nvSpPr>
          <p:spPr>
            <a:xfrm>
              <a:off x="1370250" y="2869750"/>
              <a:ext cx="176925" cy="175225"/>
            </a:xfrm>
            <a:custGeom>
              <a:rect b="b" l="l" r="r" t="t"/>
              <a:pathLst>
                <a:path extrusionOk="0" h="7009" w="7077">
                  <a:moveTo>
                    <a:pt x="4254" y="5481"/>
                  </a:moveTo>
                  <a:cubicBezTo>
                    <a:pt x="4426" y="5655"/>
                    <a:pt x="4633" y="5795"/>
                    <a:pt x="4817" y="5867"/>
                  </a:cubicBezTo>
                  <a:cubicBezTo>
                    <a:pt x="4636" y="5726"/>
                    <a:pt x="4448" y="5598"/>
                    <a:pt x="4254" y="5481"/>
                  </a:cubicBezTo>
                  <a:close/>
                  <a:moveTo>
                    <a:pt x="5501" y="1"/>
                  </a:moveTo>
                  <a:cubicBezTo>
                    <a:pt x="5022" y="252"/>
                    <a:pt x="4611" y="640"/>
                    <a:pt x="4292" y="1096"/>
                  </a:cubicBezTo>
                  <a:cubicBezTo>
                    <a:pt x="4451" y="754"/>
                    <a:pt x="4565" y="389"/>
                    <a:pt x="4680" y="24"/>
                  </a:cubicBezTo>
                  <a:lnTo>
                    <a:pt x="4680" y="24"/>
                  </a:lnTo>
                  <a:cubicBezTo>
                    <a:pt x="4314" y="252"/>
                    <a:pt x="4018" y="617"/>
                    <a:pt x="3858" y="1028"/>
                  </a:cubicBezTo>
                  <a:cubicBezTo>
                    <a:pt x="3858" y="708"/>
                    <a:pt x="3881" y="412"/>
                    <a:pt x="3904" y="92"/>
                  </a:cubicBezTo>
                  <a:lnTo>
                    <a:pt x="3904" y="92"/>
                  </a:lnTo>
                  <a:cubicBezTo>
                    <a:pt x="3470" y="663"/>
                    <a:pt x="3264" y="1370"/>
                    <a:pt x="3082" y="2078"/>
                  </a:cubicBezTo>
                  <a:cubicBezTo>
                    <a:pt x="2991" y="1621"/>
                    <a:pt x="2876" y="1188"/>
                    <a:pt x="2671" y="777"/>
                  </a:cubicBezTo>
                  <a:cubicBezTo>
                    <a:pt x="2420" y="1165"/>
                    <a:pt x="2397" y="1713"/>
                    <a:pt x="2625" y="2146"/>
                  </a:cubicBezTo>
                  <a:cubicBezTo>
                    <a:pt x="2351" y="1781"/>
                    <a:pt x="1986" y="1484"/>
                    <a:pt x="1553" y="1325"/>
                  </a:cubicBezTo>
                  <a:lnTo>
                    <a:pt x="1553" y="1325"/>
                  </a:lnTo>
                  <a:cubicBezTo>
                    <a:pt x="1735" y="1758"/>
                    <a:pt x="1963" y="2192"/>
                    <a:pt x="2260" y="2580"/>
                  </a:cubicBezTo>
                  <a:cubicBezTo>
                    <a:pt x="2009" y="2489"/>
                    <a:pt x="1758" y="2420"/>
                    <a:pt x="1507" y="2329"/>
                  </a:cubicBezTo>
                  <a:lnTo>
                    <a:pt x="1507" y="2329"/>
                  </a:lnTo>
                  <a:cubicBezTo>
                    <a:pt x="1598" y="2512"/>
                    <a:pt x="1689" y="2694"/>
                    <a:pt x="1781" y="2900"/>
                  </a:cubicBezTo>
                  <a:cubicBezTo>
                    <a:pt x="1826" y="2968"/>
                    <a:pt x="1849" y="3059"/>
                    <a:pt x="1804" y="3128"/>
                  </a:cubicBezTo>
                  <a:cubicBezTo>
                    <a:pt x="1781" y="3173"/>
                    <a:pt x="1712" y="3196"/>
                    <a:pt x="1667" y="3219"/>
                  </a:cubicBezTo>
                  <a:lnTo>
                    <a:pt x="1096" y="3447"/>
                  </a:lnTo>
                  <a:cubicBezTo>
                    <a:pt x="1166" y="3430"/>
                    <a:pt x="1239" y="3422"/>
                    <a:pt x="1311" y="3422"/>
                  </a:cubicBezTo>
                  <a:cubicBezTo>
                    <a:pt x="1429" y="3422"/>
                    <a:pt x="1545" y="3442"/>
                    <a:pt x="1644" y="3470"/>
                  </a:cubicBezTo>
                  <a:cubicBezTo>
                    <a:pt x="1347" y="3584"/>
                    <a:pt x="1073" y="3790"/>
                    <a:pt x="845" y="4018"/>
                  </a:cubicBezTo>
                  <a:cubicBezTo>
                    <a:pt x="1033" y="4069"/>
                    <a:pt x="1222" y="4095"/>
                    <a:pt x="1410" y="4095"/>
                  </a:cubicBezTo>
                  <a:cubicBezTo>
                    <a:pt x="1473" y="4095"/>
                    <a:pt x="1535" y="4092"/>
                    <a:pt x="1598" y="4086"/>
                  </a:cubicBezTo>
                  <a:lnTo>
                    <a:pt x="1598" y="4086"/>
                  </a:lnTo>
                  <a:cubicBezTo>
                    <a:pt x="1667" y="4155"/>
                    <a:pt x="1575" y="4292"/>
                    <a:pt x="1484" y="4360"/>
                  </a:cubicBezTo>
                  <a:cubicBezTo>
                    <a:pt x="1210" y="4589"/>
                    <a:pt x="913" y="4794"/>
                    <a:pt x="640" y="5022"/>
                  </a:cubicBezTo>
                  <a:cubicBezTo>
                    <a:pt x="674" y="5050"/>
                    <a:pt x="712" y="5061"/>
                    <a:pt x="753" y="5061"/>
                  </a:cubicBezTo>
                  <a:cubicBezTo>
                    <a:pt x="848" y="5061"/>
                    <a:pt x="955" y="5002"/>
                    <a:pt x="1050" y="4954"/>
                  </a:cubicBezTo>
                  <a:cubicBezTo>
                    <a:pt x="1090" y="4941"/>
                    <a:pt x="1136" y="4933"/>
                    <a:pt x="1181" y="4933"/>
                  </a:cubicBezTo>
                  <a:cubicBezTo>
                    <a:pt x="1289" y="4933"/>
                    <a:pt x="1393" y="4977"/>
                    <a:pt x="1393" y="5091"/>
                  </a:cubicBezTo>
                  <a:cubicBezTo>
                    <a:pt x="1393" y="5136"/>
                    <a:pt x="1347" y="5182"/>
                    <a:pt x="1301" y="5228"/>
                  </a:cubicBezTo>
                  <a:cubicBezTo>
                    <a:pt x="936" y="5616"/>
                    <a:pt x="251" y="6049"/>
                    <a:pt x="0" y="6529"/>
                  </a:cubicBezTo>
                  <a:cubicBezTo>
                    <a:pt x="30" y="6534"/>
                    <a:pt x="63" y="6537"/>
                    <a:pt x="98" y="6537"/>
                  </a:cubicBezTo>
                  <a:cubicBezTo>
                    <a:pt x="508" y="6537"/>
                    <a:pt x="1222" y="6188"/>
                    <a:pt x="1255" y="5760"/>
                  </a:cubicBezTo>
                  <a:lnTo>
                    <a:pt x="1255" y="5760"/>
                  </a:lnTo>
                  <a:cubicBezTo>
                    <a:pt x="1242" y="6232"/>
                    <a:pt x="1447" y="6762"/>
                    <a:pt x="1849" y="7008"/>
                  </a:cubicBezTo>
                  <a:cubicBezTo>
                    <a:pt x="1963" y="6460"/>
                    <a:pt x="1667" y="5776"/>
                    <a:pt x="2032" y="5365"/>
                  </a:cubicBezTo>
                  <a:cubicBezTo>
                    <a:pt x="2204" y="5946"/>
                    <a:pt x="2722" y="6812"/>
                    <a:pt x="3470" y="6812"/>
                  </a:cubicBezTo>
                  <a:cubicBezTo>
                    <a:pt x="3515" y="6812"/>
                    <a:pt x="3560" y="6809"/>
                    <a:pt x="3607" y="6803"/>
                  </a:cubicBezTo>
                  <a:cubicBezTo>
                    <a:pt x="3173" y="6278"/>
                    <a:pt x="2876" y="5524"/>
                    <a:pt x="3082" y="4908"/>
                  </a:cubicBezTo>
                  <a:lnTo>
                    <a:pt x="3082" y="4908"/>
                  </a:lnTo>
                  <a:cubicBezTo>
                    <a:pt x="3487" y="5073"/>
                    <a:pt x="3881" y="5258"/>
                    <a:pt x="4254" y="5481"/>
                  </a:cubicBezTo>
                  <a:lnTo>
                    <a:pt x="4254" y="5481"/>
                  </a:lnTo>
                  <a:cubicBezTo>
                    <a:pt x="4041" y="5267"/>
                    <a:pt x="3881" y="5001"/>
                    <a:pt x="3881" y="4748"/>
                  </a:cubicBezTo>
                  <a:lnTo>
                    <a:pt x="3881" y="4748"/>
                  </a:lnTo>
                  <a:cubicBezTo>
                    <a:pt x="4634" y="5410"/>
                    <a:pt x="4771" y="5684"/>
                    <a:pt x="5889" y="5730"/>
                  </a:cubicBezTo>
                  <a:cubicBezTo>
                    <a:pt x="6003" y="5228"/>
                    <a:pt x="5387" y="5022"/>
                    <a:pt x="5387" y="4611"/>
                  </a:cubicBezTo>
                  <a:lnTo>
                    <a:pt x="5387" y="4611"/>
                  </a:lnTo>
                  <a:cubicBezTo>
                    <a:pt x="5444" y="4615"/>
                    <a:pt x="5498" y="4617"/>
                    <a:pt x="5548" y="4617"/>
                  </a:cubicBezTo>
                  <a:cubicBezTo>
                    <a:pt x="6482" y="4617"/>
                    <a:pt x="6259" y="4026"/>
                    <a:pt x="5912" y="3333"/>
                  </a:cubicBezTo>
                  <a:cubicBezTo>
                    <a:pt x="6169" y="3179"/>
                    <a:pt x="6477" y="3141"/>
                    <a:pt x="6779" y="3141"/>
                  </a:cubicBezTo>
                  <a:cubicBezTo>
                    <a:pt x="6879" y="3141"/>
                    <a:pt x="6979" y="3145"/>
                    <a:pt x="7076" y="3151"/>
                  </a:cubicBezTo>
                  <a:cubicBezTo>
                    <a:pt x="6827" y="2854"/>
                    <a:pt x="6580" y="2747"/>
                    <a:pt x="6332" y="2747"/>
                  </a:cubicBezTo>
                  <a:cubicBezTo>
                    <a:pt x="5956" y="2747"/>
                    <a:pt x="5578" y="2994"/>
                    <a:pt x="5185" y="3202"/>
                  </a:cubicBezTo>
                  <a:lnTo>
                    <a:pt x="5185" y="3202"/>
                  </a:lnTo>
                  <a:cubicBezTo>
                    <a:pt x="5434" y="3027"/>
                    <a:pt x="5638" y="2746"/>
                    <a:pt x="5638" y="2489"/>
                  </a:cubicBezTo>
                  <a:lnTo>
                    <a:pt x="5638" y="2489"/>
                  </a:lnTo>
                  <a:cubicBezTo>
                    <a:pt x="5299" y="2588"/>
                    <a:pt x="4838" y="2775"/>
                    <a:pt x="4484" y="2775"/>
                  </a:cubicBezTo>
                  <a:cubicBezTo>
                    <a:pt x="4433" y="2775"/>
                    <a:pt x="4383" y="2771"/>
                    <a:pt x="4337" y="2763"/>
                  </a:cubicBezTo>
                  <a:cubicBezTo>
                    <a:pt x="5227" y="2283"/>
                    <a:pt x="5889" y="1484"/>
                    <a:pt x="5912" y="412"/>
                  </a:cubicBezTo>
                  <a:lnTo>
                    <a:pt x="5912" y="412"/>
                  </a:lnTo>
                  <a:cubicBezTo>
                    <a:pt x="5524" y="868"/>
                    <a:pt x="5068" y="1256"/>
                    <a:pt x="4588" y="1621"/>
                  </a:cubicBezTo>
                  <a:cubicBezTo>
                    <a:pt x="4885" y="1074"/>
                    <a:pt x="5182" y="526"/>
                    <a:pt x="5501"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27"/>
            <p:cNvSpPr/>
            <p:nvPr/>
          </p:nvSpPr>
          <p:spPr>
            <a:xfrm>
              <a:off x="1291500" y="2931375"/>
              <a:ext cx="161525" cy="119875"/>
            </a:xfrm>
            <a:custGeom>
              <a:rect b="b" l="l" r="r" t="t"/>
              <a:pathLst>
                <a:path extrusionOk="0" h="4795" w="6461">
                  <a:moveTo>
                    <a:pt x="3283" y="3894"/>
                  </a:moveTo>
                  <a:cubicBezTo>
                    <a:pt x="3330" y="4109"/>
                    <a:pt x="3426" y="4316"/>
                    <a:pt x="3538" y="4452"/>
                  </a:cubicBezTo>
                  <a:cubicBezTo>
                    <a:pt x="3468" y="4259"/>
                    <a:pt x="3382" y="4074"/>
                    <a:pt x="3283" y="3894"/>
                  </a:cubicBezTo>
                  <a:close/>
                  <a:moveTo>
                    <a:pt x="3150" y="1"/>
                  </a:moveTo>
                  <a:cubicBezTo>
                    <a:pt x="3082" y="366"/>
                    <a:pt x="3082" y="754"/>
                    <a:pt x="3128" y="1142"/>
                  </a:cubicBezTo>
                  <a:cubicBezTo>
                    <a:pt x="2991" y="982"/>
                    <a:pt x="2854" y="823"/>
                    <a:pt x="2717" y="686"/>
                  </a:cubicBezTo>
                  <a:cubicBezTo>
                    <a:pt x="2694" y="845"/>
                    <a:pt x="2694" y="1005"/>
                    <a:pt x="2671" y="1165"/>
                  </a:cubicBezTo>
                  <a:cubicBezTo>
                    <a:pt x="2671" y="1233"/>
                    <a:pt x="2648" y="1302"/>
                    <a:pt x="2603" y="1348"/>
                  </a:cubicBezTo>
                  <a:cubicBezTo>
                    <a:pt x="2587" y="1355"/>
                    <a:pt x="2572" y="1358"/>
                    <a:pt x="2557" y="1358"/>
                  </a:cubicBezTo>
                  <a:cubicBezTo>
                    <a:pt x="2527" y="1358"/>
                    <a:pt x="2496" y="1348"/>
                    <a:pt x="2466" y="1348"/>
                  </a:cubicBezTo>
                  <a:lnTo>
                    <a:pt x="1986" y="1256"/>
                  </a:lnTo>
                  <a:lnTo>
                    <a:pt x="1986" y="1256"/>
                  </a:lnTo>
                  <a:cubicBezTo>
                    <a:pt x="2123" y="1302"/>
                    <a:pt x="2260" y="1393"/>
                    <a:pt x="2352" y="1530"/>
                  </a:cubicBezTo>
                  <a:cubicBezTo>
                    <a:pt x="2252" y="1503"/>
                    <a:pt x="2150" y="1490"/>
                    <a:pt x="2047" y="1490"/>
                  </a:cubicBezTo>
                  <a:cubicBezTo>
                    <a:pt x="1888" y="1490"/>
                    <a:pt x="1728" y="1521"/>
                    <a:pt x="1575" y="1576"/>
                  </a:cubicBezTo>
                  <a:cubicBezTo>
                    <a:pt x="1712" y="1713"/>
                    <a:pt x="1895" y="1827"/>
                    <a:pt x="2078" y="1918"/>
                  </a:cubicBezTo>
                  <a:cubicBezTo>
                    <a:pt x="2078" y="2009"/>
                    <a:pt x="1963" y="2055"/>
                    <a:pt x="1895" y="2055"/>
                  </a:cubicBezTo>
                  <a:cubicBezTo>
                    <a:pt x="1598" y="2101"/>
                    <a:pt x="1324" y="2124"/>
                    <a:pt x="1028" y="2169"/>
                  </a:cubicBezTo>
                  <a:cubicBezTo>
                    <a:pt x="1073" y="2261"/>
                    <a:pt x="1233" y="2283"/>
                    <a:pt x="1347" y="2283"/>
                  </a:cubicBezTo>
                  <a:cubicBezTo>
                    <a:pt x="1461" y="2306"/>
                    <a:pt x="1598" y="2420"/>
                    <a:pt x="1530" y="2512"/>
                  </a:cubicBezTo>
                  <a:cubicBezTo>
                    <a:pt x="1507" y="2557"/>
                    <a:pt x="1461" y="2557"/>
                    <a:pt x="1416" y="2580"/>
                  </a:cubicBezTo>
                  <a:cubicBezTo>
                    <a:pt x="1005" y="2694"/>
                    <a:pt x="366" y="2694"/>
                    <a:pt x="1" y="2945"/>
                  </a:cubicBezTo>
                  <a:cubicBezTo>
                    <a:pt x="117" y="3050"/>
                    <a:pt x="371" y="3119"/>
                    <a:pt x="618" y="3119"/>
                  </a:cubicBezTo>
                  <a:cubicBezTo>
                    <a:pt x="852" y="3119"/>
                    <a:pt x="1080" y="3058"/>
                    <a:pt x="1183" y="2907"/>
                  </a:cubicBezTo>
                  <a:lnTo>
                    <a:pt x="1183" y="2907"/>
                  </a:lnTo>
                  <a:cubicBezTo>
                    <a:pt x="958" y="3248"/>
                    <a:pt x="892" y="3678"/>
                    <a:pt x="1073" y="4018"/>
                  </a:cubicBezTo>
                  <a:cubicBezTo>
                    <a:pt x="1347" y="3699"/>
                    <a:pt x="1439" y="3105"/>
                    <a:pt x="1849" y="2968"/>
                  </a:cubicBezTo>
                  <a:lnTo>
                    <a:pt x="1849" y="2968"/>
                  </a:lnTo>
                  <a:cubicBezTo>
                    <a:pt x="1735" y="3470"/>
                    <a:pt x="1735" y="4338"/>
                    <a:pt x="2329" y="4589"/>
                  </a:cubicBezTo>
                  <a:cubicBezTo>
                    <a:pt x="2260" y="4064"/>
                    <a:pt x="2352" y="3425"/>
                    <a:pt x="2740" y="3082"/>
                  </a:cubicBezTo>
                  <a:cubicBezTo>
                    <a:pt x="2937" y="3336"/>
                    <a:pt x="3125" y="3606"/>
                    <a:pt x="3283" y="3894"/>
                  </a:cubicBezTo>
                  <a:lnTo>
                    <a:pt x="3283" y="3894"/>
                  </a:lnTo>
                  <a:cubicBezTo>
                    <a:pt x="3236" y="3675"/>
                    <a:pt x="3241" y="3449"/>
                    <a:pt x="3333" y="3288"/>
                  </a:cubicBezTo>
                  <a:lnTo>
                    <a:pt x="3333" y="3288"/>
                  </a:lnTo>
                  <a:cubicBezTo>
                    <a:pt x="3584" y="4064"/>
                    <a:pt x="3584" y="4292"/>
                    <a:pt x="4337" y="4794"/>
                  </a:cubicBezTo>
                  <a:cubicBezTo>
                    <a:pt x="4588" y="4497"/>
                    <a:pt x="4269" y="4109"/>
                    <a:pt x="4429" y="3813"/>
                  </a:cubicBezTo>
                  <a:lnTo>
                    <a:pt x="4429" y="3813"/>
                  </a:lnTo>
                  <a:cubicBezTo>
                    <a:pt x="4632" y="3953"/>
                    <a:pt x="4787" y="4013"/>
                    <a:pt x="4904" y="4013"/>
                  </a:cubicBezTo>
                  <a:cubicBezTo>
                    <a:pt x="5206" y="4013"/>
                    <a:pt x="5263" y="3612"/>
                    <a:pt x="5296" y="3151"/>
                  </a:cubicBezTo>
                  <a:cubicBezTo>
                    <a:pt x="5616" y="3151"/>
                    <a:pt x="5912" y="3333"/>
                    <a:pt x="6163" y="3493"/>
                  </a:cubicBezTo>
                  <a:cubicBezTo>
                    <a:pt x="6027" y="2731"/>
                    <a:pt x="5438" y="2789"/>
                    <a:pt x="4870" y="2764"/>
                  </a:cubicBezTo>
                  <a:lnTo>
                    <a:pt x="4870" y="2764"/>
                  </a:lnTo>
                  <a:cubicBezTo>
                    <a:pt x="5101" y="2740"/>
                    <a:pt x="5345" y="2625"/>
                    <a:pt x="5456" y="2466"/>
                  </a:cubicBezTo>
                  <a:cubicBezTo>
                    <a:pt x="5136" y="2375"/>
                    <a:pt x="4680" y="2306"/>
                    <a:pt x="4451" y="2124"/>
                  </a:cubicBezTo>
                  <a:lnTo>
                    <a:pt x="4451" y="2124"/>
                  </a:lnTo>
                  <a:cubicBezTo>
                    <a:pt x="4504" y="2127"/>
                    <a:pt x="4557" y="2128"/>
                    <a:pt x="4609" y="2128"/>
                  </a:cubicBezTo>
                  <a:cubicBezTo>
                    <a:pt x="5351" y="2128"/>
                    <a:pt x="6055" y="1824"/>
                    <a:pt x="6460" y="1142"/>
                  </a:cubicBezTo>
                  <a:lnTo>
                    <a:pt x="6460" y="1142"/>
                  </a:lnTo>
                  <a:cubicBezTo>
                    <a:pt x="6026" y="1302"/>
                    <a:pt x="5547" y="1393"/>
                    <a:pt x="5091" y="1416"/>
                  </a:cubicBezTo>
                  <a:cubicBezTo>
                    <a:pt x="5501" y="1188"/>
                    <a:pt x="5935" y="937"/>
                    <a:pt x="6346" y="686"/>
                  </a:cubicBezTo>
                  <a:cubicBezTo>
                    <a:pt x="6311" y="684"/>
                    <a:pt x="6276" y="683"/>
                    <a:pt x="6241" y="683"/>
                  </a:cubicBezTo>
                  <a:cubicBezTo>
                    <a:pt x="5862" y="683"/>
                    <a:pt x="5468" y="792"/>
                    <a:pt x="5113" y="960"/>
                  </a:cubicBezTo>
                  <a:cubicBezTo>
                    <a:pt x="5342" y="777"/>
                    <a:pt x="5570" y="572"/>
                    <a:pt x="5798" y="366"/>
                  </a:cubicBezTo>
                  <a:lnTo>
                    <a:pt x="5798" y="366"/>
                  </a:lnTo>
                  <a:cubicBezTo>
                    <a:pt x="5456" y="389"/>
                    <a:pt x="5113" y="526"/>
                    <a:pt x="4817" y="731"/>
                  </a:cubicBezTo>
                  <a:cubicBezTo>
                    <a:pt x="4954" y="526"/>
                    <a:pt x="5091" y="320"/>
                    <a:pt x="5228" y="115"/>
                  </a:cubicBezTo>
                  <a:lnTo>
                    <a:pt x="5228" y="115"/>
                  </a:lnTo>
                  <a:cubicBezTo>
                    <a:pt x="4703" y="320"/>
                    <a:pt x="4292" y="731"/>
                    <a:pt x="3881" y="1119"/>
                  </a:cubicBezTo>
                  <a:cubicBezTo>
                    <a:pt x="4018" y="800"/>
                    <a:pt x="4086" y="435"/>
                    <a:pt x="4132" y="69"/>
                  </a:cubicBezTo>
                  <a:lnTo>
                    <a:pt x="4132" y="69"/>
                  </a:lnTo>
                  <a:cubicBezTo>
                    <a:pt x="3790" y="252"/>
                    <a:pt x="3561" y="617"/>
                    <a:pt x="3538" y="1005"/>
                  </a:cubicBezTo>
                  <a:cubicBezTo>
                    <a:pt x="3516" y="640"/>
                    <a:pt x="3379" y="275"/>
                    <a:pt x="3150"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56" name="Google Shape;1956;p27"/>
          <p:cNvSpPr/>
          <p:nvPr/>
        </p:nvSpPr>
        <p:spPr>
          <a:xfrm>
            <a:off x="-2" y="4072950"/>
            <a:ext cx="9874856" cy="1201654"/>
          </a:xfrm>
          <a:custGeom>
            <a:rect b="b" l="l" r="r" t="t"/>
            <a:pathLst>
              <a:path extrusionOk="0" h="45926" w="285318">
                <a:moveTo>
                  <a:pt x="285317" y="1"/>
                </a:moveTo>
                <a:lnTo>
                  <a:pt x="1" y="115"/>
                </a:lnTo>
                <a:lnTo>
                  <a:pt x="1" y="45925"/>
                </a:lnTo>
                <a:lnTo>
                  <a:pt x="285317" y="45925"/>
                </a:lnTo>
                <a:lnTo>
                  <a:pt x="28531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27"/>
          <p:cNvSpPr/>
          <p:nvPr/>
        </p:nvSpPr>
        <p:spPr>
          <a:xfrm>
            <a:off x="-748350" y="4060950"/>
            <a:ext cx="9109991" cy="1201612"/>
          </a:xfrm>
          <a:custGeom>
            <a:rect b="b" l="l" r="r" t="t"/>
            <a:pathLst>
              <a:path extrusionOk="0" h="46354" w="282897">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58" name="Google Shape;1958;p27"/>
          <p:cNvGrpSpPr/>
          <p:nvPr/>
        </p:nvGrpSpPr>
        <p:grpSpPr>
          <a:xfrm>
            <a:off x="5201488" y="4302875"/>
            <a:ext cx="959350" cy="382200"/>
            <a:chOff x="3293275" y="4615900"/>
            <a:chExt cx="959350" cy="382200"/>
          </a:xfrm>
        </p:grpSpPr>
        <p:sp>
          <p:nvSpPr>
            <p:cNvPr id="1959" name="Google Shape;1959;p27"/>
            <p:cNvSpPr/>
            <p:nvPr/>
          </p:nvSpPr>
          <p:spPr>
            <a:xfrm>
              <a:off x="3918775" y="4843850"/>
              <a:ext cx="333850" cy="154250"/>
            </a:xfrm>
            <a:custGeom>
              <a:rect b="b" l="l" r="r" t="t"/>
              <a:pathLst>
                <a:path extrusionOk="0" h="6170" w="13354">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27"/>
            <p:cNvSpPr/>
            <p:nvPr/>
          </p:nvSpPr>
          <p:spPr>
            <a:xfrm>
              <a:off x="3919350" y="4843200"/>
              <a:ext cx="328125" cy="147550"/>
            </a:xfrm>
            <a:custGeom>
              <a:rect b="b" l="l" r="r" t="t"/>
              <a:pathLst>
                <a:path extrusionOk="0" h="5902" w="13125">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27"/>
            <p:cNvSpPr/>
            <p:nvPr/>
          </p:nvSpPr>
          <p:spPr>
            <a:xfrm>
              <a:off x="3293275" y="4689125"/>
              <a:ext cx="475925" cy="167050"/>
            </a:xfrm>
            <a:custGeom>
              <a:rect b="b" l="l" r="r" t="t"/>
              <a:pathLst>
                <a:path extrusionOk="0" h="6682" w="19037">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27"/>
            <p:cNvSpPr/>
            <p:nvPr/>
          </p:nvSpPr>
          <p:spPr>
            <a:xfrm>
              <a:off x="3350350" y="4686600"/>
              <a:ext cx="408025" cy="158650"/>
            </a:xfrm>
            <a:custGeom>
              <a:rect b="b" l="l" r="r" t="t"/>
              <a:pathLst>
                <a:path extrusionOk="0" h="6346" w="16321">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27"/>
            <p:cNvSpPr/>
            <p:nvPr/>
          </p:nvSpPr>
          <p:spPr>
            <a:xfrm>
              <a:off x="3388000" y="4615900"/>
              <a:ext cx="240275" cy="144850"/>
            </a:xfrm>
            <a:custGeom>
              <a:rect b="b" l="l" r="r" t="t"/>
              <a:pathLst>
                <a:path extrusionOk="0" h="5794" w="9611">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27"/>
            <p:cNvSpPr/>
            <p:nvPr/>
          </p:nvSpPr>
          <p:spPr>
            <a:xfrm>
              <a:off x="3413125" y="4622725"/>
              <a:ext cx="196875" cy="137950"/>
            </a:xfrm>
            <a:custGeom>
              <a:rect b="b" l="l" r="r" t="t"/>
              <a:pathLst>
                <a:path extrusionOk="0" h="5518" w="7875">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65" name="Google Shape;1965;p27"/>
          <p:cNvSpPr/>
          <p:nvPr/>
        </p:nvSpPr>
        <p:spPr>
          <a:xfrm flipH="1">
            <a:off x="-373582" y="4034149"/>
            <a:ext cx="3885679" cy="574435"/>
          </a:xfrm>
          <a:custGeom>
            <a:rect b="b" l="l" r="r" t="t"/>
            <a:pathLst>
              <a:path extrusionOk="0" h="20361" w="137729">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27"/>
          <p:cNvSpPr/>
          <p:nvPr/>
        </p:nvSpPr>
        <p:spPr>
          <a:xfrm flipH="1">
            <a:off x="124211" y="4171429"/>
            <a:ext cx="2569425" cy="351076"/>
          </a:xfrm>
          <a:custGeom>
            <a:rect b="b" l="l" r="r" t="t"/>
            <a:pathLst>
              <a:path extrusionOk="0" h="12444" w="91074">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27"/>
          <p:cNvSpPr/>
          <p:nvPr/>
        </p:nvSpPr>
        <p:spPr>
          <a:xfrm flipH="1">
            <a:off x="-373569" y="2907246"/>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68" name="Google Shape;1968;p27"/>
          <p:cNvGrpSpPr/>
          <p:nvPr/>
        </p:nvGrpSpPr>
        <p:grpSpPr>
          <a:xfrm flipH="1">
            <a:off x="8361650" y="3358588"/>
            <a:ext cx="1754725" cy="1335300"/>
            <a:chOff x="0" y="3611325"/>
            <a:chExt cx="1754725" cy="1335300"/>
          </a:xfrm>
        </p:grpSpPr>
        <p:sp>
          <p:nvSpPr>
            <p:cNvPr id="1969" name="Google Shape;1969;p27"/>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27"/>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71" name="Google Shape;1971;p27"/>
          <p:cNvSpPr/>
          <p:nvPr/>
        </p:nvSpPr>
        <p:spPr>
          <a:xfrm flipH="1">
            <a:off x="24185" y="4248001"/>
            <a:ext cx="1273766" cy="690811"/>
          </a:xfrm>
          <a:custGeom>
            <a:rect b="b" l="l" r="r" t="t"/>
            <a:pathLst>
              <a:path extrusionOk="0" h="24486" w="45149">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27"/>
          <p:cNvSpPr/>
          <p:nvPr/>
        </p:nvSpPr>
        <p:spPr>
          <a:xfrm flipH="1">
            <a:off x="-150946" y="3704326"/>
            <a:ext cx="544812" cy="1109569"/>
          </a:xfrm>
          <a:custGeom>
            <a:rect b="b" l="l" r="r" t="t"/>
            <a:pathLst>
              <a:path extrusionOk="0" h="39329" w="19311">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73" name="Google Shape;1973;p27"/>
          <p:cNvGrpSpPr/>
          <p:nvPr/>
        </p:nvGrpSpPr>
        <p:grpSpPr>
          <a:xfrm flipH="1">
            <a:off x="1482275" y="3925750"/>
            <a:ext cx="1754725" cy="1335300"/>
            <a:chOff x="0" y="3611325"/>
            <a:chExt cx="1754725" cy="1335300"/>
          </a:xfrm>
        </p:grpSpPr>
        <p:sp>
          <p:nvSpPr>
            <p:cNvPr id="1974" name="Google Shape;1974;p27"/>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27"/>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76" name="Google Shape;1976;p27"/>
          <p:cNvSpPr/>
          <p:nvPr/>
        </p:nvSpPr>
        <p:spPr>
          <a:xfrm>
            <a:off x="6791427" y="3844505"/>
            <a:ext cx="2496637" cy="1836634"/>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27"/>
          <p:cNvSpPr/>
          <p:nvPr/>
        </p:nvSpPr>
        <p:spPr>
          <a:xfrm flipH="1">
            <a:off x="741414" y="3862099"/>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27"/>
          <p:cNvSpPr/>
          <p:nvPr/>
        </p:nvSpPr>
        <p:spPr>
          <a:xfrm>
            <a:off x="7139105" y="-143333"/>
            <a:ext cx="4520602" cy="2121524"/>
          </a:xfrm>
          <a:custGeom>
            <a:rect b="b" l="l" r="r" t="t"/>
            <a:pathLst>
              <a:path extrusionOk="0" h="75198" w="160234">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27"/>
          <p:cNvSpPr/>
          <p:nvPr/>
        </p:nvSpPr>
        <p:spPr>
          <a:xfrm>
            <a:off x="7167699" y="-39619"/>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27"/>
          <p:cNvSpPr/>
          <p:nvPr/>
        </p:nvSpPr>
        <p:spPr>
          <a:xfrm flipH="1">
            <a:off x="8240639" y="3844499"/>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27"/>
          <p:cNvSpPr/>
          <p:nvPr/>
        </p:nvSpPr>
        <p:spPr>
          <a:xfrm flipH="1">
            <a:off x="-401159" y="2893351"/>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27"/>
          <p:cNvSpPr/>
          <p:nvPr/>
        </p:nvSpPr>
        <p:spPr>
          <a:xfrm flipH="1">
            <a:off x="75697" y="3669371"/>
            <a:ext cx="1515265" cy="713720"/>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27"/>
          <p:cNvSpPr/>
          <p:nvPr/>
        </p:nvSpPr>
        <p:spPr>
          <a:xfrm flipH="1">
            <a:off x="-164504" y="2907250"/>
            <a:ext cx="1710383" cy="1336116"/>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27"/>
          <p:cNvSpPr/>
          <p:nvPr/>
        </p:nvSpPr>
        <p:spPr>
          <a:xfrm flipH="1" rot="589025">
            <a:off x="-289779" y="4596301"/>
            <a:ext cx="1515162" cy="713671"/>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27"/>
          <p:cNvSpPr/>
          <p:nvPr/>
        </p:nvSpPr>
        <p:spPr>
          <a:xfrm flipH="1" rot="-2035852">
            <a:off x="-494847" y="4197430"/>
            <a:ext cx="1515217" cy="713697"/>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27"/>
          <p:cNvSpPr/>
          <p:nvPr/>
        </p:nvSpPr>
        <p:spPr>
          <a:xfrm flipH="1">
            <a:off x="5309449" y="-143319"/>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87" name="Google Shape;1987;p27"/>
          <p:cNvGrpSpPr/>
          <p:nvPr/>
        </p:nvGrpSpPr>
        <p:grpSpPr>
          <a:xfrm>
            <a:off x="4353913" y="4441825"/>
            <a:ext cx="339550" cy="146075"/>
            <a:chOff x="3170025" y="4972625"/>
            <a:chExt cx="339550" cy="146075"/>
          </a:xfrm>
        </p:grpSpPr>
        <p:sp>
          <p:nvSpPr>
            <p:cNvPr id="1988" name="Google Shape;1988;p27"/>
            <p:cNvSpPr/>
            <p:nvPr/>
          </p:nvSpPr>
          <p:spPr>
            <a:xfrm>
              <a:off x="3170025" y="4972625"/>
              <a:ext cx="338975" cy="146075"/>
            </a:xfrm>
            <a:custGeom>
              <a:rect b="b" l="l" r="r" t="t"/>
              <a:pathLst>
                <a:path extrusionOk="0" h="5843" w="13559">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27"/>
            <p:cNvSpPr/>
            <p:nvPr/>
          </p:nvSpPr>
          <p:spPr>
            <a:xfrm>
              <a:off x="3180300" y="4975175"/>
              <a:ext cx="329275" cy="143525"/>
            </a:xfrm>
            <a:custGeom>
              <a:rect b="b" l="l" r="r" t="t"/>
              <a:pathLst>
                <a:path extrusionOk="0" h="5741" w="13171">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 and Text 1">
    <p:spTree>
      <p:nvGrpSpPr>
        <p:cNvPr id="1990" name="Shape 1990"/>
        <p:cNvGrpSpPr/>
        <p:nvPr/>
      </p:nvGrpSpPr>
      <p:grpSpPr>
        <a:xfrm>
          <a:off x="0" y="0"/>
          <a:ext cx="0" cy="0"/>
          <a:chOff x="0" y="0"/>
          <a:chExt cx="0" cy="0"/>
        </a:xfrm>
      </p:grpSpPr>
      <p:sp>
        <p:nvSpPr>
          <p:cNvPr id="1991" name="Google Shape;1991;p28"/>
          <p:cNvSpPr txBox="1"/>
          <p:nvPr>
            <p:ph type="title"/>
          </p:nvPr>
        </p:nvSpPr>
        <p:spPr>
          <a:xfrm>
            <a:off x="1405800" y="1175775"/>
            <a:ext cx="3161100" cy="1700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31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92" name="Google Shape;1992;p28"/>
          <p:cNvSpPr txBox="1"/>
          <p:nvPr>
            <p:ph idx="1" type="subTitle"/>
          </p:nvPr>
        </p:nvSpPr>
        <p:spPr>
          <a:xfrm>
            <a:off x="1405800" y="2876175"/>
            <a:ext cx="3161100" cy="1004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93" name="Google Shape;1993;p28"/>
          <p:cNvSpPr/>
          <p:nvPr/>
        </p:nvSpPr>
        <p:spPr>
          <a:xfrm>
            <a:off x="-1555075" y="4549075"/>
            <a:ext cx="9221342" cy="690628"/>
          </a:xfrm>
          <a:custGeom>
            <a:rect b="b" l="l" r="r" t="t"/>
            <a:pathLst>
              <a:path extrusionOk="0" h="20338" w="153478">
                <a:moveTo>
                  <a:pt x="1" y="0"/>
                </a:moveTo>
                <a:cubicBezTo>
                  <a:pt x="17325" y="639"/>
                  <a:pt x="42981" y="3903"/>
                  <a:pt x="51814" y="3995"/>
                </a:cubicBezTo>
                <a:cubicBezTo>
                  <a:pt x="60647" y="4063"/>
                  <a:pt x="70303" y="7989"/>
                  <a:pt x="77766" y="8560"/>
                </a:cubicBezTo>
                <a:cubicBezTo>
                  <a:pt x="85207" y="9130"/>
                  <a:pt x="88471" y="10180"/>
                  <a:pt x="95022" y="10614"/>
                </a:cubicBezTo>
                <a:cubicBezTo>
                  <a:pt x="101573" y="11048"/>
                  <a:pt x="125882" y="13604"/>
                  <a:pt x="139691" y="14882"/>
                </a:cubicBezTo>
                <a:cubicBezTo>
                  <a:pt x="153478" y="16138"/>
                  <a:pt x="132250" y="19014"/>
                  <a:pt x="132250" y="19014"/>
                </a:cubicBezTo>
                <a:cubicBezTo>
                  <a:pt x="132250" y="19014"/>
                  <a:pt x="99633" y="20337"/>
                  <a:pt x="91599" y="20155"/>
                </a:cubicBezTo>
                <a:cubicBezTo>
                  <a:pt x="83564" y="19995"/>
                  <a:pt x="63021" y="19972"/>
                  <a:pt x="63021" y="19972"/>
                </a:cubicBezTo>
                <a:lnTo>
                  <a:pt x="34741" y="16206"/>
                </a:lnTo>
                <a:lnTo>
                  <a:pt x="20863" y="17849"/>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28"/>
          <p:cNvSpPr/>
          <p:nvPr/>
        </p:nvSpPr>
        <p:spPr>
          <a:xfrm flipH="1">
            <a:off x="-314235" y="2876179"/>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95" name="Google Shape;1995;p28"/>
          <p:cNvGrpSpPr/>
          <p:nvPr/>
        </p:nvGrpSpPr>
        <p:grpSpPr>
          <a:xfrm>
            <a:off x="7643721" y="431989"/>
            <a:ext cx="3349039" cy="4572010"/>
            <a:chOff x="-8979" y="-3697236"/>
            <a:chExt cx="3349039" cy="4572010"/>
          </a:xfrm>
        </p:grpSpPr>
        <p:sp>
          <p:nvSpPr>
            <p:cNvPr id="1996" name="Google Shape;1996;p28"/>
            <p:cNvSpPr/>
            <p:nvPr/>
          </p:nvSpPr>
          <p:spPr>
            <a:xfrm>
              <a:off x="-8979" y="-3697236"/>
              <a:ext cx="3349039" cy="4572010"/>
            </a:xfrm>
            <a:custGeom>
              <a:rect b="b" l="l" r="r" t="t"/>
              <a:pathLst>
                <a:path extrusionOk="0" h="156925" w="114949">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28"/>
            <p:cNvSpPr/>
            <p:nvPr/>
          </p:nvSpPr>
          <p:spPr>
            <a:xfrm>
              <a:off x="-8979" y="-2950418"/>
              <a:ext cx="2686014" cy="3821609"/>
            </a:xfrm>
            <a:custGeom>
              <a:rect b="b" l="l" r="r" t="t"/>
              <a:pathLst>
                <a:path extrusionOk="0" h="131169" w="92192">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98" name="Google Shape;1998;p28"/>
          <p:cNvSpPr/>
          <p:nvPr/>
        </p:nvSpPr>
        <p:spPr>
          <a:xfrm flipH="1">
            <a:off x="5250531" y="-11"/>
            <a:ext cx="7701575" cy="2305627"/>
          </a:xfrm>
          <a:custGeom>
            <a:rect b="b" l="l" r="r" t="t"/>
            <a:pathLst>
              <a:path extrusionOk="0" h="79136" w="264341">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28"/>
          <p:cNvSpPr/>
          <p:nvPr/>
        </p:nvSpPr>
        <p:spPr>
          <a:xfrm flipH="1">
            <a:off x="7347586" y="-11"/>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00" name="Google Shape;2000;p28"/>
          <p:cNvGrpSpPr/>
          <p:nvPr/>
        </p:nvGrpSpPr>
        <p:grpSpPr>
          <a:xfrm>
            <a:off x="8264688" y="1908638"/>
            <a:ext cx="1109900" cy="1185825"/>
            <a:chOff x="454950" y="2869750"/>
            <a:chExt cx="1109900" cy="1185825"/>
          </a:xfrm>
        </p:grpSpPr>
        <p:sp>
          <p:nvSpPr>
            <p:cNvPr id="2001" name="Google Shape;2001;p28"/>
            <p:cNvSpPr/>
            <p:nvPr/>
          </p:nvSpPr>
          <p:spPr>
            <a:xfrm>
              <a:off x="454950" y="3726850"/>
              <a:ext cx="470800" cy="328725"/>
            </a:xfrm>
            <a:custGeom>
              <a:rect b="b" l="l" r="r" t="t"/>
              <a:pathLst>
                <a:path extrusionOk="0" h="13149" w="18832">
                  <a:moveTo>
                    <a:pt x="9998" y="685"/>
                  </a:moveTo>
                  <a:cubicBezTo>
                    <a:pt x="9998" y="765"/>
                    <a:pt x="10013" y="843"/>
                    <a:pt x="10040" y="917"/>
                  </a:cubicBezTo>
                  <a:lnTo>
                    <a:pt x="10040" y="917"/>
                  </a:lnTo>
                  <a:cubicBezTo>
                    <a:pt x="10028" y="839"/>
                    <a:pt x="10014" y="762"/>
                    <a:pt x="9998" y="685"/>
                  </a:cubicBezTo>
                  <a:close/>
                  <a:moveTo>
                    <a:pt x="2694" y="4109"/>
                  </a:moveTo>
                  <a:lnTo>
                    <a:pt x="2694" y="4109"/>
                  </a:lnTo>
                  <a:cubicBezTo>
                    <a:pt x="3038" y="4399"/>
                    <a:pt x="3454" y="4602"/>
                    <a:pt x="3896" y="4697"/>
                  </a:cubicBezTo>
                  <a:lnTo>
                    <a:pt x="3896" y="4697"/>
                  </a:lnTo>
                  <a:cubicBezTo>
                    <a:pt x="3549" y="4408"/>
                    <a:pt x="3137" y="4202"/>
                    <a:pt x="2694" y="4109"/>
                  </a:cubicBezTo>
                  <a:close/>
                  <a:moveTo>
                    <a:pt x="1758" y="11048"/>
                  </a:moveTo>
                  <a:cubicBezTo>
                    <a:pt x="1802" y="11064"/>
                    <a:pt x="1846" y="11072"/>
                    <a:pt x="1890" y="11072"/>
                  </a:cubicBezTo>
                  <a:cubicBezTo>
                    <a:pt x="1937" y="11072"/>
                    <a:pt x="1983" y="11063"/>
                    <a:pt x="2027" y="11048"/>
                  </a:cubicBezTo>
                  <a:lnTo>
                    <a:pt x="2027" y="11048"/>
                  </a:lnTo>
                  <a:cubicBezTo>
                    <a:pt x="1938" y="11048"/>
                    <a:pt x="1849" y="11048"/>
                    <a:pt x="1758" y="11048"/>
                  </a:cubicBezTo>
                  <a:close/>
                  <a:moveTo>
                    <a:pt x="10523" y="0"/>
                  </a:moveTo>
                  <a:cubicBezTo>
                    <a:pt x="10500" y="457"/>
                    <a:pt x="10500" y="890"/>
                    <a:pt x="10477" y="1347"/>
                  </a:cubicBezTo>
                  <a:cubicBezTo>
                    <a:pt x="10277" y="1280"/>
                    <a:pt x="10114" y="1116"/>
                    <a:pt x="10040" y="917"/>
                  </a:cubicBezTo>
                  <a:lnTo>
                    <a:pt x="10040" y="917"/>
                  </a:lnTo>
                  <a:cubicBezTo>
                    <a:pt x="10192" y="1923"/>
                    <a:pt x="9952" y="2986"/>
                    <a:pt x="9359" y="3812"/>
                  </a:cubicBezTo>
                  <a:cubicBezTo>
                    <a:pt x="9336" y="3812"/>
                    <a:pt x="9336" y="3789"/>
                    <a:pt x="9313" y="3766"/>
                  </a:cubicBezTo>
                  <a:cubicBezTo>
                    <a:pt x="9131" y="3538"/>
                    <a:pt x="9062" y="3219"/>
                    <a:pt x="9176" y="2945"/>
                  </a:cubicBezTo>
                  <a:cubicBezTo>
                    <a:pt x="9137" y="2935"/>
                    <a:pt x="9098" y="2930"/>
                    <a:pt x="9060" y="2930"/>
                  </a:cubicBezTo>
                  <a:cubicBezTo>
                    <a:pt x="8966" y="2930"/>
                    <a:pt x="8876" y="2957"/>
                    <a:pt x="8794" y="3001"/>
                  </a:cubicBezTo>
                  <a:lnTo>
                    <a:pt x="8794" y="3001"/>
                  </a:lnTo>
                  <a:cubicBezTo>
                    <a:pt x="9252" y="2631"/>
                    <a:pt x="9276" y="1841"/>
                    <a:pt x="8811" y="1461"/>
                  </a:cubicBezTo>
                  <a:lnTo>
                    <a:pt x="8811" y="1461"/>
                  </a:lnTo>
                  <a:cubicBezTo>
                    <a:pt x="8697" y="1781"/>
                    <a:pt x="8583" y="2100"/>
                    <a:pt x="8309" y="2306"/>
                  </a:cubicBezTo>
                  <a:cubicBezTo>
                    <a:pt x="8190" y="2392"/>
                    <a:pt x="8029" y="2443"/>
                    <a:pt x="7874" y="2443"/>
                  </a:cubicBezTo>
                  <a:cubicBezTo>
                    <a:pt x="7703" y="2443"/>
                    <a:pt x="7538" y="2381"/>
                    <a:pt x="7442" y="2237"/>
                  </a:cubicBezTo>
                  <a:cubicBezTo>
                    <a:pt x="7670" y="1826"/>
                    <a:pt x="7647" y="1301"/>
                    <a:pt x="7350" y="936"/>
                  </a:cubicBezTo>
                  <a:cubicBezTo>
                    <a:pt x="6962" y="1233"/>
                    <a:pt x="6803" y="1803"/>
                    <a:pt x="7008" y="2260"/>
                  </a:cubicBezTo>
                  <a:cubicBezTo>
                    <a:pt x="6643" y="1918"/>
                    <a:pt x="6255" y="1552"/>
                    <a:pt x="5867" y="1210"/>
                  </a:cubicBezTo>
                  <a:lnTo>
                    <a:pt x="5867" y="1210"/>
                  </a:lnTo>
                  <a:cubicBezTo>
                    <a:pt x="6072" y="1689"/>
                    <a:pt x="6278" y="2169"/>
                    <a:pt x="6483" y="2648"/>
                  </a:cubicBezTo>
                  <a:cubicBezTo>
                    <a:pt x="6163" y="2374"/>
                    <a:pt x="5844" y="2077"/>
                    <a:pt x="5524" y="1781"/>
                  </a:cubicBezTo>
                  <a:lnTo>
                    <a:pt x="5524" y="1781"/>
                  </a:lnTo>
                  <a:cubicBezTo>
                    <a:pt x="5821" y="2351"/>
                    <a:pt x="5730" y="3105"/>
                    <a:pt x="5319" y="3584"/>
                  </a:cubicBezTo>
                  <a:cubicBezTo>
                    <a:pt x="5365" y="3127"/>
                    <a:pt x="5296" y="2648"/>
                    <a:pt x="5136" y="2214"/>
                  </a:cubicBezTo>
                  <a:cubicBezTo>
                    <a:pt x="4497" y="2694"/>
                    <a:pt x="4497" y="3789"/>
                    <a:pt x="5136" y="4246"/>
                  </a:cubicBezTo>
                  <a:cubicBezTo>
                    <a:pt x="4566" y="3858"/>
                    <a:pt x="3904" y="3607"/>
                    <a:pt x="3196" y="3584"/>
                  </a:cubicBezTo>
                  <a:lnTo>
                    <a:pt x="3196" y="3584"/>
                  </a:lnTo>
                  <a:cubicBezTo>
                    <a:pt x="3539" y="3972"/>
                    <a:pt x="3881" y="4360"/>
                    <a:pt x="4246" y="4748"/>
                  </a:cubicBezTo>
                  <a:cubicBezTo>
                    <a:pt x="4128" y="4739"/>
                    <a:pt x="4011" y="4721"/>
                    <a:pt x="3896" y="4697"/>
                  </a:cubicBezTo>
                  <a:lnTo>
                    <a:pt x="3896" y="4697"/>
                  </a:lnTo>
                  <a:cubicBezTo>
                    <a:pt x="4229" y="4974"/>
                    <a:pt x="4501" y="5327"/>
                    <a:pt x="4680" y="5729"/>
                  </a:cubicBezTo>
                  <a:cubicBezTo>
                    <a:pt x="4337" y="5524"/>
                    <a:pt x="3972" y="5387"/>
                    <a:pt x="3584" y="5296"/>
                  </a:cubicBezTo>
                  <a:lnTo>
                    <a:pt x="3584" y="5296"/>
                  </a:lnTo>
                  <a:cubicBezTo>
                    <a:pt x="3516" y="5684"/>
                    <a:pt x="3653" y="6095"/>
                    <a:pt x="3949" y="6369"/>
                  </a:cubicBezTo>
                  <a:cubicBezTo>
                    <a:pt x="3773" y="6240"/>
                    <a:pt x="3552" y="6168"/>
                    <a:pt x="3326" y="6168"/>
                  </a:cubicBezTo>
                  <a:cubicBezTo>
                    <a:pt x="3229" y="6168"/>
                    <a:pt x="3132" y="6182"/>
                    <a:pt x="3036" y="6209"/>
                  </a:cubicBezTo>
                  <a:cubicBezTo>
                    <a:pt x="3721" y="6734"/>
                    <a:pt x="4725" y="6871"/>
                    <a:pt x="5182" y="7601"/>
                  </a:cubicBezTo>
                  <a:cubicBezTo>
                    <a:pt x="4452" y="8058"/>
                    <a:pt x="3402" y="8149"/>
                    <a:pt x="2534" y="8354"/>
                  </a:cubicBezTo>
                  <a:cubicBezTo>
                    <a:pt x="2648" y="8651"/>
                    <a:pt x="2877" y="8925"/>
                    <a:pt x="3128" y="9108"/>
                  </a:cubicBezTo>
                  <a:cubicBezTo>
                    <a:pt x="2781" y="9400"/>
                    <a:pt x="2302" y="9429"/>
                    <a:pt x="1833" y="9429"/>
                  </a:cubicBezTo>
                  <a:cubicBezTo>
                    <a:pt x="1715" y="9429"/>
                    <a:pt x="1598" y="9427"/>
                    <a:pt x="1484" y="9427"/>
                  </a:cubicBezTo>
                  <a:cubicBezTo>
                    <a:pt x="914" y="9427"/>
                    <a:pt x="229" y="9564"/>
                    <a:pt x="1" y="10089"/>
                  </a:cubicBezTo>
                  <a:cubicBezTo>
                    <a:pt x="526" y="9975"/>
                    <a:pt x="1051" y="9861"/>
                    <a:pt x="1576" y="9747"/>
                  </a:cubicBezTo>
                  <a:lnTo>
                    <a:pt x="1576" y="9747"/>
                  </a:lnTo>
                  <a:cubicBezTo>
                    <a:pt x="1439" y="9998"/>
                    <a:pt x="1324" y="10272"/>
                    <a:pt x="1188" y="10523"/>
                  </a:cubicBezTo>
                  <a:cubicBezTo>
                    <a:pt x="1477" y="10414"/>
                    <a:pt x="1794" y="10349"/>
                    <a:pt x="2106" y="10349"/>
                  </a:cubicBezTo>
                  <a:cubicBezTo>
                    <a:pt x="2189" y="10349"/>
                    <a:pt x="2271" y="10353"/>
                    <a:pt x="2352" y="10363"/>
                  </a:cubicBezTo>
                  <a:cubicBezTo>
                    <a:pt x="2489" y="10621"/>
                    <a:pt x="2290" y="10957"/>
                    <a:pt x="2027" y="11048"/>
                  </a:cubicBezTo>
                  <a:lnTo>
                    <a:pt x="2027" y="11048"/>
                  </a:lnTo>
                  <a:cubicBezTo>
                    <a:pt x="2318" y="11049"/>
                    <a:pt x="2602" y="11053"/>
                    <a:pt x="2899" y="11071"/>
                  </a:cubicBezTo>
                  <a:cubicBezTo>
                    <a:pt x="2968" y="11390"/>
                    <a:pt x="2534" y="11550"/>
                    <a:pt x="2215" y="11596"/>
                  </a:cubicBezTo>
                  <a:cubicBezTo>
                    <a:pt x="1895" y="11641"/>
                    <a:pt x="1461" y="11892"/>
                    <a:pt x="1621" y="12189"/>
                  </a:cubicBezTo>
                  <a:cubicBezTo>
                    <a:pt x="1678" y="12303"/>
                    <a:pt x="1798" y="12343"/>
                    <a:pt x="1932" y="12343"/>
                  </a:cubicBezTo>
                  <a:cubicBezTo>
                    <a:pt x="2066" y="12343"/>
                    <a:pt x="2215" y="12303"/>
                    <a:pt x="2329" y="12257"/>
                  </a:cubicBezTo>
                  <a:cubicBezTo>
                    <a:pt x="3014" y="11938"/>
                    <a:pt x="3653" y="11527"/>
                    <a:pt x="4223" y="11048"/>
                  </a:cubicBezTo>
                  <a:lnTo>
                    <a:pt x="4223" y="11048"/>
                  </a:lnTo>
                  <a:cubicBezTo>
                    <a:pt x="4200" y="11207"/>
                    <a:pt x="4246" y="11367"/>
                    <a:pt x="4360" y="11459"/>
                  </a:cubicBezTo>
                  <a:cubicBezTo>
                    <a:pt x="4589" y="11322"/>
                    <a:pt x="4794" y="11185"/>
                    <a:pt x="4999" y="11048"/>
                  </a:cubicBezTo>
                  <a:lnTo>
                    <a:pt x="4999" y="11048"/>
                  </a:lnTo>
                  <a:cubicBezTo>
                    <a:pt x="4771" y="11459"/>
                    <a:pt x="4611" y="11892"/>
                    <a:pt x="4520" y="12349"/>
                  </a:cubicBezTo>
                  <a:cubicBezTo>
                    <a:pt x="4550" y="12339"/>
                    <a:pt x="4579" y="12335"/>
                    <a:pt x="4607" y="12335"/>
                  </a:cubicBezTo>
                  <a:cubicBezTo>
                    <a:pt x="4974" y="12335"/>
                    <a:pt x="5122" y="13126"/>
                    <a:pt x="5547" y="13148"/>
                  </a:cubicBezTo>
                  <a:cubicBezTo>
                    <a:pt x="5555" y="13148"/>
                    <a:pt x="5562" y="13148"/>
                    <a:pt x="5570" y="13148"/>
                  </a:cubicBezTo>
                  <a:cubicBezTo>
                    <a:pt x="5901" y="13148"/>
                    <a:pt x="5994" y="12683"/>
                    <a:pt x="5963" y="12349"/>
                  </a:cubicBezTo>
                  <a:lnTo>
                    <a:pt x="5963" y="12349"/>
                  </a:lnTo>
                  <a:cubicBezTo>
                    <a:pt x="6008" y="12631"/>
                    <a:pt x="6284" y="12839"/>
                    <a:pt x="6557" y="12839"/>
                  </a:cubicBezTo>
                  <a:cubicBezTo>
                    <a:pt x="6594" y="12839"/>
                    <a:pt x="6630" y="12836"/>
                    <a:pt x="6666" y="12828"/>
                  </a:cubicBezTo>
                  <a:cubicBezTo>
                    <a:pt x="6975" y="12746"/>
                    <a:pt x="7154" y="12403"/>
                    <a:pt x="7085" y="12102"/>
                  </a:cubicBezTo>
                  <a:lnTo>
                    <a:pt x="7085" y="12102"/>
                  </a:lnTo>
                  <a:cubicBezTo>
                    <a:pt x="7183" y="12326"/>
                    <a:pt x="7429" y="12453"/>
                    <a:pt x="7676" y="12453"/>
                  </a:cubicBezTo>
                  <a:cubicBezTo>
                    <a:pt x="7802" y="12453"/>
                    <a:pt x="7929" y="12420"/>
                    <a:pt x="8035" y="12349"/>
                  </a:cubicBezTo>
                  <a:cubicBezTo>
                    <a:pt x="8378" y="12121"/>
                    <a:pt x="8492" y="11687"/>
                    <a:pt x="8423" y="11276"/>
                  </a:cubicBezTo>
                  <a:cubicBezTo>
                    <a:pt x="8363" y="10937"/>
                    <a:pt x="8181" y="10615"/>
                    <a:pt x="7999" y="10311"/>
                  </a:cubicBezTo>
                  <a:lnTo>
                    <a:pt x="7999" y="10311"/>
                  </a:lnTo>
                  <a:cubicBezTo>
                    <a:pt x="8188" y="10592"/>
                    <a:pt x="8471" y="10815"/>
                    <a:pt x="8788" y="10934"/>
                  </a:cubicBezTo>
                  <a:cubicBezTo>
                    <a:pt x="8720" y="10546"/>
                    <a:pt x="8674" y="10135"/>
                    <a:pt x="8629" y="9724"/>
                  </a:cubicBezTo>
                  <a:cubicBezTo>
                    <a:pt x="8583" y="9541"/>
                    <a:pt x="8560" y="9313"/>
                    <a:pt x="8651" y="9130"/>
                  </a:cubicBezTo>
                  <a:cubicBezTo>
                    <a:pt x="8705" y="8988"/>
                    <a:pt x="8856" y="8873"/>
                    <a:pt x="9006" y="8873"/>
                  </a:cubicBezTo>
                  <a:cubicBezTo>
                    <a:pt x="9048" y="8873"/>
                    <a:pt x="9091" y="8882"/>
                    <a:pt x="9131" y="8902"/>
                  </a:cubicBezTo>
                  <a:cubicBezTo>
                    <a:pt x="9405" y="9016"/>
                    <a:pt x="9313" y="9404"/>
                    <a:pt x="9245" y="9678"/>
                  </a:cubicBezTo>
                  <a:cubicBezTo>
                    <a:pt x="9154" y="9975"/>
                    <a:pt x="9222" y="10386"/>
                    <a:pt x="9496" y="10386"/>
                  </a:cubicBezTo>
                  <a:cubicBezTo>
                    <a:pt x="9587" y="10089"/>
                    <a:pt x="9724" y="9815"/>
                    <a:pt x="9952" y="9610"/>
                  </a:cubicBezTo>
                  <a:cubicBezTo>
                    <a:pt x="9998" y="10135"/>
                    <a:pt x="10181" y="10660"/>
                    <a:pt x="10455" y="11139"/>
                  </a:cubicBezTo>
                  <a:cubicBezTo>
                    <a:pt x="10637" y="10911"/>
                    <a:pt x="10706" y="10614"/>
                    <a:pt x="10637" y="10340"/>
                  </a:cubicBezTo>
                  <a:lnTo>
                    <a:pt x="10637" y="10340"/>
                  </a:lnTo>
                  <a:cubicBezTo>
                    <a:pt x="10837" y="10685"/>
                    <a:pt x="11238" y="10943"/>
                    <a:pt x="11635" y="10943"/>
                  </a:cubicBezTo>
                  <a:cubicBezTo>
                    <a:pt x="11737" y="10943"/>
                    <a:pt x="11840" y="10925"/>
                    <a:pt x="11938" y="10888"/>
                  </a:cubicBezTo>
                  <a:cubicBezTo>
                    <a:pt x="12397" y="10691"/>
                    <a:pt x="12521" y="9950"/>
                    <a:pt x="12110" y="9707"/>
                  </a:cubicBezTo>
                  <a:lnTo>
                    <a:pt x="12110" y="9707"/>
                  </a:lnTo>
                  <a:cubicBezTo>
                    <a:pt x="12424" y="9860"/>
                    <a:pt x="12781" y="9932"/>
                    <a:pt x="13142" y="9932"/>
                  </a:cubicBezTo>
                  <a:cubicBezTo>
                    <a:pt x="13266" y="9932"/>
                    <a:pt x="13390" y="9923"/>
                    <a:pt x="13513" y="9906"/>
                  </a:cubicBezTo>
                  <a:cubicBezTo>
                    <a:pt x="13650" y="9861"/>
                    <a:pt x="13833" y="9792"/>
                    <a:pt x="13833" y="9655"/>
                  </a:cubicBezTo>
                  <a:cubicBezTo>
                    <a:pt x="13833" y="9541"/>
                    <a:pt x="13719" y="9450"/>
                    <a:pt x="13627" y="9381"/>
                  </a:cubicBezTo>
                  <a:cubicBezTo>
                    <a:pt x="13308" y="9153"/>
                    <a:pt x="12988" y="8971"/>
                    <a:pt x="12737" y="8651"/>
                  </a:cubicBezTo>
                  <a:cubicBezTo>
                    <a:pt x="12943" y="8583"/>
                    <a:pt x="13171" y="8309"/>
                    <a:pt x="13399" y="8240"/>
                  </a:cubicBezTo>
                  <a:cubicBezTo>
                    <a:pt x="13250" y="8155"/>
                    <a:pt x="12686" y="7754"/>
                    <a:pt x="12462" y="7754"/>
                  </a:cubicBezTo>
                  <a:cubicBezTo>
                    <a:pt x="12451" y="7754"/>
                    <a:pt x="12440" y="7755"/>
                    <a:pt x="12431" y="7757"/>
                  </a:cubicBezTo>
                  <a:lnTo>
                    <a:pt x="12431" y="7757"/>
                  </a:lnTo>
                  <a:cubicBezTo>
                    <a:pt x="12814" y="7645"/>
                    <a:pt x="13198" y="7554"/>
                    <a:pt x="13582" y="7441"/>
                  </a:cubicBezTo>
                  <a:cubicBezTo>
                    <a:pt x="13080" y="6962"/>
                    <a:pt x="12395" y="6711"/>
                    <a:pt x="11710" y="6711"/>
                  </a:cubicBezTo>
                  <a:cubicBezTo>
                    <a:pt x="11915" y="6437"/>
                    <a:pt x="12235" y="6254"/>
                    <a:pt x="12600" y="6232"/>
                  </a:cubicBezTo>
                  <a:cubicBezTo>
                    <a:pt x="12052" y="6140"/>
                    <a:pt x="11527" y="5912"/>
                    <a:pt x="11094" y="5592"/>
                  </a:cubicBezTo>
                  <a:cubicBezTo>
                    <a:pt x="11438" y="5396"/>
                    <a:pt x="11852" y="5293"/>
                    <a:pt x="12262" y="5293"/>
                  </a:cubicBezTo>
                  <a:cubicBezTo>
                    <a:pt x="12422" y="5293"/>
                    <a:pt x="12583" y="5309"/>
                    <a:pt x="12737" y="5341"/>
                  </a:cubicBezTo>
                  <a:cubicBezTo>
                    <a:pt x="12486" y="5273"/>
                    <a:pt x="12281" y="5067"/>
                    <a:pt x="12189" y="4816"/>
                  </a:cubicBezTo>
                  <a:lnTo>
                    <a:pt x="12189" y="4816"/>
                  </a:lnTo>
                  <a:cubicBezTo>
                    <a:pt x="13125" y="5182"/>
                    <a:pt x="14038" y="5547"/>
                    <a:pt x="14951" y="5889"/>
                  </a:cubicBezTo>
                  <a:cubicBezTo>
                    <a:pt x="14860" y="5684"/>
                    <a:pt x="15111" y="5478"/>
                    <a:pt x="15339" y="5478"/>
                  </a:cubicBezTo>
                  <a:cubicBezTo>
                    <a:pt x="15567" y="5478"/>
                    <a:pt x="15773" y="5592"/>
                    <a:pt x="15978" y="5638"/>
                  </a:cubicBezTo>
                  <a:cubicBezTo>
                    <a:pt x="16022" y="5645"/>
                    <a:pt x="16066" y="5649"/>
                    <a:pt x="16110" y="5649"/>
                  </a:cubicBezTo>
                  <a:cubicBezTo>
                    <a:pt x="16614" y="5649"/>
                    <a:pt x="17095" y="5184"/>
                    <a:pt x="17074" y="4679"/>
                  </a:cubicBezTo>
                  <a:lnTo>
                    <a:pt x="17074" y="4679"/>
                  </a:lnTo>
                  <a:cubicBezTo>
                    <a:pt x="16893" y="4770"/>
                    <a:pt x="16692" y="4813"/>
                    <a:pt x="16489" y="4813"/>
                  </a:cubicBezTo>
                  <a:cubicBezTo>
                    <a:pt x="16128" y="4813"/>
                    <a:pt x="15762" y="4677"/>
                    <a:pt x="15499" y="4428"/>
                  </a:cubicBezTo>
                  <a:lnTo>
                    <a:pt x="15499" y="4428"/>
                  </a:lnTo>
                  <a:cubicBezTo>
                    <a:pt x="15583" y="4447"/>
                    <a:pt x="15668" y="4456"/>
                    <a:pt x="15753" y="4456"/>
                  </a:cubicBezTo>
                  <a:cubicBezTo>
                    <a:pt x="16292" y="4456"/>
                    <a:pt x="16825" y="4097"/>
                    <a:pt x="16983" y="3584"/>
                  </a:cubicBezTo>
                  <a:cubicBezTo>
                    <a:pt x="17095" y="3611"/>
                    <a:pt x="17209" y="3624"/>
                    <a:pt x="17324" y="3624"/>
                  </a:cubicBezTo>
                  <a:cubicBezTo>
                    <a:pt x="17975" y="3624"/>
                    <a:pt x="18618" y="3201"/>
                    <a:pt x="18831" y="2580"/>
                  </a:cubicBezTo>
                  <a:lnTo>
                    <a:pt x="18831" y="2580"/>
                  </a:lnTo>
                  <a:cubicBezTo>
                    <a:pt x="18483" y="2970"/>
                    <a:pt x="17973" y="3079"/>
                    <a:pt x="17436" y="3079"/>
                  </a:cubicBezTo>
                  <a:cubicBezTo>
                    <a:pt x="17094" y="3079"/>
                    <a:pt x="16741" y="3035"/>
                    <a:pt x="16412" y="2990"/>
                  </a:cubicBezTo>
                  <a:cubicBezTo>
                    <a:pt x="16236" y="2971"/>
                    <a:pt x="16050" y="2959"/>
                    <a:pt x="15863" y="2959"/>
                  </a:cubicBezTo>
                  <a:cubicBezTo>
                    <a:pt x="15152" y="2959"/>
                    <a:pt x="14423" y="3134"/>
                    <a:pt x="14152" y="3766"/>
                  </a:cubicBezTo>
                  <a:lnTo>
                    <a:pt x="14152" y="3766"/>
                  </a:lnTo>
                  <a:cubicBezTo>
                    <a:pt x="14175" y="3470"/>
                    <a:pt x="14129" y="3150"/>
                    <a:pt x="14038" y="2876"/>
                  </a:cubicBezTo>
                  <a:cubicBezTo>
                    <a:pt x="14540" y="2762"/>
                    <a:pt x="14997" y="2351"/>
                    <a:pt x="15157" y="1849"/>
                  </a:cubicBezTo>
                  <a:cubicBezTo>
                    <a:pt x="15081" y="1819"/>
                    <a:pt x="15002" y="1803"/>
                    <a:pt x="14924" y="1803"/>
                  </a:cubicBezTo>
                  <a:cubicBezTo>
                    <a:pt x="14776" y="1803"/>
                    <a:pt x="14631" y="1859"/>
                    <a:pt x="14512" y="1969"/>
                  </a:cubicBezTo>
                  <a:lnTo>
                    <a:pt x="14512" y="1969"/>
                  </a:lnTo>
                  <a:cubicBezTo>
                    <a:pt x="14885" y="1601"/>
                    <a:pt x="14947" y="953"/>
                    <a:pt x="14654" y="548"/>
                  </a:cubicBezTo>
                  <a:lnTo>
                    <a:pt x="14654" y="548"/>
                  </a:lnTo>
                  <a:cubicBezTo>
                    <a:pt x="14107" y="594"/>
                    <a:pt x="13901" y="1233"/>
                    <a:pt x="13719" y="1735"/>
                  </a:cubicBezTo>
                  <a:cubicBezTo>
                    <a:pt x="13579" y="2174"/>
                    <a:pt x="13231" y="2682"/>
                    <a:pt x="12810" y="2682"/>
                  </a:cubicBezTo>
                  <a:cubicBezTo>
                    <a:pt x="12749" y="2682"/>
                    <a:pt x="12687" y="2671"/>
                    <a:pt x="12623" y="2648"/>
                  </a:cubicBezTo>
                  <a:cubicBezTo>
                    <a:pt x="12965" y="2169"/>
                    <a:pt x="13308" y="1667"/>
                    <a:pt x="13582" y="1164"/>
                  </a:cubicBezTo>
                  <a:cubicBezTo>
                    <a:pt x="13450" y="1134"/>
                    <a:pt x="13316" y="1119"/>
                    <a:pt x="13181" y="1119"/>
                  </a:cubicBezTo>
                  <a:cubicBezTo>
                    <a:pt x="12705" y="1119"/>
                    <a:pt x="12225" y="1301"/>
                    <a:pt x="11870" y="1621"/>
                  </a:cubicBezTo>
                  <a:cubicBezTo>
                    <a:pt x="12189" y="1256"/>
                    <a:pt x="12281" y="708"/>
                    <a:pt x="12098" y="251"/>
                  </a:cubicBezTo>
                  <a:lnTo>
                    <a:pt x="12098" y="251"/>
                  </a:lnTo>
                  <a:cubicBezTo>
                    <a:pt x="11710" y="617"/>
                    <a:pt x="11413" y="1050"/>
                    <a:pt x="11185" y="1507"/>
                  </a:cubicBezTo>
                  <a:cubicBezTo>
                    <a:pt x="11071" y="982"/>
                    <a:pt x="10843" y="457"/>
                    <a:pt x="10523" y="0"/>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28"/>
            <p:cNvSpPr/>
            <p:nvPr/>
          </p:nvSpPr>
          <p:spPr>
            <a:xfrm>
              <a:off x="711175" y="3498025"/>
              <a:ext cx="215725" cy="210575"/>
            </a:xfrm>
            <a:custGeom>
              <a:rect b="b" l="l" r="r" t="t"/>
              <a:pathLst>
                <a:path extrusionOk="0" h="8423" w="8629">
                  <a:moveTo>
                    <a:pt x="206" y="4337"/>
                  </a:moveTo>
                  <a:lnTo>
                    <a:pt x="206" y="4337"/>
                  </a:lnTo>
                  <a:cubicBezTo>
                    <a:pt x="460" y="4431"/>
                    <a:pt x="706" y="4548"/>
                    <a:pt x="940" y="4689"/>
                  </a:cubicBezTo>
                  <a:lnTo>
                    <a:pt x="940" y="4689"/>
                  </a:lnTo>
                  <a:cubicBezTo>
                    <a:pt x="811" y="4465"/>
                    <a:pt x="487" y="4381"/>
                    <a:pt x="206" y="4337"/>
                  </a:cubicBezTo>
                  <a:close/>
                  <a:moveTo>
                    <a:pt x="548" y="5205"/>
                  </a:moveTo>
                  <a:lnTo>
                    <a:pt x="548" y="5205"/>
                  </a:lnTo>
                  <a:cubicBezTo>
                    <a:pt x="563" y="5217"/>
                    <a:pt x="579" y="5227"/>
                    <a:pt x="596" y="5234"/>
                  </a:cubicBezTo>
                  <a:lnTo>
                    <a:pt x="596" y="5234"/>
                  </a:lnTo>
                  <a:cubicBezTo>
                    <a:pt x="580" y="5224"/>
                    <a:pt x="564" y="5214"/>
                    <a:pt x="548" y="5205"/>
                  </a:cubicBezTo>
                  <a:close/>
                  <a:moveTo>
                    <a:pt x="5045" y="0"/>
                  </a:moveTo>
                  <a:cubicBezTo>
                    <a:pt x="4953" y="251"/>
                    <a:pt x="4908" y="525"/>
                    <a:pt x="4953" y="822"/>
                  </a:cubicBezTo>
                  <a:cubicBezTo>
                    <a:pt x="4657" y="685"/>
                    <a:pt x="4360" y="525"/>
                    <a:pt x="4109" y="343"/>
                  </a:cubicBezTo>
                  <a:lnTo>
                    <a:pt x="4109" y="343"/>
                  </a:lnTo>
                  <a:cubicBezTo>
                    <a:pt x="4380" y="823"/>
                    <a:pt x="4384" y="1361"/>
                    <a:pt x="3770" y="1361"/>
                  </a:cubicBezTo>
                  <a:cubicBezTo>
                    <a:pt x="3713" y="1361"/>
                    <a:pt x="3651" y="1357"/>
                    <a:pt x="3584" y="1347"/>
                  </a:cubicBezTo>
                  <a:cubicBezTo>
                    <a:pt x="3264" y="1301"/>
                    <a:pt x="2990" y="1119"/>
                    <a:pt x="2739" y="936"/>
                  </a:cubicBezTo>
                  <a:lnTo>
                    <a:pt x="2739" y="936"/>
                  </a:lnTo>
                  <a:cubicBezTo>
                    <a:pt x="2945" y="1119"/>
                    <a:pt x="3059" y="1416"/>
                    <a:pt x="3013" y="1689"/>
                  </a:cubicBezTo>
                  <a:cubicBezTo>
                    <a:pt x="2873" y="1615"/>
                    <a:pt x="2718" y="1578"/>
                    <a:pt x="2564" y="1578"/>
                  </a:cubicBezTo>
                  <a:cubicBezTo>
                    <a:pt x="2339" y="1578"/>
                    <a:pt x="2116" y="1655"/>
                    <a:pt x="1940" y="1804"/>
                  </a:cubicBezTo>
                  <a:cubicBezTo>
                    <a:pt x="2260" y="1918"/>
                    <a:pt x="2648" y="2123"/>
                    <a:pt x="2625" y="2465"/>
                  </a:cubicBezTo>
                  <a:cubicBezTo>
                    <a:pt x="2625" y="2717"/>
                    <a:pt x="2397" y="2922"/>
                    <a:pt x="2146" y="2968"/>
                  </a:cubicBezTo>
                  <a:cubicBezTo>
                    <a:pt x="2116" y="2971"/>
                    <a:pt x="2085" y="2972"/>
                    <a:pt x="2055" y="2972"/>
                  </a:cubicBezTo>
                  <a:cubicBezTo>
                    <a:pt x="1852" y="2972"/>
                    <a:pt x="1636" y="2910"/>
                    <a:pt x="1438" y="2831"/>
                  </a:cubicBezTo>
                  <a:cubicBezTo>
                    <a:pt x="1320" y="2791"/>
                    <a:pt x="1185" y="2735"/>
                    <a:pt x="1062" y="2735"/>
                  </a:cubicBezTo>
                  <a:cubicBezTo>
                    <a:pt x="1042" y="2735"/>
                    <a:pt x="1023" y="2736"/>
                    <a:pt x="1004" y="2739"/>
                  </a:cubicBezTo>
                  <a:cubicBezTo>
                    <a:pt x="845" y="2762"/>
                    <a:pt x="685" y="2899"/>
                    <a:pt x="731" y="3036"/>
                  </a:cubicBezTo>
                  <a:cubicBezTo>
                    <a:pt x="753" y="3150"/>
                    <a:pt x="868" y="3219"/>
                    <a:pt x="959" y="3264"/>
                  </a:cubicBezTo>
                  <a:cubicBezTo>
                    <a:pt x="1291" y="3430"/>
                    <a:pt x="1659" y="3510"/>
                    <a:pt x="2030" y="3510"/>
                  </a:cubicBezTo>
                  <a:cubicBezTo>
                    <a:pt x="2373" y="3510"/>
                    <a:pt x="2718" y="3442"/>
                    <a:pt x="3036" y="3310"/>
                  </a:cubicBezTo>
                  <a:cubicBezTo>
                    <a:pt x="3134" y="3271"/>
                    <a:pt x="3250" y="3214"/>
                    <a:pt x="3368" y="3214"/>
                  </a:cubicBezTo>
                  <a:cubicBezTo>
                    <a:pt x="3387" y="3214"/>
                    <a:pt x="3405" y="3216"/>
                    <a:pt x="3424" y="3219"/>
                  </a:cubicBezTo>
                  <a:cubicBezTo>
                    <a:pt x="3812" y="3287"/>
                    <a:pt x="3721" y="3903"/>
                    <a:pt x="3424" y="4155"/>
                  </a:cubicBezTo>
                  <a:cubicBezTo>
                    <a:pt x="2967" y="4200"/>
                    <a:pt x="2579" y="4565"/>
                    <a:pt x="2511" y="4999"/>
                  </a:cubicBezTo>
                  <a:cubicBezTo>
                    <a:pt x="2274" y="4726"/>
                    <a:pt x="1906" y="4554"/>
                    <a:pt x="1547" y="4554"/>
                  </a:cubicBezTo>
                  <a:cubicBezTo>
                    <a:pt x="1456" y="4554"/>
                    <a:pt x="1366" y="4565"/>
                    <a:pt x="1278" y="4588"/>
                  </a:cubicBezTo>
                  <a:cubicBezTo>
                    <a:pt x="1324" y="4725"/>
                    <a:pt x="1370" y="4862"/>
                    <a:pt x="1415" y="5022"/>
                  </a:cubicBezTo>
                  <a:cubicBezTo>
                    <a:pt x="1264" y="4899"/>
                    <a:pt x="1105" y="4788"/>
                    <a:pt x="940" y="4689"/>
                  </a:cubicBezTo>
                  <a:lnTo>
                    <a:pt x="940" y="4689"/>
                  </a:lnTo>
                  <a:cubicBezTo>
                    <a:pt x="947" y="4700"/>
                    <a:pt x="953" y="4713"/>
                    <a:pt x="959" y="4725"/>
                  </a:cubicBezTo>
                  <a:cubicBezTo>
                    <a:pt x="1071" y="4950"/>
                    <a:pt x="876" y="5252"/>
                    <a:pt x="676" y="5252"/>
                  </a:cubicBezTo>
                  <a:cubicBezTo>
                    <a:pt x="649" y="5252"/>
                    <a:pt x="622" y="5246"/>
                    <a:pt x="596" y="5234"/>
                  </a:cubicBezTo>
                  <a:lnTo>
                    <a:pt x="596" y="5234"/>
                  </a:lnTo>
                  <a:cubicBezTo>
                    <a:pt x="857" y="5406"/>
                    <a:pt x="1128" y="5741"/>
                    <a:pt x="913" y="5935"/>
                  </a:cubicBezTo>
                  <a:cubicBezTo>
                    <a:pt x="832" y="6009"/>
                    <a:pt x="714" y="6025"/>
                    <a:pt x="590" y="6025"/>
                  </a:cubicBezTo>
                  <a:cubicBezTo>
                    <a:pt x="492" y="6025"/>
                    <a:pt x="390" y="6015"/>
                    <a:pt x="299" y="6015"/>
                  </a:cubicBezTo>
                  <a:cubicBezTo>
                    <a:pt x="150" y="6015"/>
                    <a:pt x="29" y="6042"/>
                    <a:pt x="0" y="6186"/>
                  </a:cubicBezTo>
                  <a:cubicBezTo>
                    <a:pt x="206" y="6254"/>
                    <a:pt x="411" y="6346"/>
                    <a:pt x="571" y="6506"/>
                  </a:cubicBezTo>
                  <a:cubicBezTo>
                    <a:pt x="708" y="6665"/>
                    <a:pt x="776" y="6939"/>
                    <a:pt x="639" y="7099"/>
                  </a:cubicBezTo>
                  <a:cubicBezTo>
                    <a:pt x="548" y="7213"/>
                    <a:pt x="388" y="7259"/>
                    <a:pt x="251" y="7350"/>
                  </a:cubicBezTo>
                  <a:cubicBezTo>
                    <a:pt x="137" y="7441"/>
                    <a:pt x="46" y="7624"/>
                    <a:pt x="137" y="7738"/>
                  </a:cubicBezTo>
                  <a:cubicBezTo>
                    <a:pt x="174" y="7775"/>
                    <a:pt x="221" y="7791"/>
                    <a:pt x="272" y="7791"/>
                  </a:cubicBezTo>
                  <a:cubicBezTo>
                    <a:pt x="377" y="7791"/>
                    <a:pt x="501" y="7724"/>
                    <a:pt x="594" y="7647"/>
                  </a:cubicBezTo>
                  <a:cubicBezTo>
                    <a:pt x="982" y="7350"/>
                    <a:pt x="1347" y="7031"/>
                    <a:pt x="1712" y="6665"/>
                  </a:cubicBezTo>
                  <a:lnTo>
                    <a:pt x="1712" y="6665"/>
                  </a:lnTo>
                  <a:cubicBezTo>
                    <a:pt x="1552" y="6848"/>
                    <a:pt x="1484" y="7145"/>
                    <a:pt x="1644" y="7304"/>
                  </a:cubicBezTo>
                  <a:cubicBezTo>
                    <a:pt x="1685" y="7351"/>
                    <a:pt x="1739" y="7371"/>
                    <a:pt x="1796" y="7371"/>
                  </a:cubicBezTo>
                  <a:cubicBezTo>
                    <a:pt x="1916" y="7371"/>
                    <a:pt x="2044" y="7280"/>
                    <a:pt x="2060" y="7171"/>
                  </a:cubicBezTo>
                  <a:lnTo>
                    <a:pt x="2060" y="7171"/>
                  </a:lnTo>
                  <a:cubicBezTo>
                    <a:pt x="2178" y="7630"/>
                    <a:pt x="2374" y="8065"/>
                    <a:pt x="2648" y="8423"/>
                  </a:cubicBezTo>
                  <a:cubicBezTo>
                    <a:pt x="3127" y="7875"/>
                    <a:pt x="3104" y="7099"/>
                    <a:pt x="2762" y="6506"/>
                  </a:cubicBezTo>
                  <a:cubicBezTo>
                    <a:pt x="3107" y="5949"/>
                    <a:pt x="3458" y="5886"/>
                    <a:pt x="3820" y="5886"/>
                  </a:cubicBezTo>
                  <a:cubicBezTo>
                    <a:pt x="3924" y="5886"/>
                    <a:pt x="4029" y="5891"/>
                    <a:pt x="4135" y="5891"/>
                  </a:cubicBezTo>
                  <a:cubicBezTo>
                    <a:pt x="4415" y="5891"/>
                    <a:pt x="4702" y="5855"/>
                    <a:pt x="4999" y="5593"/>
                  </a:cubicBezTo>
                  <a:cubicBezTo>
                    <a:pt x="4588" y="5113"/>
                    <a:pt x="4314" y="4497"/>
                    <a:pt x="4337" y="3858"/>
                  </a:cubicBezTo>
                  <a:lnTo>
                    <a:pt x="4337" y="3858"/>
                  </a:lnTo>
                  <a:cubicBezTo>
                    <a:pt x="4474" y="3980"/>
                    <a:pt x="4651" y="4051"/>
                    <a:pt x="4829" y="4051"/>
                  </a:cubicBezTo>
                  <a:cubicBezTo>
                    <a:pt x="4918" y="4051"/>
                    <a:pt x="5007" y="4033"/>
                    <a:pt x="5090" y="3995"/>
                  </a:cubicBezTo>
                  <a:cubicBezTo>
                    <a:pt x="4930" y="3698"/>
                    <a:pt x="4793" y="3424"/>
                    <a:pt x="4634" y="3127"/>
                  </a:cubicBezTo>
                  <a:cubicBezTo>
                    <a:pt x="4588" y="3036"/>
                    <a:pt x="4542" y="2945"/>
                    <a:pt x="4565" y="2854"/>
                  </a:cubicBezTo>
                  <a:cubicBezTo>
                    <a:pt x="4565" y="2704"/>
                    <a:pt x="4701" y="2629"/>
                    <a:pt x="4850" y="2629"/>
                  </a:cubicBezTo>
                  <a:cubicBezTo>
                    <a:pt x="4975" y="2629"/>
                    <a:pt x="5109" y="2681"/>
                    <a:pt x="5182" y="2785"/>
                  </a:cubicBezTo>
                  <a:cubicBezTo>
                    <a:pt x="5341" y="3013"/>
                    <a:pt x="5296" y="3310"/>
                    <a:pt x="5250" y="3584"/>
                  </a:cubicBezTo>
                  <a:cubicBezTo>
                    <a:pt x="5275" y="3457"/>
                    <a:pt x="5399" y="3394"/>
                    <a:pt x="5532" y="3394"/>
                  </a:cubicBezTo>
                  <a:cubicBezTo>
                    <a:pt x="5638" y="3394"/>
                    <a:pt x="5750" y="3434"/>
                    <a:pt x="5821" y="3515"/>
                  </a:cubicBezTo>
                  <a:cubicBezTo>
                    <a:pt x="5958" y="3675"/>
                    <a:pt x="5958" y="3949"/>
                    <a:pt x="5889" y="4177"/>
                  </a:cubicBezTo>
                  <a:cubicBezTo>
                    <a:pt x="5798" y="4428"/>
                    <a:pt x="5661" y="4657"/>
                    <a:pt x="5615" y="4885"/>
                  </a:cubicBezTo>
                  <a:cubicBezTo>
                    <a:pt x="5866" y="4748"/>
                    <a:pt x="6483" y="4497"/>
                    <a:pt x="6460" y="4155"/>
                  </a:cubicBezTo>
                  <a:cubicBezTo>
                    <a:pt x="6437" y="3903"/>
                    <a:pt x="6140" y="3652"/>
                    <a:pt x="6323" y="3493"/>
                  </a:cubicBezTo>
                  <a:lnTo>
                    <a:pt x="6323" y="3493"/>
                  </a:lnTo>
                  <a:cubicBezTo>
                    <a:pt x="6665" y="3675"/>
                    <a:pt x="7053" y="3812"/>
                    <a:pt x="7441" y="3881"/>
                  </a:cubicBezTo>
                  <a:cubicBezTo>
                    <a:pt x="7396" y="3538"/>
                    <a:pt x="7236" y="3242"/>
                    <a:pt x="7008" y="2990"/>
                  </a:cubicBezTo>
                  <a:cubicBezTo>
                    <a:pt x="7373" y="2968"/>
                    <a:pt x="7738" y="2922"/>
                    <a:pt x="8080" y="2808"/>
                  </a:cubicBezTo>
                  <a:cubicBezTo>
                    <a:pt x="8012" y="2694"/>
                    <a:pt x="7966" y="2580"/>
                    <a:pt x="7898" y="2465"/>
                  </a:cubicBezTo>
                  <a:cubicBezTo>
                    <a:pt x="8103" y="2397"/>
                    <a:pt x="8331" y="2374"/>
                    <a:pt x="8537" y="2351"/>
                  </a:cubicBezTo>
                  <a:cubicBezTo>
                    <a:pt x="8354" y="2123"/>
                    <a:pt x="8080" y="1963"/>
                    <a:pt x="7784" y="1895"/>
                  </a:cubicBezTo>
                  <a:cubicBezTo>
                    <a:pt x="8012" y="1872"/>
                    <a:pt x="8240" y="1849"/>
                    <a:pt x="8400" y="1689"/>
                  </a:cubicBezTo>
                  <a:cubicBezTo>
                    <a:pt x="8582" y="1552"/>
                    <a:pt x="8628" y="1256"/>
                    <a:pt x="8446" y="1119"/>
                  </a:cubicBezTo>
                  <a:cubicBezTo>
                    <a:pt x="8391" y="1080"/>
                    <a:pt x="8328" y="1065"/>
                    <a:pt x="8262" y="1065"/>
                  </a:cubicBezTo>
                  <a:cubicBezTo>
                    <a:pt x="8137" y="1065"/>
                    <a:pt x="8003" y="1119"/>
                    <a:pt x="7898" y="1164"/>
                  </a:cubicBezTo>
                  <a:cubicBezTo>
                    <a:pt x="8058" y="891"/>
                    <a:pt x="8058" y="503"/>
                    <a:pt x="7875" y="229"/>
                  </a:cubicBezTo>
                  <a:cubicBezTo>
                    <a:pt x="7738" y="480"/>
                    <a:pt x="7601" y="754"/>
                    <a:pt x="7487" y="1005"/>
                  </a:cubicBezTo>
                  <a:cubicBezTo>
                    <a:pt x="7464" y="1050"/>
                    <a:pt x="7441" y="1096"/>
                    <a:pt x="7396" y="1119"/>
                  </a:cubicBezTo>
                  <a:cubicBezTo>
                    <a:pt x="7374" y="1130"/>
                    <a:pt x="7354" y="1134"/>
                    <a:pt x="7334" y="1134"/>
                  </a:cubicBezTo>
                  <a:cubicBezTo>
                    <a:pt x="7157" y="1134"/>
                    <a:pt x="7061" y="728"/>
                    <a:pt x="6854" y="728"/>
                  </a:cubicBezTo>
                  <a:cubicBezTo>
                    <a:pt x="6845" y="728"/>
                    <a:pt x="6835" y="729"/>
                    <a:pt x="6825" y="731"/>
                  </a:cubicBezTo>
                  <a:cubicBezTo>
                    <a:pt x="6665" y="1096"/>
                    <a:pt x="6323" y="1347"/>
                    <a:pt x="5935" y="1416"/>
                  </a:cubicBezTo>
                  <a:cubicBezTo>
                    <a:pt x="6163" y="1096"/>
                    <a:pt x="6254" y="662"/>
                    <a:pt x="6186" y="274"/>
                  </a:cubicBezTo>
                  <a:lnTo>
                    <a:pt x="6186" y="274"/>
                  </a:lnTo>
                  <a:cubicBezTo>
                    <a:pt x="5935" y="388"/>
                    <a:pt x="5729" y="571"/>
                    <a:pt x="5592" y="799"/>
                  </a:cubicBezTo>
                  <a:cubicBezTo>
                    <a:pt x="5478" y="503"/>
                    <a:pt x="5296" y="206"/>
                    <a:pt x="5045" y="0"/>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28"/>
            <p:cNvSpPr/>
            <p:nvPr/>
          </p:nvSpPr>
          <p:spPr>
            <a:xfrm>
              <a:off x="978800" y="3383800"/>
              <a:ext cx="109575" cy="132050"/>
            </a:xfrm>
            <a:custGeom>
              <a:rect b="b" l="l" r="r" t="t"/>
              <a:pathLst>
                <a:path extrusionOk="0" h="5282" w="4383">
                  <a:moveTo>
                    <a:pt x="1531" y="5227"/>
                  </a:moveTo>
                  <a:cubicBezTo>
                    <a:pt x="1530" y="5229"/>
                    <a:pt x="1530" y="5230"/>
                    <a:pt x="1530" y="5231"/>
                  </a:cubicBezTo>
                  <a:cubicBezTo>
                    <a:pt x="1530" y="5230"/>
                    <a:pt x="1530" y="5229"/>
                    <a:pt x="1531" y="5227"/>
                  </a:cubicBezTo>
                  <a:close/>
                  <a:moveTo>
                    <a:pt x="2915" y="1"/>
                  </a:moveTo>
                  <a:cubicBezTo>
                    <a:pt x="2100" y="1"/>
                    <a:pt x="1322" y="349"/>
                    <a:pt x="502" y="392"/>
                  </a:cubicBezTo>
                  <a:lnTo>
                    <a:pt x="1598" y="917"/>
                  </a:lnTo>
                  <a:cubicBezTo>
                    <a:pt x="1164" y="1237"/>
                    <a:pt x="639" y="1419"/>
                    <a:pt x="92" y="1465"/>
                  </a:cubicBezTo>
                  <a:cubicBezTo>
                    <a:pt x="244" y="1558"/>
                    <a:pt x="415" y="1595"/>
                    <a:pt x="593" y="1595"/>
                  </a:cubicBezTo>
                  <a:cubicBezTo>
                    <a:pt x="896" y="1595"/>
                    <a:pt x="1219" y="1489"/>
                    <a:pt x="1507" y="1374"/>
                  </a:cubicBezTo>
                  <a:lnTo>
                    <a:pt x="1507" y="1374"/>
                  </a:lnTo>
                  <a:cubicBezTo>
                    <a:pt x="1278" y="1648"/>
                    <a:pt x="936" y="1762"/>
                    <a:pt x="639" y="1922"/>
                  </a:cubicBezTo>
                  <a:cubicBezTo>
                    <a:pt x="320" y="2081"/>
                    <a:pt x="23" y="2332"/>
                    <a:pt x="0" y="2675"/>
                  </a:cubicBezTo>
                  <a:cubicBezTo>
                    <a:pt x="160" y="2515"/>
                    <a:pt x="365" y="2378"/>
                    <a:pt x="571" y="2310"/>
                  </a:cubicBezTo>
                  <a:lnTo>
                    <a:pt x="571" y="2310"/>
                  </a:lnTo>
                  <a:cubicBezTo>
                    <a:pt x="480" y="2447"/>
                    <a:pt x="388" y="2606"/>
                    <a:pt x="343" y="2789"/>
                  </a:cubicBezTo>
                  <a:cubicBezTo>
                    <a:pt x="665" y="2708"/>
                    <a:pt x="969" y="2486"/>
                    <a:pt x="1146" y="2200"/>
                  </a:cubicBezTo>
                  <a:lnTo>
                    <a:pt x="1146" y="2200"/>
                  </a:lnTo>
                  <a:cubicBezTo>
                    <a:pt x="1144" y="2271"/>
                    <a:pt x="1174" y="2356"/>
                    <a:pt x="1187" y="2424"/>
                  </a:cubicBezTo>
                  <a:cubicBezTo>
                    <a:pt x="1256" y="2721"/>
                    <a:pt x="982" y="2949"/>
                    <a:pt x="753" y="3109"/>
                  </a:cubicBezTo>
                  <a:cubicBezTo>
                    <a:pt x="525" y="3291"/>
                    <a:pt x="251" y="3497"/>
                    <a:pt x="274" y="3793"/>
                  </a:cubicBezTo>
                  <a:cubicBezTo>
                    <a:pt x="753" y="3565"/>
                    <a:pt x="1210" y="3223"/>
                    <a:pt x="1552" y="2812"/>
                  </a:cubicBezTo>
                  <a:lnTo>
                    <a:pt x="1552" y="2812"/>
                  </a:lnTo>
                  <a:cubicBezTo>
                    <a:pt x="1438" y="2972"/>
                    <a:pt x="1301" y="3131"/>
                    <a:pt x="1187" y="3291"/>
                  </a:cubicBezTo>
                  <a:cubicBezTo>
                    <a:pt x="1031" y="3470"/>
                    <a:pt x="439" y="4846"/>
                    <a:pt x="1093" y="4846"/>
                  </a:cubicBezTo>
                  <a:cubicBezTo>
                    <a:pt x="1108" y="4846"/>
                    <a:pt x="1125" y="4845"/>
                    <a:pt x="1142" y="4843"/>
                  </a:cubicBezTo>
                  <a:cubicBezTo>
                    <a:pt x="1507" y="4820"/>
                    <a:pt x="1301" y="4136"/>
                    <a:pt x="1598" y="3953"/>
                  </a:cubicBezTo>
                  <a:lnTo>
                    <a:pt x="1598" y="3953"/>
                  </a:lnTo>
                  <a:cubicBezTo>
                    <a:pt x="1666" y="4363"/>
                    <a:pt x="1644" y="4818"/>
                    <a:pt x="1531" y="5227"/>
                  </a:cubicBezTo>
                  <a:lnTo>
                    <a:pt x="1531" y="5227"/>
                  </a:lnTo>
                  <a:cubicBezTo>
                    <a:pt x="1601" y="4979"/>
                    <a:pt x="1850" y="4819"/>
                    <a:pt x="1940" y="4592"/>
                  </a:cubicBezTo>
                  <a:cubicBezTo>
                    <a:pt x="2009" y="4341"/>
                    <a:pt x="2009" y="4067"/>
                    <a:pt x="2009" y="3839"/>
                  </a:cubicBezTo>
                  <a:cubicBezTo>
                    <a:pt x="2191" y="4067"/>
                    <a:pt x="2191" y="4410"/>
                    <a:pt x="2260" y="4683"/>
                  </a:cubicBezTo>
                  <a:cubicBezTo>
                    <a:pt x="2346" y="4962"/>
                    <a:pt x="2532" y="5281"/>
                    <a:pt x="2800" y="5281"/>
                  </a:cubicBezTo>
                  <a:cubicBezTo>
                    <a:pt x="2818" y="5281"/>
                    <a:pt x="2835" y="5280"/>
                    <a:pt x="2853" y="5277"/>
                  </a:cubicBezTo>
                  <a:cubicBezTo>
                    <a:pt x="2625" y="4866"/>
                    <a:pt x="2488" y="4387"/>
                    <a:pt x="2488" y="3907"/>
                  </a:cubicBezTo>
                  <a:lnTo>
                    <a:pt x="2488" y="3907"/>
                  </a:lnTo>
                  <a:cubicBezTo>
                    <a:pt x="2534" y="4159"/>
                    <a:pt x="2739" y="4387"/>
                    <a:pt x="3013" y="4432"/>
                  </a:cubicBezTo>
                  <a:cubicBezTo>
                    <a:pt x="2968" y="4273"/>
                    <a:pt x="2899" y="4136"/>
                    <a:pt x="2831" y="3999"/>
                  </a:cubicBezTo>
                  <a:lnTo>
                    <a:pt x="2831" y="3999"/>
                  </a:lnTo>
                  <a:cubicBezTo>
                    <a:pt x="2994" y="4137"/>
                    <a:pt x="3212" y="4206"/>
                    <a:pt x="3433" y="4206"/>
                  </a:cubicBezTo>
                  <a:cubicBezTo>
                    <a:pt x="3613" y="4206"/>
                    <a:pt x="3795" y="4160"/>
                    <a:pt x="3949" y="4067"/>
                  </a:cubicBezTo>
                  <a:cubicBezTo>
                    <a:pt x="3744" y="3907"/>
                    <a:pt x="3515" y="3748"/>
                    <a:pt x="3333" y="3542"/>
                  </a:cubicBezTo>
                  <a:cubicBezTo>
                    <a:pt x="3173" y="3337"/>
                    <a:pt x="3036" y="3063"/>
                    <a:pt x="3059" y="2789"/>
                  </a:cubicBezTo>
                  <a:lnTo>
                    <a:pt x="3059" y="2789"/>
                  </a:lnTo>
                  <a:cubicBezTo>
                    <a:pt x="3150" y="3086"/>
                    <a:pt x="3424" y="3291"/>
                    <a:pt x="3721" y="3291"/>
                  </a:cubicBezTo>
                  <a:cubicBezTo>
                    <a:pt x="3264" y="3063"/>
                    <a:pt x="3036" y="2447"/>
                    <a:pt x="3219" y="1967"/>
                  </a:cubicBezTo>
                  <a:lnTo>
                    <a:pt x="3219" y="1967"/>
                  </a:lnTo>
                  <a:cubicBezTo>
                    <a:pt x="3287" y="2287"/>
                    <a:pt x="3561" y="2538"/>
                    <a:pt x="3881" y="2606"/>
                  </a:cubicBezTo>
                  <a:lnTo>
                    <a:pt x="3629" y="1922"/>
                  </a:lnTo>
                  <a:lnTo>
                    <a:pt x="3629" y="1922"/>
                  </a:lnTo>
                  <a:cubicBezTo>
                    <a:pt x="3812" y="2127"/>
                    <a:pt x="4040" y="2310"/>
                    <a:pt x="4291" y="2447"/>
                  </a:cubicBezTo>
                  <a:cubicBezTo>
                    <a:pt x="4337" y="2264"/>
                    <a:pt x="4200" y="2059"/>
                    <a:pt x="4109" y="1899"/>
                  </a:cubicBezTo>
                  <a:cubicBezTo>
                    <a:pt x="3721" y="1077"/>
                    <a:pt x="4383" y="73"/>
                    <a:pt x="3059" y="4"/>
                  </a:cubicBezTo>
                  <a:cubicBezTo>
                    <a:pt x="3011" y="2"/>
                    <a:pt x="2963" y="1"/>
                    <a:pt x="2915" y="1"/>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28"/>
            <p:cNvSpPr/>
            <p:nvPr/>
          </p:nvSpPr>
          <p:spPr>
            <a:xfrm>
              <a:off x="874950" y="3357925"/>
              <a:ext cx="139550" cy="126425"/>
            </a:xfrm>
            <a:custGeom>
              <a:rect b="b" l="l" r="r" t="t"/>
              <a:pathLst>
                <a:path extrusionOk="0" h="5057" w="5582">
                  <a:moveTo>
                    <a:pt x="959" y="674"/>
                  </a:moveTo>
                  <a:cubicBezTo>
                    <a:pt x="974" y="690"/>
                    <a:pt x="989" y="705"/>
                    <a:pt x="1004" y="720"/>
                  </a:cubicBezTo>
                  <a:lnTo>
                    <a:pt x="1004" y="720"/>
                  </a:lnTo>
                  <a:cubicBezTo>
                    <a:pt x="989" y="705"/>
                    <a:pt x="974" y="689"/>
                    <a:pt x="959" y="674"/>
                  </a:cubicBezTo>
                  <a:close/>
                  <a:moveTo>
                    <a:pt x="4486" y="1"/>
                  </a:moveTo>
                  <a:cubicBezTo>
                    <a:pt x="3922" y="1"/>
                    <a:pt x="3185" y="194"/>
                    <a:pt x="2536" y="194"/>
                  </a:cubicBezTo>
                  <a:cubicBezTo>
                    <a:pt x="2280" y="194"/>
                    <a:pt x="2038" y="164"/>
                    <a:pt x="1826" y="81"/>
                  </a:cubicBezTo>
                  <a:lnTo>
                    <a:pt x="1826" y="81"/>
                  </a:lnTo>
                  <a:cubicBezTo>
                    <a:pt x="2283" y="263"/>
                    <a:pt x="2922" y="423"/>
                    <a:pt x="3287" y="743"/>
                  </a:cubicBezTo>
                  <a:cubicBezTo>
                    <a:pt x="2899" y="961"/>
                    <a:pt x="2454" y="1121"/>
                    <a:pt x="2022" y="1121"/>
                  </a:cubicBezTo>
                  <a:cubicBezTo>
                    <a:pt x="1659" y="1121"/>
                    <a:pt x="1305" y="1007"/>
                    <a:pt x="1004" y="720"/>
                  </a:cubicBezTo>
                  <a:lnTo>
                    <a:pt x="1004" y="720"/>
                  </a:lnTo>
                  <a:cubicBezTo>
                    <a:pt x="1240" y="953"/>
                    <a:pt x="1476" y="1169"/>
                    <a:pt x="1712" y="1405"/>
                  </a:cubicBezTo>
                  <a:cubicBezTo>
                    <a:pt x="1370" y="1248"/>
                    <a:pt x="974" y="1100"/>
                    <a:pt x="609" y="1100"/>
                  </a:cubicBezTo>
                  <a:cubicBezTo>
                    <a:pt x="389" y="1100"/>
                    <a:pt x="180" y="1153"/>
                    <a:pt x="0" y="1290"/>
                  </a:cubicBezTo>
                  <a:cubicBezTo>
                    <a:pt x="548" y="1313"/>
                    <a:pt x="1096" y="1473"/>
                    <a:pt x="1598" y="1701"/>
                  </a:cubicBezTo>
                  <a:cubicBezTo>
                    <a:pt x="1415" y="1724"/>
                    <a:pt x="1255" y="1747"/>
                    <a:pt x="1073" y="1747"/>
                  </a:cubicBezTo>
                  <a:cubicBezTo>
                    <a:pt x="1278" y="1793"/>
                    <a:pt x="1484" y="1884"/>
                    <a:pt x="1643" y="2021"/>
                  </a:cubicBezTo>
                  <a:cubicBezTo>
                    <a:pt x="1164" y="2249"/>
                    <a:pt x="662" y="2386"/>
                    <a:pt x="160" y="2432"/>
                  </a:cubicBezTo>
                  <a:cubicBezTo>
                    <a:pt x="381" y="2517"/>
                    <a:pt x="617" y="2557"/>
                    <a:pt x="855" y="2557"/>
                  </a:cubicBezTo>
                  <a:cubicBezTo>
                    <a:pt x="1258" y="2557"/>
                    <a:pt x="1665" y="2441"/>
                    <a:pt x="2009" y="2226"/>
                  </a:cubicBezTo>
                  <a:lnTo>
                    <a:pt x="2009" y="2226"/>
                  </a:lnTo>
                  <a:cubicBezTo>
                    <a:pt x="1895" y="2500"/>
                    <a:pt x="1575" y="2660"/>
                    <a:pt x="1324" y="2820"/>
                  </a:cubicBezTo>
                  <a:cubicBezTo>
                    <a:pt x="1096" y="3002"/>
                    <a:pt x="867" y="3322"/>
                    <a:pt x="1027" y="3596"/>
                  </a:cubicBezTo>
                  <a:cubicBezTo>
                    <a:pt x="1210" y="3367"/>
                    <a:pt x="1438" y="3162"/>
                    <a:pt x="1666" y="3002"/>
                  </a:cubicBezTo>
                  <a:lnTo>
                    <a:pt x="1666" y="3002"/>
                  </a:lnTo>
                  <a:cubicBezTo>
                    <a:pt x="1552" y="3253"/>
                    <a:pt x="1484" y="3550"/>
                    <a:pt x="1484" y="3824"/>
                  </a:cubicBezTo>
                  <a:cubicBezTo>
                    <a:pt x="1758" y="3550"/>
                    <a:pt x="2031" y="3299"/>
                    <a:pt x="2305" y="3048"/>
                  </a:cubicBezTo>
                  <a:lnTo>
                    <a:pt x="2305" y="3048"/>
                  </a:lnTo>
                  <a:cubicBezTo>
                    <a:pt x="2397" y="3390"/>
                    <a:pt x="2031" y="3687"/>
                    <a:pt x="1849" y="3984"/>
                  </a:cubicBezTo>
                  <a:cubicBezTo>
                    <a:pt x="1666" y="4303"/>
                    <a:pt x="1689" y="4737"/>
                    <a:pt x="1917" y="5057"/>
                  </a:cubicBezTo>
                  <a:cubicBezTo>
                    <a:pt x="2100" y="4600"/>
                    <a:pt x="2374" y="4166"/>
                    <a:pt x="2693" y="3801"/>
                  </a:cubicBezTo>
                  <a:lnTo>
                    <a:pt x="2693" y="3801"/>
                  </a:lnTo>
                  <a:cubicBezTo>
                    <a:pt x="2625" y="4029"/>
                    <a:pt x="2671" y="4303"/>
                    <a:pt x="2830" y="4486"/>
                  </a:cubicBezTo>
                  <a:cubicBezTo>
                    <a:pt x="2945" y="4258"/>
                    <a:pt x="3059" y="4029"/>
                    <a:pt x="3173" y="3801"/>
                  </a:cubicBezTo>
                  <a:cubicBezTo>
                    <a:pt x="3218" y="4029"/>
                    <a:pt x="3310" y="4280"/>
                    <a:pt x="3447" y="4463"/>
                  </a:cubicBezTo>
                  <a:cubicBezTo>
                    <a:pt x="3515" y="3824"/>
                    <a:pt x="3652" y="3162"/>
                    <a:pt x="3835" y="2546"/>
                  </a:cubicBezTo>
                  <a:lnTo>
                    <a:pt x="3835" y="2546"/>
                  </a:lnTo>
                  <a:cubicBezTo>
                    <a:pt x="3812" y="2843"/>
                    <a:pt x="3835" y="3162"/>
                    <a:pt x="3949" y="3459"/>
                  </a:cubicBezTo>
                  <a:cubicBezTo>
                    <a:pt x="4040" y="3162"/>
                    <a:pt x="4154" y="2843"/>
                    <a:pt x="4268" y="2546"/>
                  </a:cubicBezTo>
                  <a:lnTo>
                    <a:pt x="4428" y="3071"/>
                  </a:lnTo>
                  <a:cubicBezTo>
                    <a:pt x="4474" y="2683"/>
                    <a:pt x="4565" y="2318"/>
                    <a:pt x="4565" y="1929"/>
                  </a:cubicBezTo>
                  <a:cubicBezTo>
                    <a:pt x="4650" y="1986"/>
                    <a:pt x="4769" y="2025"/>
                    <a:pt x="4881" y="2025"/>
                  </a:cubicBezTo>
                  <a:cubicBezTo>
                    <a:pt x="4949" y="2025"/>
                    <a:pt x="5015" y="2010"/>
                    <a:pt x="5067" y="1975"/>
                  </a:cubicBezTo>
                  <a:cubicBezTo>
                    <a:pt x="5204" y="1861"/>
                    <a:pt x="5296" y="1656"/>
                    <a:pt x="5318" y="1473"/>
                  </a:cubicBezTo>
                  <a:cubicBezTo>
                    <a:pt x="5581" y="274"/>
                    <a:pt x="5156" y="1"/>
                    <a:pt x="4486" y="1"/>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28"/>
            <p:cNvSpPr/>
            <p:nvPr/>
          </p:nvSpPr>
          <p:spPr>
            <a:xfrm>
              <a:off x="990775" y="3326500"/>
              <a:ext cx="114150" cy="99075"/>
            </a:xfrm>
            <a:custGeom>
              <a:rect b="b" l="l" r="r" t="t"/>
              <a:pathLst>
                <a:path extrusionOk="0" h="3963" w="4566">
                  <a:moveTo>
                    <a:pt x="1100" y="0"/>
                  </a:moveTo>
                  <a:cubicBezTo>
                    <a:pt x="1009" y="0"/>
                    <a:pt x="944" y="32"/>
                    <a:pt x="914" y="105"/>
                  </a:cubicBezTo>
                  <a:cubicBezTo>
                    <a:pt x="822" y="311"/>
                    <a:pt x="1028" y="493"/>
                    <a:pt x="1210" y="607"/>
                  </a:cubicBezTo>
                  <a:cubicBezTo>
                    <a:pt x="1393" y="744"/>
                    <a:pt x="1576" y="950"/>
                    <a:pt x="1461" y="1132"/>
                  </a:cubicBezTo>
                  <a:cubicBezTo>
                    <a:pt x="1406" y="1212"/>
                    <a:pt x="1325" y="1237"/>
                    <a:pt x="1232" y="1237"/>
                  </a:cubicBezTo>
                  <a:cubicBezTo>
                    <a:pt x="1065" y="1237"/>
                    <a:pt x="858" y="1155"/>
                    <a:pt x="693" y="1155"/>
                  </a:cubicBezTo>
                  <a:cubicBezTo>
                    <a:pt x="607" y="1155"/>
                    <a:pt x="532" y="1177"/>
                    <a:pt x="480" y="1246"/>
                  </a:cubicBezTo>
                  <a:cubicBezTo>
                    <a:pt x="777" y="1406"/>
                    <a:pt x="1119" y="1520"/>
                    <a:pt x="1484" y="1543"/>
                  </a:cubicBezTo>
                  <a:cubicBezTo>
                    <a:pt x="936" y="1589"/>
                    <a:pt x="343" y="1657"/>
                    <a:pt x="1" y="2068"/>
                  </a:cubicBezTo>
                  <a:cubicBezTo>
                    <a:pt x="54" y="2101"/>
                    <a:pt x="111" y="2115"/>
                    <a:pt x="170" y="2115"/>
                  </a:cubicBezTo>
                  <a:cubicBezTo>
                    <a:pt x="313" y="2115"/>
                    <a:pt x="465" y="2035"/>
                    <a:pt x="594" y="1954"/>
                  </a:cubicBezTo>
                  <a:cubicBezTo>
                    <a:pt x="704" y="1899"/>
                    <a:pt x="839" y="1844"/>
                    <a:pt x="959" y="1844"/>
                  </a:cubicBezTo>
                  <a:cubicBezTo>
                    <a:pt x="1038" y="1844"/>
                    <a:pt x="1110" y="1868"/>
                    <a:pt x="1165" y="1931"/>
                  </a:cubicBezTo>
                  <a:cubicBezTo>
                    <a:pt x="936" y="2091"/>
                    <a:pt x="708" y="2319"/>
                    <a:pt x="548" y="2570"/>
                  </a:cubicBezTo>
                  <a:cubicBezTo>
                    <a:pt x="461" y="2702"/>
                    <a:pt x="457" y="2960"/>
                    <a:pt x="599" y="2960"/>
                  </a:cubicBezTo>
                  <a:cubicBezTo>
                    <a:pt x="604" y="2960"/>
                    <a:pt x="611" y="2959"/>
                    <a:pt x="617" y="2958"/>
                  </a:cubicBezTo>
                  <a:cubicBezTo>
                    <a:pt x="663" y="2958"/>
                    <a:pt x="708" y="2935"/>
                    <a:pt x="754" y="2890"/>
                  </a:cubicBezTo>
                  <a:cubicBezTo>
                    <a:pt x="1142" y="2570"/>
                    <a:pt x="1507" y="2251"/>
                    <a:pt x="1895" y="1908"/>
                  </a:cubicBezTo>
                  <a:lnTo>
                    <a:pt x="1895" y="1908"/>
                  </a:lnTo>
                  <a:cubicBezTo>
                    <a:pt x="1735" y="2410"/>
                    <a:pt x="1370" y="2821"/>
                    <a:pt x="914" y="3004"/>
                  </a:cubicBezTo>
                  <a:cubicBezTo>
                    <a:pt x="1598" y="2776"/>
                    <a:pt x="2192" y="2342"/>
                    <a:pt x="2625" y="1771"/>
                  </a:cubicBezTo>
                  <a:lnTo>
                    <a:pt x="2625" y="1771"/>
                  </a:lnTo>
                  <a:cubicBezTo>
                    <a:pt x="2557" y="2137"/>
                    <a:pt x="2329" y="2479"/>
                    <a:pt x="2032" y="2707"/>
                  </a:cubicBezTo>
                  <a:cubicBezTo>
                    <a:pt x="2283" y="2525"/>
                    <a:pt x="2557" y="2342"/>
                    <a:pt x="2831" y="2205"/>
                  </a:cubicBezTo>
                  <a:lnTo>
                    <a:pt x="2831" y="2205"/>
                  </a:lnTo>
                  <a:cubicBezTo>
                    <a:pt x="2808" y="2753"/>
                    <a:pt x="2306" y="3164"/>
                    <a:pt x="2237" y="3689"/>
                  </a:cubicBezTo>
                  <a:cubicBezTo>
                    <a:pt x="2219" y="3802"/>
                    <a:pt x="2294" y="3962"/>
                    <a:pt x="2385" y="3962"/>
                  </a:cubicBezTo>
                  <a:cubicBezTo>
                    <a:pt x="2404" y="3962"/>
                    <a:pt x="2423" y="3955"/>
                    <a:pt x="2443" y="3940"/>
                  </a:cubicBezTo>
                  <a:cubicBezTo>
                    <a:pt x="2466" y="3917"/>
                    <a:pt x="2466" y="3871"/>
                    <a:pt x="2489" y="3848"/>
                  </a:cubicBezTo>
                  <a:cubicBezTo>
                    <a:pt x="2625" y="3415"/>
                    <a:pt x="2785" y="3004"/>
                    <a:pt x="2922" y="2570"/>
                  </a:cubicBezTo>
                  <a:cubicBezTo>
                    <a:pt x="3014" y="2844"/>
                    <a:pt x="3105" y="3164"/>
                    <a:pt x="3265" y="3369"/>
                  </a:cubicBezTo>
                  <a:cubicBezTo>
                    <a:pt x="3515" y="3164"/>
                    <a:pt x="3561" y="2710"/>
                    <a:pt x="3380" y="2413"/>
                  </a:cubicBezTo>
                  <a:lnTo>
                    <a:pt x="3380" y="2413"/>
                  </a:lnTo>
                  <a:cubicBezTo>
                    <a:pt x="3632" y="2822"/>
                    <a:pt x="4087" y="3118"/>
                    <a:pt x="4566" y="3141"/>
                  </a:cubicBezTo>
                  <a:cubicBezTo>
                    <a:pt x="4543" y="2707"/>
                    <a:pt x="4292" y="2296"/>
                    <a:pt x="3927" y="2045"/>
                  </a:cubicBezTo>
                  <a:lnTo>
                    <a:pt x="3927" y="2045"/>
                  </a:lnTo>
                  <a:cubicBezTo>
                    <a:pt x="4086" y="2068"/>
                    <a:pt x="4246" y="2114"/>
                    <a:pt x="4383" y="2137"/>
                  </a:cubicBezTo>
                  <a:cubicBezTo>
                    <a:pt x="4178" y="2022"/>
                    <a:pt x="3972" y="1908"/>
                    <a:pt x="3767" y="1817"/>
                  </a:cubicBezTo>
                  <a:lnTo>
                    <a:pt x="3767" y="1817"/>
                  </a:lnTo>
                  <a:cubicBezTo>
                    <a:pt x="3835" y="1840"/>
                    <a:pt x="3909" y="1851"/>
                    <a:pt x="3984" y="1851"/>
                  </a:cubicBezTo>
                  <a:cubicBezTo>
                    <a:pt x="4058" y="1851"/>
                    <a:pt x="4132" y="1840"/>
                    <a:pt x="4200" y="1817"/>
                  </a:cubicBezTo>
                  <a:lnTo>
                    <a:pt x="3675" y="1497"/>
                  </a:lnTo>
                  <a:cubicBezTo>
                    <a:pt x="3904" y="1452"/>
                    <a:pt x="4086" y="1224"/>
                    <a:pt x="4063" y="995"/>
                  </a:cubicBezTo>
                  <a:lnTo>
                    <a:pt x="4063" y="995"/>
                  </a:lnTo>
                  <a:cubicBezTo>
                    <a:pt x="3927" y="1064"/>
                    <a:pt x="3790" y="1132"/>
                    <a:pt x="3675" y="1224"/>
                  </a:cubicBezTo>
                  <a:cubicBezTo>
                    <a:pt x="3767" y="927"/>
                    <a:pt x="3835" y="607"/>
                    <a:pt x="3881" y="288"/>
                  </a:cubicBezTo>
                  <a:lnTo>
                    <a:pt x="3881" y="288"/>
                  </a:lnTo>
                  <a:cubicBezTo>
                    <a:pt x="3630" y="447"/>
                    <a:pt x="3470" y="699"/>
                    <a:pt x="3424" y="995"/>
                  </a:cubicBezTo>
                  <a:cubicBezTo>
                    <a:pt x="3265" y="858"/>
                    <a:pt x="3150" y="676"/>
                    <a:pt x="3082" y="493"/>
                  </a:cubicBezTo>
                  <a:lnTo>
                    <a:pt x="3082" y="493"/>
                  </a:lnTo>
                  <a:cubicBezTo>
                    <a:pt x="3105" y="721"/>
                    <a:pt x="3128" y="950"/>
                    <a:pt x="3150" y="1201"/>
                  </a:cubicBezTo>
                  <a:cubicBezTo>
                    <a:pt x="3033" y="1084"/>
                    <a:pt x="1634" y="0"/>
                    <a:pt x="1100"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28"/>
            <p:cNvSpPr/>
            <p:nvPr/>
          </p:nvSpPr>
          <p:spPr>
            <a:xfrm>
              <a:off x="896625" y="3209850"/>
              <a:ext cx="121000" cy="143650"/>
            </a:xfrm>
            <a:custGeom>
              <a:rect b="b" l="l" r="r" t="t"/>
              <a:pathLst>
                <a:path extrusionOk="0" h="5746" w="4840">
                  <a:moveTo>
                    <a:pt x="3150" y="1"/>
                  </a:moveTo>
                  <a:lnTo>
                    <a:pt x="3150" y="1"/>
                  </a:lnTo>
                  <a:cubicBezTo>
                    <a:pt x="3125" y="56"/>
                    <a:pt x="3114" y="112"/>
                    <a:pt x="3115" y="168"/>
                  </a:cubicBezTo>
                  <a:lnTo>
                    <a:pt x="3115" y="168"/>
                  </a:lnTo>
                  <a:cubicBezTo>
                    <a:pt x="3126" y="112"/>
                    <a:pt x="3137" y="56"/>
                    <a:pt x="3150" y="1"/>
                  </a:cubicBezTo>
                  <a:close/>
                  <a:moveTo>
                    <a:pt x="3115" y="168"/>
                  </a:moveTo>
                  <a:cubicBezTo>
                    <a:pt x="3015" y="710"/>
                    <a:pt x="3028" y="1266"/>
                    <a:pt x="3173" y="1804"/>
                  </a:cubicBezTo>
                  <a:cubicBezTo>
                    <a:pt x="2831" y="1712"/>
                    <a:pt x="2717" y="1302"/>
                    <a:pt x="2602" y="959"/>
                  </a:cubicBezTo>
                  <a:cubicBezTo>
                    <a:pt x="2497" y="665"/>
                    <a:pt x="2276" y="312"/>
                    <a:pt x="1974" y="312"/>
                  </a:cubicBezTo>
                  <a:cubicBezTo>
                    <a:pt x="1948" y="312"/>
                    <a:pt x="1922" y="315"/>
                    <a:pt x="1895" y="320"/>
                  </a:cubicBezTo>
                  <a:cubicBezTo>
                    <a:pt x="2260" y="594"/>
                    <a:pt x="2511" y="1028"/>
                    <a:pt x="2602" y="1484"/>
                  </a:cubicBezTo>
                  <a:cubicBezTo>
                    <a:pt x="2397" y="1302"/>
                    <a:pt x="2214" y="1142"/>
                    <a:pt x="2009" y="982"/>
                  </a:cubicBezTo>
                  <a:lnTo>
                    <a:pt x="2009" y="982"/>
                  </a:lnTo>
                  <a:cubicBezTo>
                    <a:pt x="2009" y="1188"/>
                    <a:pt x="2169" y="1370"/>
                    <a:pt x="2214" y="1576"/>
                  </a:cubicBezTo>
                  <a:cubicBezTo>
                    <a:pt x="2280" y="1773"/>
                    <a:pt x="2177" y="2056"/>
                    <a:pt x="1965" y="2056"/>
                  </a:cubicBezTo>
                  <a:cubicBezTo>
                    <a:pt x="1957" y="2056"/>
                    <a:pt x="1949" y="2056"/>
                    <a:pt x="1941" y="2055"/>
                  </a:cubicBezTo>
                  <a:cubicBezTo>
                    <a:pt x="1849" y="2032"/>
                    <a:pt x="1781" y="1964"/>
                    <a:pt x="1712" y="1872"/>
                  </a:cubicBezTo>
                  <a:cubicBezTo>
                    <a:pt x="1393" y="1461"/>
                    <a:pt x="1187" y="982"/>
                    <a:pt x="1096" y="480"/>
                  </a:cubicBezTo>
                  <a:lnTo>
                    <a:pt x="1096" y="480"/>
                  </a:lnTo>
                  <a:cubicBezTo>
                    <a:pt x="1005" y="1119"/>
                    <a:pt x="1119" y="1804"/>
                    <a:pt x="1438" y="2374"/>
                  </a:cubicBezTo>
                  <a:cubicBezTo>
                    <a:pt x="1119" y="2078"/>
                    <a:pt x="799" y="1781"/>
                    <a:pt x="457" y="1484"/>
                  </a:cubicBezTo>
                  <a:lnTo>
                    <a:pt x="457" y="1484"/>
                  </a:lnTo>
                  <a:cubicBezTo>
                    <a:pt x="708" y="1849"/>
                    <a:pt x="982" y="2215"/>
                    <a:pt x="1233" y="2580"/>
                  </a:cubicBezTo>
                  <a:cubicBezTo>
                    <a:pt x="1093" y="2533"/>
                    <a:pt x="946" y="2511"/>
                    <a:pt x="799" y="2511"/>
                  </a:cubicBezTo>
                  <a:cubicBezTo>
                    <a:pt x="512" y="2511"/>
                    <a:pt x="226" y="2597"/>
                    <a:pt x="0" y="2762"/>
                  </a:cubicBezTo>
                  <a:cubicBezTo>
                    <a:pt x="503" y="2877"/>
                    <a:pt x="1028" y="2968"/>
                    <a:pt x="1530" y="3036"/>
                  </a:cubicBezTo>
                  <a:cubicBezTo>
                    <a:pt x="1164" y="3082"/>
                    <a:pt x="776" y="3242"/>
                    <a:pt x="480" y="3470"/>
                  </a:cubicBezTo>
                  <a:cubicBezTo>
                    <a:pt x="776" y="3539"/>
                    <a:pt x="1096" y="3561"/>
                    <a:pt x="1416" y="3561"/>
                  </a:cubicBezTo>
                  <a:cubicBezTo>
                    <a:pt x="1119" y="3653"/>
                    <a:pt x="845" y="3858"/>
                    <a:pt x="708" y="4132"/>
                  </a:cubicBezTo>
                  <a:cubicBezTo>
                    <a:pt x="1164" y="4178"/>
                    <a:pt x="1644" y="4246"/>
                    <a:pt x="2100" y="4383"/>
                  </a:cubicBezTo>
                  <a:cubicBezTo>
                    <a:pt x="1826" y="4543"/>
                    <a:pt x="1621" y="4817"/>
                    <a:pt x="1530" y="5091"/>
                  </a:cubicBezTo>
                  <a:cubicBezTo>
                    <a:pt x="1572" y="5109"/>
                    <a:pt x="1616" y="5117"/>
                    <a:pt x="1661" y="5117"/>
                  </a:cubicBezTo>
                  <a:cubicBezTo>
                    <a:pt x="1811" y="5117"/>
                    <a:pt x="1973" y="5038"/>
                    <a:pt x="2119" y="5038"/>
                  </a:cubicBezTo>
                  <a:cubicBezTo>
                    <a:pt x="2144" y="5038"/>
                    <a:pt x="2168" y="5040"/>
                    <a:pt x="2192" y="5045"/>
                  </a:cubicBezTo>
                  <a:cubicBezTo>
                    <a:pt x="2374" y="5091"/>
                    <a:pt x="2466" y="5273"/>
                    <a:pt x="2602" y="5410"/>
                  </a:cubicBezTo>
                  <a:cubicBezTo>
                    <a:pt x="2694" y="5519"/>
                    <a:pt x="2817" y="5594"/>
                    <a:pt x="2951" y="5635"/>
                  </a:cubicBezTo>
                  <a:lnTo>
                    <a:pt x="2951" y="5635"/>
                  </a:lnTo>
                  <a:cubicBezTo>
                    <a:pt x="2956" y="5644"/>
                    <a:pt x="2962" y="5653"/>
                    <a:pt x="2968" y="5661"/>
                  </a:cubicBezTo>
                  <a:cubicBezTo>
                    <a:pt x="3205" y="5703"/>
                    <a:pt x="3451" y="5745"/>
                    <a:pt x="3691" y="5745"/>
                  </a:cubicBezTo>
                  <a:cubicBezTo>
                    <a:pt x="3842" y="5745"/>
                    <a:pt x="3990" y="5728"/>
                    <a:pt x="4132" y="5684"/>
                  </a:cubicBezTo>
                  <a:cubicBezTo>
                    <a:pt x="4520" y="5547"/>
                    <a:pt x="4839" y="5136"/>
                    <a:pt x="4702" y="4748"/>
                  </a:cubicBezTo>
                  <a:cubicBezTo>
                    <a:pt x="4657" y="4566"/>
                    <a:pt x="4474" y="4406"/>
                    <a:pt x="4269" y="4360"/>
                  </a:cubicBezTo>
                  <a:cubicBezTo>
                    <a:pt x="4223" y="3424"/>
                    <a:pt x="4269" y="2352"/>
                    <a:pt x="4702" y="1507"/>
                  </a:cubicBezTo>
                  <a:lnTo>
                    <a:pt x="4702" y="1507"/>
                  </a:lnTo>
                  <a:cubicBezTo>
                    <a:pt x="4411" y="1888"/>
                    <a:pt x="4164" y="2313"/>
                    <a:pt x="4004" y="2760"/>
                  </a:cubicBezTo>
                  <a:lnTo>
                    <a:pt x="4004" y="2760"/>
                  </a:lnTo>
                  <a:cubicBezTo>
                    <a:pt x="4004" y="2624"/>
                    <a:pt x="4009" y="2488"/>
                    <a:pt x="4018" y="2352"/>
                  </a:cubicBezTo>
                  <a:lnTo>
                    <a:pt x="4018" y="2352"/>
                  </a:lnTo>
                  <a:cubicBezTo>
                    <a:pt x="4002" y="2382"/>
                    <a:pt x="3986" y="2412"/>
                    <a:pt x="3968" y="2441"/>
                  </a:cubicBezTo>
                  <a:lnTo>
                    <a:pt x="3968" y="2441"/>
                  </a:lnTo>
                  <a:cubicBezTo>
                    <a:pt x="3916" y="1891"/>
                    <a:pt x="3814" y="1344"/>
                    <a:pt x="3493" y="891"/>
                  </a:cubicBezTo>
                  <a:cubicBezTo>
                    <a:pt x="3344" y="668"/>
                    <a:pt x="3120" y="415"/>
                    <a:pt x="3115" y="168"/>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28"/>
            <p:cNvSpPr/>
            <p:nvPr/>
          </p:nvSpPr>
          <p:spPr>
            <a:xfrm>
              <a:off x="1095775" y="3194450"/>
              <a:ext cx="103300" cy="84475"/>
            </a:xfrm>
            <a:custGeom>
              <a:rect b="b" l="l" r="r" t="t"/>
              <a:pathLst>
                <a:path extrusionOk="0" h="3379" w="4132">
                  <a:moveTo>
                    <a:pt x="1941" y="0"/>
                  </a:moveTo>
                  <a:cubicBezTo>
                    <a:pt x="1986" y="297"/>
                    <a:pt x="2146" y="594"/>
                    <a:pt x="2397" y="776"/>
                  </a:cubicBezTo>
                  <a:cubicBezTo>
                    <a:pt x="2388" y="777"/>
                    <a:pt x="2380" y="777"/>
                    <a:pt x="2371" y="777"/>
                  </a:cubicBezTo>
                  <a:cubicBezTo>
                    <a:pt x="1846" y="777"/>
                    <a:pt x="1444" y="161"/>
                    <a:pt x="956" y="161"/>
                  </a:cubicBezTo>
                  <a:cubicBezTo>
                    <a:pt x="905" y="161"/>
                    <a:pt x="853" y="168"/>
                    <a:pt x="799" y="183"/>
                  </a:cubicBezTo>
                  <a:cubicBezTo>
                    <a:pt x="1096" y="434"/>
                    <a:pt x="1347" y="731"/>
                    <a:pt x="1553" y="1050"/>
                  </a:cubicBezTo>
                  <a:cubicBezTo>
                    <a:pt x="1497" y="1082"/>
                    <a:pt x="1437" y="1094"/>
                    <a:pt x="1373" y="1094"/>
                  </a:cubicBezTo>
                  <a:cubicBezTo>
                    <a:pt x="1197" y="1094"/>
                    <a:pt x="998" y="1005"/>
                    <a:pt x="826" y="1005"/>
                  </a:cubicBezTo>
                  <a:cubicBezTo>
                    <a:pt x="749" y="1005"/>
                    <a:pt x="678" y="1023"/>
                    <a:pt x="617" y="1073"/>
                  </a:cubicBezTo>
                  <a:cubicBezTo>
                    <a:pt x="776" y="1164"/>
                    <a:pt x="936" y="1233"/>
                    <a:pt x="1096" y="1301"/>
                  </a:cubicBezTo>
                  <a:cubicBezTo>
                    <a:pt x="822" y="1353"/>
                    <a:pt x="548" y="1378"/>
                    <a:pt x="274" y="1378"/>
                  </a:cubicBezTo>
                  <a:cubicBezTo>
                    <a:pt x="183" y="1378"/>
                    <a:pt x="92" y="1376"/>
                    <a:pt x="0" y="1370"/>
                  </a:cubicBezTo>
                  <a:lnTo>
                    <a:pt x="0" y="1370"/>
                  </a:lnTo>
                  <a:cubicBezTo>
                    <a:pt x="238" y="1590"/>
                    <a:pt x="551" y="1710"/>
                    <a:pt x="865" y="1710"/>
                  </a:cubicBezTo>
                  <a:cubicBezTo>
                    <a:pt x="974" y="1710"/>
                    <a:pt x="1082" y="1696"/>
                    <a:pt x="1187" y="1667"/>
                  </a:cubicBezTo>
                  <a:lnTo>
                    <a:pt x="1187" y="1667"/>
                  </a:lnTo>
                  <a:cubicBezTo>
                    <a:pt x="845" y="1849"/>
                    <a:pt x="503" y="2032"/>
                    <a:pt x="160" y="2192"/>
                  </a:cubicBezTo>
                  <a:cubicBezTo>
                    <a:pt x="503" y="2100"/>
                    <a:pt x="845" y="2009"/>
                    <a:pt x="1165" y="1895"/>
                  </a:cubicBezTo>
                  <a:lnTo>
                    <a:pt x="1165" y="1895"/>
                  </a:lnTo>
                  <a:cubicBezTo>
                    <a:pt x="1187" y="2032"/>
                    <a:pt x="1050" y="2123"/>
                    <a:pt x="936" y="2214"/>
                  </a:cubicBezTo>
                  <a:cubicBezTo>
                    <a:pt x="822" y="2306"/>
                    <a:pt x="731" y="2465"/>
                    <a:pt x="822" y="2580"/>
                  </a:cubicBezTo>
                  <a:cubicBezTo>
                    <a:pt x="854" y="2603"/>
                    <a:pt x="891" y="2613"/>
                    <a:pt x="930" y="2613"/>
                  </a:cubicBezTo>
                  <a:cubicBezTo>
                    <a:pt x="1003" y="2613"/>
                    <a:pt x="1082" y="2579"/>
                    <a:pt x="1142" y="2534"/>
                  </a:cubicBezTo>
                  <a:cubicBezTo>
                    <a:pt x="1279" y="2436"/>
                    <a:pt x="1416" y="2322"/>
                    <a:pt x="1524" y="2190"/>
                  </a:cubicBezTo>
                  <a:lnTo>
                    <a:pt x="1524" y="2190"/>
                  </a:lnTo>
                  <a:cubicBezTo>
                    <a:pt x="1334" y="2458"/>
                    <a:pt x="1265" y="2812"/>
                    <a:pt x="1370" y="3127"/>
                  </a:cubicBezTo>
                  <a:cubicBezTo>
                    <a:pt x="1644" y="2739"/>
                    <a:pt x="1872" y="2351"/>
                    <a:pt x="2078" y="1940"/>
                  </a:cubicBezTo>
                  <a:cubicBezTo>
                    <a:pt x="2169" y="2237"/>
                    <a:pt x="2214" y="2534"/>
                    <a:pt x="2192" y="2831"/>
                  </a:cubicBezTo>
                  <a:cubicBezTo>
                    <a:pt x="2306" y="2694"/>
                    <a:pt x="2420" y="2534"/>
                    <a:pt x="2488" y="2374"/>
                  </a:cubicBezTo>
                  <a:lnTo>
                    <a:pt x="2488" y="2374"/>
                  </a:lnTo>
                  <a:cubicBezTo>
                    <a:pt x="2443" y="2739"/>
                    <a:pt x="2557" y="3105"/>
                    <a:pt x="2785" y="3378"/>
                  </a:cubicBezTo>
                  <a:lnTo>
                    <a:pt x="3059" y="1940"/>
                  </a:lnTo>
                  <a:cubicBezTo>
                    <a:pt x="3196" y="2237"/>
                    <a:pt x="3242" y="2580"/>
                    <a:pt x="3173" y="2899"/>
                  </a:cubicBezTo>
                  <a:cubicBezTo>
                    <a:pt x="3721" y="2397"/>
                    <a:pt x="4132" y="1575"/>
                    <a:pt x="3561" y="959"/>
                  </a:cubicBezTo>
                  <a:cubicBezTo>
                    <a:pt x="3287" y="662"/>
                    <a:pt x="2009" y="411"/>
                    <a:pt x="1941"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28"/>
            <p:cNvSpPr/>
            <p:nvPr/>
          </p:nvSpPr>
          <p:spPr>
            <a:xfrm>
              <a:off x="1059250" y="3331975"/>
              <a:ext cx="123850" cy="123275"/>
            </a:xfrm>
            <a:custGeom>
              <a:rect b="b" l="l" r="r" t="t"/>
              <a:pathLst>
                <a:path extrusionOk="0" h="4931" w="4954">
                  <a:moveTo>
                    <a:pt x="411" y="2009"/>
                  </a:moveTo>
                  <a:cubicBezTo>
                    <a:pt x="412" y="2010"/>
                    <a:pt x="412" y="2010"/>
                    <a:pt x="413" y="2011"/>
                  </a:cubicBezTo>
                  <a:lnTo>
                    <a:pt x="413" y="2011"/>
                  </a:lnTo>
                  <a:cubicBezTo>
                    <a:pt x="412" y="2010"/>
                    <a:pt x="412" y="2010"/>
                    <a:pt x="411" y="2009"/>
                  </a:cubicBezTo>
                  <a:close/>
                  <a:moveTo>
                    <a:pt x="2877" y="0"/>
                  </a:moveTo>
                  <a:cubicBezTo>
                    <a:pt x="2694" y="502"/>
                    <a:pt x="2648" y="1027"/>
                    <a:pt x="2762" y="1530"/>
                  </a:cubicBezTo>
                  <a:cubicBezTo>
                    <a:pt x="2648" y="1393"/>
                    <a:pt x="2534" y="1256"/>
                    <a:pt x="2420" y="1119"/>
                  </a:cubicBezTo>
                  <a:lnTo>
                    <a:pt x="2420" y="1119"/>
                  </a:lnTo>
                  <a:cubicBezTo>
                    <a:pt x="2557" y="1370"/>
                    <a:pt x="2534" y="1712"/>
                    <a:pt x="2352" y="1940"/>
                  </a:cubicBezTo>
                  <a:cubicBezTo>
                    <a:pt x="2260" y="1712"/>
                    <a:pt x="2237" y="1461"/>
                    <a:pt x="2260" y="1210"/>
                  </a:cubicBezTo>
                  <a:lnTo>
                    <a:pt x="2260" y="1210"/>
                  </a:lnTo>
                  <a:cubicBezTo>
                    <a:pt x="2192" y="1347"/>
                    <a:pt x="2101" y="1461"/>
                    <a:pt x="2009" y="1575"/>
                  </a:cubicBezTo>
                  <a:cubicBezTo>
                    <a:pt x="2055" y="1278"/>
                    <a:pt x="2009" y="1005"/>
                    <a:pt x="1895" y="731"/>
                  </a:cubicBezTo>
                  <a:cubicBezTo>
                    <a:pt x="1781" y="936"/>
                    <a:pt x="1713" y="1164"/>
                    <a:pt x="1713" y="1393"/>
                  </a:cubicBezTo>
                  <a:cubicBezTo>
                    <a:pt x="1621" y="1073"/>
                    <a:pt x="1553" y="776"/>
                    <a:pt x="1461" y="457"/>
                  </a:cubicBezTo>
                  <a:lnTo>
                    <a:pt x="1461" y="457"/>
                  </a:lnTo>
                  <a:cubicBezTo>
                    <a:pt x="1256" y="845"/>
                    <a:pt x="1279" y="1370"/>
                    <a:pt x="1507" y="1735"/>
                  </a:cubicBezTo>
                  <a:cubicBezTo>
                    <a:pt x="1302" y="1552"/>
                    <a:pt x="1073" y="1347"/>
                    <a:pt x="868" y="1141"/>
                  </a:cubicBezTo>
                  <a:lnTo>
                    <a:pt x="868" y="1141"/>
                  </a:lnTo>
                  <a:cubicBezTo>
                    <a:pt x="982" y="1415"/>
                    <a:pt x="1096" y="1689"/>
                    <a:pt x="1210" y="1963"/>
                  </a:cubicBezTo>
                  <a:cubicBezTo>
                    <a:pt x="1065" y="1859"/>
                    <a:pt x="957" y="1755"/>
                    <a:pt x="800" y="1755"/>
                  </a:cubicBezTo>
                  <a:cubicBezTo>
                    <a:pt x="785" y="1755"/>
                    <a:pt x="770" y="1756"/>
                    <a:pt x="754" y="1758"/>
                  </a:cubicBezTo>
                  <a:cubicBezTo>
                    <a:pt x="712" y="1779"/>
                    <a:pt x="475" y="2014"/>
                    <a:pt x="421" y="2014"/>
                  </a:cubicBezTo>
                  <a:cubicBezTo>
                    <a:pt x="418" y="2014"/>
                    <a:pt x="415" y="2013"/>
                    <a:pt x="413" y="2011"/>
                  </a:cubicBezTo>
                  <a:lnTo>
                    <a:pt x="413" y="2011"/>
                  </a:lnTo>
                  <a:cubicBezTo>
                    <a:pt x="434" y="2040"/>
                    <a:pt x="468" y="2052"/>
                    <a:pt x="503" y="2052"/>
                  </a:cubicBezTo>
                  <a:cubicBezTo>
                    <a:pt x="546" y="2052"/>
                    <a:pt x="592" y="2034"/>
                    <a:pt x="617" y="2009"/>
                  </a:cubicBezTo>
                  <a:lnTo>
                    <a:pt x="617" y="2009"/>
                  </a:lnTo>
                  <a:cubicBezTo>
                    <a:pt x="663" y="2100"/>
                    <a:pt x="548" y="2191"/>
                    <a:pt x="480" y="2260"/>
                  </a:cubicBezTo>
                  <a:cubicBezTo>
                    <a:pt x="411" y="2328"/>
                    <a:pt x="389" y="2488"/>
                    <a:pt x="503" y="2488"/>
                  </a:cubicBezTo>
                  <a:cubicBezTo>
                    <a:pt x="252" y="2762"/>
                    <a:pt x="92" y="3082"/>
                    <a:pt x="1" y="3424"/>
                  </a:cubicBezTo>
                  <a:cubicBezTo>
                    <a:pt x="252" y="3264"/>
                    <a:pt x="457" y="3059"/>
                    <a:pt x="640" y="2831"/>
                  </a:cubicBezTo>
                  <a:lnTo>
                    <a:pt x="640" y="2831"/>
                  </a:lnTo>
                  <a:cubicBezTo>
                    <a:pt x="434" y="3150"/>
                    <a:pt x="252" y="3538"/>
                    <a:pt x="389" y="3881"/>
                  </a:cubicBezTo>
                  <a:cubicBezTo>
                    <a:pt x="594" y="3538"/>
                    <a:pt x="822" y="3219"/>
                    <a:pt x="1028" y="2876"/>
                  </a:cubicBezTo>
                  <a:lnTo>
                    <a:pt x="1028" y="2876"/>
                  </a:lnTo>
                  <a:cubicBezTo>
                    <a:pt x="982" y="3082"/>
                    <a:pt x="959" y="3310"/>
                    <a:pt x="982" y="3515"/>
                  </a:cubicBezTo>
                  <a:cubicBezTo>
                    <a:pt x="1269" y="3185"/>
                    <a:pt x="1555" y="2854"/>
                    <a:pt x="1821" y="2523"/>
                  </a:cubicBezTo>
                  <a:lnTo>
                    <a:pt x="1821" y="2523"/>
                  </a:lnTo>
                  <a:cubicBezTo>
                    <a:pt x="1457" y="3009"/>
                    <a:pt x="1830" y="3849"/>
                    <a:pt x="1986" y="4405"/>
                  </a:cubicBezTo>
                  <a:cubicBezTo>
                    <a:pt x="1986" y="4451"/>
                    <a:pt x="2009" y="4497"/>
                    <a:pt x="2009" y="4542"/>
                  </a:cubicBezTo>
                  <a:cubicBezTo>
                    <a:pt x="2032" y="4634"/>
                    <a:pt x="2078" y="4748"/>
                    <a:pt x="2169" y="4748"/>
                  </a:cubicBezTo>
                  <a:cubicBezTo>
                    <a:pt x="2237" y="4725"/>
                    <a:pt x="2260" y="4634"/>
                    <a:pt x="2283" y="4565"/>
                  </a:cubicBezTo>
                  <a:cubicBezTo>
                    <a:pt x="2329" y="4360"/>
                    <a:pt x="2374" y="4132"/>
                    <a:pt x="2420" y="3926"/>
                  </a:cubicBezTo>
                  <a:cubicBezTo>
                    <a:pt x="2443" y="4269"/>
                    <a:pt x="2557" y="4611"/>
                    <a:pt x="2740" y="4930"/>
                  </a:cubicBezTo>
                  <a:cubicBezTo>
                    <a:pt x="2877" y="4816"/>
                    <a:pt x="2968" y="4657"/>
                    <a:pt x="3036" y="4497"/>
                  </a:cubicBezTo>
                  <a:cubicBezTo>
                    <a:pt x="3082" y="4634"/>
                    <a:pt x="3151" y="4771"/>
                    <a:pt x="3196" y="4908"/>
                  </a:cubicBezTo>
                  <a:cubicBezTo>
                    <a:pt x="3493" y="4542"/>
                    <a:pt x="3561" y="4017"/>
                    <a:pt x="3356" y="3584"/>
                  </a:cubicBezTo>
                  <a:lnTo>
                    <a:pt x="3356" y="3584"/>
                  </a:lnTo>
                  <a:cubicBezTo>
                    <a:pt x="3539" y="3766"/>
                    <a:pt x="3744" y="3926"/>
                    <a:pt x="3927" y="4109"/>
                  </a:cubicBezTo>
                  <a:cubicBezTo>
                    <a:pt x="3959" y="4141"/>
                    <a:pt x="4014" y="4173"/>
                    <a:pt x="4060" y="4173"/>
                  </a:cubicBezTo>
                  <a:cubicBezTo>
                    <a:pt x="4079" y="4173"/>
                    <a:pt x="4096" y="4168"/>
                    <a:pt x="4109" y="4154"/>
                  </a:cubicBezTo>
                  <a:cubicBezTo>
                    <a:pt x="4155" y="4132"/>
                    <a:pt x="4155" y="4086"/>
                    <a:pt x="4155" y="4040"/>
                  </a:cubicBezTo>
                  <a:cubicBezTo>
                    <a:pt x="4132" y="3607"/>
                    <a:pt x="3904" y="3196"/>
                    <a:pt x="3584" y="2922"/>
                  </a:cubicBezTo>
                  <a:lnTo>
                    <a:pt x="3584" y="2922"/>
                  </a:lnTo>
                  <a:cubicBezTo>
                    <a:pt x="3790" y="3082"/>
                    <a:pt x="3995" y="3241"/>
                    <a:pt x="4200" y="3401"/>
                  </a:cubicBezTo>
                  <a:cubicBezTo>
                    <a:pt x="4124" y="3132"/>
                    <a:pt x="3950" y="2880"/>
                    <a:pt x="3734" y="2698"/>
                  </a:cubicBezTo>
                  <a:lnTo>
                    <a:pt x="3734" y="2698"/>
                  </a:lnTo>
                  <a:cubicBezTo>
                    <a:pt x="3955" y="2851"/>
                    <a:pt x="4203" y="2956"/>
                    <a:pt x="4452" y="3013"/>
                  </a:cubicBezTo>
                  <a:cubicBezTo>
                    <a:pt x="4474" y="2671"/>
                    <a:pt x="4155" y="2328"/>
                    <a:pt x="3790" y="2306"/>
                  </a:cubicBezTo>
                  <a:cubicBezTo>
                    <a:pt x="3904" y="2237"/>
                    <a:pt x="4041" y="2237"/>
                    <a:pt x="4178" y="2237"/>
                  </a:cubicBezTo>
                  <a:cubicBezTo>
                    <a:pt x="4315" y="2214"/>
                    <a:pt x="4452" y="2214"/>
                    <a:pt x="4566" y="2169"/>
                  </a:cubicBezTo>
                  <a:cubicBezTo>
                    <a:pt x="4703" y="2100"/>
                    <a:pt x="4794" y="1963"/>
                    <a:pt x="4748" y="1849"/>
                  </a:cubicBezTo>
                  <a:cubicBezTo>
                    <a:pt x="4734" y="1765"/>
                    <a:pt x="4652" y="1716"/>
                    <a:pt x="4575" y="1716"/>
                  </a:cubicBezTo>
                  <a:cubicBezTo>
                    <a:pt x="4553" y="1716"/>
                    <a:pt x="4530" y="1720"/>
                    <a:pt x="4511" y="1729"/>
                  </a:cubicBezTo>
                  <a:lnTo>
                    <a:pt x="4511" y="1729"/>
                  </a:lnTo>
                  <a:cubicBezTo>
                    <a:pt x="4650" y="1604"/>
                    <a:pt x="4785" y="1459"/>
                    <a:pt x="4885" y="1278"/>
                  </a:cubicBezTo>
                  <a:cubicBezTo>
                    <a:pt x="4931" y="1256"/>
                    <a:pt x="4954" y="1210"/>
                    <a:pt x="4954" y="1141"/>
                  </a:cubicBezTo>
                  <a:cubicBezTo>
                    <a:pt x="4940" y="1072"/>
                    <a:pt x="4857" y="1044"/>
                    <a:pt x="4769" y="1044"/>
                  </a:cubicBezTo>
                  <a:cubicBezTo>
                    <a:pt x="4713" y="1044"/>
                    <a:pt x="4656" y="1055"/>
                    <a:pt x="4611" y="1073"/>
                  </a:cubicBezTo>
                  <a:cubicBezTo>
                    <a:pt x="4450" y="1153"/>
                    <a:pt x="4325" y="1269"/>
                    <a:pt x="4219" y="1421"/>
                  </a:cubicBezTo>
                  <a:lnTo>
                    <a:pt x="4219" y="1421"/>
                  </a:lnTo>
                  <a:cubicBezTo>
                    <a:pt x="4353" y="1206"/>
                    <a:pt x="4423" y="957"/>
                    <a:pt x="4360" y="708"/>
                  </a:cubicBezTo>
                  <a:lnTo>
                    <a:pt x="4360" y="708"/>
                  </a:lnTo>
                  <a:cubicBezTo>
                    <a:pt x="4155" y="1119"/>
                    <a:pt x="3812" y="1438"/>
                    <a:pt x="3424" y="1666"/>
                  </a:cubicBezTo>
                  <a:cubicBezTo>
                    <a:pt x="3698" y="1415"/>
                    <a:pt x="3995" y="1050"/>
                    <a:pt x="3858" y="685"/>
                  </a:cubicBezTo>
                  <a:lnTo>
                    <a:pt x="3858" y="685"/>
                  </a:lnTo>
                  <a:cubicBezTo>
                    <a:pt x="3675" y="766"/>
                    <a:pt x="3510" y="920"/>
                    <a:pt x="3412" y="1098"/>
                  </a:cubicBezTo>
                  <a:lnTo>
                    <a:pt x="3412" y="1098"/>
                  </a:lnTo>
                  <a:cubicBezTo>
                    <a:pt x="3519" y="862"/>
                    <a:pt x="3531" y="595"/>
                    <a:pt x="3447" y="365"/>
                  </a:cubicBezTo>
                  <a:lnTo>
                    <a:pt x="3447" y="365"/>
                  </a:lnTo>
                  <a:cubicBezTo>
                    <a:pt x="3265" y="457"/>
                    <a:pt x="3128" y="616"/>
                    <a:pt x="3082" y="822"/>
                  </a:cubicBezTo>
                  <a:cubicBezTo>
                    <a:pt x="3014" y="548"/>
                    <a:pt x="2945" y="274"/>
                    <a:pt x="2877"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28"/>
            <p:cNvSpPr/>
            <p:nvPr/>
          </p:nvSpPr>
          <p:spPr>
            <a:xfrm>
              <a:off x="1018750" y="3192175"/>
              <a:ext cx="87600" cy="116125"/>
            </a:xfrm>
            <a:custGeom>
              <a:rect b="b" l="l" r="r" t="t"/>
              <a:pathLst>
                <a:path extrusionOk="0" h="4645" w="3504">
                  <a:moveTo>
                    <a:pt x="2944" y="1529"/>
                  </a:moveTo>
                  <a:cubicBezTo>
                    <a:pt x="2916" y="1577"/>
                    <a:pt x="2890" y="1626"/>
                    <a:pt x="2865" y="1676"/>
                  </a:cubicBezTo>
                  <a:lnTo>
                    <a:pt x="2865" y="1676"/>
                  </a:lnTo>
                  <a:cubicBezTo>
                    <a:pt x="2892" y="1628"/>
                    <a:pt x="2918" y="1579"/>
                    <a:pt x="2944" y="1529"/>
                  </a:cubicBezTo>
                  <a:close/>
                  <a:moveTo>
                    <a:pt x="3264" y="1849"/>
                  </a:moveTo>
                  <a:lnTo>
                    <a:pt x="3264" y="1849"/>
                  </a:lnTo>
                  <a:cubicBezTo>
                    <a:pt x="3256" y="1858"/>
                    <a:pt x="3248" y="1866"/>
                    <a:pt x="3241" y="1875"/>
                  </a:cubicBezTo>
                  <a:lnTo>
                    <a:pt x="3241" y="1875"/>
                  </a:lnTo>
                  <a:cubicBezTo>
                    <a:pt x="3249" y="1867"/>
                    <a:pt x="3256" y="1858"/>
                    <a:pt x="3264" y="1849"/>
                  </a:cubicBezTo>
                  <a:close/>
                  <a:moveTo>
                    <a:pt x="1986" y="0"/>
                  </a:moveTo>
                  <a:cubicBezTo>
                    <a:pt x="1986" y="708"/>
                    <a:pt x="1780" y="1415"/>
                    <a:pt x="1392" y="2009"/>
                  </a:cubicBezTo>
                  <a:cubicBezTo>
                    <a:pt x="1529" y="1461"/>
                    <a:pt x="1461" y="845"/>
                    <a:pt x="1187" y="342"/>
                  </a:cubicBezTo>
                  <a:cubicBezTo>
                    <a:pt x="1004" y="799"/>
                    <a:pt x="982" y="1347"/>
                    <a:pt x="1118" y="1826"/>
                  </a:cubicBezTo>
                  <a:cubicBezTo>
                    <a:pt x="845" y="1438"/>
                    <a:pt x="662" y="1027"/>
                    <a:pt x="548" y="571"/>
                  </a:cubicBezTo>
                  <a:cubicBezTo>
                    <a:pt x="388" y="1096"/>
                    <a:pt x="388" y="1689"/>
                    <a:pt x="525" y="2214"/>
                  </a:cubicBezTo>
                  <a:cubicBezTo>
                    <a:pt x="297" y="1963"/>
                    <a:pt x="114" y="1689"/>
                    <a:pt x="0" y="1392"/>
                  </a:cubicBezTo>
                  <a:lnTo>
                    <a:pt x="0" y="1392"/>
                  </a:lnTo>
                  <a:cubicBezTo>
                    <a:pt x="68" y="2214"/>
                    <a:pt x="479" y="3036"/>
                    <a:pt x="1255" y="3401"/>
                  </a:cubicBezTo>
                  <a:cubicBezTo>
                    <a:pt x="1235" y="3398"/>
                    <a:pt x="1215" y="3396"/>
                    <a:pt x="1195" y="3396"/>
                  </a:cubicBezTo>
                  <a:cubicBezTo>
                    <a:pt x="949" y="3396"/>
                    <a:pt x="757" y="3648"/>
                    <a:pt x="799" y="3880"/>
                  </a:cubicBezTo>
                  <a:cubicBezTo>
                    <a:pt x="847" y="4057"/>
                    <a:pt x="1031" y="4177"/>
                    <a:pt x="1207" y="4177"/>
                  </a:cubicBezTo>
                  <a:cubicBezTo>
                    <a:pt x="1281" y="4177"/>
                    <a:pt x="1354" y="4156"/>
                    <a:pt x="1415" y="4109"/>
                  </a:cubicBezTo>
                  <a:lnTo>
                    <a:pt x="1415" y="4109"/>
                  </a:lnTo>
                  <a:cubicBezTo>
                    <a:pt x="1278" y="4246"/>
                    <a:pt x="1278" y="4474"/>
                    <a:pt x="1392" y="4611"/>
                  </a:cubicBezTo>
                  <a:cubicBezTo>
                    <a:pt x="1552" y="4629"/>
                    <a:pt x="1715" y="4644"/>
                    <a:pt x="1877" y="4644"/>
                  </a:cubicBezTo>
                  <a:cubicBezTo>
                    <a:pt x="2110" y="4644"/>
                    <a:pt x="2341" y="4614"/>
                    <a:pt x="2556" y="4519"/>
                  </a:cubicBezTo>
                  <a:cubicBezTo>
                    <a:pt x="3504" y="4091"/>
                    <a:pt x="2624" y="2615"/>
                    <a:pt x="3241" y="1875"/>
                  </a:cubicBezTo>
                  <a:lnTo>
                    <a:pt x="3241" y="1875"/>
                  </a:lnTo>
                  <a:cubicBezTo>
                    <a:pt x="2912" y="2259"/>
                    <a:pt x="2715" y="2728"/>
                    <a:pt x="2648" y="3218"/>
                  </a:cubicBezTo>
                  <a:cubicBezTo>
                    <a:pt x="2565" y="2702"/>
                    <a:pt x="2632" y="2149"/>
                    <a:pt x="2865" y="1676"/>
                  </a:cubicBezTo>
                  <a:lnTo>
                    <a:pt x="2865" y="1676"/>
                  </a:lnTo>
                  <a:cubicBezTo>
                    <a:pt x="2681" y="2010"/>
                    <a:pt x="2479" y="2329"/>
                    <a:pt x="2260" y="2648"/>
                  </a:cubicBezTo>
                  <a:cubicBezTo>
                    <a:pt x="2511" y="2146"/>
                    <a:pt x="2602" y="1575"/>
                    <a:pt x="2556" y="1004"/>
                  </a:cubicBezTo>
                  <a:lnTo>
                    <a:pt x="2556" y="1004"/>
                  </a:lnTo>
                  <a:cubicBezTo>
                    <a:pt x="2442" y="1370"/>
                    <a:pt x="2283" y="1712"/>
                    <a:pt x="2077" y="2031"/>
                  </a:cubicBezTo>
                  <a:cubicBezTo>
                    <a:pt x="2442" y="1438"/>
                    <a:pt x="2214" y="662"/>
                    <a:pt x="1986"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28"/>
            <p:cNvSpPr/>
            <p:nvPr/>
          </p:nvSpPr>
          <p:spPr>
            <a:xfrm>
              <a:off x="1124300" y="3276625"/>
              <a:ext cx="110150" cy="126700"/>
            </a:xfrm>
            <a:custGeom>
              <a:rect b="b" l="l" r="r" t="t"/>
              <a:pathLst>
                <a:path extrusionOk="0" h="5068" w="4406">
                  <a:moveTo>
                    <a:pt x="3493" y="0"/>
                  </a:moveTo>
                  <a:lnTo>
                    <a:pt x="3493" y="0"/>
                  </a:lnTo>
                  <a:cubicBezTo>
                    <a:pt x="3356" y="662"/>
                    <a:pt x="3082" y="1324"/>
                    <a:pt x="2671" y="1872"/>
                  </a:cubicBezTo>
                  <a:cubicBezTo>
                    <a:pt x="2831" y="1461"/>
                    <a:pt x="2900" y="1027"/>
                    <a:pt x="2854" y="594"/>
                  </a:cubicBezTo>
                  <a:lnTo>
                    <a:pt x="2854" y="594"/>
                  </a:lnTo>
                  <a:cubicBezTo>
                    <a:pt x="2694" y="1210"/>
                    <a:pt x="2489" y="1803"/>
                    <a:pt x="2192" y="2374"/>
                  </a:cubicBezTo>
                  <a:cubicBezTo>
                    <a:pt x="2238" y="1963"/>
                    <a:pt x="2238" y="1461"/>
                    <a:pt x="1872" y="1256"/>
                  </a:cubicBezTo>
                  <a:lnTo>
                    <a:pt x="1872" y="1256"/>
                  </a:lnTo>
                  <a:cubicBezTo>
                    <a:pt x="1964" y="1781"/>
                    <a:pt x="1850" y="2374"/>
                    <a:pt x="1598" y="2853"/>
                  </a:cubicBezTo>
                  <a:lnTo>
                    <a:pt x="1553" y="1598"/>
                  </a:lnTo>
                  <a:cubicBezTo>
                    <a:pt x="1484" y="1940"/>
                    <a:pt x="1416" y="2283"/>
                    <a:pt x="1347" y="2625"/>
                  </a:cubicBezTo>
                  <a:cubicBezTo>
                    <a:pt x="1325" y="2762"/>
                    <a:pt x="1302" y="2876"/>
                    <a:pt x="1210" y="2967"/>
                  </a:cubicBezTo>
                  <a:cubicBezTo>
                    <a:pt x="1164" y="3006"/>
                    <a:pt x="1104" y="3024"/>
                    <a:pt x="1040" y="3024"/>
                  </a:cubicBezTo>
                  <a:cubicBezTo>
                    <a:pt x="918" y="3024"/>
                    <a:pt x="783" y="2959"/>
                    <a:pt x="708" y="2853"/>
                  </a:cubicBezTo>
                  <a:cubicBezTo>
                    <a:pt x="594" y="2716"/>
                    <a:pt x="571" y="2511"/>
                    <a:pt x="549" y="2306"/>
                  </a:cubicBezTo>
                  <a:cubicBezTo>
                    <a:pt x="229" y="2534"/>
                    <a:pt x="1" y="3104"/>
                    <a:pt x="46" y="3470"/>
                  </a:cubicBezTo>
                  <a:cubicBezTo>
                    <a:pt x="138" y="4154"/>
                    <a:pt x="549" y="4771"/>
                    <a:pt x="1165" y="5067"/>
                  </a:cubicBezTo>
                  <a:cubicBezTo>
                    <a:pt x="959" y="4839"/>
                    <a:pt x="845" y="4497"/>
                    <a:pt x="891" y="4177"/>
                  </a:cubicBezTo>
                  <a:lnTo>
                    <a:pt x="891" y="4177"/>
                  </a:lnTo>
                  <a:cubicBezTo>
                    <a:pt x="1005" y="4451"/>
                    <a:pt x="1233" y="4679"/>
                    <a:pt x="1507" y="4816"/>
                  </a:cubicBezTo>
                  <a:cubicBezTo>
                    <a:pt x="1553" y="4748"/>
                    <a:pt x="1553" y="4657"/>
                    <a:pt x="1484" y="4588"/>
                  </a:cubicBezTo>
                  <a:lnTo>
                    <a:pt x="1484" y="4588"/>
                  </a:lnTo>
                  <a:cubicBezTo>
                    <a:pt x="1827" y="4888"/>
                    <a:pt x="2289" y="5047"/>
                    <a:pt x="2741" y="5047"/>
                  </a:cubicBezTo>
                  <a:cubicBezTo>
                    <a:pt x="2771" y="5047"/>
                    <a:pt x="2801" y="5046"/>
                    <a:pt x="2831" y="5045"/>
                  </a:cubicBezTo>
                  <a:cubicBezTo>
                    <a:pt x="2443" y="4976"/>
                    <a:pt x="2078" y="4748"/>
                    <a:pt x="1850" y="4405"/>
                  </a:cubicBezTo>
                  <a:lnTo>
                    <a:pt x="1850" y="4405"/>
                  </a:lnTo>
                  <a:cubicBezTo>
                    <a:pt x="2131" y="4660"/>
                    <a:pt x="2507" y="4797"/>
                    <a:pt x="2880" y="4797"/>
                  </a:cubicBezTo>
                  <a:cubicBezTo>
                    <a:pt x="3143" y="4797"/>
                    <a:pt x="3404" y="4729"/>
                    <a:pt x="3630" y="4588"/>
                  </a:cubicBezTo>
                  <a:cubicBezTo>
                    <a:pt x="3333" y="4497"/>
                    <a:pt x="3059" y="4383"/>
                    <a:pt x="2785" y="4223"/>
                  </a:cubicBezTo>
                  <a:lnTo>
                    <a:pt x="2785" y="4223"/>
                  </a:lnTo>
                  <a:cubicBezTo>
                    <a:pt x="3333" y="4246"/>
                    <a:pt x="3881" y="4360"/>
                    <a:pt x="4406" y="4565"/>
                  </a:cubicBezTo>
                  <a:cubicBezTo>
                    <a:pt x="4338" y="4017"/>
                    <a:pt x="3721" y="3721"/>
                    <a:pt x="3196" y="3538"/>
                  </a:cubicBezTo>
                  <a:cubicBezTo>
                    <a:pt x="3516" y="3538"/>
                    <a:pt x="3858" y="3538"/>
                    <a:pt x="4201" y="3584"/>
                  </a:cubicBezTo>
                  <a:cubicBezTo>
                    <a:pt x="3915" y="3377"/>
                    <a:pt x="3574" y="3270"/>
                    <a:pt x="3239" y="3270"/>
                  </a:cubicBezTo>
                  <a:cubicBezTo>
                    <a:pt x="3093" y="3270"/>
                    <a:pt x="2947" y="3291"/>
                    <a:pt x="2808" y="3333"/>
                  </a:cubicBezTo>
                  <a:cubicBezTo>
                    <a:pt x="2945" y="3082"/>
                    <a:pt x="3219" y="2967"/>
                    <a:pt x="3470" y="2808"/>
                  </a:cubicBezTo>
                  <a:cubicBezTo>
                    <a:pt x="3721" y="2648"/>
                    <a:pt x="3927" y="2374"/>
                    <a:pt x="3835" y="2100"/>
                  </a:cubicBezTo>
                  <a:lnTo>
                    <a:pt x="3835" y="2100"/>
                  </a:lnTo>
                  <a:cubicBezTo>
                    <a:pt x="3493" y="2579"/>
                    <a:pt x="3014" y="2967"/>
                    <a:pt x="2466" y="3173"/>
                  </a:cubicBezTo>
                  <a:cubicBezTo>
                    <a:pt x="3014" y="2716"/>
                    <a:pt x="3516" y="2054"/>
                    <a:pt x="3447" y="1347"/>
                  </a:cubicBezTo>
                  <a:lnTo>
                    <a:pt x="3447" y="1347"/>
                  </a:lnTo>
                  <a:cubicBezTo>
                    <a:pt x="3396" y="1435"/>
                    <a:pt x="3344" y="1526"/>
                    <a:pt x="3293" y="1617"/>
                  </a:cubicBezTo>
                  <a:lnTo>
                    <a:pt x="3293" y="1617"/>
                  </a:lnTo>
                  <a:cubicBezTo>
                    <a:pt x="3552" y="1094"/>
                    <a:pt x="3708" y="529"/>
                    <a:pt x="3493"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28"/>
            <p:cNvSpPr/>
            <p:nvPr/>
          </p:nvSpPr>
          <p:spPr>
            <a:xfrm>
              <a:off x="1298925" y="3327325"/>
              <a:ext cx="174625" cy="138200"/>
            </a:xfrm>
            <a:custGeom>
              <a:rect b="b" l="l" r="r" t="t"/>
              <a:pathLst>
                <a:path extrusionOk="0" h="5528" w="6985">
                  <a:moveTo>
                    <a:pt x="4891" y="0"/>
                  </a:moveTo>
                  <a:cubicBezTo>
                    <a:pt x="4335" y="0"/>
                    <a:pt x="3837" y="223"/>
                    <a:pt x="3766" y="848"/>
                  </a:cubicBezTo>
                  <a:lnTo>
                    <a:pt x="3926" y="985"/>
                  </a:lnTo>
                  <a:cubicBezTo>
                    <a:pt x="3150" y="1201"/>
                    <a:pt x="2464" y="1272"/>
                    <a:pt x="1743" y="1272"/>
                  </a:cubicBezTo>
                  <a:cubicBezTo>
                    <a:pt x="1320" y="1272"/>
                    <a:pt x="884" y="1247"/>
                    <a:pt x="411" y="1213"/>
                  </a:cubicBezTo>
                  <a:lnTo>
                    <a:pt x="411" y="1213"/>
                  </a:lnTo>
                  <a:lnTo>
                    <a:pt x="1096" y="1738"/>
                  </a:lnTo>
                  <a:cubicBezTo>
                    <a:pt x="845" y="1784"/>
                    <a:pt x="617" y="1898"/>
                    <a:pt x="434" y="2035"/>
                  </a:cubicBezTo>
                  <a:cubicBezTo>
                    <a:pt x="845" y="2218"/>
                    <a:pt x="1301" y="2332"/>
                    <a:pt x="1781" y="2332"/>
                  </a:cubicBezTo>
                  <a:cubicBezTo>
                    <a:pt x="1575" y="2606"/>
                    <a:pt x="1164" y="2651"/>
                    <a:pt x="822" y="2697"/>
                  </a:cubicBezTo>
                  <a:cubicBezTo>
                    <a:pt x="480" y="2765"/>
                    <a:pt x="92" y="2902"/>
                    <a:pt x="0" y="3222"/>
                  </a:cubicBezTo>
                  <a:cubicBezTo>
                    <a:pt x="388" y="2994"/>
                    <a:pt x="822" y="2880"/>
                    <a:pt x="1278" y="2857"/>
                  </a:cubicBezTo>
                  <a:lnTo>
                    <a:pt x="1278" y="2857"/>
                  </a:lnTo>
                  <a:cubicBezTo>
                    <a:pt x="1050" y="3017"/>
                    <a:pt x="913" y="3245"/>
                    <a:pt x="845" y="3519"/>
                  </a:cubicBezTo>
                  <a:cubicBezTo>
                    <a:pt x="1187" y="3336"/>
                    <a:pt x="1552" y="3199"/>
                    <a:pt x="1918" y="3131"/>
                  </a:cubicBezTo>
                  <a:lnTo>
                    <a:pt x="1918" y="3131"/>
                  </a:lnTo>
                  <a:cubicBezTo>
                    <a:pt x="1963" y="3405"/>
                    <a:pt x="1735" y="3633"/>
                    <a:pt x="1552" y="3815"/>
                  </a:cubicBezTo>
                  <a:cubicBezTo>
                    <a:pt x="1393" y="4021"/>
                    <a:pt x="1210" y="4318"/>
                    <a:pt x="1370" y="4546"/>
                  </a:cubicBezTo>
                  <a:cubicBezTo>
                    <a:pt x="1438" y="4649"/>
                    <a:pt x="1558" y="4694"/>
                    <a:pt x="1684" y="4694"/>
                  </a:cubicBezTo>
                  <a:cubicBezTo>
                    <a:pt x="1809" y="4694"/>
                    <a:pt x="1940" y="4649"/>
                    <a:pt x="2032" y="4569"/>
                  </a:cubicBezTo>
                  <a:cubicBezTo>
                    <a:pt x="2214" y="4386"/>
                    <a:pt x="2306" y="4135"/>
                    <a:pt x="2374" y="3907"/>
                  </a:cubicBezTo>
                  <a:lnTo>
                    <a:pt x="2374" y="3907"/>
                  </a:lnTo>
                  <a:cubicBezTo>
                    <a:pt x="2237" y="4455"/>
                    <a:pt x="2328" y="5048"/>
                    <a:pt x="2602" y="5527"/>
                  </a:cubicBezTo>
                  <a:cubicBezTo>
                    <a:pt x="2671" y="5253"/>
                    <a:pt x="2739" y="4980"/>
                    <a:pt x="2785" y="4706"/>
                  </a:cubicBezTo>
                  <a:cubicBezTo>
                    <a:pt x="2899" y="5048"/>
                    <a:pt x="3196" y="5345"/>
                    <a:pt x="3538" y="5459"/>
                  </a:cubicBezTo>
                  <a:cubicBezTo>
                    <a:pt x="3470" y="4820"/>
                    <a:pt x="3401" y="4181"/>
                    <a:pt x="3333" y="3564"/>
                  </a:cubicBezTo>
                  <a:lnTo>
                    <a:pt x="3333" y="3564"/>
                  </a:lnTo>
                  <a:cubicBezTo>
                    <a:pt x="3515" y="3793"/>
                    <a:pt x="3721" y="3998"/>
                    <a:pt x="3926" y="4203"/>
                  </a:cubicBezTo>
                  <a:cubicBezTo>
                    <a:pt x="3972" y="4021"/>
                    <a:pt x="4040" y="3815"/>
                    <a:pt x="4086" y="3610"/>
                  </a:cubicBezTo>
                  <a:cubicBezTo>
                    <a:pt x="4314" y="3770"/>
                    <a:pt x="4565" y="3930"/>
                    <a:pt x="4794" y="4089"/>
                  </a:cubicBezTo>
                  <a:cubicBezTo>
                    <a:pt x="4853" y="4134"/>
                    <a:pt x="4932" y="4169"/>
                    <a:pt x="4999" y="4169"/>
                  </a:cubicBezTo>
                  <a:cubicBezTo>
                    <a:pt x="5034" y="4169"/>
                    <a:pt x="5066" y="4159"/>
                    <a:pt x="5090" y="4135"/>
                  </a:cubicBezTo>
                  <a:cubicBezTo>
                    <a:pt x="5136" y="4089"/>
                    <a:pt x="5136" y="4021"/>
                    <a:pt x="5136" y="3975"/>
                  </a:cubicBezTo>
                  <a:cubicBezTo>
                    <a:pt x="5136" y="3610"/>
                    <a:pt x="5067" y="3245"/>
                    <a:pt x="4908" y="2925"/>
                  </a:cubicBezTo>
                  <a:lnTo>
                    <a:pt x="4908" y="2925"/>
                  </a:lnTo>
                  <a:cubicBezTo>
                    <a:pt x="5204" y="3108"/>
                    <a:pt x="5524" y="3222"/>
                    <a:pt x="5866" y="3245"/>
                  </a:cubicBezTo>
                  <a:cubicBezTo>
                    <a:pt x="6072" y="3245"/>
                    <a:pt x="6346" y="3153"/>
                    <a:pt x="6323" y="2948"/>
                  </a:cubicBezTo>
                  <a:cubicBezTo>
                    <a:pt x="6300" y="2857"/>
                    <a:pt x="6232" y="2811"/>
                    <a:pt x="6186" y="2743"/>
                  </a:cubicBezTo>
                  <a:cubicBezTo>
                    <a:pt x="5958" y="2560"/>
                    <a:pt x="5729" y="2400"/>
                    <a:pt x="5478" y="2263"/>
                  </a:cubicBezTo>
                  <a:cubicBezTo>
                    <a:pt x="6026" y="1989"/>
                    <a:pt x="6528" y="1647"/>
                    <a:pt x="6985" y="1259"/>
                  </a:cubicBezTo>
                  <a:cubicBezTo>
                    <a:pt x="6872" y="1254"/>
                    <a:pt x="6759" y="1251"/>
                    <a:pt x="6646" y="1251"/>
                  </a:cubicBezTo>
                  <a:cubicBezTo>
                    <a:pt x="6261" y="1251"/>
                    <a:pt x="5879" y="1284"/>
                    <a:pt x="5511" y="1371"/>
                  </a:cubicBezTo>
                  <a:lnTo>
                    <a:pt x="5511" y="1371"/>
                  </a:lnTo>
                  <a:cubicBezTo>
                    <a:pt x="5742" y="1308"/>
                    <a:pt x="6187" y="617"/>
                    <a:pt x="6300" y="437"/>
                  </a:cubicBezTo>
                  <a:cubicBezTo>
                    <a:pt x="5980" y="195"/>
                    <a:pt x="5410" y="0"/>
                    <a:pt x="4891"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28"/>
            <p:cNvSpPr/>
            <p:nvPr/>
          </p:nvSpPr>
          <p:spPr>
            <a:xfrm>
              <a:off x="1227600" y="3212700"/>
              <a:ext cx="186050" cy="156375"/>
            </a:xfrm>
            <a:custGeom>
              <a:rect b="b" l="l" r="r" t="t"/>
              <a:pathLst>
                <a:path extrusionOk="0" h="6255" w="7442">
                  <a:moveTo>
                    <a:pt x="4588" y="1"/>
                  </a:moveTo>
                  <a:cubicBezTo>
                    <a:pt x="4109" y="503"/>
                    <a:pt x="3972" y="1325"/>
                    <a:pt x="4268" y="1941"/>
                  </a:cubicBezTo>
                  <a:cubicBezTo>
                    <a:pt x="4040" y="1781"/>
                    <a:pt x="3812" y="1644"/>
                    <a:pt x="3561" y="1507"/>
                  </a:cubicBezTo>
                  <a:lnTo>
                    <a:pt x="3561" y="1507"/>
                  </a:lnTo>
                  <a:cubicBezTo>
                    <a:pt x="3470" y="1690"/>
                    <a:pt x="3561" y="1918"/>
                    <a:pt x="3629" y="2101"/>
                  </a:cubicBezTo>
                  <a:lnTo>
                    <a:pt x="3858" y="2603"/>
                  </a:lnTo>
                  <a:cubicBezTo>
                    <a:pt x="3323" y="2202"/>
                    <a:pt x="2421" y="1793"/>
                    <a:pt x="1605" y="1793"/>
                  </a:cubicBezTo>
                  <a:cubicBezTo>
                    <a:pt x="1027" y="1793"/>
                    <a:pt x="491" y="1999"/>
                    <a:pt x="160" y="2557"/>
                  </a:cubicBezTo>
                  <a:cubicBezTo>
                    <a:pt x="484" y="2267"/>
                    <a:pt x="923" y="2117"/>
                    <a:pt x="1353" y="2117"/>
                  </a:cubicBezTo>
                  <a:cubicBezTo>
                    <a:pt x="1498" y="2117"/>
                    <a:pt x="1642" y="2135"/>
                    <a:pt x="1780" y="2169"/>
                  </a:cubicBezTo>
                  <a:cubicBezTo>
                    <a:pt x="1507" y="2306"/>
                    <a:pt x="1210" y="2466"/>
                    <a:pt x="913" y="2603"/>
                  </a:cubicBezTo>
                  <a:cubicBezTo>
                    <a:pt x="959" y="2854"/>
                    <a:pt x="1370" y="3014"/>
                    <a:pt x="1255" y="3242"/>
                  </a:cubicBezTo>
                  <a:cubicBezTo>
                    <a:pt x="1210" y="3356"/>
                    <a:pt x="1050" y="3379"/>
                    <a:pt x="936" y="3402"/>
                  </a:cubicBezTo>
                  <a:cubicBezTo>
                    <a:pt x="616" y="3425"/>
                    <a:pt x="297" y="3470"/>
                    <a:pt x="0" y="3493"/>
                  </a:cubicBezTo>
                  <a:cubicBezTo>
                    <a:pt x="287" y="3780"/>
                    <a:pt x="703" y="3956"/>
                    <a:pt x="1115" y="3956"/>
                  </a:cubicBezTo>
                  <a:cubicBezTo>
                    <a:pt x="1162" y="3956"/>
                    <a:pt x="1209" y="3954"/>
                    <a:pt x="1255" y="3950"/>
                  </a:cubicBezTo>
                  <a:lnTo>
                    <a:pt x="1255" y="3950"/>
                  </a:lnTo>
                  <a:cubicBezTo>
                    <a:pt x="1050" y="3995"/>
                    <a:pt x="913" y="4178"/>
                    <a:pt x="845" y="4360"/>
                  </a:cubicBezTo>
                  <a:cubicBezTo>
                    <a:pt x="879" y="4355"/>
                    <a:pt x="912" y="4352"/>
                    <a:pt x="943" y="4352"/>
                  </a:cubicBezTo>
                  <a:cubicBezTo>
                    <a:pt x="1039" y="4352"/>
                    <a:pt x="1124" y="4377"/>
                    <a:pt x="1210" y="4429"/>
                  </a:cubicBezTo>
                  <a:cubicBezTo>
                    <a:pt x="1062" y="4675"/>
                    <a:pt x="820" y="4850"/>
                    <a:pt x="552" y="4938"/>
                  </a:cubicBezTo>
                  <a:lnTo>
                    <a:pt x="552" y="4938"/>
                  </a:lnTo>
                  <a:cubicBezTo>
                    <a:pt x="540" y="4910"/>
                    <a:pt x="524" y="4884"/>
                    <a:pt x="502" y="4863"/>
                  </a:cubicBezTo>
                  <a:cubicBezTo>
                    <a:pt x="475" y="4846"/>
                    <a:pt x="444" y="4839"/>
                    <a:pt x="413" y="4839"/>
                  </a:cubicBezTo>
                  <a:cubicBezTo>
                    <a:pt x="313" y="4839"/>
                    <a:pt x="211" y="4913"/>
                    <a:pt x="228" y="4999"/>
                  </a:cubicBezTo>
                  <a:cubicBezTo>
                    <a:pt x="338" y="4993"/>
                    <a:pt x="447" y="4972"/>
                    <a:pt x="552" y="4938"/>
                  </a:cubicBezTo>
                  <a:lnTo>
                    <a:pt x="552" y="4938"/>
                  </a:lnTo>
                  <a:cubicBezTo>
                    <a:pt x="590" y="5027"/>
                    <a:pt x="577" y="5141"/>
                    <a:pt x="525" y="5228"/>
                  </a:cubicBezTo>
                  <a:cubicBezTo>
                    <a:pt x="479" y="5319"/>
                    <a:pt x="365" y="5410"/>
                    <a:pt x="251" y="5479"/>
                  </a:cubicBezTo>
                  <a:cubicBezTo>
                    <a:pt x="390" y="5575"/>
                    <a:pt x="559" y="5620"/>
                    <a:pt x="729" y="5620"/>
                  </a:cubicBezTo>
                  <a:cubicBezTo>
                    <a:pt x="1005" y="5620"/>
                    <a:pt x="1283" y="5499"/>
                    <a:pt x="1438" y="5273"/>
                  </a:cubicBezTo>
                  <a:lnTo>
                    <a:pt x="1438" y="5273"/>
                  </a:lnTo>
                  <a:cubicBezTo>
                    <a:pt x="1529" y="5661"/>
                    <a:pt x="1301" y="6095"/>
                    <a:pt x="913" y="6255"/>
                  </a:cubicBezTo>
                  <a:cubicBezTo>
                    <a:pt x="1415" y="6255"/>
                    <a:pt x="1849" y="5935"/>
                    <a:pt x="2146" y="5547"/>
                  </a:cubicBezTo>
                  <a:cubicBezTo>
                    <a:pt x="2420" y="5159"/>
                    <a:pt x="2579" y="4680"/>
                    <a:pt x="2716" y="4223"/>
                  </a:cubicBezTo>
                  <a:lnTo>
                    <a:pt x="2967" y="5912"/>
                  </a:lnTo>
                  <a:cubicBezTo>
                    <a:pt x="3196" y="5410"/>
                    <a:pt x="3424" y="4908"/>
                    <a:pt x="3652" y="4406"/>
                  </a:cubicBezTo>
                  <a:lnTo>
                    <a:pt x="3652" y="4406"/>
                  </a:lnTo>
                  <a:cubicBezTo>
                    <a:pt x="3584" y="4817"/>
                    <a:pt x="3515" y="5228"/>
                    <a:pt x="3470" y="5639"/>
                  </a:cubicBezTo>
                  <a:cubicBezTo>
                    <a:pt x="3538" y="5045"/>
                    <a:pt x="3789" y="4269"/>
                    <a:pt x="4177" y="3835"/>
                  </a:cubicBezTo>
                  <a:cubicBezTo>
                    <a:pt x="4223" y="4292"/>
                    <a:pt x="4702" y="4520"/>
                    <a:pt x="5022" y="4794"/>
                  </a:cubicBezTo>
                  <a:cubicBezTo>
                    <a:pt x="5090" y="4863"/>
                    <a:pt x="5159" y="4931"/>
                    <a:pt x="5250" y="4931"/>
                  </a:cubicBezTo>
                  <a:cubicBezTo>
                    <a:pt x="5275" y="4939"/>
                    <a:pt x="5301" y="4943"/>
                    <a:pt x="5326" y="4943"/>
                  </a:cubicBezTo>
                  <a:cubicBezTo>
                    <a:pt x="5503" y="4943"/>
                    <a:pt x="5664" y="4746"/>
                    <a:pt x="5684" y="4566"/>
                  </a:cubicBezTo>
                  <a:cubicBezTo>
                    <a:pt x="5706" y="4338"/>
                    <a:pt x="5615" y="4132"/>
                    <a:pt x="5501" y="3927"/>
                  </a:cubicBezTo>
                  <a:cubicBezTo>
                    <a:pt x="5535" y="3910"/>
                    <a:pt x="5569" y="3902"/>
                    <a:pt x="5603" y="3902"/>
                  </a:cubicBezTo>
                  <a:cubicBezTo>
                    <a:pt x="5750" y="3902"/>
                    <a:pt x="5892" y="4044"/>
                    <a:pt x="6003" y="4155"/>
                  </a:cubicBezTo>
                  <a:cubicBezTo>
                    <a:pt x="6089" y="4228"/>
                    <a:pt x="6213" y="4275"/>
                    <a:pt x="6314" y="4275"/>
                  </a:cubicBezTo>
                  <a:cubicBezTo>
                    <a:pt x="6402" y="4275"/>
                    <a:pt x="6472" y="4240"/>
                    <a:pt x="6482" y="4155"/>
                  </a:cubicBezTo>
                  <a:cubicBezTo>
                    <a:pt x="6505" y="4086"/>
                    <a:pt x="6482" y="4018"/>
                    <a:pt x="6460" y="3972"/>
                  </a:cubicBezTo>
                  <a:cubicBezTo>
                    <a:pt x="6391" y="3790"/>
                    <a:pt x="6323" y="3607"/>
                    <a:pt x="6254" y="3425"/>
                  </a:cubicBezTo>
                  <a:cubicBezTo>
                    <a:pt x="6825" y="3333"/>
                    <a:pt x="7327" y="2854"/>
                    <a:pt x="7441" y="2260"/>
                  </a:cubicBezTo>
                  <a:lnTo>
                    <a:pt x="7441" y="2260"/>
                  </a:lnTo>
                  <a:cubicBezTo>
                    <a:pt x="7146" y="2575"/>
                    <a:pt x="6733" y="2754"/>
                    <a:pt x="6318" y="2754"/>
                  </a:cubicBezTo>
                  <a:cubicBezTo>
                    <a:pt x="6251" y="2754"/>
                    <a:pt x="6184" y="2749"/>
                    <a:pt x="6117" y="2740"/>
                  </a:cubicBezTo>
                  <a:cubicBezTo>
                    <a:pt x="6346" y="2648"/>
                    <a:pt x="6505" y="2375"/>
                    <a:pt x="6460" y="2101"/>
                  </a:cubicBezTo>
                  <a:lnTo>
                    <a:pt x="6460" y="2101"/>
                  </a:lnTo>
                  <a:cubicBezTo>
                    <a:pt x="6368" y="2123"/>
                    <a:pt x="6277" y="2146"/>
                    <a:pt x="6186" y="2169"/>
                  </a:cubicBezTo>
                  <a:cubicBezTo>
                    <a:pt x="6323" y="1872"/>
                    <a:pt x="6391" y="1507"/>
                    <a:pt x="6368" y="1165"/>
                  </a:cubicBezTo>
                  <a:lnTo>
                    <a:pt x="6368" y="1165"/>
                  </a:lnTo>
                  <a:cubicBezTo>
                    <a:pt x="6072" y="1416"/>
                    <a:pt x="5752" y="1667"/>
                    <a:pt x="5455" y="1918"/>
                  </a:cubicBezTo>
                  <a:cubicBezTo>
                    <a:pt x="5866" y="1530"/>
                    <a:pt x="6026" y="937"/>
                    <a:pt x="5889" y="389"/>
                  </a:cubicBezTo>
                  <a:lnTo>
                    <a:pt x="5889" y="389"/>
                  </a:lnTo>
                  <a:cubicBezTo>
                    <a:pt x="5729" y="663"/>
                    <a:pt x="5547" y="914"/>
                    <a:pt x="5296" y="1119"/>
                  </a:cubicBezTo>
                  <a:cubicBezTo>
                    <a:pt x="5410" y="800"/>
                    <a:pt x="5387" y="412"/>
                    <a:pt x="5273" y="92"/>
                  </a:cubicBezTo>
                  <a:cubicBezTo>
                    <a:pt x="5067" y="526"/>
                    <a:pt x="4885" y="937"/>
                    <a:pt x="4679" y="1347"/>
                  </a:cubicBezTo>
                  <a:cubicBezTo>
                    <a:pt x="4497" y="937"/>
                    <a:pt x="4451" y="434"/>
                    <a:pt x="4588"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28"/>
            <p:cNvSpPr/>
            <p:nvPr/>
          </p:nvSpPr>
          <p:spPr>
            <a:xfrm>
              <a:off x="1236150" y="3123125"/>
              <a:ext cx="168800" cy="116425"/>
            </a:xfrm>
            <a:custGeom>
              <a:rect b="b" l="l" r="r" t="t"/>
              <a:pathLst>
                <a:path extrusionOk="0" h="4657" w="6752">
                  <a:moveTo>
                    <a:pt x="731" y="0"/>
                  </a:moveTo>
                  <a:cubicBezTo>
                    <a:pt x="750" y="57"/>
                    <a:pt x="771" y="112"/>
                    <a:pt x="794" y="163"/>
                  </a:cubicBezTo>
                  <a:lnTo>
                    <a:pt x="794" y="163"/>
                  </a:lnTo>
                  <a:cubicBezTo>
                    <a:pt x="772" y="109"/>
                    <a:pt x="751" y="54"/>
                    <a:pt x="731" y="0"/>
                  </a:cubicBezTo>
                  <a:close/>
                  <a:moveTo>
                    <a:pt x="6688" y="23"/>
                  </a:moveTo>
                  <a:lnTo>
                    <a:pt x="6688" y="23"/>
                  </a:lnTo>
                  <a:cubicBezTo>
                    <a:pt x="6414" y="708"/>
                    <a:pt x="5752" y="1210"/>
                    <a:pt x="5045" y="1301"/>
                  </a:cubicBezTo>
                  <a:cubicBezTo>
                    <a:pt x="5227" y="1096"/>
                    <a:pt x="5387" y="890"/>
                    <a:pt x="5524" y="662"/>
                  </a:cubicBezTo>
                  <a:cubicBezTo>
                    <a:pt x="5442" y="621"/>
                    <a:pt x="5346" y="598"/>
                    <a:pt x="5249" y="598"/>
                  </a:cubicBezTo>
                  <a:cubicBezTo>
                    <a:pt x="5132" y="598"/>
                    <a:pt x="5013" y="631"/>
                    <a:pt x="4914" y="703"/>
                  </a:cubicBezTo>
                  <a:lnTo>
                    <a:pt x="4914" y="703"/>
                  </a:lnTo>
                  <a:cubicBezTo>
                    <a:pt x="4973" y="655"/>
                    <a:pt x="4928" y="547"/>
                    <a:pt x="4862" y="525"/>
                  </a:cubicBezTo>
                  <a:cubicBezTo>
                    <a:pt x="4850" y="521"/>
                    <a:pt x="4836" y="519"/>
                    <a:pt x="4823" y="519"/>
                  </a:cubicBezTo>
                  <a:cubicBezTo>
                    <a:pt x="4762" y="519"/>
                    <a:pt x="4694" y="556"/>
                    <a:pt x="4657" y="594"/>
                  </a:cubicBezTo>
                  <a:cubicBezTo>
                    <a:pt x="4383" y="799"/>
                    <a:pt x="4177" y="1050"/>
                    <a:pt x="4018" y="1324"/>
                  </a:cubicBezTo>
                  <a:cubicBezTo>
                    <a:pt x="3995" y="1415"/>
                    <a:pt x="3949" y="1507"/>
                    <a:pt x="3858" y="1552"/>
                  </a:cubicBezTo>
                  <a:cubicBezTo>
                    <a:pt x="3835" y="1567"/>
                    <a:pt x="3807" y="1575"/>
                    <a:pt x="3779" y="1575"/>
                  </a:cubicBezTo>
                  <a:cubicBezTo>
                    <a:pt x="3724" y="1575"/>
                    <a:pt x="3668" y="1545"/>
                    <a:pt x="3653" y="1484"/>
                  </a:cubicBezTo>
                  <a:cubicBezTo>
                    <a:pt x="3630" y="1438"/>
                    <a:pt x="3675" y="1370"/>
                    <a:pt x="3653" y="1301"/>
                  </a:cubicBezTo>
                  <a:cubicBezTo>
                    <a:pt x="3644" y="1250"/>
                    <a:pt x="3601" y="1228"/>
                    <a:pt x="3548" y="1228"/>
                  </a:cubicBezTo>
                  <a:cubicBezTo>
                    <a:pt x="3458" y="1228"/>
                    <a:pt x="3339" y="1292"/>
                    <a:pt x="3310" y="1393"/>
                  </a:cubicBezTo>
                  <a:cubicBezTo>
                    <a:pt x="3242" y="1529"/>
                    <a:pt x="3242" y="1735"/>
                    <a:pt x="3105" y="1803"/>
                  </a:cubicBezTo>
                  <a:cubicBezTo>
                    <a:pt x="2410" y="1131"/>
                    <a:pt x="1241" y="1159"/>
                    <a:pt x="794" y="163"/>
                  </a:cubicBezTo>
                  <a:lnTo>
                    <a:pt x="794" y="163"/>
                  </a:lnTo>
                  <a:cubicBezTo>
                    <a:pt x="949" y="541"/>
                    <a:pt x="1156" y="910"/>
                    <a:pt x="1416" y="1210"/>
                  </a:cubicBezTo>
                  <a:cubicBezTo>
                    <a:pt x="1142" y="1050"/>
                    <a:pt x="822" y="959"/>
                    <a:pt x="525" y="959"/>
                  </a:cubicBezTo>
                  <a:cubicBezTo>
                    <a:pt x="708" y="1256"/>
                    <a:pt x="982" y="1507"/>
                    <a:pt x="1302" y="1689"/>
                  </a:cubicBezTo>
                  <a:cubicBezTo>
                    <a:pt x="1005" y="1666"/>
                    <a:pt x="731" y="1644"/>
                    <a:pt x="457" y="1621"/>
                  </a:cubicBezTo>
                  <a:cubicBezTo>
                    <a:pt x="320" y="1621"/>
                    <a:pt x="183" y="1621"/>
                    <a:pt x="92" y="1712"/>
                  </a:cubicBezTo>
                  <a:cubicBezTo>
                    <a:pt x="0" y="1826"/>
                    <a:pt x="69" y="2032"/>
                    <a:pt x="206" y="2123"/>
                  </a:cubicBezTo>
                  <a:cubicBezTo>
                    <a:pt x="320" y="2214"/>
                    <a:pt x="503" y="2214"/>
                    <a:pt x="662" y="2214"/>
                  </a:cubicBezTo>
                  <a:lnTo>
                    <a:pt x="1781" y="2214"/>
                  </a:lnTo>
                  <a:cubicBezTo>
                    <a:pt x="1484" y="2420"/>
                    <a:pt x="1187" y="2625"/>
                    <a:pt x="891" y="2808"/>
                  </a:cubicBezTo>
                  <a:cubicBezTo>
                    <a:pt x="951" y="2842"/>
                    <a:pt x="1014" y="2854"/>
                    <a:pt x="1079" y="2854"/>
                  </a:cubicBezTo>
                  <a:cubicBezTo>
                    <a:pt x="1185" y="2854"/>
                    <a:pt x="1293" y="2822"/>
                    <a:pt x="1393" y="2808"/>
                  </a:cubicBezTo>
                  <a:cubicBezTo>
                    <a:pt x="1412" y="2805"/>
                    <a:pt x="1433" y="2803"/>
                    <a:pt x="1454" y="2803"/>
                  </a:cubicBezTo>
                  <a:cubicBezTo>
                    <a:pt x="1605" y="2803"/>
                    <a:pt x="1781" y="2876"/>
                    <a:pt x="1781" y="3036"/>
                  </a:cubicBezTo>
                  <a:cubicBezTo>
                    <a:pt x="1781" y="3104"/>
                    <a:pt x="1735" y="3173"/>
                    <a:pt x="1667" y="3241"/>
                  </a:cubicBezTo>
                  <a:cubicBezTo>
                    <a:pt x="1347" y="3584"/>
                    <a:pt x="936" y="3835"/>
                    <a:pt x="480" y="3949"/>
                  </a:cubicBezTo>
                  <a:cubicBezTo>
                    <a:pt x="634" y="4005"/>
                    <a:pt x="795" y="4032"/>
                    <a:pt x="954" y="4032"/>
                  </a:cubicBezTo>
                  <a:cubicBezTo>
                    <a:pt x="1520" y="4032"/>
                    <a:pt x="2078" y="3698"/>
                    <a:pt x="2335" y="3182"/>
                  </a:cubicBezTo>
                  <a:lnTo>
                    <a:pt x="2335" y="3182"/>
                  </a:lnTo>
                  <a:cubicBezTo>
                    <a:pt x="2322" y="3225"/>
                    <a:pt x="2318" y="3267"/>
                    <a:pt x="2329" y="3310"/>
                  </a:cubicBezTo>
                  <a:cubicBezTo>
                    <a:pt x="2345" y="3375"/>
                    <a:pt x="2420" y="3429"/>
                    <a:pt x="2486" y="3429"/>
                  </a:cubicBezTo>
                  <a:cubicBezTo>
                    <a:pt x="2513" y="3429"/>
                    <a:pt x="2537" y="3421"/>
                    <a:pt x="2557" y="3401"/>
                  </a:cubicBezTo>
                  <a:cubicBezTo>
                    <a:pt x="2557" y="3835"/>
                    <a:pt x="2671" y="4268"/>
                    <a:pt x="2854" y="4657"/>
                  </a:cubicBezTo>
                  <a:cubicBezTo>
                    <a:pt x="3032" y="4321"/>
                    <a:pt x="3080" y="3899"/>
                    <a:pt x="2953" y="3538"/>
                  </a:cubicBezTo>
                  <a:lnTo>
                    <a:pt x="2953" y="3538"/>
                  </a:lnTo>
                  <a:cubicBezTo>
                    <a:pt x="3095" y="3917"/>
                    <a:pt x="3409" y="4248"/>
                    <a:pt x="3789" y="4383"/>
                  </a:cubicBezTo>
                  <a:cubicBezTo>
                    <a:pt x="3653" y="4063"/>
                    <a:pt x="3516" y="3721"/>
                    <a:pt x="3379" y="3378"/>
                  </a:cubicBezTo>
                  <a:lnTo>
                    <a:pt x="3379" y="3378"/>
                  </a:lnTo>
                  <a:cubicBezTo>
                    <a:pt x="3544" y="3618"/>
                    <a:pt x="3843" y="3857"/>
                    <a:pt x="4121" y="3857"/>
                  </a:cubicBezTo>
                  <a:cubicBezTo>
                    <a:pt x="4187" y="3857"/>
                    <a:pt x="4253" y="3843"/>
                    <a:pt x="4314" y="3812"/>
                  </a:cubicBezTo>
                  <a:cubicBezTo>
                    <a:pt x="4272" y="3726"/>
                    <a:pt x="4049" y="3240"/>
                    <a:pt x="3946" y="3179"/>
                  </a:cubicBezTo>
                  <a:lnTo>
                    <a:pt x="3946" y="3179"/>
                  </a:lnTo>
                  <a:cubicBezTo>
                    <a:pt x="4283" y="3290"/>
                    <a:pt x="4664" y="3355"/>
                    <a:pt x="5045" y="3355"/>
                  </a:cubicBezTo>
                  <a:cubicBezTo>
                    <a:pt x="4817" y="3219"/>
                    <a:pt x="4611" y="3036"/>
                    <a:pt x="4429" y="2876"/>
                  </a:cubicBezTo>
                  <a:lnTo>
                    <a:pt x="4429" y="2876"/>
                  </a:lnTo>
                  <a:cubicBezTo>
                    <a:pt x="4748" y="2899"/>
                    <a:pt x="5091" y="2922"/>
                    <a:pt x="5410" y="2945"/>
                  </a:cubicBezTo>
                  <a:cubicBezTo>
                    <a:pt x="5159" y="2853"/>
                    <a:pt x="4908" y="2694"/>
                    <a:pt x="4680" y="2511"/>
                  </a:cubicBezTo>
                  <a:cubicBezTo>
                    <a:pt x="5296" y="2488"/>
                    <a:pt x="5981" y="2420"/>
                    <a:pt x="6369" y="1963"/>
                  </a:cubicBezTo>
                  <a:cubicBezTo>
                    <a:pt x="6460" y="1849"/>
                    <a:pt x="6551" y="1689"/>
                    <a:pt x="6483" y="1529"/>
                  </a:cubicBezTo>
                  <a:cubicBezTo>
                    <a:pt x="6456" y="1450"/>
                    <a:pt x="6360" y="1401"/>
                    <a:pt x="6276" y="1401"/>
                  </a:cubicBezTo>
                  <a:cubicBezTo>
                    <a:pt x="6258" y="1401"/>
                    <a:pt x="6241" y="1403"/>
                    <a:pt x="6225" y="1408"/>
                  </a:cubicBezTo>
                  <a:lnTo>
                    <a:pt x="6225" y="1408"/>
                  </a:lnTo>
                  <a:cubicBezTo>
                    <a:pt x="6579" y="1061"/>
                    <a:pt x="6752" y="532"/>
                    <a:pt x="6688" y="23"/>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28"/>
            <p:cNvSpPr/>
            <p:nvPr/>
          </p:nvSpPr>
          <p:spPr>
            <a:xfrm>
              <a:off x="1388500" y="3064350"/>
              <a:ext cx="176350" cy="175200"/>
            </a:xfrm>
            <a:custGeom>
              <a:rect b="b" l="l" r="r" t="t"/>
              <a:pathLst>
                <a:path extrusionOk="0" h="7008" w="7054">
                  <a:moveTo>
                    <a:pt x="4229" y="5501"/>
                  </a:moveTo>
                  <a:cubicBezTo>
                    <a:pt x="4402" y="5676"/>
                    <a:pt x="4609" y="5817"/>
                    <a:pt x="4794" y="5889"/>
                  </a:cubicBezTo>
                  <a:cubicBezTo>
                    <a:pt x="4613" y="5748"/>
                    <a:pt x="4424" y="5619"/>
                    <a:pt x="4229" y="5501"/>
                  </a:cubicBezTo>
                  <a:close/>
                  <a:moveTo>
                    <a:pt x="5479" y="0"/>
                  </a:moveTo>
                  <a:lnTo>
                    <a:pt x="5479" y="0"/>
                  </a:lnTo>
                  <a:cubicBezTo>
                    <a:pt x="5000" y="274"/>
                    <a:pt x="4589" y="662"/>
                    <a:pt x="4292" y="1119"/>
                  </a:cubicBezTo>
                  <a:cubicBezTo>
                    <a:pt x="4429" y="753"/>
                    <a:pt x="4543" y="411"/>
                    <a:pt x="4657" y="23"/>
                  </a:cubicBezTo>
                  <a:lnTo>
                    <a:pt x="4657" y="23"/>
                  </a:lnTo>
                  <a:cubicBezTo>
                    <a:pt x="4292" y="274"/>
                    <a:pt x="3995" y="639"/>
                    <a:pt x="3835" y="1050"/>
                  </a:cubicBezTo>
                  <a:cubicBezTo>
                    <a:pt x="3858" y="731"/>
                    <a:pt x="3858" y="434"/>
                    <a:pt x="3881" y="114"/>
                  </a:cubicBezTo>
                  <a:lnTo>
                    <a:pt x="3881" y="114"/>
                  </a:lnTo>
                  <a:cubicBezTo>
                    <a:pt x="3447" y="685"/>
                    <a:pt x="3242" y="1393"/>
                    <a:pt x="3059" y="2100"/>
                  </a:cubicBezTo>
                  <a:cubicBezTo>
                    <a:pt x="2968" y="1644"/>
                    <a:pt x="2854" y="1187"/>
                    <a:pt x="2649" y="776"/>
                  </a:cubicBezTo>
                  <a:cubicBezTo>
                    <a:pt x="2397" y="1187"/>
                    <a:pt x="2375" y="1735"/>
                    <a:pt x="2603" y="2169"/>
                  </a:cubicBezTo>
                  <a:cubicBezTo>
                    <a:pt x="2329" y="1803"/>
                    <a:pt x="1964" y="1507"/>
                    <a:pt x="1530" y="1347"/>
                  </a:cubicBezTo>
                  <a:lnTo>
                    <a:pt x="1530" y="1347"/>
                  </a:lnTo>
                  <a:cubicBezTo>
                    <a:pt x="1713" y="1781"/>
                    <a:pt x="1941" y="2214"/>
                    <a:pt x="2238" y="2579"/>
                  </a:cubicBezTo>
                  <a:cubicBezTo>
                    <a:pt x="1987" y="2511"/>
                    <a:pt x="1736" y="2442"/>
                    <a:pt x="1484" y="2351"/>
                  </a:cubicBezTo>
                  <a:lnTo>
                    <a:pt x="1484" y="2351"/>
                  </a:lnTo>
                  <a:cubicBezTo>
                    <a:pt x="1576" y="2534"/>
                    <a:pt x="1667" y="2716"/>
                    <a:pt x="1758" y="2899"/>
                  </a:cubicBezTo>
                  <a:cubicBezTo>
                    <a:pt x="1804" y="2990"/>
                    <a:pt x="1827" y="3059"/>
                    <a:pt x="1781" y="3150"/>
                  </a:cubicBezTo>
                  <a:cubicBezTo>
                    <a:pt x="1758" y="3196"/>
                    <a:pt x="1690" y="3219"/>
                    <a:pt x="1644" y="3241"/>
                  </a:cubicBezTo>
                  <a:lnTo>
                    <a:pt x="1074" y="3447"/>
                  </a:lnTo>
                  <a:cubicBezTo>
                    <a:pt x="1140" y="3438"/>
                    <a:pt x="1210" y="3433"/>
                    <a:pt x="1281" y="3433"/>
                  </a:cubicBezTo>
                  <a:cubicBezTo>
                    <a:pt x="1404" y="3433"/>
                    <a:pt x="1528" y="3449"/>
                    <a:pt x="1644" y="3492"/>
                  </a:cubicBezTo>
                  <a:cubicBezTo>
                    <a:pt x="1325" y="3607"/>
                    <a:pt x="1051" y="3812"/>
                    <a:pt x="823" y="4040"/>
                  </a:cubicBezTo>
                  <a:cubicBezTo>
                    <a:pt x="1011" y="4092"/>
                    <a:pt x="1199" y="4117"/>
                    <a:pt x="1387" y="4117"/>
                  </a:cubicBezTo>
                  <a:cubicBezTo>
                    <a:pt x="1450" y="4117"/>
                    <a:pt x="1513" y="4114"/>
                    <a:pt x="1576" y="4109"/>
                  </a:cubicBezTo>
                  <a:lnTo>
                    <a:pt x="1576" y="4109"/>
                  </a:lnTo>
                  <a:cubicBezTo>
                    <a:pt x="1667" y="4177"/>
                    <a:pt x="1553" y="4314"/>
                    <a:pt x="1462" y="4383"/>
                  </a:cubicBezTo>
                  <a:cubicBezTo>
                    <a:pt x="1188" y="4588"/>
                    <a:pt x="891" y="4816"/>
                    <a:pt x="617" y="5045"/>
                  </a:cubicBezTo>
                  <a:cubicBezTo>
                    <a:pt x="651" y="5072"/>
                    <a:pt x="690" y="5083"/>
                    <a:pt x="731" y="5083"/>
                  </a:cubicBezTo>
                  <a:cubicBezTo>
                    <a:pt x="825" y="5083"/>
                    <a:pt x="932" y="5024"/>
                    <a:pt x="1028" y="4976"/>
                  </a:cubicBezTo>
                  <a:cubicBezTo>
                    <a:pt x="1069" y="4962"/>
                    <a:pt x="1117" y="4955"/>
                    <a:pt x="1164" y="4955"/>
                  </a:cubicBezTo>
                  <a:cubicBezTo>
                    <a:pt x="1270" y="4955"/>
                    <a:pt x="1370" y="4995"/>
                    <a:pt x="1370" y="5090"/>
                  </a:cubicBezTo>
                  <a:cubicBezTo>
                    <a:pt x="1370" y="5159"/>
                    <a:pt x="1325" y="5204"/>
                    <a:pt x="1279" y="5227"/>
                  </a:cubicBezTo>
                  <a:cubicBezTo>
                    <a:pt x="914" y="5638"/>
                    <a:pt x="229" y="6049"/>
                    <a:pt x="1" y="6551"/>
                  </a:cubicBezTo>
                  <a:cubicBezTo>
                    <a:pt x="29" y="6556"/>
                    <a:pt x="60" y="6559"/>
                    <a:pt x="94" y="6559"/>
                  </a:cubicBezTo>
                  <a:cubicBezTo>
                    <a:pt x="486" y="6559"/>
                    <a:pt x="1200" y="6211"/>
                    <a:pt x="1232" y="5782"/>
                  </a:cubicBezTo>
                  <a:lnTo>
                    <a:pt x="1232" y="5782"/>
                  </a:lnTo>
                  <a:cubicBezTo>
                    <a:pt x="1219" y="6253"/>
                    <a:pt x="1425" y="6762"/>
                    <a:pt x="1850" y="7008"/>
                  </a:cubicBezTo>
                  <a:cubicBezTo>
                    <a:pt x="1941" y="6483"/>
                    <a:pt x="1644" y="5798"/>
                    <a:pt x="2009" y="5364"/>
                  </a:cubicBezTo>
                  <a:cubicBezTo>
                    <a:pt x="2201" y="5961"/>
                    <a:pt x="2691" y="6816"/>
                    <a:pt x="3424" y="6816"/>
                  </a:cubicBezTo>
                  <a:cubicBezTo>
                    <a:pt x="3476" y="6816"/>
                    <a:pt x="3530" y="6811"/>
                    <a:pt x="3584" y="6802"/>
                  </a:cubicBezTo>
                  <a:cubicBezTo>
                    <a:pt x="3151" y="6277"/>
                    <a:pt x="2854" y="5547"/>
                    <a:pt x="3059" y="4908"/>
                  </a:cubicBezTo>
                  <a:lnTo>
                    <a:pt x="3059" y="4908"/>
                  </a:lnTo>
                  <a:cubicBezTo>
                    <a:pt x="3463" y="5087"/>
                    <a:pt x="3857" y="5276"/>
                    <a:pt x="4229" y="5501"/>
                  </a:cubicBezTo>
                  <a:lnTo>
                    <a:pt x="4229" y="5501"/>
                  </a:lnTo>
                  <a:cubicBezTo>
                    <a:pt x="4017" y="5287"/>
                    <a:pt x="3858" y="5022"/>
                    <a:pt x="3858" y="4771"/>
                  </a:cubicBezTo>
                  <a:lnTo>
                    <a:pt x="3858" y="4771"/>
                  </a:lnTo>
                  <a:cubicBezTo>
                    <a:pt x="4612" y="5433"/>
                    <a:pt x="4748" y="5684"/>
                    <a:pt x="5890" y="5752"/>
                  </a:cubicBezTo>
                  <a:cubicBezTo>
                    <a:pt x="5981" y="5250"/>
                    <a:pt x="5365" y="5045"/>
                    <a:pt x="5365" y="4634"/>
                  </a:cubicBezTo>
                  <a:lnTo>
                    <a:pt x="5365" y="4634"/>
                  </a:lnTo>
                  <a:cubicBezTo>
                    <a:pt x="5422" y="4637"/>
                    <a:pt x="5476" y="4639"/>
                    <a:pt x="5526" y="4639"/>
                  </a:cubicBezTo>
                  <a:cubicBezTo>
                    <a:pt x="6460" y="4639"/>
                    <a:pt x="6236" y="4049"/>
                    <a:pt x="5890" y="3355"/>
                  </a:cubicBezTo>
                  <a:cubicBezTo>
                    <a:pt x="6147" y="3201"/>
                    <a:pt x="6455" y="3163"/>
                    <a:pt x="6756" y="3163"/>
                  </a:cubicBezTo>
                  <a:cubicBezTo>
                    <a:pt x="6857" y="3163"/>
                    <a:pt x="6957" y="3167"/>
                    <a:pt x="7054" y="3173"/>
                  </a:cubicBezTo>
                  <a:cubicBezTo>
                    <a:pt x="6803" y="2875"/>
                    <a:pt x="6555" y="2769"/>
                    <a:pt x="6307" y="2769"/>
                  </a:cubicBezTo>
                  <a:cubicBezTo>
                    <a:pt x="5917" y="2769"/>
                    <a:pt x="5524" y="3031"/>
                    <a:pt x="5115" y="3233"/>
                  </a:cubicBezTo>
                  <a:lnTo>
                    <a:pt x="5115" y="3233"/>
                  </a:lnTo>
                  <a:cubicBezTo>
                    <a:pt x="5385" y="3063"/>
                    <a:pt x="5616" y="2768"/>
                    <a:pt x="5616" y="2511"/>
                  </a:cubicBezTo>
                  <a:lnTo>
                    <a:pt x="5616" y="2511"/>
                  </a:lnTo>
                  <a:cubicBezTo>
                    <a:pt x="5277" y="2611"/>
                    <a:pt x="4816" y="2797"/>
                    <a:pt x="4461" y="2797"/>
                  </a:cubicBezTo>
                  <a:cubicBezTo>
                    <a:pt x="4410" y="2797"/>
                    <a:pt x="4361" y="2794"/>
                    <a:pt x="4315" y="2785"/>
                  </a:cubicBezTo>
                  <a:cubicBezTo>
                    <a:pt x="5205" y="2306"/>
                    <a:pt x="5867" y="1484"/>
                    <a:pt x="5890" y="434"/>
                  </a:cubicBezTo>
                  <a:lnTo>
                    <a:pt x="5890" y="434"/>
                  </a:lnTo>
                  <a:cubicBezTo>
                    <a:pt x="5502" y="890"/>
                    <a:pt x="5045" y="1278"/>
                    <a:pt x="4566" y="1621"/>
                  </a:cubicBezTo>
                  <a:cubicBezTo>
                    <a:pt x="4863" y="1096"/>
                    <a:pt x="5159" y="548"/>
                    <a:pt x="5479"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28"/>
            <p:cNvSpPr/>
            <p:nvPr/>
          </p:nvSpPr>
          <p:spPr>
            <a:xfrm>
              <a:off x="1370250" y="2869750"/>
              <a:ext cx="176925" cy="175225"/>
            </a:xfrm>
            <a:custGeom>
              <a:rect b="b" l="l" r="r" t="t"/>
              <a:pathLst>
                <a:path extrusionOk="0" h="7009" w="7077">
                  <a:moveTo>
                    <a:pt x="4254" y="5481"/>
                  </a:moveTo>
                  <a:cubicBezTo>
                    <a:pt x="4426" y="5655"/>
                    <a:pt x="4633" y="5795"/>
                    <a:pt x="4817" y="5867"/>
                  </a:cubicBezTo>
                  <a:cubicBezTo>
                    <a:pt x="4636" y="5726"/>
                    <a:pt x="4448" y="5598"/>
                    <a:pt x="4254" y="5481"/>
                  </a:cubicBezTo>
                  <a:close/>
                  <a:moveTo>
                    <a:pt x="5501" y="1"/>
                  </a:moveTo>
                  <a:cubicBezTo>
                    <a:pt x="5022" y="252"/>
                    <a:pt x="4611" y="640"/>
                    <a:pt x="4292" y="1096"/>
                  </a:cubicBezTo>
                  <a:cubicBezTo>
                    <a:pt x="4451" y="754"/>
                    <a:pt x="4565" y="389"/>
                    <a:pt x="4680" y="24"/>
                  </a:cubicBezTo>
                  <a:lnTo>
                    <a:pt x="4680" y="24"/>
                  </a:lnTo>
                  <a:cubicBezTo>
                    <a:pt x="4314" y="252"/>
                    <a:pt x="4018" y="617"/>
                    <a:pt x="3858" y="1028"/>
                  </a:cubicBezTo>
                  <a:cubicBezTo>
                    <a:pt x="3858" y="708"/>
                    <a:pt x="3881" y="412"/>
                    <a:pt x="3904" y="92"/>
                  </a:cubicBezTo>
                  <a:lnTo>
                    <a:pt x="3904" y="92"/>
                  </a:lnTo>
                  <a:cubicBezTo>
                    <a:pt x="3470" y="663"/>
                    <a:pt x="3264" y="1370"/>
                    <a:pt x="3082" y="2078"/>
                  </a:cubicBezTo>
                  <a:cubicBezTo>
                    <a:pt x="2991" y="1621"/>
                    <a:pt x="2876" y="1188"/>
                    <a:pt x="2671" y="777"/>
                  </a:cubicBezTo>
                  <a:cubicBezTo>
                    <a:pt x="2420" y="1165"/>
                    <a:pt x="2397" y="1713"/>
                    <a:pt x="2625" y="2146"/>
                  </a:cubicBezTo>
                  <a:cubicBezTo>
                    <a:pt x="2351" y="1781"/>
                    <a:pt x="1986" y="1484"/>
                    <a:pt x="1553" y="1325"/>
                  </a:cubicBezTo>
                  <a:lnTo>
                    <a:pt x="1553" y="1325"/>
                  </a:lnTo>
                  <a:cubicBezTo>
                    <a:pt x="1735" y="1758"/>
                    <a:pt x="1963" y="2192"/>
                    <a:pt x="2260" y="2580"/>
                  </a:cubicBezTo>
                  <a:cubicBezTo>
                    <a:pt x="2009" y="2489"/>
                    <a:pt x="1758" y="2420"/>
                    <a:pt x="1507" y="2329"/>
                  </a:cubicBezTo>
                  <a:lnTo>
                    <a:pt x="1507" y="2329"/>
                  </a:lnTo>
                  <a:cubicBezTo>
                    <a:pt x="1598" y="2512"/>
                    <a:pt x="1689" y="2694"/>
                    <a:pt x="1781" y="2900"/>
                  </a:cubicBezTo>
                  <a:cubicBezTo>
                    <a:pt x="1826" y="2968"/>
                    <a:pt x="1849" y="3059"/>
                    <a:pt x="1804" y="3128"/>
                  </a:cubicBezTo>
                  <a:cubicBezTo>
                    <a:pt x="1781" y="3173"/>
                    <a:pt x="1712" y="3196"/>
                    <a:pt x="1667" y="3219"/>
                  </a:cubicBezTo>
                  <a:lnTo>
                    <a:pt x="1096" y="3447"/>
                  </a:lnTo>
                  <a:cubicBezTo>
                    <a:pt x="1166" y="3430"/>
                    <a:pt x="1239" y="3422"/>
                    <a:pt x="1311" y="3422"/>
                  </a:cubicBezTo>
                  <a:cubicBezTo>
                    <a:pt x="1429" y="3422"/>
                    <a:pt x="1545" y="3442"/>
                    <a:pt x="1644" y="3470"/>
                  </a:cubicBezTo>
                  <a:cubicBezTo>
                    <a:pt x="1347" y="3584"/>
                    <a:pt x="1073" y="3790"/>
                    <a:pt x="845" y="4018"/>
                  </a:cubicBezTo>
                  <a:cubicBezTo>
                    <a:pt x="1033" y="4069"/>
                    <a:pt x="1222" y="4095"/>
                    <a:pt x="1410" y="4095"/>
                  </a:cubicBezTo>
                  <a:cubicBezTo>
                    <a:pt x="1473" y="4095"/>
                    <a:pt x="1535" y="4092"/>
                    <a:pt x="1598" y="4086"/>
                  </a:cubicBezTo>
                  <a:lnTo>
                    <a:pt x="1598" y="4086"/>
                  </a:lnTo>
                  <a:cubicBezTo>
                    <a:pt x="1667" y="4155"/>
                    <a:pt x="1575" y="4292"/>
                    <a:pt x="1484" y="4360"/>
                  </a:cubicBezTo>
                  <a:cubicBezTo>
                    <a:pt x="1210" y="4589"/>
                    <a:pt x="913" y="4794"/>
                    <a:pt x="640" y="5022"/>
                  </a:cubicBezTo>
                  <a:cubicBezTo>
                    <a:pt x="674" y="5050"/>
                    <a:pt x="712" y="5061"/>
                    <a:pt x="753" y="5061"/>
                  </a:cubicBezTo>
                  <a:cubicBezTo>
                    <a:pt x="848" y="5061"/>
                    <a:pt x="955" y="5002"/>
                    <a:pt x="1050" y="4954"/>
                  </a:cubicBezTo>
                  <a:cubicBezTo>
                    <a:pt x="1090" y="4941"/>
                    <a:pt x="1136" y="4933"/>
                    <a:pt x="1181" y="4933"/>
                  </a:cubicBezTo>
                  <a:cubicBezTo>
                    <a:pt x="1289" y="4933"/>
                    <a:pt x="1393" y="4977"/>
                    <a:pt x="1393" y="5091"/>
                  </a:cubicBezTo>
                  <a:cubicBezTo>
                    <a:pt x="1393" y="5136"/>
                    <a:pt x="1347" y="5182"/>
                    <a:pt x="1301" y="5228"/>
                  </a:cubicBezTo>
                  <a:cubicBezTo>
                    <a:pt x="936" y="5616"/>
                    <a:pt x="251" y="6049"/>
                    <a:pt x="0" y="6529"/>
                  </a:cubicBezTo>
                  <a:cubicBezTo>
                    <a:pt x="30" y="6534"/>
                    <a:pt x="63" y="6537"/>
                    <a:pt x="98" y="6537"/>
                  </a:cubicBezTo>
                  <a:cubicBezTo>
                    <a:pt x="508" y="6537"/>
                    <a:pt x="1222" y="6188"/>
                    <a:pt x="1255" y="5760"/>
                  </a:cubicBezTo>
                  <a:lnTo>
                    <a:pt x="1255" y="5760"/>
                  </a:lnTo>
                  <a:cubicBezTo>
                    <a:pt x="1242" y="6232"/>
                    <a:pt x="1447" y="6762"/>
                    <a:pt x="1849" y="7008"/>
                  </a:cubicBezTo>
                  <a:cubicBezTo>
                    <a:pt x="1963" y="6460"/>
                    <a:pt x="1667" y="5776"/>
                    <a:pt x="2032" y="5365"/>
                  </a:cubicBezTo>
                  <a:cubicBezTo>
                    <a:pt x="2204" y="5946"/>
                    <a:pt x="2722" y="6812"/>
                    <a:pt x="3470" y="6812"/>
                  </a:cubicBezTo>
                  <a:cubicBezTo>
                    <a:pt x="3515" y="6812"/>
                    <a:pt x="3560" y="6809"/>
                    <a:pt x="3607" y="6803"/>
                  </a:cubicBezTo>
                  <a:cubicBezTo>
                    <a:pt x="3173" y="6278"/>
                    <a:pt x="2876" y="5524"/>
                    <a:pt x="3082" y="4908"/>
                  </a:cubicBezTo>
                  <a:lnTo>
                    <a:pt x="3082" y="4908"/>
                  </a:lnTo>
                  <a:cubicBezTo>
                    <a:pt x="3487" y="5073"/>
                    <a:pt x="3881" y="5258"/>
                    <a:pt x="4254" y="5481"/>
                  </a:cubicBezTo>
                  <a:lnTo>
                    <a:pt x="4254" y="5481"/>
                  </a:lnTo>
                  <a:cubicBezTo>
                    <a:pt x="4041" y="5267"/>
                    <a:pt x="3881" y="5001"/>
                    <a:pt x="3881" y="4748"/>
                  </a:cubicBezTo>
                  <a:lnTo>
                    <a:pt x="3881" y="4748"/>
                  </a:lnTo>
                  <a:cubicBezTo>
                    <a:pt x="4634" y="5410"/>
                    <a:pt x="4771" y="5684"/>
                    <a:pt x="5889" y="5730"/>
                  </a:cubicBezTo>
                  <a:cubicBezTo>
                    <a:pt x="6003" y="5228"/>
                    <a:pt x="5387" y="5022"/>
                    <a:pt x="5387" y="4611"/>
                  </a:cubicBezTo>
                  <a:lnTo>
                    <a:pt x="5387" y="4611"/>
                  </a:lnTo>
                  <a:cubicBezTo>
                    <a:pt x="5444" y="4615"/>
                    <a:pt x="5498" y="4617"/>
                    <a:pt x="5548" y="4617"/>
                  </a:cubicBezTo>
                  <a:cubicBezTo>
                    <a:pt x="6482" y="4617"/>
                    <a:pt x="6259" y="4026"/>
                    <a:pt x="5912" y="3333"/>
                  </a:cubicBezTo>
                  <a:cubicBezTo>
                    <a:pt x="6169" y="3179"/>
                    <a:pt x="6477" y="3141"/>
                    <a:pt x="6779" y="3141"/>
                  </a:cubicBezTo>
                  <a:cubicBezTo>
                    <a:pt x="6879" y="3141"/>
                    <a:pt x="6979" y="3145"/>
                    <a:pt x="7076" y="3151"/>
                  </a:cubicBezTo>
                  <a:cubicBezTo>
                    <a:pt x="6827" y="2854"/>
                    <a:pt x="6580" y="2747"/>
                    <a:pt x="6332" y="2747"/>
                  </a:cubicBezTo>
                  <a:cubicBezTo>
                    <a:pt x="5956" y="2747"/>
                    <a:pt x="5578" y="2994"/>
                    <a:pt x="5185" y="3202"/>
                  </a:cubicBezTo>
                  <a:lnTo>
                    <a:pt x="5185" y="3202"/>
                  </a:lnTo>
                  <a:cubicBezTo>
                    <a:pt x="5434" y="3027"/>
                    <a:pt x="5638" y="2746"/>
                    <a:pt x="5638" y="2489"/>
                  </a:cubicBezTo>
                  <a:lnTo>
                    <a:pt x="5638" y="2489"/>
                  </a:lnTo>
                  <a:cubicBezTo>
                    <a:pt x="5299" y="2588"/>
                    <a:pt x="4838" y="2775"/>
                    <a:pt x="4484" y="2775"/>
                  </a:cubicBezTo>
                  <a:cubicBezTo>
                    <a:pt x="4433" y="2775"/>
                    <a:pt x="4383" y="2771"/>
                    <a:pt x="4337" y="2763"/>
                  </a:cubicBezTo>
                  <a:cubicBezTo>
                    <a:pt x="5227" y="2283"/>
                    <a:pt x="5889" y="1484"/>
                    <a:pt x="5912" y="412"/>
                  </a:cubicBezTo>
                  <a:lnTo>
                    <a:pt x="5912" y="412"/>
                  </a:lnTo>
                  <a:cubicBezTo>
                    <a:pt x="5524" y="868"/>
                    <a:pt x="5068" y="1256"/>
                    <a:pt x="4588" y="1621"/>
                  </a:cubicBezTo>
                  <a:cubicBezTo>
                    <a:pt x="4885" y="1074"/>
                    <a:pt x="5182" y="526"/>
                    <a:pt x="5501"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28"/>
            <p:cNvSpPr/>
            <p:nvPr/>
          </p:nvSpPr>
          <p:spPr>
            <a:xfrm>
              <a:off x="1291500" y="2931375"/>
              <a:ext cx="161525" cy="119875"/>
            </a:xfrm>
            <a:custGeom>
              <a:rect b="b" l="l" r="r" t="t"/>
              <a:pathLst>
                <a:path extrusionOk="0" h="4795" w="6461">
                  <a:moveTo>
                    <a:pt x="3283" y="3894"/>
                  </a:moveTo>
                  <a:cubicBezTo>
                    <a:pt x="3330" y="4109"/>
                    <a:pt x="3426" y="4316"/>
                    <a:pt x="3538" y="4452"/>
                  </a:cubicBezTo>
                  <a:cubicBezTo>
                    <a:pt x="3468" y="4259"/>
                    <a:pt x="3382" y="4074"/>
                    <a:pt x="3283" y="3894"/>
                  </a:cubicBezTo>
                  <a:close/>
                  <a:moveTo>
                    <a:pt x="3150" y="1"/>
                  </a:moveTo>
                  <a:cubicBezTo>
                    <a:pt x="3082" y="366"/>
                    <a:pt x="3082" y="754"/>
                    <a:pt x="3128" y="1142"/>
                  </a:cubicBezTo>
                  <a:cubicBezTo>
                    <a:pt x="2991" y="982"/>
                    <a:pt x="2854" y="823"/>
                    <a:pt x="2717" y="686"/>
                  </a:cubicBezTo>
                  <a:cubicBezTo>
                    <a:pt x="2694" y="845"/>
                    <a:pt x="2694" y="1005"/>
                    <a:pt x="2671" y="1165"/>
                  </a:cubicBezTo>
                  <a:cubicBezTo>
                    <a:pt x="2671" y="1233"/>
                    <a:pt x="2648" y="1302"/>
                    <a:pt x="2603" y="1348"/>
                  </a:cubicBezTo>
                  <a:cubicBezTo>
                    <a:pt x="2587" y="1355"/>
                    <a:pt x="2572" y="1358"/>
                    <a:pt x="2557" y="1358"/>
                  </a:cubicBezTo>
                  <a:cubicBezTo>
                    <a:pt x="2527" y="1358"/>
                    <a:pt x="2496" y="1348"/>
                    <a:pt x="2466" y="1348"/>
                  </a:cubicBezTo>
                  <a:lnTo>
                    <a:pt x="1986" y="1256"/>
                  </a:lnTo>
                  <a:lnTo>
                    <a:pt x="1986" y="1256"/>
                  </a:lnTo>
                  <a:cubicBezTo>
                    <a:pt x="2123" y="1302"/>
                    <a:pt x="2260" y="1393"/>
                    <a:pt x="2352" y="1530"/>
                  </a:cubicBezTo>
                  <a:cubicBezTo>
                    <a:pt x="2252" y="1503"/>
                    <a:pt x="2150" y="1490"/>
                    <a:pt x="2047" y="1490"/>
                  </a:cubicBezTo>
                  <a:cubicBezTo>
                    <a:pt x="1888" y="1490"/>
                    <a:pt x="1728" y="1521"/>
                    <a:pt x="1575" y="1576"/>
                  </a:cubicBezTo>
                  <a:cubicBezTo>
                    <a:pt x="1712" y="1713"/>
                    <a:pt x="1895" y="1827"/>
                    <a:pt x="2078" y="1918"/>
                  </a:cubicBezTo>
                  <a:cubicBezTo>
                    <a:pt x="2078" y="2009"/>
                    <a:pt x="1963" y="2055"/>
                    <a:pt x="1895" y="2055"/>
                  </a:cubicBezTo>
                  <a:cubicBezTo>
                    <a:pt x="1598" y="2101"/>
                    <a:pt x="1324" y="2124"/>
                    <a:pt x="1028" y="2169"/>
                  </a:cubicBezTo>
                  <a:cubicBezTo>
                    <a:pt x="1073" y="2261"/>
                    <a:pt x="1233" y="2283"/>
                    <a:pt x="1347" y="2283"/>
                  </a:cubicBezTo>
                  <a:cubicBezTo>
                    <a:pt x="1461" y="2306"/>
                    <a:pt x="1598" y="2420"/>
                    <a:pt x="1530" y="2512"/>
                  </a:cubicBezTo>
                  <a:cubicBezTo>
                    <a:pt x="1507" y="2557"/>
                    <a:pt x="1461" y="2557"/>
                    <a:pt x="1416" y="2580"/>
                  </a:cubicBezTo>
                  <a:cubicBezTo>
                    <a:pt x="1005" y="2694"/>
                    <a:pt x="366" y="2694"/>
                    <a:pt x="1" y="2945"/>
                  </a:cubicBezTo>
                  <a:cubicBezTo>
                    <a:pt x="117" y="3050"/>
                    <a:pt x="371" y="3119"/>
                    <a:pt x="618" y="3119"/>
                  </a:cubicBezTo>
                  <a:cubicBezTo>
                    <a:pt x="852" y="3119"/>
                    <a:pt x="1080" y="3058"/>
                    <a:pt x="1183" y="2907"/>
                  </a:cubicBezTo>
                  <a:lnTo>
                    <a:pt x="1183" y="2907"/>
                  </a:lnTo>
                  <a:cubicBezTo>
                    <a:pt x="958" y="3248"/>
                    <a:pt x="892" y="3678"/>
                    <a:pt x="1073" y="4018"/>
                  </a:cubicBezTo>
                  <a:cubicBezTo>
                    <a:pt x="1347" y="3699"/>
                    <a:pt x="1439" y="3105"/>
                    <a:pt x="1849" y="2968"/>
                  </a:cubicBezTo>
                  <a:lnTo>
                    <a:pt x="1849" y="2968"/>
                  </a:lnTo>
                  <a:cubicBezTo>
                    <a:pt x="1735" y="3470"/>
                    <a:pt x="1735" y="4338"/>
                    <a:pt x="2329" y="4589"/>
                  </a:cubicBezTo>
                  <a:cubicBezTo>
                    <a:pt x="2260" y="4064"/>
                    <a:pt x="2352" y="3425"/>
                    <a:pt x="2740" y="3082"/>
                  </a:cubicBezTo>
                  <a:cubicBezTo>
                    <a:pt x="2937" y="3336"/>
                    <a:pt x="3125" y="3606"/>
                    <a:pt x="3283" y="3894"/>
                  </a:cubicBezTo>
                  <a:lnTo>
                    <a:pt x="3283" y="3894"/>
                  </a:lnTo>
                  <a:cubicBezTo>
                    <a:pt x="3236" y="3675"/>
                    <a:pt x="3241" y="3449"/>
                    <a:pt x="3333" y="3288"/>
                  </a:cubicBezTo>
                  <a:lnTo>
                    <a:pt x="3333" y="3288"/>
                  </a:lnTo>
                  <a:cubicBezTo>
                    <a:pt x="3584" y="4064"/>
                    <a:pt x="3584" y="4292"/>
                    <a:pt x="4337" y="4794"/>
                  </a:cubicBezTo>
                  <a:cubicBezTo>
                    <a:pt x="4588" y="4497"/>
                    <a:pt x="4269" y="4109"/>
                    <a:pt x="4429" y="3813"/>
                  </a:cubicBezTo>
                  <a:lnTo>
                    <a:pt x="4429" y="3813"/>
                  </a:lnTo>
                  <a:cubicBezTo>
                    <a:pt x="4632" y="3953"/>
                    <a:pt x="4787" y="4013"/>
                    <a:pt x="4904" y="4013"/>
                  </a:cubicBezTo>
                  <a:cubicBezTo>
                    <a:pt x="5206" y="4013"/>
                    <a:pt x="5263" y="3612"/>
                    <a:pt x="5296" y="3151"/>
                  </a:cubicBezTo>
                  <a:cubicBezTo>
                    <a:pt x="5616" y="3151"/>
                    <a:pt x="5912" y="3333"/>
                    <a:pt x="6163" y="3493"/>
                  </a:cubicBezTo>
                  <a:cubicBezTo>
                    <a:pt x="6027" y="2731"/>
                    <a:pt x="5438" y="2789"/>
                    <a:pt x="4870" y="2764"/>
                  </a:cubicBezTo>
                  <a:lnTo>
                    <a:pt x="4870" y="2764"/>
                  </a:lnTo>
                  <a:cubicBezTo>
                    <a:pt x="5101" y="2740"/>
                    <a:pt x="5345" y="2625"/>
                    <a:pt x="5456" y="2466"/>
                  </a:cubicBezTo>
                  <a:cubicBezTo>
                    <a:pt x="5136" y="2375"/>
                    <a:pt x="4680" y="2306"/>
                    <a:pt x="4451" y="2124"/>
                  </a:cubicBezTo>
                  <a:lnTo>
                    <a:pt x="4451" y="2124"/>
                  </a:lnTo>
                  <a:cubicBezTo>
                    <a:pt x="4504" y="2127"/>
                    <a:pt x="4557" y="2128"/>
                    <a:pt x="4609" y="2128"/>
                  </a:cubicBezTo>
                  <a:cubicBezTo>
                    <a:pt x="5351" y="2128"/>
                    <a:pt x="6055" y="1824"/>
                    <a:pt x="6460" y="1142"/>
                  </a:cubicBezTo>
                  <a:lnTo>
                    <a:pt x="6460" y="1142"/>
                  </a:lnTo>
                  <a:cubicBezTo>
                    <a:pt x="6026" y="1302"/>
                    <a:pt x="5547" y="1393"/>
                    <a:pt x="5091" y="1416"/>
                  </a:cubicBezTo>
                  <a:cubicBezTo>
                    <a:pt x="5501" y="1188"/>
                    <a:pt x="5935" y="937"/>
                    <a:pt x="6346" y="686"/>
                  </a:cubicBezTo>
                  <a:cubicBezTo>
                    <a:pt x="6311" y="684"/>
                    <a:pt x="6276" y="683"/>
                    <a:pt x="6241" y="683"/>
                  </a:cubicBezTo>
                  <a:cubicBezTo>
                    <a:pt x="5862" y="683"/>
                    <a:pt x="5468" y="792"/>
                    <a:pt x="5113" y="960"/>
                  </a:cubicBezTo>
                  <a:cubicBezTo>
                    <a:pt x="5342" y="777"/>
                    <a:pt x="5570" y="572"/>
                    <a:pt x="5798" y="366"/>
                  </a:cubicBezTo>
                  <a:lnTo>
                    <a:pt x="5798" y="366"/>
                  </a:lnTo>
                  <a:cubicBezTo>
                    <a:pt x="5456" y="389"/>
                    <a:pt x="5113" y="526"/>
                    <a:pt x="4817" y="731"/>
                  </a:cubicBezTo>
                  <a:cubicBezTo>
                    <a:pt x="4954" y="526"/>
                    <a:pt x="5091" y="320"/>
                    <a:pt x="5228" y="115"/>
                  </a:cubicBezTo>
                  <a:lnTo>
                    <a:pt x="5228" y="115"/>
                  </a:lnTo>
                  <a:cubicBezTo>
                    <a:pt x="4703" y="320"/>
                    <a:pt x="4292" y="731"/>
                    <a:pt x="3881" y="1119"/>
                  </a:cubicBezTo>
                  <a:cubicBezTo>
                    <a:pt x="4018" y="800"/>
                    <a:pt x="4086" y="435"/>
                    <a:pt x="4132" y="69"/>
                  </a:cubicBezTo>
                  <a:lnTo>
                    <a:pt x="4132" y="69"/>
                  </a:lnTo>
                  <a:cubicBezTo>
                    <a:pt x="3790" y="252"/>
                    <a:pt x="3561" y="617"/>
                    <a:pt x="3538" y="1005"/>
                  </a:cubicBezTo>
                  <a:cubicBezTo>
                    <a:pt x="3516" y="640"/>
                    <a:pt x="3379" y="275"/>
                    <a:pt x="3150"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17" name="Google Shape;2017;p28"/>
          <p:cNvSpPr/>
          <p:nvPr/>
        </p:nvSpPr>
        <p:spPr>
          <a:xfrm flipH="1">
            <a:off x="7335493" y="4607174"/>
            <a:ext cx="3885679" cy="574435"/>
          </a:xfrm>
          <a:custGeom>
            <a:rect b="b" l="l" r="r" t="t"/>
            <a:pathLst>
              <a:path extrusionOk="0" h="20361" w="137729">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28"/>
          <p:cNvSpPr/>
          <p:nvPr/>
        </p:nvSpPr>
        <p:spPr>
          <a:xfrm flipH="1">
            <a:off x="7833286" y="4668254"/>
            <a:ext cx="2569425" cy="351076"/>
          </a:xfrm>
          <a:custGeom>
            <a:rect b="b" l="l" r="r" t="t"/>
            <a:pathLst>
              <a:path extrusionOk="0" h="12444" w="91074">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28"/>
          <p:cNvSpPr/>
          <p:nvPr/>
        </p:nvSpPr>
        <p:spPr>
          <a:xfrm>
            <a:off x="5902341" y="3757846"/>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28"/>
          <p:cNvSpPr/>
          <p:nvPr/>
        </p:nvSpPr>
        <p:spPr>
          <a:xfrm flipH="1">
            <a:off x="7961860" y="4287626"/>
            <a:ext cx="1273766" cy="690811"/>
          </a:xfrm>
          <a:custGeom>
            <a:rect b="b" l="l" r="r" t="t"/>
            <a:pathLst>
              <a:path extrusionOk="0" h="24486" w="45149">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28"/>
          <p:cNvSpPr/>
          <p:nvPr/>
        </p:nvSpPr>
        <p:spPr>
          <a:xfrm>
            <a:off x="8790880" y="4033926"/>
            <a:ext cx="544812" cy="1109569"/>
          </a:xfrm>
          <a:custGeom>
            <a:rect b="b" l="l" r="r" t="t"/>
            <a:pathLst>
              <a:path extrusionOk="0" h="39329" w="19311">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28"/>
          <p:cNvSpPr/>
          <p:nvPr/>
        </p:nvSpPr>
        <p:spPr>
          <a:xfrm flipH="1">
            <a:off x="-683011" y="3657649"/>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28"/>
          <p:cNvSpPr/>
          <p:nvPr/>
        </p:nvSpPr>
        <p:spPr>
          <a:xfrm>
            <a:off x="6522112" y="3833726"/>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28"/>
          <p:cNvSpPr/>
          <p:nvPr/>
        </p:nvSpPr>
        <p:spPr>
          <a:xfrm>
            <a:off x="7593784" y="3998971"/>
            <a:ext cx="1515265" cy="713720"/>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28"/>
          <p:cNvSpPr/>
          <p:nvPr/>
        </p:nvSpPr>
        <p:spPr>
          <a:xfrm>
            <a:off x="7496229" y="3376575"/>
            <a:ext cx="1710383" cy="1336116"/>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28"/>
          <p:cNvSpPr/>
          <p:nvPr/>
        </p:nvSpPr>
        <p:spPr>
          <a:xfrm rot="-589025">
            <a:off x="7593834" y="4537551"/>
            <a:ext cx="1515162" cy="713671"/>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28"/>
          <p:cNvSpPr/>
          <p:nvPr/>
        </p:nvSpPr>
        <p:spPr>
          <a:xfrm rot="2035852">
            <a:off x="7736453" y="4118055"/>
            <a:ext cx="1515217" cy="713697"/>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28"/>
          <p:cNvSpPr/>
          <p:nvPr/>
        </p:nvSpPr>
        <p:spPr>
          <a:xfrm rot="1818434">
            <a:off x="7863974" y="3216454"/>
            <a:ext cx="1710436" cy="1336157"/>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29" name="Google Shape;2029;p28"/>
          <p:cNvGrpSpPr/>
          <p:nvPr/>
        </p:nvGrpSpPr>
        <p:grpSpPr>
          <a:xfrm flipH="1">
            <a:off x="384075" y="4035888"/>
            <a:ext cx="1754725" cy="1335300"/>
            <a:chOff x="0" y="3611325"/>
            <a:chExt cx="1754725" cy="1335300"/>
          </a:xfrm>
        </p:grpSpPr>
        <p:sp>
          <p:nvSpPr>
            <p:cNvPr id="2030" name="Google Shape;2030;p28"/>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28"/>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32" name="Google Shape;2032;p28"/>
          <p:cNvSpPr/>
          <p:nvPr/>
        </p:nvSpPr>
        <p:spPr>
          <a:xfrm flipH="1" rot="2297280">
            <a:off x="4125778" y="4434414"/>
            <a:ext cx="930867" cy="861199"/>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28"/>
          <p:cNvSpPr/>
          <p:nvPr/>
        </p:nvSpPr>
        <p:spPr>
          <a:xfrm flipH="1" rot="5400000">
            <a:off x="2660166" y="4609552"/>
            <a:ext cx="930854" cy="86118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28"/>
          <p:cNvSpPr/>
          <p:nvPr/>
        </p:nvSpPr>
        <p:spPr>
          <a:xfrm flipH="1" rot="591793">
            <a:off x="1631483" y="4247449"/>
            <a:ext cx="1289160" cy="119267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28"/>
          <p:cNvSpPr/>
          <p:nvPr/>
        </p:nvSpPr>
        <p:spPr>
          <a:xfrm flipH="1" rot="5400000">
            <a:off x="3268155" y="4194071"/>
            <a:ext cx="1289190" cy="1192704"/>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28"/>
          <p:cNvSpPr/>
          <p:nvPr/>
        </p:nvSpPr>
        <p:spPr>
          <a:xfrm>
            <a:off x="4962840" y="4156389"/>
            <a:ext cx="1366275" cy="1268078"/>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28"/>
          <p:cNvSpPr/>
          <p:nvPr/>
        </p:nvSpPr>
        <p:spPr>
          <a:xfrm>
            <a:off x="4702086" y="4639519"/>
            <a:ext cx="1224300" cy="681357"/>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28"/>
          <p:cNvSpPr/>
          <p:nvPr/>
        </p:nvSpPr>
        <p:spPr>
          <a:xfrm flipH="1" rot="979777">
            <a:off x="5832653" y="4553700"/>
            <a:ext cx="1224322" cy="681370"/>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28"/>
          <p:cNvSpPr/>
          <p:nvPr/>
        </p:nvSpPr>
        <p:spPr>
          <a:xfrm flipH="1" rot="5400000">
            <a:off x="6770266" y="4549602"/>
            <a:ext cx="930854" cy="86118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40" name="Google Shape;2040;p28"/>
          <p:cNvGrpSpPr/>
          <p:nvPr/>
        </p:nvGrpSpPr>
        <p:grpSpPr>
          <a:xfrm rot="-935900">
            <a:off x="-343653" y="544488"/>
            <a:ext cx="1811856" cy="1141585"/>
            <a:chOff x="1783375" y="3070625"/>
            <a:chExt cx="1811800" cy="1141550"/>
          </a:xfrm>
        </p:grpSpPr>
        <p:sp>
          <p:nvSpPr>
            <p:cNvPr id="2041" name="Google Shape;2041;p28"/>
            <p:cNvSpPr/>
            <p:nvPr/>
          </p:nvSpPr>
          <p:spPr>
            <a:xfrm>
              <a:off x="1783375" y="3070625"/>
              <a:ext cx="1811800" cy="1141550"/>
            </a:xfrm>
            <a:custGeom>
              <a:rect b="b" l="l" r="r" t="t"/>
              <a:pathLst>
                <a:path extrusionOk="0" h="45662" w="72472">
                  <a:moveTo>
                    <a:pt x="58411" y="0"/>
                  </a:moveTo>
                  <a:lnTo>
                    <a:pt x="56311" y="1438"/>
                  </a:lnTo>
                  <a:cubicBezTo>
                    <a:pt x="56311" y="1438"/>
                    <a:pt x="51358" y="7145"/>
                    <a:pt x="50422" y="12645"/>
                  </a:cubicBezTo>
                  <a:cubicBezTo>
                    <a:pt x="49463" y="18169"/>
                    <a:pt x="41086" y="18922"/>
                    <a:pt x="35768" y="21205"/>
                  </a:cubicBezTo>
                  <a:cubicBezTo>
                    <a:pt x="30450" y="23487"/>
                    <a:pt x="27391" y="32435"/>
                    <a:pt x="20361" y="36817"/>
                  </a:cubicBezTo>
                  <a:cubicBezTo>
                    <a:pt x="18018" y="38271"/>
                    <a:pt x="15525" y="38755"/>
                    <a:pt x="13242" y="38755"/>
                  </a:cubicBezTo>
                  <a:cubicBezTo>
                    <a:pt x="8677" y="38755"/>
                    <a:pt x="4954" y="36817"/>
                    <a:pt x="4954" y="36817"/>
                  </a:cubicBezTo>
                  <a:cubicBezTo>
                    <a:pt x="4954" y="36817"/>
                    <a:pt x="1" y="42889"/>
                    <a:pt x="1622" y="44509"/>
                  </a:cubicBezTo>
                  <a:cubicBezTo>
                    <a:pt x="2371" y="45259"/>
                    <a:pt x="4828" y="45662"/>
                    <a:pt x="7939" y="45662"/>
                  </a:cubicBezTo>
                  <a:cubicBezTo>
                    <a:pt x="11557" y="45662"/>
                    <a:pt x="16060" y="45117"/>
                    <a:pt x="19790" y="43939"/>
                  </a:cubicBezTo>
                  <a:cubicBezTo>
                    <a:pt x="26729" y="41748"/>
                    <a:pt x="30815" y="35767"/>
                    <a:pt x="32344" y="32161"/>
                  </a:cubicBezTo>
                  <a:cubicBezTo>
                    <a:pt x="33874" y="28532"/>
                    <a:pt x="35106" y="25313"/>
                    <a:pt x="40151" y="23396"/>
                  </a:cubicBezTo>
                  <a:cubicBezTo>
                    <a:pt x="42708" y="25220"/>
                    <a:pt x="46986" y="28179"/>
                    <a:pt x="51237" y="28179"/>
                  </a:cubicBezTo>
                  <a:cubicBezTo>
                    <a:pt x="51881" y="28179"/>
                    <a:pt x="52524" y="28111"/>
                    <a:pt x="53161" y="27961"/>
                  </a:cubicBezTo>
                  <a:cubicBezTo>
                    <a:pt x="58023" y="26820"/>
                    <a:pt x="63250" y="23602"/>
                    <a:pt x="64870" y="22346"/>
                  </a:cubicBezTo>
                  <a:cubicBezTo>
                    <a:pt x="66491" y="21114"/>
                    <a:pt x="72471" y="20840"/>
                    <a:pt x="72471" y="20840"/>
                  </a:cubicBezTo>
                  <a:lnTo>
                    <a:pt x="71901" y="19881"/>
                  </a:lnTo>
                  <a:cubicBezTo>
                    <a:pt x="71239" y="20064"/>
                    <a:pt x="67906" y="20452"/>
                    <a:pt x="66103" y="20452"/>
                  </a:cubicBezTo>
                  <a:cubicBezTo>
                    <a:pt x="64300" y="20452"/>
                    <a:pt x="59438" y="24263"/>
                    <a:pt x="53549" y="25496"/>
                  </a:cubicBezTo>
                  <a:cubicBezTo>
                    <a:pt x="52945" y="25622"/>
                    <a:pt x="52340" y="25680"/>
                    <a:pt x="51746" y="25680"/>
                  </a:cubicBezTo>
                  <a:cubicBezTo>
                    <a:pt x="46544" y="25680"/>
                    <a:pt x="42156" y="21272"/>
                    <a:pt x="46519" y="20064"/>
                  </a:cubicBezTo>
                  <a:cubicBezTo>
                    <a:pt x="51358" y="18740"/>
                    <a:pt x="52020" y="15133"/>
                    <a:pt x="53070" y="10089"/>
                  </a:cubicBezTo>
                  <a:cubicBezTo>
                    <a:pt x="54120" y="5045"/>
                    <a:pt x="58411" y="1"/>
                    <a:pt x="58411" y="0"/>
                  </a:cubicBez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28"/>
            <p:cNvSpPr/>
            <p:nvPr/>
          </p:nvSpPr>
          <p:spPr>
            <a:xfrm>
              <a:off x="2393975" y="3475200"/>
              <a:ext cx="200300" cy="407450"/>
            </a:xfrm>
            <a:custGeom>
              <a:rect b="b" l="l" r="r" t="t"/>
              <a:pathLst>
                <a:path extrusionOk="0" h="16298" w="8012">
                  <a:moveTo>
                    <a:pt x="6574" y="0"/>
                  </a:moveTo>
                  <a:cubicBezTo>
                    <a:pt x="6163" y="503"/>
                    <a:pt x="5752" y="1027"/>
                    <a:pt x="5318" y="1530"/>
                  </a:cubicBezTo>
                  <a:cubicBezTo>
                    <a:pt x="913" y="6506"/>
                    <a:pt x="685" y="9245"/>
                    <a:pt x="1780" y="12486"/>
                  </a:cubicBezTo>
                  <a:cubicBezTo>
                    <a:pt x="2876" y="15750"/>
                    <a:pt x="4131" y="16298"/>
                    <a:pt x="4131" y="16298"/>
                  </a:cubicBezTo>
                  <a:lnTo>
                    <a:pt x="5980" y="15773"/>
                  </a:lnTo>
                  <a:cubicBezTo>
                    <a:pt x="5980" y="15773"/>
                    <a:pt x="0" y="8400"/>
                    <a:pt x="5661" y="2831"/>
                  </a:cubicBezTo>
                  <a:cubicBezTo>
                    <a:pt x="6574" y="1940"/>
                    <a:pt x="7350" y="1027"/>
                    <a:pt x="8012" y="137"/>
                  </a:cubicBezTo>
                  <a:lnTo>
                    <a:pt x="6574" y="0"/>
                  </a:ln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43" name="Google Shape;2043;p28"/>
          <p:cNvSpPr/>
          <p:nvPr/>
        </p:nvSpPr>
        <p:spPr>
          <a:xfrm>
            <a:off x="-35057" y="-128137"/>
            <a:ext cx="2965794" cy="1335277"/>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28"/>
          <p:cNvSpPr/>
          <p:nvPr/>
        </p:nvSpPr>
        <p:spPr>
          <a:xfrm>
            <a:off x="-35044" y="-83775"/>
            <a:ext cx="1754750" cy="790040"/>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 and Text 2">
    <p:spTree>
      <p:nvGrpSpPr>
        <p:cNvPr id="2045" name="Shape 2045"/>
        <p:cNvGrpSpPr/>
        <p:nvPr/>
      </p:nvGrpSpPr>
      <p:grpSpPr>
        <a:xfrm>
          <a:off x="0" y="0"/>
          <a:ext cx="0" cy="0"/>
          <a:chOff x="0" y="0"/>
          <a:chExt cx="0" cy="0"/>
        </a:xfrm>
      </p:grpSpPr>
      <p:sp>
        <p:nvSpPr>
          <p:cNvPr id="2046" name="Google Shape;2046;p29"/>
          <p:cNvSpPr txBox="1"/>
          <p:nvPr>
            <p:ph type="title"/>
          </p:nvPr>
        </p:nvSpPr>
        <p:spPr>
          <a:xfrm>
            <a:off x="1210413" y="1708038"/>
            <a:ext cx="3463800" cy="564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47" name="Google Shape;2047;p29"/>
          <p:cNvSpPr txBox="1"/>
          <p:nvPr>
            <p:ph idx="1" type="subTitle"/>
          </p:nvPr>
        </p:nvSpPr>
        <p:spPr>
          <a:xfrm>
            <a:off x="1210413" y="2423963"/>
            <a:ext cx="3463800" cy="108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48" name="Google Shape;2048;p29"/>
          <p:cNvSpPr/>
          <p:nvPr/>
        </p:nvSpPr>
        <p:spPr>
          <a:xfrm>
            <a:off x="-491802" y="3301503"/>
            <a:ext cx="4381598" cy="2968754"/>
          </a:xfrm>
          <a:custGeom>
            <a:rect b="b" l="l" r="r" t="t"/>
            <a:pathLst>
              <a:path extrusionOk="0" h="89616" w="145786">
                <a:moveTo>
                  <a:pt x="87604" y="29834"/>
                </a:moveTo>
                <a:cubicBezTo>
                  <a:pt x="87602" y="29834"/>
                  <a:pt x="87600" y="29834"/>
                  <a:pt x="87598" y="29834"/>
                </a:cubicBezTo>
                <a:lnTo>
                  <a:pt x="87598" y="29834"/>
                </a:lnTo>
                <a:cubicBezTo>
                  <a:pt x="87600" y="29834"/>
                  <a:pt x="87602" y="29834"/>
                  <a:pt x="87604" y="29834"/>
                </a:cubicBezTo>
                <a:close/>
                <a:moveTo>
                  <a:pt x="56972" y="1"/>
                </a:moveTo>
                <a:cubicBezTo>
                  <a:pt x="52955" y="7921"/>
                  <a:pt x="48846" y="16914"/>
                  <a:pt x="51563" y="25360"/>
                </a:cubicBezTo>
                <a:cubicBezTo>
                  <a:pt x="48641" y="19950"/>
                  <a:pt x="47089" y="13765"/>
                  <a:pt x="47134" y="7602"/>
                </a:cubicBezTo>
                <a:lnTo>
                  <a:pt x="47134" y="7602"/>
                </a:lnTo>
                <a:cubicBezTo>
                  <a:pt x="45546" y="16060"/>
                  <a:pt x="46721" y="25022"/>
                  <a:pt x="50402" y="32812"/>
                </a:cubicBezTo>
                <a:lnTo>
                  <a:pt x="50402" y="32812"/>
                </a:lnTo>
                <a:cubicBezTo>
                  <a:pt x="47969" y="27779"/>
                  <a:pt x="44844" y="22328"/>
                  <a:pt x="39465" y="20977"/>
                </a:cubicBezTo>
                <a:lnTo>
                  <a:pt x="39465" y="20977"/>
                </a:lnTo>
                <a:cubicBezTo>
                  <a:pt x="45970" y="28373"/>
                  <a:pt x="47751" y="37252"/>
                  <a:pt x="48321" y="46793"/>
                </a:cubicBezTo>
                <a:cubicBezTo>
                  <a:pt x="48572" y="51129"/>
                  <a:pt x="48047" y="54530"/>
                  <a:pt x="45719" y="58434"/>
                </a:cubicBezTo>
                <a:cubicBezTo>
                  <a:pt x="43720" y="61773"/>
                  <a:pt x="39144" y="63643"/>
                  <a:pt x="37413" y="66540"/>
                </a:cubicBezTo>
                <a:lnTo>
                  <a:pt x="37413" y="66540"/>
                </a:lnTo>
                <a:cubicBezTo>
                  <a:pt x="42172" y="58493"/>
                  <a:pt x="46013" y="49151"/>
                  <a:pt x="44076" y="40014"/>
                </a:cubicBezTo>
                <a:cubicBezTo>
                  <a:pt x="43872" y="39096"/>
                  <a:pt x="43267" y="37978"/>
                  <a:pt x="42424" y="37978"/>
                </a:cubicBezTo>
                <a:cubicBezTo>
                  <a:pt x="42324" y="37978"/>
                  <a:pt x="42220" y="37994"/>
                  <a:pt x="42113" y="38028"/>
                </a:cubicBezTo>
                <a:cubicBezTo>
                  <a:pt x="41725" y="38142"/>
                  <a:pt x="41428" y="38530"/>
                  <a:pt x="41200" y="38872"/>
                </a:cubicBezTo>
                <a:cubicBezTo>
                  <a:pt x="41081" y="39053"/>
                  <a:pt x="40965" y="39235"/>
                  <a:pt x="40853" y="39420"/>
                </a:cubicBezTo>
                <a:lnTo>
                  <a:pt x="40853" y="39420"/>
                </a:lnTo>
                <a:cubicBezTo>
                  <a:pt x="40912" y="37518"/>
                  <a:pt x="40544" y="35685"/>
                  <a:pt x="39488" y="34056"/>
                </a:cubicBezTo>
                <a:cubicBezTo>
                  <a:pt x="39168" y="33554"/>
                  <a:pt x="38735" y="33075"/>
                  <a:pt x="38164" y="32869"/>
                </a:cubicBezTo>
                <a:cubicBezTo>
                  <a:pt x="37984" y="32811"/>
                  <a:pt x="37810" y="32784"/>
                  <a:pt x="37643" y="32784"/>
                </a:cubicBezTo>
                <a:cubicBezTo>
                  <a:pt x="36177" y="32784"/>
                  <a:pt x="35212" y="34882"/>
                  <a:pt x="34946" y="36521"/>
                </a:cubicBezTo>
                <a:cubicBezTo>
                  <a:pt x="34651" y="38306"/>
                  <a:pt x="34357" y="40092"/>
                  <a:pt x="34063" y="41877"/>
                </a:cubicBezTo>
                <a:lnTo>
                  <a:pt x="34063" y="41877"/>
                </a:lnTo>
                <a:cubicBezTo>
                  <a:pt x="34200" y="36138"/>
                  <a:pt x="33330" y="30376"/>
                  <a:pt x="31453" y="24949"/>
                </a:cubicBezTo>
                <a:cubicBezTo>
                  <a:pt x="30521" y="22288"/>
                  <a:pt x="28751" y="19288"/>
                  <a:pt x="25961" y="19288"/>
                </a:cubicBezTo>
                <a:cubicBezTo>
                  <a:pt x="25951" y="19288"/>
                  <a:pt x="25940" y="19288"/>
                  <a:pt x="25930" y="19288"/>
                </a:cubicBezTo>
                <a:cubicBezTo>
                  <a:pt x="23784" y="19311"/>
                  <a:pt x="22049" y="21274"/>
                  <a:pt x="21547" y="23374"/>
                </a:cubicBezTo>
                <a:cubicBezTo>
                  <a:pt x="21068" y="25474"/>
                  <a:pt x="21524" y="27642"/>
                  <a:pt x="22027" y="29742"/>
                </a:cubicBezTo>
                <a:cubicBezTo>
                  <a:pt x="22382" y="31300"/>
                  <a:pt x="22750" y="32857"/>
                  <a:pt x="23130" y="34411"/>
                </a:cubicBezTo>
                <a:lnTo>
                  <a:pt x="23130" y="34411"/>
                </a:lnTo>
                <a:cubicBezTo>
                  <a:pt x="22323" y="32786"/>
                  <a:pt x="21325" y="31271"/>
                  <a:pt x="20064" y="29925"/>
                </a:cubicBezTo>
                <a:cubicBezTo>
                  <a:pt x="18922" y="28715"/>
                  <a:pt x="17507" y="27642"/>
                  <a:pt x="15864" y="27483"/>
                </a:cubicBezTo>
                <a:cubicBezTo>
                  <a:pt x="15757" y="27472"/>
                  <a:pt x="15650" y="27467"/>
                  <a:pt x="15542" y="27467"/>
                </a:cubicBezTo>
                <a:cubicBezTo>
                  <a:pt x="13988" y="27467"/>
                  <a:pt x="12360" y="28525"/>
                  <a:pt x="12189" y="30062"/>
                </a:cubicBezTo>
                <a:cubicBezTo>
                  <a:pt x="12075" y="31226"/>
                  <a:pt x="12737" y="32299"/>
                  <a:pt x="13330" y="33280"/>
                </a:cubicBezTo>
                <a:cubicBezTo>
                  <a:pt x="16594" y="38621"/>
                  <a:pt x="21502" y="47865"/>
                  <a:pt x="20064" y="54302"/>
                </a:cubicBezTo>
                <a:cubicBezTo>
                  <a:pt x="15818" y="51472"/>
                  <a:pt x="14631" y="45857"/>
                  <a:pt x="13787" y="40812"/>
                </a:cubicBezTo>
                <a:cubicBezTo>
                  <a:pt x="12006" y="43278"/>
                  <a:pt x="12440" y="46633"/>
                  <a:pt x="12965" y="49623"/>
                </a:cubicBezTo>
                <a:cubicBezTo>
                  <a:pt x="11550" y="46747"/>
                  <a:pt x="10865" y="43529"/>
                  <a:pt x="10979" y="40310"/>
                </a:cubicBezTo>
                <a:lnTo>
                  <a:pt x="10979" y="40310"/>
                </a:lnTo>
                <a:cubicBezTo>
                  <a:pt x="10294" y="43734"/>
                  <a:pt x="10682" y="47272"/>
                  <a:pt x="11070" y="50741"/>
                </a:cubicBezTo>
                <a:cubicBezTo>
                  <a:pt x="10409" y="47751"/>
                  <a:pt x="9747" y="44784"/>
                  <a:pt x="9085" y="41794"/>
                </a:cubicBezTo>
                <a:cubicBezTo>
                  <a:pt x="7738" y="35791"/>
                  <a:pt x="6186" y="29400"/>
                  <a:pt x="1735" y="25132"/>
                </a:cubicBezTo>
                <a:cubicBezTo>
                  <a:pt x="0" y="37845"/>
                  <a:pt x="457" y="50719"/>
                  <a:pt x="457" y="63615"/>
                </a:cubicBezTo>
                <a:cubicBezTo>
                  <a:pt x="457" y="64939"/>
                  <a:pt x="320" y="85824"/>
                  <a:pt x="936" y="85824"/>
                </a:cubicBezTo>
                <a:cubicBezTo>
                  <a:pt x="20723" y="85824"/>
                  <a:pt x="40510" y="88974"/>
                  <a:pt x="60319" y="88974"/>
                </a:cubicBezTo>
                <a:cubicBezTo>
                  <a:pt x="60390" y="88974"/>
                  <a:pt x="60462" y="88974"/>
                  <a:pt x="60533" y="88974"/>
                </a:cubicBezTo>
                <a:lnTo>
                  <a:pt x="109813" y="88951"/>
                </a:lnTo>
                <a:cubicBezTo>
                  <a:pt x="114618" y="88951"/>
                  <a:pt x="120727" y="89616"/>
                  <a:pt x="126756" y="89616"/>
                </a:cubicBezTo>
                <a:cubicBezTo>
                  <a:pt x="128860" y="89616"/>
                  <a:pt x="130955" y="89535"/>
                  <a:pt x="132980" y="89316"/>
                </a:cubicBezTo>
                <a:cubicBezTo>
                  <a:pt x="135446" y="89042"/>
                  <a:pt x="138002" y="89316"/>
                  <a:pt x="140307" y="88380"/>
                </a:cubicBezTo>
                <a:cubicBezTo>
                  <a:pt x="140924" y="88129"/>
                  <a:pt x="145785" y="85071"/>
                  <a:pt x="145192" y="84203"/>
                </a:cubicBezTo>
                <a:cubicBezTo>
                  <a:pt x="145018" y="83957"/>
                  <a:pt x="144726" y="83849"/>
                  <a:pt x="144424" y="83849"/>
                </a:cubicBezTo>
                <a:cubicBezTo>
                  <a:pt x="144250" y="83849"/>
                  <a:pt x="144073" y="83885"/>
                  <a:pt x="143914" y="83952"/>
                </a:cubicBezTo>
                <a:cubicBezTo>
                  <a:pt x="143503" y="84158"/>
                  <a:pt x="143183" y="84523"/>
                  <a:pt x="142841" y="84842"/>
                </a:cubicBezTo>
                <a:cubicBezTo>
                  <a:pt x="141654" y="86052"/>
                  <a:pt x="140148" y="86942"/>
                  <a:pt x="138504" y="87376"/>
                </a:cubicBezTo>
                <a:cubicBezTo>
                  <a:pt x="140467" y="86166"/>
                  <a:pt x="142567" y="84797"/>
                  <a:pt x="143229" y="82606"/>
                </a:cubicBezTo>
                <a:lnTo>
                  <a:pt x="143229" y="82606"/>
                </a:lnTo>
                <a:cubicBezTo>
                  <a:pt x="141175" y="84272"/>
                  <a:pt x="138961" y="86006"/>
                  <a:pt x="136313" y="86280"/>
                </a:cubicBezTo>
                <a:cubicBezTo>
                  <a:pt x="138458" y="85322"/>
                  <a:pt x="140262" y="83655"/>
                  <a:pt x="141380" y="81601"/>
                </a:cubicBezTo>
                <a:lnTo>
                  <a:pt x="141380" y="81601"/>
                </a:lnTo>
                <a:cubicBezTo>
                  <a:pt x="139737" y="82400"/>
                  <a:pt x="138390" y="83724"/>
                  <a:pt x="136906" y="84820"/>
                </a:cubicBezTo>
                <a:cubicBezTo>
                  <a:pt x="135591" y="85757"/>
                  <a:pt x="134048" y="86537"/>
                  <a:pt x="132478" y="86537"/>
                </a:cubicBezTo>
                <a:cubicBezTo>
                  <a:pt x="132250" y="86537"/>
                  <a:pt x="132022" y="86520"/>
                  <a:pt x="131793" y="86486"/>
                </a:cubicBezTo>
                <a:cubicBezTo>
                  <a:pt x="133620" y="85527"/>
                  <a:pt x="135491" y="84546"/>
                  <a:pt x="136998" y="83108"/>
                </a:cubicBezTo>
                <a:cubicBezTo>
                  <a:pt x="138504" y="81670"/>
                  <a:pt x="139600" y="79684"/>
                  <a:pt x="139508" y="77607"/>
                </a:cubicBezTo>
                <a:lnTo>
                  <a:pt x="139508" y="77607"/>
                </a:lnTo>
                <a:cubicBezTo>
                  <a:pt x="138162" y="79136"/>
                  <a:pt x="136815" y="80665"/>
                  <a:pt x="135468" y="82195"/>
                </a:cubicBezTo>
                <a:cubicBezTo>
                  <a:pt x="136998" y="80186"/>
                  <a:pt x="138618" y="77652"/>
                  <a:pt x="137682" y="75301"/>
                </a:cubicBezTo>
                <a:lnTo>
                  <a:pt x="137682" y="75301"/>
                </a:lnTo>
                <a:cubicBezTo>
                  <a:pt x="135716" y="80161"/>
                  <a:pt x="133190" y="83678"/>
                  <a:pt x="128331" y="85541"/>
                </a:cubicBezTo>
                <a:lnTo>
                  <a:pt x="128331" y="85541"/>
                </a:lnTo>
                <a:cubicBezTo>
                  <a:pt x="130320" y="84765"/>
                  <a:pt x="131951" y="83152"/>
                  <a:pt x="132798" y="81213"/>
                </a:cubicBezTo>
                <a:lnTo>
                  <a:pt x="132798" y="81213"/>
                </a:lnTo>
                <a:lnTo>
                  <a:pt x="129557" y="81738"/>
                </a:lnTo>
                <a:cubicBezTo>
                  <a:pt x="132204" y="80300"/>
                  <a:pt x="134327" y="77949"/>
                  <a:pt x="135514" y="75164"/>
                </a:cubicBezTo>
                <a:cubicBezTo>
                  <a:pt x="135925" y="74229"/>
                  <a:pt x="136016" y="72791"/>
                  <a:pt x="135035" y="72494"/>
                </a:cubicBezTo>
                <a:cubicBezTo>
                  <a:pt x="134928" y="72460"/>
                  <a:pt x="134824" y="72444"/>
                  <a:pt x="134723" y="72444"/>
                </a:cubicBezTo>
                <a:cubicBezTo>
                  <a:pt x="133936" y="72444"/>
                  <a:pt x="133322" y="73394"/>
                  <a:pt x="132958" y="74183"/>
                </a:cubicBezTo>
                <a:cubicBezTo>
                  <a:pt x="131497" y="77287"/>
                  <a:pt x="128986" y="80232"/>
                  <a:pt x="125631" y="80848"/>
                </a:cubicBezTo>
                <a:cubicBezTo>
                  <a:pt x="127799" y="79684"/>
                  <a:pt x="129465" y="77584"/>
                  <a:pt x="130059" y="75187"/>
                </a:cubicBezTo>
                <a:lnTo>
                  <a:pt x="130059" y="75187"/>
                </a:lnTo>
                <a:cubicBezTo>
                  <a:pt x="127845" y="76602"/>
                  <a:pt x="125608" y="78018"/>
                  <a:pt x="123371" y="79433"/>
                </a:cubicBezTo>
                <a:cubicBezTo>
                  <a:pt x="124786" y="77926"/>
                  <a:pt x="126133" y="76374"/>
                  <a:pt x="127434" y="74776"/>
                </a:cubicBezTo>
                <a:cubicBezTo>
                  <a:pt x="129579" y="72106"/>
                  <a:pt x="131634" y="68819"/>
                  <a:pt x="130835" y="65487"/>
                </a:cubicBezTo>
                <a:lnTo>
                  <a:pt x="130835" y="65487"/>
                </a:lnTo>
                <a:cubicBezTo>
                  <a:pt x="128940" y="66673"/>
                  <a:pt x="127890" y="68796"/>
                  <a:pt x="126544" y="70599"/>
                </a:cubicBezTo>
                <a:cubicBezTo>
                  <a:pt x="124193" y="73704"/>
                  <a:pt x="120860" y="75530"/>
                  <a:pt x="117414" y="77150"/>
                </a:cubicBezTo>
                <a:cubicBezTo>
                  <a:pt x="121979" y="73430"/>
                  <a:pt x="125060" y="67975"/>
                  <a:pt x="125882" y="62131"/>
                </a:cubicBezTo>
                <a:lnTo>
                  <a:pt x="125882" y="62131"/>
                </a:lnTo>
                <a:cubicBezTo>
                  <a:pt x="123325" y="67792"/>
                  <a:pt x="118007" y="72106"/>
                  <a:pt x="111958" y="73430"/>
                </a:cubicBezTo>
                <a:cubicBezTo>
                  <a:pt x="118235" y="67746"/>
                  <a:pt x="124946" y="61287"/>
                  <a:pt x="125882" y="52841"/>
                </a:cubicBezTo>
                <a:lnTo>
                  <a:pt x="125882" y="52841"/>
                </a:lnTo>
                <a:cubicBezTo>
                  <a:pt x="123827" y="56881"/>
                  <a:pt x="120632" y="60328"/>
                  <a:pt x="116774" y="62702"/>
                </a:cubicBezTo>
                <a:cubicBezTo>
                  <a:pt x="120335" y="58913"/>
                  <a:pt x="122823" y="54097"/>
                  <a:pt x="123850" y="48984"/>
                </a:cubicBezTo>
                <a:lnTo>
                  <a:pt x="123850" y="48984"/>
                </a:lnTo>
                <a:cubicBezTo>
                  <a:pt x="121431" y="52020"/>
                  <a:pt x="118578" y="54713"/>
                  <a:pt x="115405" y="56973"/>
                </a:cubicBezTo>
                <a:cubicBezTo>
                  <a:pt x="119901" y="53070"/>
                  <a:pt x="123143" y="47774"/>
                  <a:pt x="124558" y="41999"/>
                </a:cubicBezTo>
                <a:lnTo>
                  <a:pt x="124558" y="41999"/>
                </a:lnTo>
                <a:cubicBezTo>
                  <a:pt x="119536" y="52545"/>
                  <a:pt x="103536" y="55489"/>
                  <a:pt x="100911" y="66856"/>
                </a:cubicBezTo>
                <a:lnTo>
                  <a:pt x="100911" y="66856"/>
                </a:lnTo>
                <a:cubicBezTo>
                  <a:pt x="99359" y="58662"/>
                  <a:pt x="109927" y="53047"/>
                  <a:pt x="111319" y="44830"/>
                </a:cubicBezTo>
                <a:lnTo>
                  <a:pt x="111319" y="44830"/>
                </a:lnTo>
                <a:cubicBezTo>
                  <a:pt x="108261" y="49144"/>
                  <a:pt x="104403" y="52887"/>
                  <a:pt x="99998" y="55831"/>
                </a:cubicBezTo>
                <a:cubicBezTo>
                  <a:pt x="102760" y="53161"/>
                  <a:pt x="105065" y="50011"/>
                  <a:pt x="106731" y="46542"/>
                </a:cubicBezTo>
                <a:cubicBezTo>
                  <a:pt x="108923" y="41999"/>
                  <a:pt x="110475" y="36453"/>
                  <a:pt x="115017" y="34216"/>
                </a:cubicBezTo>
                <a:cubicBezTo>
                  <a:pt x="114945" y="34215"/>
                  <a:pt x="114874" y="34214"/>
                  <a:pt x="114803" y="34214"/>
                </a:cubicBezTo>
                <a:cubicBezTo>
                  <a:pt x="108498" y="34214"/>
                  <a:pt x="103593" y="38892"/>
                  <a:pt x="99668" y="44216"/>
                </a:cubicBezTo>
                <a:lnTo>
                  <a:pt x="99668" y="44216"/>
                </a:lnTo>
                <a:cubicBezTo>
                  <a:pt x="101139" y="41092"/>
                  <a:pt x="101771" y="37558"/>
                  <a:pt x="101801" y="34102"/>
                </a:cubicBezTo>
                <a:cubicBezTo>
                  <a:pt x="101847" y="31431"/>
                  <a:pt x="101459" y="28761"/>
                  <a:pt x="100660" y="26204"/>
                </a:cubicBezTo>
                <a:cubicBezTo>
                  <a:pt x="100089" y="24447"/>
                  <a:pt x="97578" y="21365"/>
                  <a:pt x="97510" y="19745"/>
                </a:cubicBezTo>
                <a:lnTo>
                  <a:pt x="97510" y="19745"/>
                </a:lnTo>
                <a:cubicBezTo>
                  <a:pt x="97784" y="27802"/>
                  <a:pt x="95113" y="35745"/>
                  <a:pt x="90936" y="42638"/>
                </a:cubicBezTo>
                <a:cubicBezTo>
                  <a:pt x="86759" y="49532"/>
                  <a:pt x="81121" y="55421"/>
                  <a:pt x="75118" y="60785"/>
                </a:cubicBezTo>
                <a:cubicBezTo>
                  <a:pt x="81738" y="53321"/>
                  <a:pt x="88768" y="44898"/>
                  <a:pt x="88699" y="34901"/>
                </a:cubicBezTo>
                <a:lnTo>
                  <a:pt x="88699" y="34901"/>
                </a:lnTo>
                <a:cubicBezTo>
                  <a:pt x="82286" y="48545"/>
                  <a:pt x="72574" y="60625"/>
                  <a:pt x="60641" y="69834"/>
                </a:cubicBezTo>
                <a:lnTo>
                  <a:pt x="60641" y="69834"/>
                </a:lnTo>
                <a:cubicBezTo>
                  <a:pt x="69435" y="62584"/>
                  <a:pt x="70423" y="48126"/>
                  <a:pt x="79775" y="41337"/>
                </a:cubicBezTo>
                <a:lnTo>
                  <a:pt x="79775" y="41337"/>
                </a:lnTo>
                <a:cubicBezTo>
                  <a:pt x="75278" y="43483"/>
                  <a:pt x="71649" y="47432"/>
                  <a:pt x="69891" y="52134"/>
                </a:cubicBezTo>
                <a:cubicBezTo>
                  <a:pt x="71968" y="45881"/>
                  <a:pt x="80090" y="30983"/>
                  <a:pt x="87598" y="29834"/>
                </a:cubicBezTo>
                <a:lnTo>
                  <a:pt x="87598" y="29834"/>
                </a:lnTo>
                <a:cubicBezTo>
                  <a:pt x="83103" y="30521"/>
                  <a:pt x="78883" y="33008"/>
                  <a:pt x="76123" y="36635"/>
                </a:cubicBezTo>
                <a:cubicBezTo>
                  <a:pt x="78382" y="30815"/>
                  <a:pt x="82559" y="25771"/>
                  <a:pt x="87855" y="22461"/>
                </a:cubicBezTo>
                <a:lnTo>
                  <a:pt x="87855" y="22461"/>
                </a:lnTo>
                <a:cubicBezTo>
                  <a:pt x="80049" y="23306"/>
                  <a:pt x="72950" y="28784"/>
                  <a:pt x="70120" y="36088"/>
                </a:cubicBezTo>
                <a:cubicBezTo>
                  <a:pt x="70987" y="26273"/>
                  <a:pt x="76237" y="16914"/>
                  <a:pt x="84157" y="11048"/>
                </a:cubicBezTo>
                <a:lnTo>
                  <a:pt x="84157" y="11048"/>
                </a:lnTo>
                <a:cubicBezTo>
                  <a:pt x="74879" y="14352"/>
                  <a:pt x="67395" y="22323"/>
                  <a:pt x="64710" y="31802"/>
                </a:cubicBezTo>
                <a:lnTo>
                  <a:pt x="64710" y="31802"/>
                </a:lnTo>
                <a:cubicBezTo>
                  <a:pt x="66484" y="25291"/>
                  <a:pt x="65302" y="18031"/>
                  <a:pt x="61560" y="12441"/>
                </a:cubicBezTo>
                <a:lnTo>
                  <a:pt x="61560" y="12441"/>
                </a:lnTo>
                <a:cubicBezTo>
                  <a:pt x="63376" y="19143"/>
                  <a:pt x="62967" y="26409"/>
                  <a:pt x="60492" y="32893"/>
                </a:cubicBezTo>
                <a:lnTo>
                  <a:pt x="60492" y="32893"/>
                </a:lnTo>
                <a:cubicBezTo>
                  <a:pt x="61661" y="28527"/>
                  <a:pt x="61029" y="23536"/>
                  <a:pt x="59917" y="19037"/>
                </a:cubicBezTo>
                <a:cubicBezTo>
                  <a:pt x="58342" y="12760"/>
                  <a:pt x="55968" y="6392"/>
                  <a:pt x="5697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29"/>
          <p:cNvSpPr/>
          <p:nvPr/>
        </p:nvSpPr>
        <p:spPr>
          <a:xfrm flipH="1">
            <a:off x="8367015" y="1659822"/>
            <a:ext cx="3612581" cy="2282949"/>
          </a:xfrm>
          <a:custGeom>
            <a:rect b="b" l="l" r="r" t="t"/>
            <a:pathLst>
              <a:path extrusionOk="0" h="68914" w="120199">
                <a:moveTo>
                  <a:pt x="94077" y="426"/>
                </a:moveTo>
                <a:cubicBezTo>
                  <a:pt x="94080" y="427"/>
                  <a:pt x="94083" y="427"/>
                  <a:pt x="94087" y="428"/>
                </a:cubicBezTo>
                <a:cubicBezTo>
                  <a:pt x="94083" y="427"/>
                  <a:pt x="94080" y="427"/>
                  <a:pt x="94077" y="426"/>
                </a:cubicBezTo>
                <a:close/>
                <a:moveTo>
                  <a:pt x="40837" y="15240"/>
                </a:moveTo>
                <a:lnTo>
                  <a:pt x="40837" y="15240"/>
                </a:lnTo>
                <a:cubicBezTo>
                  <a:pt x="40836" y="15241"/>
                  <a:pt x="40836" y="15241"/>
                  <a:pt x="40835" y="15242"/>
                </a:cubicBezTo>
                <a:cubicBezTo>
                  <a:pt x="40836" y="15241"/>
                  <a:pt x="40836" y="15241"/>
                  <a:pt x="40837" y="15240"/>
                </a:cubicBezTo>
                <a:close/>
                <a:moveTo>
                  <a:pt x="103719" y="55414"/>
                </a:moveTo>
                <a:lnTo>
                  <a:pt x="103719" y="55414"/>
                </a:lnTo>
                <a:cubicBezTo>
                  <a:pt x="103703" y="55415"/>
                  <a:pt x="103688" y="55416"/>
                  <a:pt x="103672" y="55417"/>
                </a:cubicBezTo>
                <a:lnTo>
                  <a:pt x="103672" y="55417"/>
                </a:lnTo>
                <a:cubicBezTo>
                  <a:pt x="103688" y="55416"/>
                  <a:pt x="103703" y="55415"/>
                  <a:pt x="103719" y="55414"/>
                </a:cubicBezTo>
                <a:close/>
                <a:moveTo>
                  <a:pt x="113671" y="57281"/>
                </a:moveTo>
                <a:lnTo>
                  <a:pt x="113671" y="57281"/>
                </a:lnTo>
                <a:cubicBezTo>
                  <a:pt x="113671" y="57283"/>
                  <a:pt x="113671" y="57284"/>
                  <a:pt x="113671" y="57286"/>
                </a:cubicBezTo>
                <a:cubicBezTo>
                  <a:pt x="113671" y="57284"/>
                  <a:pt x="113671" y="57283"/>
                  <a:pt x="113671" y="57281"/>
                </a:cubicBezTo>
                <a:close/>
                <a:moveTo>
                  <a:pt x="88809" y="1"/>
                </a:moveTo>
                <a:cubicBezTo>
                  <a:pt x="84522" y="1"/>
                  <a:pt x="80237" y="830"/>
                  <a:pt x="76260" y="2414"/>
                </a:cubicBezTo>
                <a:cubicBezTo>
                  <a:pt x="73589" y="3487"/>
                  <a:pt x="70782" y="4810"/>
                  <a:pt x="68819" y="6888"/>
                </a:cubicBezTo>
                <a:cubicBezTo>
                  <a:pt x="66605" y="9170"/>
                  <a:pt x="64802" y="11955"/>
                  <a:pt x="63090" y="14625"/>
                </a:cubicBezTo>
                <a:cubicBezTo>
                  <a:pt x="57634" y="23162"/>
                  <a:pt x="58799" y="36172"/>
                  <a:pt x="57315" y="46079"/>
                </a:cubicBezTo>
                <a:cubicBezTo>
                  <a:pt x="58821" y="35602"/>
                  <a:pt x="56356" y="25034"/>
                  <a:pt x="53891" y="14762"/>
                </a:cubicBezTo>
                <a:cubicBezTo>
                  <a:pt x="52659" y="9627"/>
                  <a:pt x="49486" y="6522"/>
                  <a:pt x="44944" y="3920"/>
                </a:cubicBezTo>
                <a:cubicBezTo>
                  <a:pt x="42686" y="2636"/>
                  <a:pt x="39588" y="1026"/>
                  <a:pt x="36752" y="1026"/>
                </a:cubicBezTo>
                <a:cubicBezTo>
                  <a:pt x="36060" y="1026"/>
                  <a:pt x="35385" y="1122"/>
                  <a:pt x="34741" y="1341"/>
                </a:cubicBezTo>
                <a:cubicBezTo>
                  <a:pt x="29833" y="3007"/>
                  <a:pt x="25360" y="5929"/>
                  <a:pt x="21844" y="9764"/>
                </a:cubicBezTo>
                <a:cubicBezTo>
                  <a:pt x="23580" y="7874"/>
                  <a:pt x="28720" y="7296"/>
                  <a:pt x="31301" y="7296"/>
                </a:cubicBezTo>
                <a:cubicBezTo>
                  <a:pt x="31402" y="7296"/>
                  <a:pt x="31498" y="7297"/>
                  <a:pt x="31591" y="7298"/>
                </a:cubicBezTo>
                <a:cubicBezTo>
                  <a:pt x="33566" y="7331"/>
                  <a:pt x="35791" y="8718"/>
                  <a:pt x="37819" y="8718"/>
                </a:cubicBezTo>
                <a:cubicBezTo>
                  <a:pt x="38604" y="8718"/>
                  <a:pt x="39359" y="8510"/>
                  <a:pt x="40059" y="7938"/>
                </a:cubicBezTo>
                <a:cubicBezTo>
                  <a:pt x="40653" y="7455"/>
                  <a:pt x="41338" y="6685"/>
                  <a:pt x="42015" y="6685"/>
                </a:cubicBezTo>
                <a:cubicBezTo>
                  <a:pt x="42170" y="6685"/>
                  <a:pt x="42325" y="6725"/>
                  <a:pt x="42478" y="6819"/>
                </a:cubicBezTo>
                <a:cubicBezTo>
                  <a:pt x="40812" y="8919"/>
                  <a:pt x="38963" y="10859"/>
                  <a:pt x="36932" y="12594"/>
                </a:cubicBezTo>
                <a:cubicBezTo>
                  <a:pt x="39968" y="11795"/>
                  <a:pt x="43072" y="11316"/>
                  <a:pt x="46222" y="11110"/>
                </a:cubicBezTo>
                <a:lnTo>
                  <a:pt x="46222" y="11110"/>
                </a:lnTo>
                <a:cubicBezTo>
                  <a:pt x="44419" y="12502"/>
                  <a:pt x="42640" y="13871"/>
                  <a:pt x="40837" y="15240"/>
                </a:cubicBezTo>
                <a:lnTo>
                  <a:pt x="40837" y="15240"/>
                </a:lnTo>
                <a:cubicBezTo>
                  <a:pt x="40877" y="15210"/>
                  <a:pt x="40925" y="15196"/>
                  <a:pt x="40979" y="15196"/>
                </a:cubicBezTo>
                <a:cubicBezTo>
                  <a:pt x="42160" y="15196"/>
                  <a:pt x="46657" y="21819"/>
                  <a:pt x="47181" y="22865"/>
                </a:cubicBezTo>
                <a:cubicBezTo>
                  <a:pt x="49395" y="27270"/>
                  <a:pt x="49600" y="33776"/>
                  <a:pt x="49486" y="38615"/>
                </a:cubicBezTo>
                <a:cubicBezTo>
                  <a:pt x="48025" y="34301"/>
                  <a:pt x="44966" y="30740"/>
                  <a:pt x="41680" y="27590"/>
                </a:cubicBezTo>
                <a:cubicBezTo>
                  <a:pt x="39123" y="25102"/>
                  <a:pt x="36338" y="22774"/>
                  <a:pt x="33143" y="21222"/>
                </a:cubicBezTo>
                <a:cubicBezTo>
                  <a:pt x="29795" y="19579"/>
                  <a:pt x="25842" y="18713"/>
                  <a:pt x="21926" y="18713"/>
                </a:cubicBezTo>
                <a:cubicBezTo>
                  <a:pt x="18553" y="18713"/>
                  <a:pt x="15208" y="19355"/>
                  <a:pt x="12303" y="20697"/>
                </a:cubicBezTo>
                <a:cubicBezTo>
                  <a:pt x="5456" y="23847"/>
                  <a:pt x="571" y="31311"/>
                  <a:pt x="1" y="38774"/>
                </a:cubicBezTo>
                <a:lnTo>
                  <a:pt x="1" y="38774"/>
                </a:lnTo>
                <a:cubicBezTo>
                  <a:pt x="4429" y="33137"/>
                  <a:pt x="12166" y="31516"/>
                  <a:pt x="19265" y="30557"/>
                </a:cubicBezTo>
                <a:cubicBezTo>
                  <a:pt x="19950" y="30466"/>
                  <a:pt x="20658" y="30352"/>
                  <a:pt x="21228" y="29987"/>
                </a:cubicBezTo>
                <a:cubicBezTo>
                  <a:pt x="21662" y="29690"/>
                  <a:pt x="22004" y="29279"/>
                  <a:pt x="22324" y="28868"/>
                </a:cubicBezTo>
                <a:cubicBezTo>
                  <a:pt x="23670" y="27270"/>
                  <a:pt x="25337" y="25969"/>
                  <a:pt x="27186" y="25056"/>
                </a:cubicBezTo>
                <a:lnTo>
                  <a:pt x="27186" y="25056"/>
                </a:lnTo>
                <a:cubicBezTo>
                  <a:pt x="25656" y="26882"/>
                  <a:pt x="24287" y="28868"/>
                  <a:pt x="23145" y="30991"/>
                </a:cubicBezTo>
                <a:cubicBezTo>
                  <a:pt x="24971" y="28594"/>
                  <a:pt x="27437" y="26700"/>
                  <a:pt x="30221" y="25581"/>
                </a:cubicBezTo>
                <a:lnTo>
                  <a:pt x="30221" y="25581"/>
                </a:lnTo>
                <a:cubicBezTo>
                  <a:pt x="29012" y="27773"/>
                  <a:pt x="27779" y="29987"/>
                  <a:pt x="26569" y="32178"/>
                </a:cubicBezTo>
                <a:cubicBezTo>
                  <a:pt x="31111" y="32931"/>
                  <a:pt x="35631" y="34460"/>
                  <a:pt x="39443" y="37063"/>
                </a:cubicBezTo>
                <a:cubicBezTo>
                  <a:pt x="43392" y="39756"/>
                  <a:pt x="46382" y="42632"/>
                  <a:pt x="48162" y="47197"/>
                </a:cubicBezTo>
                <a:cubicBezTo>
                  <a:pt x="45400" y="44686"/>
                  <a:pt x="41725" y="43591"/>
                  <a:pt x="38073" y="43294"/>
                </a:cubicBezTo>
                <a:cubicBezTo>
                  <a:pt x="37235" y="43226"/>
                  <a:pt x="36522" y="43184"/>
                  <a:pt x="35913" y="43184"/>
                </a:cubicBezTo>
                <a:cubicBezTo>
                  <a:pt x="32858" y="43184"/>
                  <a:pt x="32401" y="44235"/>
                  <a:pt x="31659" y="48270"/>
                </a:cubicBezTo>
                <a:cubicBezTo>
                  <a:pt x="30723" y="47106"/>
                  <a:pt x="29628" y="46079"/>
                  <a:pt x="28395" y="45211"/>
                </a:cubicBezTo>
                <a:cubicBezTo>
                  <a:pt x="27619" y="46261"/>
                  <a:pt x="27300" y="47631"/>
                  <a:pt x="27528" y="48932"/>
                </a:cubicBezTo>
                <a:cubicBezTo>
                  <a:pt x="25245" y="48566"/>
                  <a:pt x="24378" y="45120"/>
                  <a:pt x="22073" y="44937"/>
                </a:cubicBezTo>
                <a:cubicBezTo>
                  <a:pt x="21371" y="44885"/>
                  <a:pt x="20677" y="44865"/>
                  <a:pt x="19990" y="44865"/>
                </a:cubicBezTo>
                <a:cubicBezTo>
                  <a:pt x="17776" y="44865"/>
                  <a:pt x="15637" y="45072"/>
                  <a:pt x="13559" y="45072"/>
                </a:cubicBezTo>
                <a:cubicBezTo>
                  <a:pt x="10072" y="45072"/>
                  <a:pt x="6755" y="44490"/>
                  <a:pt x="3539" y="41377"/>
                </a:cubicBezTo>
                <a:lnTo>
                  <a:pt x="3539" y="41377"/>
                </a:lnTo>
                <a:cubicBezTo>
                  <a:pt x="9300" y="48851"/>
                  <a:pt x="18733" y="53164"/>
                  <a:pt x="28121" y="53164"/>
                </a:cubicBezTo>
                <a:cubicBezTo>
                  <a:pt x="31118" y="53164"/>
                  <a:pt x="34111" y="52725"/>
                  <a:pt x="36978" y="51808"/>
                </a:cubicBezTo>
                <a:lnTo>
                  <a:pt x="36978" y="51808"/>
                </a:lnTo>
                <a:cubicBezTo>
                  <a:pt x="34041" y="53293"/>
                  <a:pt x="30827" y="53800"/>
                  <a:pt x="27534" y="53800"/>
                </a:cubicBezTo>
                <a:cubicBezTo>
                  <a:pt x="24094" y="53800"/>
                  <a:pt x="20570" y="53246"/>
                  <a:pt x="17188" y="52675"/>
                </a:cubicBezTo>
                <a:lnTo>
                  <a:pt x="17188" y="52675"/>
                </a:lnTo>
                <a:cubicBezTo>
                  <a:pt x="28966" y="59568"/>
                  <a:pt x="41885" y="64521"/>
                  <a:pt x="55261" y="67238"/>
                </a:cubicBezTo>
                <a:cubicBezTo>
                  <a:pt x="60100" y="68231"/>
                  <a:pt x="65043" y="68913"/>
                  <a:pt x="69982" y="68913"/>
                </a:cubicBezTo>
                <a:cubicBezTo>
                  <a:pt x="71170" y="68913"/>
                  <a:pt x="72358" y="68874"/>
                  <a:pt x="73544" y="68790"/>
                </a:cubicBezTo>
                <a:cubicBezTo>
                  <a:pt x="76648" y="68561"/>
                  <a:pt x="79729" y="68014"/>
                  <a:pt x="82720" y="67078"/>
                </a:cubicBezTo>
                <a:cubicBezTo>
                  <a:pt x="84489" y="66528"/>
                  <a:pt x="85841" y="66364"/>
                  <a:pt x="87299" y="66364"/>
                </a:cubicBezTo>
                <a:cubicBezTo>
                  <a:pt x="88323" y="66364"/>
                  <a:pt x="89399" y="66445"/>
                  <a:pt x="90708" y="66530"/>
                </a:cubicBezTo>
                <a:cubicBezTo>
                  <a:pt x="88586" y="64635"/>
                  <a:pt x="86463" y="62718"/>
                  <a:pt x="84363" y="60824"/>
                </a:cubicBezTo>
                <a:lnTo>
                  <a:pt x="84363" y="60824"/>
                </a:lnTo>
                <a:cubicBezTo>
                  <a:pt x="88563" y="61303"/>
                  <a:pt x="92763" y="61965"/>
                  <a:pt x="96940" y="62809"/>
                </a:cubicBezTo>
                <a:cubicBezTo>
                  <a:pt x="93721" y="60595"/>
                  <a:pt x="90457" y="58404"/>
                  <a:pt x="87307" y="56099"/>
                </a:cubicBezTo>
                <a:lnTo>
                  <a:pt x="87307" y="56099"/>
                </a:lnTo>
                <a:cubicBezTo>
                  <a:pt x="88978" y="56685"/>
                  <a:pt x="90589" y="56898"/>
                  <a:pt x="92172" y="56898"/>
                </a:cubicBezTo>
                <a:cubicBezTo>
                  <a:pt x="96005" y="56898"/>
                  <a:pt x="99680" y="55650"/>
                  <a:pt x="103672" y="55417"/>
                </a:cubicBezTo>
                <a:lnTo>
                  <a:pt x="103672" y="55417"/>
                </a:lnTo>
                <a:cubicBezTo>
                  <a:pt x="102871" y="55462"/>
                  <a:pt x="102068" y="55485"/>
                  <a:pt x="101265" y="55485"/>
                </a:cubicBezTo>
                <a:cubicBezTo>
                  <a:pt x="95384" y="55485"/>
                  <a:pt x="89499" y="54269"/>
                  <a:pt x="84089" y="51945"/>
                </a:cubicBezTo>
                <a:cubicBezTo>
                  <a:pt x="84729" y="51894"/>
                  <a:pt x="88645" y="51716"/>
                  <a:pt x="92757" y="51716"/>
                </a:cubicBezTo>
                <a:cubicBezTo>
                  <a:pt x="97881" y="51716"/>
                  <a:pt x="103308" y="51992"/>
                  <a:pt x="103080" y="53132"/>
                </a:cubicBezTo>
                <a:cubicBezTo>
                  <a:pt x="103491" y="51077"/>
                  <a:pt x="101413" y="49594"/>
                  <a:pt x="101162" y="47562"/>
                </a:cubicBezTo>
                <a:lnTo>
                  <a:pt x="101162" y="47562"/>
                </a:lnTo>
                <a:cubicBezTo>
                  <a:pt x="102737" y="49365"/>
                  <a:pt x="104130" y="51328"/>
                  <a:pt x="105362" y="53383"/>
                </a:cubicBezTo>
                <a:cubicBezTo>
                  <a:pt x="105317" y="52219"/>
                  <a:pt x="105271" y="51077"/>
                  <a:pt x="105225" y="49913"/>
                </a:cubicBezTo>
                <a:lnTo>
                  <a:pt x="105225" y="49913"/>
                </a:lnTo>
                <a:cubicBezTo>
                  <a:pt x="105750" y="50712"/>
                  <a:pt x="106275" y="51488"/>
                  <a:pt x="106800" y="52264"/>
                </a:cubicBezTo>
                <a:cubicBezTo>
                  <a:pt x="106892" y="52401"/>
                  <a:pt x="107006" y="52538"/>
                  <a:pt x="107143" y="52652"/>
                </a:cubicBezTo>
                <a:cubicBezTo>
                  <a:pt x="108124" y="53360"/>
                  <a:pt x="109973" y="52835"/>
                  <a:pt x="111251" y="53748"/>
                </a:cubicBezTo>
                <a:cubicBezTo>
                  <a:pt x="112186" y="54409"/>
                  <a:pt x="113758" y="56004"/>
                  <a:pt x="113671" y="57281"/>
                </a:cubicBezTo>
                <a:lnTo>
                  <a:pt x="113671" y="57281"/>
                </a:lnTo>
                <a:cubicBezTo>
                  <a:pt x="113852" y="54681"/>
                  <a:pt x="112848" y="52058"/>
                  <a:pt x="111205" y="50004"/>
                </a:cubicBezTo>
                <a:cubicBezTo>
                  <a:pt x="108695" y="46832"/>
                  <a:pt x="105271" y="45074"/>
                  <a:pt x="101436" y="44116"/>
                </a:cubicBezTo>
                <a:cubicBezTo>
                  <a:pt x="100207" y="43818"/>
                  <a:pt x="99033" y="43682"/>
                  <a:pt x="97870" y="43682"/>
                </a:cubicBezTo>
                <a:cubicBezTo>
                  <a:pt x="96443" y="43682"/>
                  <a:pt x="95033" y="43888"/>
                  <a:pt x="93562" y="44252"/>
                </a:cubicBezTo>
                <a:cubicBezTo>
                  <a:pt x="92223" y="44593"/>
                  <a:pt x="87884" y="44685"/>
                  <a:pt x="87048" y="45359"/>
                </a:cubicBezTo>
                <a:lnTo>
                  <a:pt x="87048" y="45359"/>
                </a:lnTo>
                <a:cubicBezTo>
                  <a:pt x="90265" y="42690"/>
                  <a:pt x="94583" y="41999"/>
                  <a:pt x="98826" y="41999"/>
                </a:cubicBezTo>
                <a:cubicBezTo>
                  <a:pt x="99610" y="41999"/>
                  <a:pt x="100391" y="42022"/>
                  <a:pt x="101162" y="42061"/>
                </a:cubicBezTo>
                <a:cubicBezTo>
                  <a:pt x="104198" y="42221"/>
                  <a:pt x="107211" y="42586"/>
                  <a:pt x="110201" y="43111"/>
                </a:cubicBezTo>
                <a:cubicBezTo>
                  <a:pt x="109037" y="42472"/>
                  <a:pt x="107941" y="41673"/>
                  <a:pt x="107006" y="40737"/>
                </a:cubicBezTo>
                <a:lnTo>
                  <a:pt x="107006" y="40737"/>
                </a:lnTo>
                <a:cubicBezTo>
                  <a:pt x="111434" y="40920"/>
                  <a:pt x="115839" y="41422"/>
                  <a:pt x="120199" y="42221"/>
                </a:cubicBezTo>
                <a:cubicBezTo>
                  <a:pt x="116245" y="38008"/>
                  <a:pt x="110308" y="36086"/>
                  <a:pt x="104516" y="36086"/>
                </a:cubicBezTo>
                <a:cubicBezTo>
                  <a:pt x="104189" y="36086"/>
                  <a:pt x="103862" y="36092"/>
                  <a:pt x="103536" y="36104"/>
                </a:cubicBezTo>
                <a:cubicBezTo>
                  <a:pt x="98504" y="36291"/>
                  <a:pt x="92998" y="37350"/>
                  <a:pt x="88400" y="39642"/>
                </a:cubicBezTo>
                <a:lnTo>
                  <a:pt x="88400" y="39642"/>
                </a:lnTo>
                <a:cubicBezTo>
                  <a:pt x="89560" y="38722"/>
                  <a:pt x="90985" y="37182"/>
                  <a:pt x="91644" y="36743"/>
                </a:cubicBezTo>
                <a:cubicBezTo>
                  <a:pt x="93265" y="35670"/>
                  <a:pt x="95091" y="34871"/>
                  <a:pt x="96848" y="33981"/>
                </a:cubicBezTo>
                <a:cubicBezTo>
                  <a:pt x="96940" y="33935"/>
                  <a:pt x="97031" y="33890"/>
                  <a:pt x="97099" y="33799"/>
                </a:cubicBezTo>
                <a:cubicBezTo>
                  <a:pt x="97236" y="33570"/>
                  <a:pt x="97031" y="33296"/>
                  <a:pt x="96848" y="33091"/>
                </a:cubicBezTo>
                <a:lnTo>
                  <a:pt x="93562" y="29667"/>
                </a:lnTo>
                <a:lnTo>
                  <a:pt x="93562" y="29667"/>
                </a:lnTo>
                <a:cubicBezTo>
                  <a:pt x="95433" y="30512"/>
                  <a:pt x="97305" y="31333"/>
                  <a:pt x="99177" y="32155"/>
                </a:cubicBezTo>
                <a:cubicBezTo>
                  <a:pt x="98149" y="30512"/>
                  <a:pt x="96871" y="28982"/>
                  <a:pt x="95433" y="27659"/>
                </a:cubicBezTo>
                <a:lnTo>
                  <a:pt x="95433" y="27659"/>
                </a:lnTo>
                <a:cubicBezTo>
                  <a:pt x="98309" y="28435"/>
                  <a:pt x="101140" y="30489"/>
                  <a:pt x="103422" y="32315"/>
                </a:cubicBezTo>
                <a:cubicBezTo>
                  <a:pt x="103057" y="30991"/>
                  <a:pt x="102509" y="29736"/>
                  <a:pt x="101824" y="28549"/>
                </a:cubicBezTo>
                <a:lnTo>
                  <a:pt x="101824" y="28549"/>
                </a:lnTo>
                <a:cubicBezTo>
                  <a:pt x="102760" y="29393"/>
                  <a:pt x="103719" y="30215"/>
                  <a:pt x="104677" y="31059"/>
                </a:cubicBezTo>
                <a:cubicBezTo>
                  <a:pt x="104472" y="30329"/>
                  <a:pt x="104175" y="29622"/>
                  <a:pt x="103810" y="28937"/>
                </a:cubicBezTo>
                <a:cubicBezTo>
                  <a:pt x="106078" y="28483"/>
                  <a:pt x="108393" y="28029"/>
                  <a:pt x="110704" y="28029"/>
                </a:cubicBezTo>
                <a:cubicBezTo>
                  <a:pt x="111183" y="28029"/>
                  <a:pt x="111663" y="28049"/>
                  <a:pt x="112141" y="28092"/>
                </a:cubicBezTo>
                <a:cubicBezTo>
                  <a:pt x="114949" y="28320"/>
                  <a:pt x="117779" y="29462"/>
                  <a:pt x="119491" y="31676"/>
                </a:cubicBezTo>
                <a:cubicBezTo>
                  <a:pt x="117505" y="29097"/>
                  <a:pt x="116364" y="26494"/>
                  <a:pt x="113693" y="24395"/>
                </a:cubicBezTo>
                <a:cubicBezTo>
                  <a:pt x="111180" y="22402"/>
                  <a:pt x="108442" y="20993"/>
                  <a:pt x="105212" y="20993"/>
                </a:cubicBezTo>
                <a:cubicBezTo>
                  <a:pt x="105186" y="20993"/>
                  <a:pt x="105160" y="20993"/>
                  <a:pt x="105134" y="20994"/>
                </a:cubicBezTo>
                <a:cubicBezTo>
                  <a:pt x="97898" y="20994"/>
                  <a:pt x="90959" y="24554"/>
                  <a:pt x="84979" y="28275"/>
                </a:cubicBezTo>
                <a:cubicBezTo>
                  <a:pt x="80323" y="31174"/>
                  <a:pt x="73863" y="35419"/>
                  <a:pt x="70942" y="40190"/>
                </a:cubicBezTo>
                <a:lnTo>
                  <a:pt x="70942" y="40190"/>
                </a:lnTo>
                <a:cubicBezTo>
                  <a:pt x="76716" y="30717"/>
                  <a:pt x="84774" y="22705"/>
                  <a:pt x="93813" y="16337"/>
                </a:cubicBezTo>
                <a:cubicBezTo>
                  <a:pt x="92009" y="16200"/>
                  <a:pt x="90229" y="15515"/>
                  <a:pt x="88814" y="14397"/>
                </a:cubicBezTo>
                <a:cubicBezTo>
                  <a:pt x="89321" y="14272"/>
                  <a:pt x="89844" y="14210"/>
                  <a:pt x="90366" y="14210"/>
                </a:cubicBezTo>
                <a:cubicBezTo>
                  <a:pt x="91559" y="14210"/>
                  <a:pt x="92751" y="14531"/>
                  <a:pt x="93767" y="15150"/>
                </a:cubicBezTo>
                <a:cubicBezTo>
                  <a:pt x="92808" y="14306"/>
                  <a:pt x="91827" y="13484"/>
                  <a:pt x="90868" y="12662"/>
                </a:cubicBezTo>
                <a:cubicBezTo>
                  <a:pt x="90883" y="12662"/>
                  <a:pt x="90898" y="12662"/>
                  <a:pt x="90912" y="12662"/>
                </a:cubicBezTo>
                <a:cubicBezTo>
                  <a:pt x="92121" y="12662"/>
                  <a:pt x="93428" y="13536"/>
                  <a:pt x="94486" y="13536"/>
                </a:cubicBezTo>
                <a:cubicBezTo>
                  <a:pt x="94536" y="13536"/>
                  <a:pt x="94586" y="13534"/>
                  <a:pt x="94634" y="13530"/>
                </a:cubicBezTo>
                <a:cubicBezTo>
                  <a:pt x="95619" y="13465"/>
                  <a:pt x="95519" y="13001"/>
                  <a:pt x="96046" y="13001"/>
                </a:cubicBezTo>
                <a:cubicBezTo>
                  <a:pt x="96264" y="13001"/>
                  <a:pt x="96590" y="13081"/>
                  <a:pt x="97145" y="13301"/>
                </a:cubicBezTo>
                <a:cubicBezTo>
                  <a:pt x="98834" y="13963"/>
                  <a:pt x="102851" y="14991"/>
                  <a:pt x="104084" y="16223"/>
                </a:cubicBezTo>
                <a:cubicBezTo>
                  <a:pt x="101528" y="13667"/>
                  <a:pt x="98309" y="11863"/>
                  <a:pt x="95136" y="10129"/>
                </a:cubicBezTo>
                <a:cubicBezTo>
                  <a:pt x="94863" y="9969"/>
                  <a:pt x="94566" y="9809"/>
                  <a:pt x="94223" y="9786"/>
                </a:cubicBezTo>
                <a:cubicBezTo>
                  <a:pt x="93858" y="9786"/>
                  <a:pt x="93516" y="9969"/>
                  <a:pt x="93196" y="10152"/>
                </a:cubicBezTo>
                <a:cubicBezTo>
                  <a:pt x="90138" y="11909"/>
                  <a:pt x="86851" y="12891"/>
                  <a:pt x="83884" y="14968"/>
                </a:cubicBezTo>
                <a:cubicBezTo>
                  <a:pt x="79592" y="17935"/>
                  <a:pt x="77652" y="21610"/>
                  <a:pt x="74708" y="25673"/>
                </a:cubicBezTo>
                <a:cubicBezTo>
                  <a:pt x="72018" y="29366"/>
                  <a:pt x="68144" y="35108"/>
                  <a:pt x="67816" y="39807"/>
                </a:cubicBezTo>
                <a:lnTo>
                  <a:pt x="67816" y="39807"/>
                </a:lnTo>
                <a:cubicBezTo>
                  <a:pt x="68621" y="28174"/>
                  <a:pt x="75533" y="19186"/>
                  <a:pt x="82446" y="10266"/>
                </a:cubicBezTo>
                <a:lnTo>
                  <a:pt x="82446" y="10266"/>
                </a:lnTo>
                <a:cubicBezTo>
                  <a:pt x="79067" y="11133"/>
                  <a:pt x="75233" y="11133"/>
                  <a:pt x="72037" y="12274"/>
                </a:cubicBezTo>
                <a:cubicBezTo>
                  <a:pt x="75415" y="10745"/>
                  <a:pt x="78953" y="9558"/>
                  <a:pt x="82583" y="8736"/>
                </a:cubicBezTo>
                <a:cubicBezTo>
                  <a:pt x="81610" y="8668"/>
                  <a:pt x="80633" y="8633"/>
                  <a:pt x="79656" y="8633"/>
                </a:cubicBezTo>
                <a:cubicBezTo>
                  <a:pt x="78339" y="8633"/>
                  <a:pt x="77022" y="8697"/>
                  <a:pt x="75712" y="8828"/>
                </a:cubicBezTo>
                <a:cubicBezTo>
                  <a:pt x="77378" y="8120"/>
                  <a:pt x="78908" y="7755"/>
                  <a:pt x="80346" y="6728"/>
                </a:cubicBezTo>
                <a:cubicBezTo>
                  <a:pt x="81738" y="5723"/>
                  <a:pt x="83016" y="4651"/>
                  <a:pt x="84500" y="3783"/>
                </a:cubicBezTo>
                <a:cubicBezTo>
                  <a:pt x="86616" y="2568"/>
                  <a:pt x="90596" y="373"/>
                  <a:pt x="93372" y="373"/>
                </a:cubicBezTo>
                <a:cubicBezTo>
                  <a:pt x="93617" y="373"/>
                  <a:pt x="93853" y="390"/>
                  <a:pt x="94077" y="426"/>
                </a:cubicBezTo>
                <a:lnTo>
                  <a:pt x="94077" y="426"/>
                </a:lnTo>
                <a:cubicBezTo>
                  <a:pt x="92335" y="141"/>
                  <a:pt x="90572" y="1"/>
                  <a:pt x="8880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29"/>
          <p:cNvSpPr/>
          <p:nvPr/>
        </p:nvSpPr>
        <p:spPr>
          <a:xfrm flipH="1">
            <a:off x="137047" y="-1195386"/>
            <a:ext cx="4568281" cy="2379442"/>
          </a:xfrm>
          <a:custGeom>
            <a:rect b="b" l="l" r="r" t="t"/>
            <a:pathLst>
              <a:path extrusionOk="0" h="84340" w="161924">
                <a:moveTo>
                  <a:pt x="9907" y="48527"/>
                </a:moveTo>
                <a:lnTo>
                  <a:pt x="9907" y="48527"/>
                </a:lnTo>
                <a:cubicBezTo>
                  <a:pt x="9238" y="49813"/>
                  <a:pt x="10613" y="51284"/>
                  <a:pt x="11971" y="51442"/>
                </a:cubicBezTo>
                <a:lnTo>
                  <a:pt x="11971" y="51442"/>
                </a:lnTo>
                <a:lnTo>
                  <a:pt x="9907" y="48527"/>
                </a:lnTo>
                <a:close/>
                <a:moveTo>
                  <a:pt x="35494" y="0"/>
                </a:moveTo>
                <a:lnTo>
                  <a:pt x="35494" y="0"/>
                </a:lnTo>
                <a:cubicBezTo>
                  <a:pt x="35150" y="1564"/>
                  <a:pt x="35245" y="3213"/>
                  <a:pt x="35750" y="4728"/>
                </a:cubicBezTo>
                <a:lnTo>
                  <a:pt x="35750" y="4728"/>
                </a:lnTo>
                <a:cubicBezTo>
                  <a:pt x="34838" y="3733"/>
                  <a:pt x="33417" y="3128"/>
                  <a:pt x="32039" y="3128"/>
                </a:cubicBezTo>
                <a:cubicBezTo>
                  <a:pt x="31134" y="3128"/>
                  <a:pt x="30248" y="3389"/>
                  <a:pt x="29537" y="3972"/>
                </a:cubicBezTo>
                <a:cubicBezTo>
                  <a:pt x="28053" y="2557"/>
                  <a:pt x="26204" y="1484"/>
                  <a:pt x="24218" y="890"/>
                </a:cubicBezTo>
                <a:lnTo>
                  <a:pt x="24218" y="890"/>
                </a:lnTo>
                <a:lnTo>
                  <a:pt x="27802" y="5821"/>
                </a:lnTo>
                <a:cubicBezTo>
                  <a:pt x="27396" y="5705"/>
                  <a:pt x="26954" y="5580"/>
                  <a:pt x="26533" y="5580"/>
                </a:cubicBezTo>
                <a:cubicBezTo>
                  <a:pt x="26291" y="5580"/>
                  <a:pt x="26056" y="5621"/>
                  <a:pt x="25839" y="5729"/>
                </a:cubicBezTo>
                <a:cubicBezTo>
                  <a:pt x="25248" y="6014"/>
                  <a:pt x="25077" y="6971"/>
                  <a:pt x="25628" y="7250"/>
                </a:cubicBezTo>
                <a:lnTo>
                  <a:pt x="25628" y="7250"/>
                </a:lnTo>
                <a:cubicBezTo>
                  <a:pt x="24214" y="6644"/>
                  <a:pt x="22778" y="6038"/>
                  <a:pt x="21365" y="5410"/>
                </a:cubicBezTo>
                <a:lnTo>
                  <a:pt x="21365" y="5410"/>
                </a:lnTo>
                <a:cubicBezTo>
                  <a:pt x="21685" y="6391"/>
                  <a:pt x="22027" y="7373"/>
                  <a:pt x="22347" y="8331"/>
                </a:cubicBezTo>
                <a:cubicBezTo>
                  <a:pt x="21692" y="6915"/>
                  <a:pt x="20089" y="6021"/>
                  <a:pt x="18498" y="6021"/>
                </a:cubicBezTo>
                <a:cubicBezTo>
                  <a:pt x="18037" y="6021"/>
                  <a:pt x="17578" y="6095"/>
                  <a:pt x="17142" y="6254"/>
                </a:cubicBezTo>
                <a:cubicBezTo>
                  <a:pt x="18124" y="7921"/>
                  <a:pt x="19105" y="9610"/>
                  <a:pt x="20087" y="11276"/>
                </a:cubicBezTo>
                <a:cubicBezTo>
                  <a:pt x="19937" y="11330"/>
                  <a:pt x="19790" y="11354"/>
                  <a:pt x="19646" y="11354"/>
                </a:cubicBezTo>
                <a:cubicBezTo>
                  <a:pt x="18754" y="11354"/>
                  <a:pt x="17954" y="10427"/>
                  <a:pt x="17188" y="9838"/>
                </a:cubicBezTo>
                <a:cubicBezTo>
                  <a:pt x="16881" y="9602"/>
                  <a:pt x="16453" y="9493"/>
                  <a:pt x="16041" y="9493"/>
                </a:cubicBezTo>
                <a:cubicBezTo>
                  <a:pt x="15256" y="9493"/>
                  <a:pt x="14530" y="9887"/>
                  <a:pt x="14814" y="10545"/>
                </a:cubicBezTo>
                <a:cubicBezTo>
                  <a:pt x="14070" y="9500"/>
                  <a:pt x="12775" y="8881"/>
                  <a:pt x="11474" y="8881"/>
                </a:cubicBezTo>
                <a:cubicBezTo>
                  <a:pt x="11100" y="8881"/>
                  <a:pt x="10725" y="8932"/>
                  <a:pt x="10363" y="9039"/>
                </a:cubicBezTo>
                <a:cubicBezTo>
                  <a:pt x="10660" y="10089"/>
                  <a:pt x="10934" y="11116"/>
                  <a:pt x="11208" y="12166"/>
                </a:cubicBezTo>
                <a:cubicBezTo>
                  <a:pt x="10434" y="11602"/>
                  <a:pt x="9477" y="11299"/>
                  <a:pt x="8515" y="11299"/>
                </a:cubicBezTo>
                <a:cubicBezTo>
                  <a:pt x="8116" y="11299"/>
                  <a:pt x="7716" y="11351"/>
                  <a:pt x="7328" y="11458"/>
                </a:cubicBezTo>
                <a:cubicBezTo>
                  <a:pt x="7145" y="12234"/>
                  <a:pt x="7259" y="13056"/>
                  <a:pt x="7670" y="13741"/>
                </a:cubicBezTo>
                <a:cubicBezTo>
                  <a:pt x="6415" y="14357"/>
                  <a:pt x="5387" y="15362"/>
                  <a:pt x="4725" y="16571"/>
                </a:cubicBezTo>
                <a:cubicBezTo>
                  <a:pt x="5318" y="16958"/>
                  <a:pt x="6035" y="17155"/>
                  <a:pt x="6752" y="17155"/>
                </a:cubicBezTo>
                <a:cubicBezTo>
                  <a:pt x="7134" y="17155"/>
                  <a:pt x="7516" y="17099"/>
                  <a:pt x="7880" y="16986"/>
                </a:cubicBezTo>
                <a:lnTo>
                  <a:pt x="7880" y="16986"/>
                </a:lnTo>
                <a:cubicBezTo>
                  <a:pt x="6935" y="17581"/>
                  <a:pt x="6905" y="19253"/>
                  <a:pt x="7761" y="20109"/>
                </a:cubicBezTo>
                <a:cubicBezTo>
                  <a:pt x="8743" y="21091"/>
                  <a:pt x="10249" y="21296"/>
                  <a:pt x="11642" y="21502"/>
                </a:cubicBezTo>
                <a:cubicBezTo>
                  <a:pt x="13034" y="21684"/>
                  <a:pt x="14563" y="21981"/>
                  <a:pt x="15408" y="23076"/>
                </a:cubicBezTo>
                <a:cubicBezTo>
                  <a:pt x="14472" y="23442"/>
                  <a:pt x="13627" y="24104"/>
                  <a:pt x="13102" y="24948"/>
                </a:cubicBezTo>
                <a:cubicBezTo>
                  <a:pt x="12052" y="24629"/>
                  <a:pt x="11002" y="24309"/>
                  <a:pt x="9952" y="23989"/>
                </a:cubicBezTo>
                <a:lnTo>
                  <a:pt x="9952" y="23989"/>
                </a:lnTo>
                <a:cubicBezTo>
                  <a:pt x="9607" y="25543"/>
                  <a:pt x="11037" y="27179"/>
                  <a:pt x="12641" y="27179"/>
                </a:cubicBezTo>
                <a:cubicBezTo>
                  <a:pt x="12733" y="27179"/>
                  <a:pt x="12826" y="27173"/>
                  <a:pt x="12920" y="27162"/>
                </a:cubicBezTo>
                <a:lnTo>
                  <a:pt x="12920" y="27162"/>
                </a:lnTo>
                <a:cubicBezTo>
                  <a:pt x="12349" y="31316"/>
                  <a:pt x="17211" y="33964"/>
                  <a:pt x="21251" y="35379"/>
                </a:cubicBezTo>
                <a:cubicBezTo>
                  <a:pt x="20589" y="36041"/>
                  <a:pt x="19927" y="36680"/>
                  <a:pt x="19265" y="37319"/>
                </a:cubicBezTo>
                <a:cubicBezTo>
                  <a:pt x="20087" y="38073"/>
                  <a:pt x="20680" y="39031"/>
                  <a:pt x="20931" y="40081"/>
                </a:cubicBezTo>
                <a:cubicBezTo>
                  <a:pt x="20432" y="40309"/>
                  <a:pt x="19889" y="40416"/>
                  <a:pt x="19343" y="40416"/>
                </a:cubicBezTo>
                <a:cubicBezTo>
                  <a:pt x="17920" y="40416"/>
                  <a:pt x="16483" y="39688"/>
                  <a:pt x="15773" y="38484"/>
                </a:cubicBezTo>
                <a:cubicBezTo>
                  <a:pt x="15157" y="39260"/>
                  <a:pt x="14540" y="40036"/>
                  <a:pt x="13947" y="40812"/>
                </a:cubicBezTo>
                <a:cubicBezTo>
                  <a:pt x="10706" y="38894"/>
                  <a:pt x="7464" y="36954"/>
                  <a:pt x="4223" y="35037"/>
                </a:cubicBezTo>
                <a:cubicBezTo>
                  <a:pt x="3614" y="34674"/>
                  <a:pt x="2873" y="34300"/>
                  <a:pt x="2182" y="34300"/>
                </a:cubicBezTo>
                <a:cubicBezTo>
                  <a:pt x="1916" y="34300"/>
                  <a:pt x="1657" y="34356"/>
                  <a:pt x="1416" y="34489"/>
                </a:cubicBezTo>
                <a:cubicBezTo>
                  <a:pt x="1" y="35265"/>
                  <a:pt x="868" y="37365"/>
                  <a:pt x="1872" y="38620"/>
                </a:cubicBezTo>
                <a:cubicBezTo>
                  <a:pt x="1788" y="41501"/>
                  <a:pt x="4812" y="43735"/>
                  <a:pt x="7669" y="43735"/>
                </a:cubicBezTo>
                <a:cubicBezTo>
                  <a:pt x="8683" y="43735"/>
                  <a:pt x="9675" y="43454"/>
                  <a:pt x="10500" y="42820"/>
                </a:cubicBezTo>
                <a:cubicBezTo>
                  <a:pt x="12075" y="43847"/>
                  <a:pt x="13262" y="45468"/>
                  <a:pt x="13696" y="47271"/>
                </a:cubicBezTo>
                <a:cubicBezTo>
                  <a:pt x="13118" y="47329"/>
                  <a:pt x="12539" y="47396"/>
                  <a:pt x="11955" y="47461"/>
                </a:cubicBezTo>
                <a:lnTo>
                  <a:pt x="11955" y="47461"/>
                </a:lnTo>
                <a:cubicBezTo>
                  <a:pt x="11840" y="47437"/>
                  <a:pt x="11723" y="47424"/>
                  <a:pt x="11605" y="47424"/>
                </a:cubicBezTo>
                <a:cubicBezTo>
                  <a:pt x="11383" y="47424"/>
                  <a:pt x="11157" y="47469"/>
                  <a:pt x="10934" y="47568"/>
                </a:cubicBezTo>
                <a:cubicBezTo>
                  <a:pt x="11277" y="47535"/>
                  <a:pt x="11617" y="47498"/>
                  <a:pt x="11955" y="47461"/>
                </a:cubicBezTo>
                <a:lnTo>
                  <a:pt x="11955" y="47461"/>
                </a:lnTo>
                <a:cubicBezTo>
                  <a:pt x="13415" y="47766"/>
                  <a:pt x="14544" y="49898"/>
                  <a:pt x="13353" y="51015"/>
                </a:cubicBezTo>
                <a:cubicBezTo>
                  <a:pt x="13024" y="51323"/>
                  <a:pt x="12622" y="51456"/>
                  <a:pt x="12207" y="51456"/>
                </a:cubicBezTo>
                <a:cubicBezTo>
                  <a:pt x="12129" y="51456"/>
                  <a:pt x="12050" y="51451"/>
                  <a:pt x="11971" y="51442"/>
                </a:cubicBezTo>
                <a:lnTo>
                  <a:pt x="11971" y="51442"/>
                </a:lnTo>
                <a:lnTo>
                  <a:pt x="13285" y="53297"/>
                </a:lnTo>
                <a:cubicBezTo>
                  <a:pt x="11824" y="53115"/>
                  <a:pt x="10340" y="52909"/>
                  <a:pt x="8880" y="52726"/>
                </a:cubicBezTo>
                <a:lnTo>
                  <a:pt x="8880" y="52726"/>
                </a:lnTo>
                <a:cubicBezTo>
                  <a:pt x="9542" y="53206"/>
                  <a:pt x="8697" y="54233"/>
                  <a:pt x="7875" y="54279"/>
                </a:cubicBezTo>
                <a:cubicBezTo>
                  <a:pt x="7783" y="54286"/>
                  <a:pt x="7690" y="54289"/>
                  <a:pt x="7596" y="54289"/>
                </a:cubicBezTo>
                <a:cubicBezTo>
                  <a:pt x="7213" y="54289"/>
                  <a:pt x="6818" y="54238"/>
                  <a:pt x="6440" y="54238"/>
                </a:cubicBezTo>
                <a:cubicBezTo>
                  <a:pt x="6082" y="54238"/>
                  <a:pt x="5738" y="54284"/>
                  <a:pt x="5433" y="54461"/>
                </a:cubicBezTo>
                <a:cubicBezTo>
                  <a:pt x="4200" y="55214"/>
                  <a:pt x="5022" y="57086"/>
                  <a:pt x="5958" y="58182"/>
                </a:cubicBezTo>
                <a:cubicBezTo>
                  <a:pt x="4885" y="58707"/>
                  <a:pt x="3812" y="59460"/>
                  <a:pt x="3539" y="60578"/>
                </a:cubicBezTo>
                <a:cubicBezTo>
                  <a:pt x="3298" y="61580"/>
                  <a:pt x="4112" y="62775"/>
                  <a:pt x="5071" y="62775"/>
                </a:cubicBezTo>
                <a:cubicBezTo>
                  <a:pt x="5205" y="62775"/>
                  <a:pt x="5342" y="62751"/>
                  <a:pt x="5479" y="62701"/>
                </a:cubicBezTo>
                <a:lnTo>
                  <a:pt x="5479" y="62701"/>
                </a:lnTo>
                <a:cubicBezTo>
                  <a:pt x="4337" y="63523"/>
                  <a:pt x="4292" y="65417"/>
                  <a:pt x="5410" y="66308"/>
                </a:cubicBezTo>
                <a:cubicBezTo>
                  <a:pt x="5811" y="66633"/>
                  <a:pt x="6321" y="66784"/>
                  <a:pt x="6837" y="66784"/>
                </a:cubicBezTo>
                <a:cubicBezTo>
                  <a:pt x="7650" y="66784"/>
                  <a:pt x="8477" y="66409"/>
                  <a:pt x="8916" y="65746"/>
                </a:cubicBezTo>
                <a:lnTo>
                  <a:pt x="8916" y="65746"/>
                </a:lnTo>
                <a:cubicBezTo>
                  <a:pt x="8425" y="66740"/>
                  <a:pt x="8768" y="68088"/>
                  <a:pt x="9724" y="68704"/>
                </a:cubicBezTo>
                <a:cubicBezTo>
                  <a:pt x="11139" y="66399"/>
                  <a:pt x="12577" y="64093"/>
                  <a:pt x="13993" y="61788"/>
                </a:cubicBezTo>
                <a:cubicBezTo>
                  <a:pt x="14376" y="62047"/>
                  <a:pt x="14821" y="62163"/>
                  <a:pt x="15273" y="62163"/>
                </a:cubicBezTo>
                <a:cubicBezTo>
                  <a:pt x="16652" y="62163"/>
                  <a:pt x="18101" y="61086"/>
                  <a:pt x="18101" y="59711"/>
                </a:cubicBezTo>
                <a:cubicBezTo>
                  <a:pt x="18236" y="59700"/>
                  <a:pt x="18372" y="59694"/>
                  <a:pt x="18507" y="59694"/>
                </a:cubicBezTo>
                <a:cubicBezTo>
                  <a:pt x="19446" y="59694"/>
                  <a:pt x="20379" y="59968"/>
                  <a:pt x="21137" y="60487"/>
                </a:cubicBezTo>
                <a:cubicBezTo>
                  <a:pt x="20224" y="61012"/>
                  <a:pt x="19516" y="61879"/>
                  <a:pt x="19174" y="62861"/>
                </a:cubicBezTo>
                <a:cubicBezTo>
                  <a:pt x="20566" y="63774"/>
                  <a:pt x="21959" y="64687"/>
                  <a:pt x="23351" y="65623"/>
                </a:cubicBezTo>
                <a:cubicBezTo>
                  <a:pt x="20703" y="66148"/>
                  <a:pt x="18101" y="66855"/>
                  <a:pt x="15567" y="67746"/>
                </a:cubicBezTo>
                <a:cubicBezTo>
                  <a:pt x="16066" y="68259"/>
                  <a:pt x="16800" y="68536"/>
                  <a:pt x="17527" y="68536"/>
                </a:cubicBezTo>
                <a:cubicBezTo>
                  <a:pt x="17932" y="68536"/>
                  <a:pt x="18335" y="68450"/>
                  <a:pt x="18695" y="68270"/>
                </a:cubicBezTo>
                <a:cubicBezTo>
                  <a:pt x="18900" y="69229"/>
                  <a:pt x="19105" y="70211"/>
                  <a:pt x="19334" y="71169"/>
                </a:cubicBezTo>
                <a:cubicBezTo>
                  <a:pt x="17667" y="71215"/>
                  <a:pt x="15796" y="72128"/>
                  <a:pt x="15590" y="73726"/>
                </a:cubicBezTo>
                <a:cubicBezTo>
                  <a:pt x="15450" y="74818"/>
                  <a:pt x="16665" y="75729"/>
                  <a:pt x="17666" y="75729"/>
                </a:cubicBezTo>
                <a:cubicBezTo>
                  <a:pt x="17789" y="75729"/>
                  <a:pt x="17908" y="75716"/>
                  <a:pt x="18022" y="75687"/>
                </a:cubicBezTo>
                <a:lnTo>
                  <a:pt x="18022" y="75687"/>
                </a:lnTo>
                <a:cubicBezTo>
                  <a:pt x="17435" y="76419"/>
                  <a:pt x="17265" y="77480"/>
                  <a:pt x="17690" y="78314"/>
                </a:cubicBezTo>
                <a:cubicBezTo>
                  <a:pt x="18110" y="79153"/>
                  <a:pt x="19061" y="79659"/>
                  <a:pt x="20007" y="79659"/>
                </a:cubicBezTo>
                <a:cubicBezTo>
                  <a:pt x="20347" y="79659"/>
                  <a:pt x="20686" y="79594"/>
                  <a:pt x="21000" y="79455"/>
                </a:cubicBezTo>
                <a:lnTo>
                  <a:pt x="21000" y="79455"/>
                </a:lnTo>
                <a:cubicBezTo>
                  <a:pt x="20543" y="80436"/>
                  <a:pt x="20064" y="81486"/>
                  <a:pt x="20224" y="82536"/>
                </a:cubicBezTo>
                <a:cubicBezTo>
                  <a:pt x="20362" y="83463"/>
                  <a:pt x="21199" y="84339"/>
                  <a:pt x="22101" y="84339"/>
                </a:cubicBezTo>
                <a:cubicBezTo>
                  <a:pt x="22243" y="84339"/>
                  <a:pt x="22387" y="84318"/>
                  <a:pt x="22529" y="84271"/>
                </a:cubicBezTo>
                <a:cubicBezTo>
                  <a:pt x="25177" y="83472"/>
                  <a:pt x="22232" y="77811"/>
                  <a:pt x="24971" y="77332"/>
                </a:cubicBezTo>
                <a:lnTo>
                  <a:pt x="24971" y="77332"/>
                </a:lnTo>
                <a:cubicBezTo>
                  <a:pt x="24013" y="79053"/>
                  <a:pt x="25632" y="81481"/>
                  <a:pt x="27607" y="81481"/>
                </a:cubicBezTo>
                <a:cubicBezTo>
                  <a:pt x="27702" y="81481"/>
                  <a:pt x="27797" y="81475"/>
                  <a:pt x="27893" y="81463"/>
                </a:cubicBezTo>
                <a:cubicBezTo>
                  <a:pt x="26775" y="78702"/>
                  <a:pt x="26661" y="75597"/>
                  <a:pt x="27574" y="72790"/>
                </a:cubicBezTo>
                <a:lnTo>
                  <a:pt x="27574" y="72790"/>
                </a:lnTo>
                <a:cubicBezTo>
                  <a:pt x="28509" y="74388"/>
                  <a:pt x="28806" y="76351"/>
                  <a:pt x="28350" y="78131"/>
                </a:cubicBezTo>
                <a:cubicBezTo>
                  <a:pt x="31363" y="76282"/>
                  <a:pt x="32139" y="71763"/>
                  <a:pt x="29925" y="69047"/>
                </a:cubicBezTo>
                <a:cubicBezTo>
                  <a:pt x="31933" y="66604"/>
                  <a:pt x="31705" y="62678"/>
                  <a:pt x="29400" y="60487"/>
                </a:cubicBezTo>
                <a:lnTo>
                  <a:pt x="29400" y="60487"/>
                </a:lnTo>
                <a:cubicBezTo>
                  <a:pt x="29427" y="60488"/>
                  <a:pt x="29455" y="60488"/>
                  <a:pt x="29482" y="60488"/>
                </a:cubicBezTo>
                <a:cubicBezTo>
                  <a:pt x="31916" y="60488"/>
                  <a:pt x="34173" y="58498"/>
                  <a:pt x="34398" y="56150"/>
                </a:cubicBezTo>
                <a:cubicBezTo>
                  <a:pt x="34655" y="56560"/>
                  <a:pt x="35101" y="56738"/>
                  <a:pt x="35568" y="56738"/>
                </a:cubicBezTo>
                <a:cubicBezTo>
                  <a:pt x="36427" y="56738"/>
                  <a:pt x="37356" y="56133"/>
                  <a:pt x="37297" y="55260"/>
                </a:cubicBezTo>
                <a:lnTo>
                  <a:pt x="37297" y="55260"/>
                </a:lnTo>
                <a:cubicBezTo>
                  <a:pt x="39488" y="59460"/>
                  <a:pt x="35562" y="60304"/>
                  <a:pt x="33234" y="63820"/>
                </a:cubicBezTo>
                <a:cubicBezTo>
                  <a:pt x="32869" y="64367"/>
                  <a:pt x="32641" y="65326"/>
                  <a:pt x="33303" y="65531"/>
                </a:cubicBezTo>
                <a:cubicBezTo>
                  <a:pt x="33360" y="65544"/>
                  <a:pt x="33421" y="65550"/>
                  <a:pt x="33484" y="65550"/>
                </a:cubicBezTo>
                <a:cubicBezTo>
                  <a:pt x="33645" y="65550"/>
                  <a:pt x="33817" y="65512"/>
                  <a:pt x="33965" y="65463"/>
                </a:cubicBezTo>
                <a:cubicBezTo>
                  <a:pt x="34771" y="65188"/>
                  <a:pt x="35548" y="64810"/>
                  <a:pt x="36261" y="64341"/>
                </a:cubicBezTo>
                <a:lnTo>
                  <a:pt x="36261" y="64341"/>
                </a:lnTo>
                <a:cubicBezTo>
                  <a:pt x="35593" y="64851"/>
                  <a:pt x="35019" y="65476"/>
                  <a:pt x="34855" y="66262"/>
                </a:cubicBezTo>
                <a:cubicBezTo>
                  <a:pt x="34633" y="67217"/>
                  <a:pt x="35340" y="68387"/>
                  <a:pt x="36324" y="68387"/>
                </a:cubicBezTo>
                <a:cubicBezTo>
                  <a:pt x="36351" y="68387"/>
                  <a:pt x="36379" y="68386"/>
                  <a:pt x="36407" y="68385"/>
                </a:cubicBezTo>
                <a:cubicBezTo>
                  <a:pt x="37640" y="68316"/>
                  <a:pt x="38256" y="66650"/>
                  <a:pt x="39488" y="66444"/>
                </a:cubicBezTo>
                <a:lnTo>
                  <a:pt x="39488" y="66444"/>
                </a:lnTo>
                <a:cubicBezTo>
                  <a:pt x="38210" y="68453"/>
                  <a:pt x="37776" y="70918"/>
                  <a:pt x="38279" y="73224"/>
                </a:cubicBezTo>
                <a:cubicBezTo>
                  <a:pt x="39142" y="72840"/>
                  <a:pt x="39861" y="72183"/>
                  <a:pt x="40354" y="71391"/>
                </a:cubicBezTo>
                <a:lnTo>
                  <a:pt x="40354" y="71391"/>
                </a:lnTo>
                <a:cubicBezTo>
                  <a:pt x="40382" y="71687"/>
                  <a:pt x="40435" y="71980"/>
                  <a:pt x="40516" y="72265"/>
                </a:cubicBezTo>
                <a:cubicBezTo>
                  <a:pt x="40681" y="72873"/>
                  <a:pt x="41250" y="73527"/>
                  <a:pt x="41811" y="73527"/>
                </a:cubicBezTo>
                <a:cubicBezTo>
                  <a:pt x="41944" y="73527"/>
                  <a:pt x="42077" y="73490"/>
                  <a:pt x="42205" y="73406"/>
                </a:cubicBezTo>
                <a:cubicBezTo>
                  <a:pt x="42456" y="73246"/>
                  <a:pt x="42570" y="72995"/>
                  <a:pt x="42684" y="72721"/>
                </a:cubicBezTo>
                <a:cubicBezTo>
                  <a:pt x="43495" y="70725"/>
                  <a:pt x="43756" y="68502"/>
                  <a:pt x="43452" y="66362"/>
                </a:cubicBezTo>
                <a:lnTo>
                  <a:pt x="43452" y="66362"/>
                </a:lnTo>
                <a:cubicBezTo>
                  <a:pt x="43657" y="66612"/>
                  <a:pt x="44045" y="66769"/>
                  <a:pt x="44425" y="66769"/>
                </a:cubicBezTo>
                <a:cubicBezTo>
                  <a:pt x="44703" y="66769"/>
                  <a:pt x="44978" y="66684"/>
                  <a:pt x="45172" y="66490"/>
                </a:cubicBezTo>
                <a:cubicBezTo>
                  <a:pt x="45811" y="65851"/>
                  <a:pt x="45720" y="64824"/>
                  <a:pt x="45537" y="63957"/>
                </a:cubicBezTo>
                <a:cubicBezTo>
                  <a:pt x="45126" y="62085"/>
                  <a:pt x="44464" y="60282"/>
                  <a:pt x="43597" y="58593"/>
                </a:cubicBezTo>
                <a:lnTo>
                  <a:pt x="43597" y="58593"/>
                </a:lnTo>
                <a:cubicBezTo>
                  <a:pt x="43937" y="58973"/>
                  <a:pt x="44464" y="59176"/>
                  <a:pt x="44988" y="59176"/>
                </a:cubicBezTo>
                <a:cubicBezTo>
                  <a:pt x="45344" y="59176"/>
                  <a:pt x="45699" y="59083"/>
                  <a:pt x="45994" y="58889"/>
                </a:cubicBezTo>
                <a:cubicBezTo>
                  <a:pt x="46204" y="58754"/>
                  <a:pt x="46376" y="58567"/>
                  <a:pt x="46504" y="58353"/>
                </a:cubicBezTo>
                <a:lnTo>
                  <a:pt x="46504" y="58353"/>
                </a:lnTo>
                <a:cubicBezTo>
                  <a:pt x="46529" y="58927"/>
                  <a:pt x="46631" y="59491"/>
                  <a:pt x="46884" y="60008"/>
                </a:cubicBezTo>
                <a:cubicBezTo>
                  <a:pt x="47268" y="60793"/>
                  <a:pt x="48132" y="61405"/>
                  <a:pt x="48986" y="61405"/>
                </a:cubicBezTo>
                <a:cubicBezTo>
                  <a:pt x="49250" y="61405"/>
                  <a:pt x="49512" y="61347"/>
                  <a:pt x="49760" y="61217"/>
                </a:cubicBezTo>
                <a:cubicBezTo>
                  <a:pt x="50650" y="60761"/>
                  <a:pt x="50901" y="59688"/>
                  <a:pt x="51061" y="58730"/>
                </a:cubicBezTo>
                <a:lnTo>
                  <a:pt x="51061" y="58730"/>
                </a:lnTo>
                <a:cubicBezTo>
                  <a:pt x="51700" y="62861"/>
                  <a:pt x="45446" y="65258"/>
                  <a:pt x="45149" y="69412"/>
                </a:cubicBezTo>
                <a:cubicBezTo>
                  <a:pt x="45298" y="69373"/>
                  <a:pt x="45446" y="69329"/>
                  <a:pt x="45591" y="69279"/>
                </a:cubicBezTo>
                <a:lnTo>
                  <a:pt x="45591" y="69279"/>
                </a:lnTo>
                <a:cubicBezTo>
                  <a:pt x="45264" y="69766"/>
                  <a:pt x="45032" y="70331"/>
                  <a:pt x="45126" y="70895"/>
                </a:cubicBezTo>
                <a:cubicBezTo>
                  <a:pt x="45273" y="71842"/>
                  <a:pt x="46271" y="72356"/>
                  <a:pt x="47270" y="72356"/>
                </a:cubicBezTo>
                <a:cubicBezTo>
                  <a:pt x="47669" y="72356"/>
                  <a:pt x="48068" y="72274"/>
                  <a:pt x="48413" y="72105"/>
                </a:cubicBezTo>
                <a:cubicBezTo>
                  <a:pt x="48527" y="72048"/>
                  <a:pt x="48636" y="71986"/>
                  <a:pt x="48741" y="71918"/>
                </a:cubicBezTo>
                <a:lnTo>
                  <a:pt x="48741" y="71918"/>
                </a:lnTo>
                <a:cubicBezTo>
                  <a:pt x="48730" y="71957"/>
                  <a:pt x="48719" y="71997"/>
                  <a:pt x="48710" y="72037"/>
                </a:cubicBezTo>
                <a:cubicBezTo>
                  <a:pt x="48436" y="73246"/>
                  <a:pt x="49212" y="74799"/>
                  <a:pt x="50513" y="74821"/>
                </a:cubicBezTo>
                <a:cubicBezTo>
                  <a:pt x="50533" y="74822"/>
                  <a:pt x="50553" y="74822"/>
                  <a:pt x="50573" y="74822"/>
                </a:cubicBezTo>
                <a:cubicBezTo>
                  <a:pt x="51339" y="74822"/>
                  <a:pt x="51921" y="74352"/>
                  <a:pt x="52360" y="73712"/>
                </a:cubicBezTo>
                <a:lnTo>
                  <a:pt x="52360" y="73712"/>
                </a:lnTo>
                <a:cubicBezTo>
                  <a:pt x="52058" y="74615"/>
                  <a:pt x="51905" y="75570"/>
                  <a:pt x="51905" y="76533"/>
                </a:cubicBezTo>
                <a:cubicBezTo>
                  <a:pt x="51927" y="77837"/>
                  <a:pt x="52656" y="79483"/>
                  <a:pt x="53965" y="79483"/>
                </a:cubicBezTo>
                <a:cubicBezTo>
                  <a:pt x="54008" y="79483"/>
                  <a:pt x="54052" y="79481"/>
                  <a:pt x="54097" y="79478"/>
                </a:cubicBezTo>
                <a:cubicBezTo>
                  <a:pt x="55489" y="79364"/>
                  <a:pt x="55968" y="77629"/>
                  <a:pt x="56082" y="76282"/>
                </a:cubicBezTo>
                <a:cubicBezTo>
                  <a:pt x="56103" y="76039"/>
                  <a:pt x="56123" y="75796"/>
                  <a:pt x="56143" y="75552"/>
                </a:cubicBezTo>
                <a:lnTo>
                  <a:pt x="56143" y="75552"/>
                </a:lnTo>
                <a:cubicBezTo>
                  <a:pt x="56110" y="76277"/>
                  <a:pt x="56707" y="77017"/>
                  <a:pt x="57452" y="77127"/>
                </a:cubicBezTo>
                <a:cubicBezTo>
                  <a:pt x="57538" y="75237"/>
                  <a:pt x="57287" y="73346"/>
                  <a:pt x="56730" y="71534"/>
                </a:cubicBezTo>
                <a:lnTo>
                  <a:pt x="56730" y="71534"/>
                </a:lnTo>
                <a:cubicBezTo>
                  <a:pt x="57464" y="73154"/>
                  <a:pt x="58531" y="74633"/>
                  <a:pt x="59849" y="75848"/>
                </a:cubicBezTo>
                <a:cubicBezTo>
                  <a:pt x="59461" y="73863"/>
                  <a:pt x="59095" y="71900"/>
                  <a:pt x="58707" y="69914"/>
                </a:cubicBezTo>
                <a:lnTo>
                  <a:pt x="58707" y="69914"/>
                </a:lnTo>
                <a:cubicBezTo>
                  <a:pt x="59027" y="71032"/>
                  <a:pt x="59871" y="71991"/>
                  <a:pt x="60990" y="72448"/>
                </a:cubicBezTo>
                <a:cubicBezTo>
                  <a:pt x="61857" y="71877"/>
                  <a:pt x="61583" y="70576"/>
                  <a:pt x="61150" y="69617"/>
                </a:cubicBezTo>
                <a:cubicBezTo>
                  <a:pt x="60087" y="67211"/>
                  <a:pt x="58716" y="64907"/>
                  <a:pt x="57114" y="62805"/>
                </a:cubicBezTo>
                <a:lnTo>
                  <a:pt x="57114" y="62805"/>
                </a:lnTo>
                <a:cubicBezTo>
                  <a:pt x="57294" y="62941"/>
                  <a:pt x="57531" y="63006"/>
                  <a:pt x="57778" y="63006"/>
                </a:cubicBezTo>
                <a:cubicBezTo>
                  <a:pt x="58226" y="63006"/>
                  <a:pt x="58706" y="62792"/>
                  <a:pt x="58936" y="62404"/>
                </a:cubicBezTo>
                <a:cubicBezTo>
                  <a:pt x="59369" y="61651"/>
                  <a:pt x="59073" y="60715"/>
                  <a:pt x="58593" y="60031"/>
                </a:cubicBezTo>
                <a:cubicBezTo>
                  <a:pt x="58091" y="59323"/>
                  <a:pt x="57406" y="58775"/>
                  <a:pt x="56927" y="58090"/>
                </a:cubicBezTo>
                <a:lnTo>
                  <a:pt x="56927" y="58090"/>
                </a:lnTo>
                <a:cubicBezTo>
                  <a:pt x="57032" y="58118"/>
                  <a:pt x="57137" y="58131"/>
                  <a:pt x="57241" y="58131"/>
                </a:cubicBezTo>
                <a:cubicBezTo>
                  <a:pt x="58081" y="58131"/>
                  <a:pt x="58829" y="57278"/>
                  <a:pt x="58890" y="56424"/>
                </a:cubicBezTo>
                <a:cubicBezTo>
                  <a:pt x="58936" y="55443"/>
                  <a:pt x="58411" y="54553"/>
                  <a:pt x="57908" y="53731"/>
                </a:cubicBezTo>
                <a:lnTo>
                  <a:pt x="57908" y="53731"/>
                </a:lnTo>
                <a:cubicBezTo>
                  <a:pt x="58169" y="54054"/>
                  <a:pt x="58564" y="54197"/>
                  <a:pt x="58981" y="54197"/>
                </a:cubicBezTo>
                <a:cubicBezTo>
                  <a:pt x="59476" y="54197"/>
                  <a:pt x="60002" y="53997"/>
                  <a:pt x="60374" y="53662"/>
                </a:cubicBezTo>
                <a:cubicBezTo>
                  <a:pt x="61035" y="53046"/>
                  <a:pt x="61309" y="52133"/>
                  <a:pt x="61538" y="51266"/>
                </a:cubicBezTo>
                <a:lnTo>
                  <a:pt x="61538" y="51266"/>
                </a:lnTo>
                <a:cubicBezTo>
                  <a:pt x="61538" y="52932"/>
                  <a:pt x="61515" y="54598"/>
                  <a:pt x="61492" y="56264"/>
                </a:cubicBezTo>
                <a:cubicBezTo>
                  <a:pt x="62725" y="56173"/>
                  <a:pt x="63843" y="55329"/>
                  <a:pt x="64208" y="54210"/>
                </a:cubicBezTo>
                <a:lnTo>
                  <a:pt x="64208" y="54210"/>
                </a:lnTo>
                <a:cubicBezTo>
                  <a:pt x="66057" y="58136"/>
                  <a:pt x="64847" y="63295"/>
                  <a:pt x="62200" y="66673"/>
                </a:cubicBezTo>
                <a:cubicBezTo>
                  <a:pt x="62330" y="66566"/>
                  <a:pt x="62481" y="66520"/>
                  <a:pt x="62637" y="66520"/>
                </a:cubicBezTo>
                <a:cubicBezTo>
                  <a:pt x="63083" y="66520"/>
                  <a:pt x="63565" y="66901"/>
                  <a:pt x="63683" y="67357"/>
                </a:cubicBezTo>
                <a:cubicBezTo>
                  <a:pt x="63843" y="67974"/>
                  <a:pt x="63592" y="68590"/>
                  <a:pt x="63432" y="69206"/>
                </a:cubicBezTo>
                <a:cubicBezTo>
                  <a:pt x="62976" y="70827"/>
                  <a:pt x="63227" y="72767"/>
                  <a:pt x="64573" y="73794"/>
                </a:cubicBezTo>
                <a:cubicBezTo>
                  <a:pt x="65012" y="74129"/>
                  <a:pt x="65571" y="74284"/>
                  <a:pt x="66132" y="74284"/>
                </a:cubicBezTo>
                <a:cubicBezTo>
                  <a:pt x="67188" y="74284"/>
                  <a:pt x="68248" y="73732"/>
                  <a:pt x="68513" y="72788"/>
                </a:cubicBezTo>
                <a:lnTo>
                  <a:pt x="68513" y="72788"/>
                </a:lnTo>
                <a:cubicBezTo>
                  <a:pt x="68243" y="74388"/>
                  <a:pt x="68399" y="76056"/>
                  <a:pt x="69002" y="77583"/>
                </a:cubicBezTo>
                <a:cubicBezTo>
                  <a:pt x="69899" y="77193"/>
                  <a:pt x="70463" y="76235"/>
                  <a:pt x="70437" y="75296"/>
                </a:cubicBezTo>
                <a:lnTo>
                  <a:pt x="70437" y="75296"/>
                </a:lnTo>
                <a:cubicBezTo>
                  <a:pt x="70602" y="75532"/>
                  <a:pt x="70959" y="75674"/>
                  <a:pt x="71316" y="75674"/>
                </a:cubicBezTo>
                <a:cubicBezTo>
                  <a:pt x="71605" y="75674"/>
                  <a:pt x="71895" y="75580"/>
                  <a:pt x="72083" y="75369"/>
                </a:cubicBezTo>
                <a:cubicBezTo>
                  <a:pt x="72631" y="74753"/>
                  <a:pt x="72494" y="73817"/>
                  <a:pt x="72311" y="73018"/>
                </a:cubicBezTo>
                <a:lnTo>
                  <a:pt x="72311" y="73018"/>
                </a:lnTo>
                <a:cubicBezTo>
                  <a:pt x="72905" y="73726"/>
                  <a:pt x="73498" y="74433"/>
                  <a:pt x="74069" y="75141"/>
                </a:cubicBezTo>
                <a:cubicBezTo>
                  <a:pt x="74411" y="74570"/>
                  <a:pt x="74753" y="73977"/>
                  <a:pt x="75096" y="73406"/>
                </a:cubicBezTo>
                <a:cubicBezTo>
                  <a:pt x="75530" y="75278"/>
                  <a:pt x="77378" y="76716"/>
                  <a:pt x="79364" y="76761"/>
                </a:cubicBezTo>
                <a:cubicBezTo>
                  <a:pt x="79159" y="75095"/>
                  <a:pt x="78360" y="73497"/>
                  <a:pt x="77150" y="72288"/>
                </a:cubicBezTo>
                <a:lnTo>
                  <a:pt x="77150" y="72288"/>
                </a:lnTo>
                <a:cubicBezTo>
                  <a:pt x="78246" y="72516"/>
                  <a:pt x="79319" y="72721"/>
                  <a:pt x="80414" y="72927"/>
                </a:cubicBezTo>
                <a:cubicBezTo>
                  <a:pt x="80302" y="71564"/>
                  <a:pt x="79131" y="70427"/>
                  <a:pt x="77788" y="70084"/>
                </a:cubicBezTo>
                <a:lnTo>
                  <a:pt x="77788" y="70084"/>
                </a:lnTo>
                <a:cubicBezTo>
                  <a:pt x="78505" y="69897"/>
                  <a:pt x="79165" y="69505"/>
                  <a:pt x="79638" y="68955"/>
                </a:cubicBezTo>
                <a:cubicBezTo>
                  <a:pt x="79866" y="68681"/>
                  <a:pt x="72996" y="65623"/>
                  <a:pt x="72676" y="65349"/>
                </a:cubicBezTo>
                <a:cubicBezTo>
                  <a:pt x="73955" y="65212"/>
                  <a:pt x="75210" y="65075"/>
                  <a:pt x="76465" y="64938"/>
                </a:cubicBezTo>
                <a:cubicBezTo>
                  <a:pt x="75628" y="63771"/>
                  <a:pt x="74388" y="62898"/>
                  <a:pt x="73003" y="62442"/>
                </a:cubicBezTo>
                <a:lnTo>
                  <a:pt x="73003" y="62442"/>
                </a:lnTo>
                <a:cubicBezTo>
                  <a:pt x="73124" y="62420"/>
                  <a:pt x="73244" y="62393"/>
                  <a:pt x="73361" y="62359"/>
                </a:cubicBezTo>
                <a:cubicBezTo>
                  <a:pt x="73704" y="61628"/>
                  <a:pt x="73156" y="60738"/>
                  <a:pt x="72425" y="60373"/>
                </a:cubicBezTo>
                <a:cubicBezTo>
                  <a:pt x="72254" y="60290"/>
                  <a:pt x="72075" y="60228"/>
                  <a:pt x="71892" y="60182"/>
                </a:cubicBezTo>
                <a:lnTo>
                  <a:pt x="71892" y="60182"/>
                </a:lnTo>
                <a:cubicBezTo>
                  <a:pt x="72831" y="60015"/>
                  <a:pt x="73719" y="59557"/>
                  <a:pt x="74343" y="58866"/>
                </a:cubicBezTo>
                <a:cubicBezTo>
                  <a:pt x="72996" y="58752"/>
                  <a:pt x="71626" y="58615"/>
                  <a:pt x="70462" y="57976"/>
                </a:cubicBezTo>
                <a:cubicBezTo>
                  <a:pt x="69275" y="57337"/>
                  <a:pt x="68385" y="56036"/>
                  <a:pt x="68682" y="54758"/>
                </a:cubicBezTo>
                <a:cubicBezTo>
                  <a:pt x="69481" y="54735"/>
                  <a:pt x="70280" y="54689"/>
                  <a:pt x="71079" y="54644"/>
                </a:cubicBezTo>
                <a:cubicBezTo>
                  <a:pt x="70964" y="53046"/>
                  <a:pt x="69915" y="51517"/>
                  <a:pt x="68431" y="50809"/>
                </a:cubicBezTo>
                <a:cubicBezTo>
                  <a:pt x="68602" y="50623"/>
                  <a:pt x="68829" y="50557"/>
                  <a:pt x="69085" y="50557"/>
                </a:cubicBezTo>
                <a:cubicBezTo>
                  <a:pt x="69720" y="50557"/>
                  <a:pt x="70532" y="50966"/>
                  <a:pt x="71106" y="50966"/>
                </a:cubicBezTo>
                <a:cubicBezTo>
                  <a:pt x="71378" y="50966"/>
                  <a:pt x="71597" y="50875"/>
                  <a:pt x="71718" y="50604"/>
                </a:cubicBezTo>
                <a:cubicBezTo>
                  <a:pt x="71900" y="50193"/>
                  <a:pt x="71558" y="49736"/>
                  <a:pt x="71238" y="49440"/>
                </a:cubicBezTo>
                <a:cubicBezTo>
                  <a:pt x="70051" y="48321"/>
                  <a:pt x="68522" y="47591"/>
                  <a:pt x="67472" y="46358"/>
                </a:cubicBezTo>
                <a:cubicBezTo>
                  <a:pt x="66422" y="45103"/>
                  <a:pt x="66103" y="43026"/>
                  <a:pt x="67404" y="42044"/>
                </a:cubicBezTo>
                <a:lnTo>
                  <a:pt x="67404" y="42044"/>
                </a:lnTo>
                <a:cubicBezTo>
                  <a:pt x="68522" y="43893"/>
                  <a:pt x="69823" y="45605"/>
                  <a:pt x="71284" y="47203"/>
                </a:cubicBezTo>
                <a:cubicBezTo>
                  <a:pt x="71743" y="47711"/>
                  <a:pt x="72474" y="48220"/>
                  <a:pt x="73103" y="48220"/>
                </a:cubicBezTo>
                <a:cubicBezTo>
                  <a:pt x="73349" y="48220"/>
                  <a:pt x="73579" y="48142"/>
                  <a:pt x="73772" y="47956"/>
                </a:cubicBezTo>
                <a:cubicBezTo>
                  <a:pt x="72969" y="45959"/>
                  <a:pt x="71832" y="44110"/>
                  <a:pt x="70377" y="42494"/>
                </a:cubicBezTo>
                <a:lnTo>
                  <a:pt x="70377" y="42494"/>
                </a:lnTo>
                <a:cubicBezTo>
                  <a:pt x="70495" y="42535"/>
                  <a:pt x="70625" y="42556"/>
                  <a:pt x="70758" y="42556"/>
                </a:cubicBezTo>
                <a:cubicBezTo>
                  <a:pt x="71130" y="42556"/>
                  <a:pt x="71521" y="42396"/>
                  <a:pt x="71718" y="42090"/>
                </a:cubicBezTo>
                <a:cubicBezTo>
                  <a:pt x="72129" y="41428"/>
                  <a:pt x="71855" y="40583"/>
                  <a:pt x="71398" y="39967"/>
                </a:cubicBezTo>
                <a:cubicBezTo>
                  <a:pt x="70942" y="39351"/>
                  <a:pt x="70303" y="38872"/>
                  <a:pt x="69869" y="38232"/>
                </a:cubicBezTo>
                <a:cubicBezTo>
                  <a:pt x="69412" y="37593"/>
                  <a:pt x="69230" y="36703"/>
                  <a:pt x="69709" y="36110"/>
                </a:cubicBezTo>
                <a:lnTo>
                  <a:pt x="69709" y="36110"/>
                </a:lnTo>
                <a:cubicBezTo>
                  <a:pt x="69983" y="37228"/>
                  <a:pt x="70599" y="38392"/>
                  <a:pt x="71695" y="38872"/>
                </a:cubicBezTo>
                <a:cubicBezTo>
                  <a:pt x="71928" y="38969"/>
                  <a:pt x="72185" y="39014"/>
                  <a:pt x="72443" y="39014"/>
                </a:cubicBezTo>
                <a:cubicBezTo>
                  <a:pt x="73398" y="39014"/>
                  <a:pt x="74383" y="38395"/>
                  <a:pt x="74365" y="37479"/>
                </a:cubicBezTo>
                <a:lnTo>
                  <a:pt x="74365" y="37479"/>
                </a:lnTo>
                <a:cubicBezTo>
                  <a:pt x="74502" y="38301"/>
                  <a:pt x="74297" y="39145"/>
                  <a:pt x="74229" y="39990"/>
                </a:cubicBezTo>
                <a:cubicBezTo>
                  <a:pt x="74160" y="40835"/>
                  <a:pt x="74274" y="41770"/>
                  <a:pt x="74913" y="42341"/>
                </a:cubicBezTo>
                <a:cubicBezTo>
                  <a:pt x="75169" y="42570"/>
                  <a:pt x="75528" y="42681"/>
                  <a:pt x="75879" y="42681"/>
                </a:cubicBezTo>
                <a:cubicBezTo>
                  <a:pt x="76404" y="42681"/>
                  <a:pt x="76913" y="42432"/>
                  <a:pt x="77036" y="41953"/>
                </a:cubicBezTo>
                <a:cubicBezTo>
                  <a:pt x="77114" y="41623"/>
                  <a:pt x="77274" y="41128"/>
                  <a:pt x="77517" y="41128"/>
                </a:cubicBezTo>
                <a:cubicBezTo>
                  <a:pt x="77559" y="41128"/>
                  <a:pt x="77605" y="41143"/>
                  <a:pt x="77652" y="41177"/>
                </a:cubicBezTo>
                <a:cubicBezTo>
                  <a:pt x="78406" y="42341"/>
                  <a:pt x="77013" y="43733"/>
                  <a:pt x="76899" y="45103"/>
                </a:cubicBezTo>
                <a:cubicBezTo>
                  <a:pt x="76831" y="46267"/>
                  <a:pt x="77926" y="47363"/>
                  <a:pt x="79113" y="47363"/>
                </a:cubicBezTo>
                <a:cubicBezTo>
                  <a:pt x="79745" y="47351"/>
                  <a:pt x="80334" y="47033"/>
                  <a:pt x="80735" y="46567"/>
                </a:cubicBezTo>
                <a:lnTo>
                  <a:pt x="80735" y="46567"/>
                </a:lnTo>
                <a:cubicBezTo>
                  <a:pt x="79949" y="48795"/>
                  <a:pt x="79003" y="51382"/>
                  <a:pt x="79022" y="53480"/>
                </a:cubicBezTo>
                <a:cubicBezTo>
                  <a:pt x="79798" y="53115"/>
                  <a:pt x="80597" y="52749"/>
                  <a:pt x="81396" y="52384"/>
                </a:cubicBezTo>
                <a:lnTo>
                  <a:pt x="81396" y="52384"/>
                </a:lnTo>
                <a:cubicBezTo>
                  <a:pt x="80916" y="53503"/>
                  <a:pt x="80962" y="54804"/>
                  <a:pt x="81487" y="55876"/>
                </a:cubicBezTo>
                <a:cubicBezTo>
                  <a:pt x="82105" y="55218"/>
                  <a:pt x="83220" y="54711"/>
                  <a:pt x="84048" y="54711"/>
                </a:cubicBezTo>
                <a:cubicBezTo>
                  <a:pt x="84627" y="54711"/>
                  <a:pt x="85065" y="54959"/>
                  <a:pt x="85093" y="55580"/>
                </a:cubicBezTo>
                <a:cubicBezTo>
                  <a:pt x="85622" y="54718"/>
                  <a:pt x="86167" y="53874"/>
                  <a:pt x="86701" y="53017"/>
                </a:cubicBezTo>
                <a:lnTo>
                  <a:pt x="86701" y="53017"/>
                </a:lnTo>
                <a:cubicBezTo>
                  <a:pt x="86370" y="53927"/>
                  <a:pt x="87096" y="55170"/>
                  <a:pt x="88127" y="55170"/>
                </a:cubicBezTo>
                <a:cubicBezTo>
                  <a:pt x="88143" y="55170"/>
                  <a:pt x="88159" y="55169"/>
                  <a:pt x="88175" y="55169"/>
                </a:cubicBezTo>
                <a:lnTo>
                  <a:pt x="88175" y="55169"/>
                </a:lnTo>
                <a:cubicBezTo>
                  <a:pt x="86417" y="55237"/>
                  <a:pt x="85344" y="58250"/>
                  <a:pt x="84066" y="58821"/>
                </a:cubicBezTo>
                <a:cubicBezTo>
                  <a:pt x="83711" y="58982"/>
                  <a:pt x="83304" y="59021"/>
                  <a:pt x="82867" y="59021"/>
                </a:cubicBezTo>
                <a:cubicBezTo>
                  <a:pt x="82460" y="59021"/>
                  <a:pt x="82027" y="58987"/>
                  <a:pt x="81584" y="58987"/>
                </a:cubicBezTo>
                <a:cubicBezTo>
                  <a:pt x="80884" y="58987"/>
                  <a:pt x="80160" y="59071"/>
                  <a:pt x="79478" y="59506"/>
                </a:cubicBezTo>
                <a:cubicBezTo>
                  <a:pt x="78611" y="60053"/>
                  <a:pt x="77835" y="61035"/>
                  <a:pt x="78200" y="61971"/>
                </a:cubicBezTo>
                <a:cubicBezTo>
                  <a:pt x="78525" y="62783"/>
                  <a:pt x="79452" y="63029"/>
                  <a:pt x="80411" y="63029"/>
                </a:cubicBezTo>
                <a:cubicBezTo>
                  <a:pt x="80534" y="63029"/>
                  <a:pt x="80657" y="63025"/>
                  <a:pt x="80779" y="63017"/>
                </a:cubicBezTo>
                <a:lnTo>
                  <a:pt x="80779" y="63017"/>
                </a:lnTo>
                <a:cubicBezTo>
                  <a:pt x="79839" y="63436"/>
                  <a:pt x="79346" y="64915"/>
                  <a:pt x="80095" y="65737"/>
                </a:cubicBezTo>
                <a:cubicBezTo>
                  <a:pt x="80471" y="66150"/>
                  <a:pt x="81013" y="66338"/>
                  <a:pt x="81573" y="66338"/>
                </a:cubicBezTo>
                <a:cubicBezTo>
                  <a:pt x="82406" y="66338"/>
                  <a:pt x="83278" y="65922"/>
                  <a:pt x="83701" y="65212"/>
                </a:cubicBezTo>
                <a:lnTo>
                  <a:pt x="83701" y="65212"/>
                </a:lnTo>
                <a:cubicBezTo>
                  <a:pt x="83610" y="66239"/>
                  <a:pt x="83792" y="67289"/>
                  <a:pt x="84226" y="68225"/>
                </a:cubicBezTo>
                <a:cubicBezTo>
                  <a:pt x="85253" y="68134"/>
                  <a:pt x="86235" y="67586"/>
                  <a:pt x="86828" y="66741"/>
                </a:cubicBezTo>
                <a:lnTo>
                  <a:pt x="86828" y="66741"/>
                </a:lnTo>
                <a:cubicBezTo>
                  <a:pt x="86189" y="68704"/>
                  <a:pt x="85892" y="70758"/>
                  <a:pt x="85961" y="72813"/>
                </a:cubicBezTo>
                <a:cubicBezTo>
                  <a:pt x="86631" y="72465"/>
                  <a:pt x="87187" y="71922"/>
                  <a:pt x="87565" y="71278"/>
                </a:cubicBezTo>
                <a:lnTo>
                  <a:pt x="87565" y="71278"/>
                </a:lnTo>
                <a:cubicBezTo>
                  <a:pt x="87140" y="73176"/>
                  <a:pt x="87165" y="75165"/>
                  <a:pt x="87650" y="77035"/>
                </a:cubicBezTo>
                <a:cubicBezTo>
                  <a:pt x="89156" y="75712"/>
                  <a:pt x="90115" y="73817"/>
                  <a:pt x="90252" y="71854"/>
                </a:cubicBezTo>
                <a:cubicBezTo>
                  <a:pt x="90320" y="72630"/>
                  <a:pt x="90389" y="73429"/>
                  <a:pt x="90868" y="74045"/>
                </a:cubicBezTo>
                <a:cubicBezTo>
                  <a:pt x="91168" y="74431"/>
                  <a:pt x="91683" y="74683"/>
                  <a:pt x="92160" y="74683"/>
                </a:cubicBezTo>
                <a:cubicBezTo>
                  <a:pt x="92445" y="74683"/>
                  <a:pt x="92717" y="74593"/>
                  <a:pt x="92922" y="74388"/>
                </a:cubicBezTo>
                <a:cubicBezTo>
                  <a:pt x="93242" y="74091"/>
                  <a:pt x="93333" y="73634"/>
                  <a:pt x="93356" y="73201"/>
                </a:cubicBezTo>
                <a:cubicBezTo>
                  <a:pt x="93497" y="71684"/>
                  <a:pt x="93298" y="70140"/>
                  <a:pt x="92789" y="68706"/>
                </a:cubicBezTo>
                <a:lnTo>
                  <a:pt x="92789" y="68706"/>
                </a:lnTo>
                <a:cubicBezTo>
                  <a:pt x="93360" y="69910"/>
                  <a:pt x="94065" y="71051"/>
                  <a:pt x="94885" y="72128"/>
                </a:cubicBezTo>
                <a:cubicBezTo>
                  <a:pt x="95153" y="72496"/>
                  <a:pt x="95616" y="72864"/>
                  <a:pt x="96025" y="72864"/>
                </a:cubicBezTo>
                <a:cubicBezTo>
                  <a:pt x="96174" y="72864"/>
                  <a:pt x="96315" y="72815"/>
                  <a:pt x="96438" y="72699"/>
                </a:cubicBezTo>
                <a:cubicBezTo>
                  <a:pt x="96734" y="72425"/>
                  <a:pt x="96666" y="71968"/>
                  <a:pt x="96552" y="71603"/>
                </a:cubicBezTo>
                <a:cubicBezTo>
                  <a:pt x="95958" y="69503"/>
                  <a:pt x="95000" y="67494"/>
                  <a:pt x="93721" y="65691"/>
                </a:cubicBezTo>
                <a:lnTo>
                  <a:pt x="93721" y="65691"/>
                </a:lnTo>
                <a:cubicBezTo>
                  <a:pt x="94436" y="66116"/>
                  <a:pt x="95265" y="66329"/>
                  <a:pt x="96098" y="66329"/>
                </a:cubicBezTo>
                <a:cubicBezTo>
                  <a:pt x="96249" y="66329"/>
                  <a:pt x="96401" y="66322"/>
                  <a:pt x="96552" y="66308"/>
                </a:cubicBezTo>
                <a:cubicBezTo>
                  <a:pt x="96605" y="65642"/>
                  <a:pt x="96487" y="64967"/>
                  <a:pt x="96227" y="64351"/>
                </a:cubicBezTo>
                <a:lnTo>
                  <a:pt x="96227" y="64351"/>
                </a:lnTo>
                <a:cubicBezTo>
                  <a:pt x="96928" y="64948"/>
                  <a:pt x="97774" y="65387"/>
                  <a:pt x="98674" y="65600"/>
                </a:cubicBezTo>
                <a:cubicBezTo>
                  <a:pt x="97967" y="63454"/>
                  <a:pt x="97328" y="61263"/>
                  <a:pt x="96757" y="59072"/>
                </a:cubicBezTo>
                <a:lnTo>
                  <a:pt x="96757" y="59072"/>
                </a:lnTo>
                <a:cubicBezTo>
                  <a:pt x="97217" y="59590"/>
                  <a:pt x="97913" y="59863"/>
                  <a:pt x="98604" y="59863"/>
                </a:cubicBezTo>
                <a:cubicBezTo>
                  <a:pt x="99010" y="59863"/>
                  <a:pt x="99415" y="59768"/>
                  <a:pt x="99770" y="59574"/>
                </a:cubicBezTo>
                <a:cubicBezTo>
                  <a:pt x="100307" y="59260"/>
                  <a:pt x="100694" y="58727"/>
                  <a:pt x="100857" y="58136"/>
                </a:cubicBezTo>
                <a:lnTo>
                  <a:pt x="100857" y="58136"/>
                </a:lnTo>
                <a:cubicBezTo>
                  <a:pt x="100913" y="60168"/>
                  <a:pt x="100969" y="62188"/>
                  <a:pt x="101025" y="64208"/>
                </a:cubicBezTo>
                <a:cubicBezTo>
                  <a:pt x="102655" y="63011"/>
                  <a:pt x="103818" y="61200"/>
                  <a:pt x="104213" y="59229"/>
                </a:cubicBezTo>
                <a:lnTo>
                  <a:pt x="104213" y="59229"/>
                </a:lnTo>
                <a:cubicBezTo>
                  <a:pt x="103660" y="62925"/>
                  <a:pt x="103557" y="66658"/>
                  <a:pt x="103924" y="70370"/>
                </a:cubicBezTo>
                <a:cubicBezTo>
                  <a:pt x="106024" y="68955"/>
                  <a:pt x="106526" y="66216"/>
                  <a:pt x="106846" y="63751"/>
                </a:cubicBezTo>
                <a:cubicBezTo>
                  <a:pt x="107234" y="66079"/>
                  <a:pt x="108238" y="68316"/>
                  <a:pt x="109768" y="70165"/>
                </a:cubicBezTo>
                <a:cubicBezTo>
                  <a:pt x="110270" y="67882"/>
                  <a:pt x="109973" y="65417"/>
                  <a:pt x="108923" y="63317"/>
                </a:cubicBezTo>
                <a:lnTo>
                  <a:pt x="108923" y="63317"/>
                </a:lnTo>
                <a:cubicBezTo>
                  <a:pt x="110384" y="65121"/>
                  <a:pt x="111730" y="66992"/>
                  <a:pt x="113032" y="68910"/>
                </a:cubicBezTo>
                <a:cubicBezTo>
                  <a:pt x="112552" y="66604"/>
                  <a:pt x="110658" y="63957"/>
                  <a:pt x="110635" y="61697"/>
                </a:cubicBezTo>
                <a:cubicBezTo>
                  <a:pt x="110612" y="60008"/>
                  <a:pt x="112803" y="59186"/>
                  <a:pt x="112027" y="56858"/>
                </a:cubicBezTo>
                <a:cubicBezTo>
                  <a:pt x="111411" y="55009"/>
                  <a:pt x="110544" y="52590"/>
                  <a:pt x="112164" y="51494"/>
                </a:cubicBezTo>
                <a:cubicBezTo>
                  <a:pt x="112917" y="51699"/>
                  <a:pt x="113648" y="51905"/>
                  <a:pt x="114401" y="52110"/>
                </a:cubicBezTo>
                <a:cubicBezTo>
                  <a:pt x="113168" y="52749"/>
                  <a:pt x="112575" y="54324"/>
                  <a:pt x="113032" y="55602"/>
                </a:cubicBezTo>
                <a:cubicBezTo>
                  <a:pt x="113410" y="55712"/>
                  <a:pt x="113804" y="55765"/>
                  <a:pt x="114200" y="55765"/>
                </a:cubicBezTo>
                <a:cubicBezTo>
                  <a:pt x="114878" y="55765"/>
                  <a:pt x="115562" y="55608"/>
                  <a:pt x="116181" y="55306"/>
                </a:cubicBezTo>
                <a:lnTo>
                  <a:pt x="116181" y="55306"/>
                </a:lnTo>
                <a:cubicBezTo>
                  <a:pt x="115702" y="55808"/>
                  <a:pt x="115200" y="56379"/>
                  <a:pt x="115291" y="57040"/>
                </a:cubicBezTo>
                <a:cubicBezTo>
                  <a:pt x="115350" y="57465"/>
                  <a:pt x="115830" y="57767"/>
                  <a:pt x="116228" y="57767"/>
                </a:cubicBezTo>
                <a:cubicBezTo>
                  <a:pt x="116332" y="57767"/>
                  <a:pt x="116431" y="57746"/>
                  <a:pt x="116515" y="57702"/>
                </a:cubicBezTo>
                <a:lnTo>
                  <a:pt x="116515" y="57702"/>
                </a:lnTo>
                <a:cubicBezTo>
                  <a:pt x="114948" y="59659"/>
                  <a:pt x="114974" y="62694"/>
                  <a:pt x="116592" y="64618"/>
                </a:cubicBezTo>
                <a:cubicBezTo>
                  <a:pt x="116935" y="63523"/>
                  <a:pt x="117779" y="62610"/>
                  <a:pt x="118852" y="62131"/>
                </a:cubicBezTo>
                <a:cubicBezTo>
                  <a:pt x="118988" y="60816"/>
                  <a:pt x="118516" y="59410"/>
                  <a:pt x="117548" y="58452"/>
                </a:cubicBezTo>
                <a:lnTo>
                  <a:pt x="117548" y="58452"/>
                </a:lnTo>
                <a:cubicBezTo>
                  <a:pt x="117712" y="58610"/>
                  <a:pt x="117856" y="58681"/>
                  <a:pt x="117985" y="58681"/>
                </a:cubicBezTo>
                <a:cubicBezTo>
                  <a:pt x="119038" y="58681"/>
                  <a:pt x="118964" y="53911"/>
                  <a:pt x="118943" y="53708"/>
                </a:cubicBezTo>
                <a:cubicBezTo>
                  <a:pt x="119011" y="53706"/>
                  <a:pt x="119078" y="53705"/>
                  <a:pt x="119143" y="53705"/>
                </a:cubicBezTo>
                <a:cubicBezTo>
                  <a:pt x="124837" y="53705"/>
                  <a:pt x="120110" y="61497"/>
                  <a:pt x="122299" y="61971"/>
                </a:cubicBezTo>
                <a:lnTo>
                  <a:pt x="122299" y="61971"/>
                </a:lnTo>
                <a:cubicBezTo>
                  <a:pt x="123280" y="60761"/>
                  <a:pt x="124239" y="59528"/>
                  <a:pt x="125220" y="58296"/>
                </a:cubicBezTo>
                <a:lnTo>
                  <a:pt x="125220" y="58296"/>
                </a:lnTo>
                <a:cubicBezTo>
                  <a:pt x="124490" y="60031"/>
                  <a:pt x="124079" y="61925"/>
                  <a:pt x="124056" y="63820"/>
                </a:cubicBezTo>
                <a:cubicBezTo>
                  <a:pt x="124809" y="62587"/>
                  <a:pt x="125563" y="61377"/>
                  <a:pt x="126316" y="60145"/>
                </a:cubicBezTo>
                <a:lnTo>
                  <a:pt x="126316" y="60145"/>
                </a:lnTo>
                <a:cubicBezTo>
                  <a:pt x="125517" y="62564"/>
                  <a:pt x="125426" y="65235"/>
                  <a:pt x="125996" y="67723"/>
                </a:cubicBezTo>
                <a:cubicBezTo>
                  <a:pt x="126182" y="68486"/>
                  <a:pt x="126685" y="69398"/>
                  <a:pt x="127386" y="69398"/>
                </a:cubicBezTo>
                <a:cubicBezTo>
                  <a:pt x="127461" y="69398"/>
                  <a:pt x="127538" y="69388"/>
                  <a:pt x="127617" y="69366"/>
                </a:cubicBezTo>
                <a:cubicBezTo>
                  <a:pt x="128210" y="69184"/>
                  <a:pt x="128439" y="68476"/>
                  <a:pt x="128530" y="67860"/>
                </a:cubicBezTo>
                <a:cubicBezTo>
                  <a:pt x="128804" y="66262"/>
                  <a:pt x="128918" y="64641"/>
                  <a:pt x="128895" y="63021"/>
                </a:cubicBezTo>
                <a:lnTo>
                  <a:pt x="128895" y="63021"/>
                </a:lnTo>
                <a:cubicBezTo>
                  <a:pt x="128918" y="64002"/>
                  <a:pt x="128964" y="65075"/>
                  <a:pt x="129534" y="65874"/>
                </a:cubicBezTo>
                <a:cubicBezTo>
                  <a:pt x="129883" y="66398"/>
                  <a:pt x="130520" y="66745"/>
                  <a:pt x="131113" y="66745"/>
                </a:cubicBezTo>
                <a:cubicBezTo>
                  <a:pt x="131450" y="66745"/>
                  <a:pt x="131774" y="66633"/>
                  <a:pt x="132022" y="66376"/>
                </a:cubicBezTo>
                <a:cubicBezTo>
                  <a:pt x="132456" y="65919"/>
                  <a:pt x="132524" y="65235"/>
                  <a:pt x="132502" y="64596"/>
                </a:cubicBezTo>
                <a:cubicBezTo>
                  <a:pt x="132461" y="63196"/>
                  <a:pt x="132185" y="61804"/>
                  <a:pt x="131699" y="60502"/>
                </a:cubicBezTo>
                <a:lnTo>
                  <a:pt x="131699" y="60502"/>
                </a:lnTo>
                <a:cubicBezTo>
                  <a:pt x="131934" y="60617"/>
                  <a:pt x="132198" y="60674"/>
                  <a:pt x="132461" y="60674"/>
                </a:cubicBezTo>
                <a:cubicBezTo>
                  <a:pt x="133090" y="60674"/>
                  <a:pt x="133709" y="60349"/>
                  <a:pt x="133894" y="59734"/>
                </a:cubicBezTo>
                <a:cubicBezTo>
                  <a:pt x="134054" y="59277"/>
                  <a:pt x="133940" y="58752"/>
                  <a:pt x="133803" y="58273"/>
                </a:cubicBezTo>
                <a:cubicBezTo>
                  <a:pt x="133444" y="56933"/>
                  <a:pt x="133023" y="55610"/>
                  <a:pt x="132553" y="54301"/>
                </a:cubicBezTo>
                <a:lnTo>
                  <a:pt x="132553" y="54301"/>
                </a:lnTo>
                <a:cubicBezTo>
                  <a:pt x="132794" y="52338"/>
                  <a:pt x="136209" y="49914"/>
                  <a:pt x="136017" y="48184"/>
                </a:cubicBezTo>
                <a:lnTo>
                  <a:pt x="136017" y="48184"/>
                </a:lnTo>
                <a:cubicBezTo>
                  <a:pt x="137067" y="48823"/>
                  <a:pt x="138094" y="49440"/>
                  <a:pt x="139121" y="50056"/>
                </a:cubicBezTo>
                <a:cubicBezTo>
                  <a:pt x="138756" y="50718"/>
                  <a:pt x="138368" y="51380"/>
                  <a:pt x="138002" y="52042"/>
                </a:cubicBezTo>
                <a:lnTo>
                  <a:pt x="139874" y="52795"/>
                </a:lnTo>
                <a:cubicBezTo>
                  <a:pt x="138322" y="53229"/>
                  <a:pt x="137363" y="55100"/>
                  <a:pt x="137980" y="56561"/>
                </a:cubicBezTo>
                <a:cubicBezTo>
                  <a:pt x="137890" y="57459"/>
                  <a:pt x="138715" y="57895"/>
                  <a:pt x="139653" y="57895"/>
                </a:cubicBezTo>
                <a:cubicBezTo>
                  <a:pt x="140385" y="57895"/>
                  <a:pt x="141187" y="57629"/>
                  <a:pt x="141677" y="57109"/>
                </a:cubicBezTo>
                <a:cubicBezTo>
                  <a:pt x="142796" y="55945"/>
                  <a:pt x="143344" y="54187"/>
                  <a:pt x="144827" y="53525"/>
                </a:cubicBezTo>
                <a:cubicBezTo>
                  <a:pt x="144416" y="52475"/>
                  <a:pt x="144028" y="51448"/>
                  <a:pt x="143617" y="50421"/>
                </a:cubicBezTo>
                <a:lnTo>
                  <a:pt x="143617" y="50421"/>
                </a:lnTo>
                <a:cubicBezTo>
                  <a:pt x="143776" y="50459"/>
                  <a:pt x="143938" y="50477"/>
                  <a:pt x="144100" y="50477"/>
                </a:cubicBezTo>
                <a:cubicBezTo>
                  <a:pt x="145194" y="50477"/>
                  <a:pt x="146289" y="49646"/>
                  <a:pt x="146448" y="48572"/>
                </a:cubicBezTo>
                <a:cubicBezTo>
                  <a:pt x="146612" y="48548"/>
                  <a:pt x="146778" y="48536"/>
                  <a:pt x="146943" y="48536"/>
                </a:cubicBezTo>
                <a:cubicBezTo>
                  <a:pt x="147557" y="48536"/>
                  <a:pt x="148163" y="48700"/>
                  <a:pt x="148685" y="49006"/>
                </a:cubicBezTo>
                <a:cubicBezTo>
                  <a:pt x="148319" y="50284"/>
                  <a:pt x="148023" y="51791"/>
                  <a:pt x="148936" y="52772"/>
                </a:cubicBezTo>
                <a:cubicBezTo>
                  <a:pt x="149182" y="53044"/>
                  <a:pt x="149535" y="53158"/>
                  <a:pt x="149900" y="53158"/>
                </a:cubicBezTo>
                <a:cubicBezTo>
                  <a:pt x="150807" y="53158"/>
                  <a:pt x="151789" y="52454"/>
                  <a:pt x="151405" y="51705"/>
                </a:cubicBezTo>
                <a:lnTo>
                  <a:pt x="151405" y="51705"/>
                </a:lnTo>
                <a:cubicBezTo>
                  <a:pt x="151585" y="51954"/>
                  <a:pt x="151864" y="52059"/>
                  <a:pt x="152163" y="52059"/>
                </a:cubicBezTo>
                <a:cubicBezTo>
                  <a:pt x="152964" y="52059"/>
                  <a:pt x="153910" y="51303"/>
                  <a:pt x="153478" y="50535"/>
                </a:cubicBezTo>
                <a:lnTo>
                  <a:pt x="153478" y="50535"/>
                </a:lnTo>
                <a:cubicBezTo>
                  <a:pt x="154186" y="51380"/>
                  <a:pt x="154893" y="52247"/>
                  <a:pt x="155601" y="53115"/>
                </a:cubicBezTo>
                <a:cubicBezTo>
                  <a:pt x="157130" y="51699"/>
                  <a:pt x="156742" y="48869"/>
                  <a:pt x="154893" y="47888"/>
                </a:cubicBezTo>
                <a:cubicBezTo>
                  <a:pt x="155395" y="46701"/>
                  <a:pt x="155875" y="45514"/>
                  <a:pt x="156377" y="44327"/>
                </a:cubicBezTo>
                <a:cubicBezTo>
                  <a:pt x="158203" y="44829"/>
                  <a:pt x="160029" y="45331"/>
                  <a:pt x="161855" y="45810"/>
                </a:cubicBezTo>
                <a:lnTo>
                  <a:pt x="161923" y="297"/>
                </a:lnTo>
                <a:lnTo>
                  <a:pt x="35494"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29"/>
          <p:cNvSpPr/>
          <p:nvPr/>
        </p:nvSpPr>
        <p:spPr>
          <a:xfrm flipH="1">
            <a:off x="-1551813" y="4530150"/>
            <a:ext cx="11620289" cy="1201654"/>
          </a:xfrm>
          <a:custGeom>
            <a:rect b="b" l="l" r="r" t="t"/>
            <a:pathLst>
              <a:path extrusionOk="0" h="45926" w="285318">
                <a:moveTo>
                  <a:pt x="285317" y="1"/>
                </a:moveTo>
                <a:lnTo>
                  <a:pt x="1" y="115"/>
                </a:lnTo>
                <a:lnTo>
                  <a:pt x="1" y="45925"/>
                </a:lnTo>
                <a:lnTo>
                  <a:pt x="285317" y="45925"/>
                </a:lnTo>
                <a:lnTo>
                  <a:pt x="28531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29"/>
          <p:cNvSpPr/>
          <p:nvPr/>
        </p:nvSpPr>
        <p:spPr>
          <a:xfrm flipH="1">
            <a:off x="-38931" y="4518150"/>
            <a:ext cx="10727454" cy="1201612"/>
          </a:xfrm>
          <a:custGeom>
            <a:rect b="b" l="l" r="r" t="t"/>
            <a:pathLst>
              <a:path extrusionOk="0" h="46354" w="282897">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29"/>
          <p:cNvSpPr/>
          <p:nvPr/>
        </p:nvSpPr>
        <p:spPr>
          <a:xfrm flipH="1">
            <a:off x="-199760" y="-110924"/>
            <a:ext cx="2382010" cy="4629131"/>
          </a:xfrm>
          <a:custGeom>
            <a:rect b="b" l="l" r="r" t="t"/>
            <a:pathLst>
              <a:path extrusionOk="0" h="128471" w="84431">
                <a:moveTo>
                  <a:pt x="69071" y="128339"/>
                </a:moveTo>
                <a:cubicBezTo>
                  <a:pt x="69078" y="128345"/>
                  <a:pt x="69085" y="128352"/>
                  <a:pt x="69092" y="128359"/>
                </a:cubicBezTo>
                <a:cubicBezTo>
                  <a:pt x="69085" y="128352"/>
                  <a:pt x="69078" y="128345"/>
                  <a:pt x="69071" y="128339"/>
                </a:cubicBezTo>
                <a:close/>
                <a:moveTo>
                  <a:pt x="30630" y="1"/>
                </a:moveTo>
                <a:cubicBezTo>
                  <a:pt x="29832" y="1"/>
                  <a:pt x="29288" y="1330"/>
                  <a:pt x="29308" y="2318"/>
                </a:cubicBezTo>
                <a:cubicBezTo>
                  <a:pt x="29376" y="8298"/>
                  <a:pt x="30312" y="14278"/>
                  <a:pt x="32047" y="19985"/>
                </a:cubicBezTo>
                <a:cubicBezTo>
                  <a:pt x="32914" y="22860"/>
                  <a:pt x="33987" y="25668"/>
                  <a:pt x="35242" y="28384"/>
                </a:cubicBezTo>
                <a:cubicBezTo>
                  <a:pt x="35585" y="29115"/>
                  <a:pt x="37662" y="34501"/>
                  <a:pt x="38529" y="34684"/>
                </a:cubicBezTo>
                <a:cubicBezTo>
                  <a:pt x="31362" y="33223"/>
                  <a:pt x="24469" y="30438"/>
                  <a:pt x="18329" y="26467"/>
                </a:cubicBezTo>
                <a:cubicBezTo>
                  <a:pt x="14334" y="23865"/>
                  <a:pt x="10568" y="20715"/>
                  <a:pt x="8240" y="16561"/>
                </a:cubicBezTo>
                <a:cubicBezTo>
                  <a:pt x="5912" y="12407"/>
                  <a:pt x="5204" y="7157"/>
                  <a:pt x="7304" y="2888"/>
                </a:cubicBezTo>
                <a:lnTo>
                  <a:pt x="7304" y="2888"/>
                </a:lnTo>
                <a:cubicBezTo>
                  <a:pt x="5432" y="4418"/>
                  <a:pt x="4634" y="6997"/>
                  <a:pt x="4748" y="9416"/>
                </a:cubicBezTo>
                <a:cubicBezTo>
                  <a:pt x="4885" y="11836"/>
                  <a:pt x="5798" y="14141"/>
                  <a:pt x="6870" y="16332"/>
                </a:cubicBezTo>
                <a:cubicBezTo>
                  <a:pt x="8331" y="19368"/>
                  <a:pt x="10066" y="22244"/>
                  <a:pt x="12075" y="24960"/>
                </a:cubicBezTo>
                <a:cubicBezTo>
                  <a:pt x="6962" y="22746"/>
                  <a:pt x="2899" y="18204"/>
                  <a:pt x="1324" y="12863"/>
                </a:cubicBezTo>
                <a:lnTo>
                  <a:pt x="1324" y="12863"/>
                </a:lnTo>
                <a:cubicBezTo>
                  <a:pt x="0" y="14689"/>
                  <a:pt x="1347" y="17200"/>
                  <a:pt x="2762" y="18912"/>
                </a:cubicBezTo>
                <a:cubicBezTo>
                  <a:pt x="8560" y="25919"/>
                  <a:pt x="16457" y="31146"/>
                  <a:pt x="25176" y="33771"/>
                </a:cubicBezTo>
                <a:cubicBezTo>
                  <a:pt x="28577" y="34798"/>
                  <a:pt x="32115" y="35437"/>
                  <a:pt x="35471" y="36670"/>
                </a:cubicBezTo>
                <a:cubicBezTo>
                  <a:pt x="41930" y="39089"/>
                  <a:pt x="48093" y="45594"/>
                  <a:pt x="51403" y="51552"/>
                </a:cubicBezTo>
                <a:cubicBezTo>
                  <a:pt x="56127" y="60020"/>
                  <a:pt x="54050" y="72026"/>
                  <a:pt x="52498" y="81133"/>
                </a:cubicBezTo>
                <a:cubicBezTo>
                  <a:pt x="50558" y="92432"/>
                  <a:pt x="46792" y="103365"/>
                  <a:pt x="45537" y="114801"/>
                </a:cubicBezTo>
                <a:cubicBezTo>
                  <a:pt x="45285" y="117289"/>
                  <a:pt x="43642" y="124844"/>
                  <a:pt x="45171" y="126967"/>
                </a:cubicBezTo>
                <a:cubicBezTo>
                  <a:pt x="45886" y="127944"/>
                  <a:pt x="47276" y="128165"/>
                  <a:pt x="48723" y="128165"/>
                </a:cubicBezTo>
                <a:cubicBezTo>
                  <a:pt x="49911" y="128165"/>
                  <a:pt x="51139" y="128016"/>
                  <a:pt x="52065" y="128016"/>
                </a:cubicBezTo>
                <a:cubicBezTo>
                  <a:pt x="54637" y="128016"/>
                  <a:pt x="57224" y="128471"/>
                  <a:pt x="59815" y="128471"/>
                </a:cubicBezTo>
                <a:cubicBezTo>
                  <a:pt x="60351" y="128471"/>
                  <a:pt x="60887" y="128451"/>
                  <a:pt x="61423" y="128405"/>
                </a:cubicBezTo>
                <a:cubicBezTo>
                  <a:pt x="62804" y="128299"/>
                  <a:pt x="64865" y="127533"/>
                  <a:pt x="66654" y="127533"/>
                </a:cubicBezTo>
                <a:cubicBezTo>
                  <a:pt x="67575" y="127533"/>
                  <a:pt x="68424" y="127737"/>
                  <a:pt x="69071" y="128339"/>
                </a:cubicBezTo>
                <a:lnTo>
                  <a:pt x="69071" y="128339"/>
                </a:lnTo>
                <a:cubicBezTo>
                  <a:pt x="65296" y="124779"/>
                  <a:pt x="63407" y="119653"/>
                  <a:pt x="62245" y="114595"/>
                </a:cubicBezTo>
                <a:cubicBezTo>
                  <a:pt x="59414" y="102361"/>
                  <a:pt x="58273" y="80266"/>
                  <a:pt x="69800" y="71912"/>
                </a:cubicBezTo>
                <a:cubicBezTo>
                  <a:pt x="72562" y="69903"/>
                  <a:pt x="75666" y="68443"/>
                  <a:pt x="78451" y="66434"/>
                </a:cubicBezTo>
                <a:cubicBezTo>
                  <a:pt x="81212" y="64448"/>
                  <a:pt x="83700" y="61778"/>
                  <a:pt x="84431" y="58422"/>
                </a:cubicBezTo>
                <a:lnTo>
                  <a:pt x="84431" y="58422"/>
                </a:lnTo>
                <a:cubicBezTo>
                  <a:pt x="82582" y="61390"/>
                  <a:pt x="79980" y="63877"/>
                  <a:pt x="76921" y="65589"/>
                </a:cubicBezTo>
                <a:cubicBezTo>
                  <a:pt x="73634" y="67393"/>
                  <a:pt x="69731" y="68420"/>
                  <a:pt x="67403" y="71364"/>
                </a:cubicBezTo>
                <a:cubicBezTo>
                  <a:pt x="71535" y="66137"/>
                  <a:pt x="74000" y="60134"/>
                  <a:pt x="75871" y="53789"/>
                </a:cubicBezTo>
                <a:cubicBezTo>
                  <a:pt x="76579" y="51461"/>
                  <a:pt x="80710" y="39842"/>
                  <a:pt x="77264" y="38382"/>
                </a:cubicBezTo>
                <a:cubicBezTo>
                  <a:pt x="76602" y="38085"/>
                  <a:pt x="75917" y="37811"/>
                  <a:pt x="75255" y="37514"/>
                </a:cubicBezTo>
                <a:lnTo>
                  <a:pt x="75255" y="37514"/>
                </a:lnTo>
                <a:cubicBezTo>
                  <a:pt x="76351" y="50365"/>
                  <a:pt x="71535" y="63581"/>
                  <a:pt x="62450" y="72711"/>
                </a:cubicBezTo>
                <a:cubicBezTo>
                  <a:pt x="62701" y="65293"/>
                  <a:pt x="61788" y="57190"/>
                  <a:pt x="62724" y="49954"/>
                </a:cubicBezTo>
                <a:cubicBezTo>
                  <a:pt x="63591" y="43266"/>
                  <a:pt x="67426" y="36099"/>
                  <a:pt x="71055" y="30530"/>
                </a:cubicBezTo>
                <a:cubicBezTo>
                  <a:pt x="72653" y="28065"/>
                  <a:pt x="74433" y="25714"/>
                  <a:pt x="75597" y="23043"/>
                </a:cubicBezTo>
                <a:cubicBezTo>
                  <a:pt x="76762" y="20350"/>
                  <a:pt x="77287" y="17245"/>
                  <a:pt x="76237" y="14506"/>
                </a:cubicBezTo>
                <a:lnTo>
                  <a:pt x="76237" y="14506"/>
                </a:lnTo>
                <a:cubicBezTo>
                  <a:pt x="75734" y="20920"/>
                  <a:pt x="72333" y="26718"/>
                  <a:pt x="68704" y="32013"/>
                </a:cubicBezTo>
                <a:cubicBezTo>
                  <a:pt x="69709" y="27882"/>
                  <a:pt x="70736" y="23728"/>
                  <a:pt x="71740" y="19574"/>
                </a:cubicBezTo>
                <a:cubicBezTo>
                  <a:pt x="71945" y="18729"/>
                  <a:pt x="72151" y="17839"/>
                  <a:pt x="71991" y="16994"/>
                </a:cubicBezTo>
                <a:cubicBezTo>
                  <a:pt x="71808" y="16127"/>
                  <a:pt x="71124" y="15328"/>
                  <a:pt x="70256" y="15283"/>
                </a:cubicBezTo>
                <a:cubicBezTo>
                  <a:pt x="70005" y="20464"/>
                  <a:pt x="69115" y="25622"/>
                  <a:pt x="67631" y="30598"/>
                </a:cubicBezTo>
                <a:cubicBezTo>
                  <a:pt x="66559" y="34250"/>
                  <a:pt x="65029" y="37994"/>
                  <a:pt x="62039" y="40367"/>
                </a:cubicBezTo>
                <a:cubicBezTo>
                  <a:pt x="60464" y="28955"/>
                  <a:pt x="59095" y="18569"/>
                  <a:pt x="61879" y="7043"/>
                </a:cubicBezTo>
                <a:cubicBezTo>
                  <a:pt x="61948" y="6792"/>
                  <a:pt x="62016" y="6518"/>
                  <a:pt x="61948" y="6267"/>
                </a:cubicBezTo>
                <a:cubicBezTo>
                  <a:pt x="61807" y="5719"/>
                  <a:pt x="61187" y="5541"/>
                  <a:pt x="60576" y="5541"/>
                </a:cubicBezTo>
                <a:cubicBezTo>
                  <a:pt x="60397" y="5541"/>
                  <a:pt x="60219" y="5556"/>
                  <a:pt x="60053" y="5582"/>
                </a:cubicBezTo>
                <a:cubicBezTo>
                  <a:pt x="56721" y="6107"/>
                  <a:pt x="53594" y="7682"/>
                  <a:pt x="51174" y="10010"/>
                </a:cubicBezTo>
                <a:cubicBezTo>
                  <a:pt x="50581" y="10581"/>
                  <a:pt x="50010" y="11220"/>
                  <a:pt x="49782" y="11996"/>
                </a:cubicBezTo>
                <a:cubicBezTo>
                  <a:pt x="49554" y="12658"/>
                  <a:pt x="49599" y="13365"/>
                  <a:pt x="49645" y="14073"/>
                </a:cubicBezTo>
                <a:cubicBezTo>
                  <a:pt x="49919" y="17839"/>
                  <a:pt x="50079" y="21811"/>
                  <a:pt x="50307" y="25805"/>
                </a:cubicBezTo>
                <a:cubicBezTo>
                  <a:pt x="50763" y="33717"/>
                  <a:pt x="51470" y="41812"/>
                  <a:pt x="53679" y="48974"/>
                </a:cubicBezTo>
                <a:lnTo>
                  <a:pt x="53679" y="48974"/>
                </a:lnTo>
                <a:cubicBezTo>
                  <a:pt x="51571" y="42163"/>
                  <a:pt x="44528" y="38261"/>
                  <a:pt x="40378" y="32447"/>
                </a:cubicBezTo>
                <a:cubicBezTo>
                  <a:pt x="34466" y="24093"/>
                  <a:pt x="35174" y="12886"/>
                  <a:pt x="36201" y="2683"/>
                </a:cubicBezTo>
                <a:cubicBezTo>
                  <a:pt x="36192" y="2683"/>
                  <a:pt x="36183" y="2683"/>
                  <a:pt x="36174" y="2683"/>
                </a:cubicBezTo>
                <a:cubicBezTo>
                  <a:pt x="34892" y="2683"/>
                  <a:pt x="34351" y="4290"/>
                  <a:pt x="34215" y="5559"/>
                </a:cubicBezTo>
                <a:cubicBezTo>
                  <a:pt x="33508" y="12201"/>
                  <a:pt x="34147" y="18980"/>
                  <a:pt x="36087" y="25348"/>
                </a:cubicBezTo>
                <a:cubicBezTo>
                  <a:pt x="32686" y="17314"/>
                  <a:pt x="29194" y="8640"/>
                  <a:pt x="31020" y="104"/>
                </a:cubicBezTo>
                <a:cubicBezTo>
                  <a:pt x="30884" y="33"/>
                  <a:pt x="30754" y="1"/>
                  <a:pt x="3063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29"/>
          <p:cNvSpPr/>
          <p:nvPr/>
        </p:nvSpPr>
        <p:spPr>
          <a:xfrm flipH="1">
            <a:off x="-1257494" y="-607299"/>
            <a:ext cx="2204920" cy="4929155"/>
          </a:xfrm>
          <a:custGeom>
            <a:rect b="b" l="l" r="r" t="t"/>
            <a:pathLst>
              <a:path extrusionOk="0" h="140833" w="78154">
                <a:moveTo>
                  <a:pt x="77855" y="138593"/>
                </a:moveTo>
                <a:lnTo>
                  <a:pt x="77855" y="138593"/>
                </a:lnTo>
                <a:cubicBezTo>
                  <a:pt x="77856" y="138594"/>
                  <a:pt x="77857" y="138594"/>
                  <a:pt x="77857" y="138595"/>
                </a:cubicBezTo>
                <a:cubicBezTo>
                  <a:pt x="77857" y="138594"/>
                  <a:pt x="77856" y="138594"/>
                  <a:pt x="77855" y="138593"/>
                </a:cubicBezTo>
                <a:close/>
                <a:moveTo>
                  <a:pt x="57999" y="0"/>
                </a:moveTo>
                <a:lnTo>
                  <a:pt x="57999" y="0"/>
                </a:lnTo>
                <a:cubicBezTo>
                  <a:pt x="59985" y="5638"/>
                  <a:pt x="57817" y="11915"/>
                  <a:pt x="54690" y="17028"/>
                </a:cubicBezTo>
                <a:cubicBezTo>
                  <a:pt x="51517" y="22209"/>
                  <a:pt x="47865" y="26911"/>
                  <a:pt x="45057" y="32298"/>
                </a:cubicBezTo>
                <a:cubicBezTo>
                  <a:pt x="42866" y="36521"/>
                  <a:pt x="42113" y="41268"/>
                  <a:pt x="40972" y="45833"/>
                </a:cubicBezTo>
                <a:cubicBezTo>
                  <a:pt x="39785" y="50604"/>
                  <a:pt x="38073" y="55283"/>
                  <a:pt x="36795" y="60053"/>
                </a:cubicBezTo>
                <a:cubicBezTo>
                  <a:pt x="32366" y="54096"/>
                  <a:pt x="30837" y="45719"/>
                  <a:pt x="31545" y="38438"/>
                </a:cubicBezTo>
                <a:cubicBezTo>
                  <a:pt x="32366" y="30107"/>
                  <a:pt x="35402" y="22346"/>
                  <a:pt x="36315" y="14061"/>
                </a:cubicBezTo>
                <a:lnTo>
                  <a:pt x="36315" y="14061"/>
                </a:lnTo>
                <a:cubicBezTo>
                  <a:pt x="30951" y="15247"/>
                  <a:pt x="25610" y="16412"/>
                  <a:pt x="20246" y="17598"/>
                </a:cubicBezTo>
                <a:cubicBezTo>
                  <a:pt x="22369" y="21935"/>
                  <a:pt x="22049" y="27025"/>
                  <a:pt x="21456" y="31796"/>
                </a:cubicBezTo>
                <a:cubicBezTo>
                  <a:pt x="21273" y="33371"/>
                  <a:pt x="21068" y="34854"/>
                  <a:pt x="20862" y="36292"/>
                </a:cubicBezTo>
                <a:cubicBezTo>
                  <a:pt x="19561" y="45491"/>
                  <a:pt x="18306" y="52727"/>
                  <a:pt x="22437" y="62245"/>
                </a:cubicBezTo>
                <a:cubicBezTo>
                  <a:pt x="23259" y="64139"/>
                  <a:pt x="24241" y="66079"/>
                  <a:pt x="24012" y="68134"/>
                </a:cubicBezTo>
                <a:cubicBezTo>
                  <a:pt x="23838" y="69876"/>
                  <a:pt x="22301" y="71570"/>
                  <a:pt x="20668" y="71570"/>
                </a:cubicBezTo>
                <a:cubicBezTo>
                  <a:pt x="20376" y="71570"/>
                  <a:pt x="20081" y="71515"/>
                  <a:pt x="19790" y="71398"/>
                </a:cubicBezTo>
                <a:cubicBezTo>
                  <a:pt x="13490" y="68887"/>
                  <a:pt x="7943" y="58821"/>
                  <a:pt x="8035" y="52430"/>
                </a:cubicBezTo>
                <a:cubicBezTo>
                  <a:pt x="8080" y="49394"/>
                  <a:pt x="8925" y="46427"/>
                  <a:pt x="9769" y="43528"/>
                </a:cubicBezTo>
                <a:cubicBezTo>
                  <a:pt x="11002" y="39237"/>
                  <a:pt x="12280" y="34991"/>
                  <a:pt x="13581" y="30723"/>
                </a:cubicBezTo>
                <a:lnTo>
                  <a:pt x="13581" y="30723"/>
                </a:lnTo>
                <a:cubicBezTo>
                  <a:pt x="10733" y="33250"/>
                  <a:pt x="9211" y="37203"/>
                  <a:pt x="9599" y="40981"/>
                </a:cubicBezTo>
                <a:lnTo>
                  <a:pt x="9599" y="40981"/>
                </a:lnTo>
                <a:cubicBezTo>
                  <a:pt x="9088" y="37234"/>
                  <a:pt x="8594" y="33488"/>
                  <a:pt x="8080" y="29742"/>
                </a:cubicBezTo>
                <a:cubicBezTo>
                  <a:pt x="7979" y="29012"/>
                  <a:pt x="7536" y="28049"/>
                  <a:pt x="6895" y="28049"/>
                </a:cubicBezTo>
                <a:cubicBezTo>
                  <a:pt x="6814" y="28049"/>
                  <a:pt x="6730" y="28065"/>
                  <a:pt x="6642" y="28098"/>
                </a:cubicBezTo>
                <a:cubicBezTo>
                  <a:pt x="7099" y="35630"/>
                  <a:pt x="6756" y="43208"/>
                  <a:pt x="5615" y="50672"/>
                </a:cubicBezTo>
                <a:cubicBezTo>
                  <a:pt x="4200" y="46130"/>
                  <a:pt x="2625" y="41862"/>
                  <a:pt x="1986" y="37091"/>
                </a:cubicBezTo>
                <a:cubicBezTo>
                  <a:pt x="160" y="37845"/>
                  <a:pt x="0" y="40355"/>
                  <a:pt x="251" y="42318"/>
                </a:cubicBezTo>
                <a:cubicBezTo>
                  <a:pt x="959" y="47522"/>
                  <a:pt x="2420" y="52635"/>
                  <a:pt x="4588" y="57429"/>
                </a:cubicBezTo>
                <a:cubicBezTo>
                  <a:pt x="8080" y="65052"/>
                  <a:pt x="13307" y="71740"/>
                  <a:pt x="17872" y="78793"/>
                </a:cubicBezTo>
                <a:cubicBezTo>
                  <a:pt x="26888" y="92762"/>
                  <a:pt x="28532" y="109173"/>
                  <a:pt x="28212" y="125471"/>
                </a:cubicBezTo>
                <a:cubicBezTo>
                  <a:pt x="28098" y="130835"/>
                  <a:pt x="27573" y="136495"/>
                  <a:pt x="24423" y="140832"/>
                </a:cubicBezTo>
                <a:cubicBezTo>
                  <a:pt x="30096" y="140341"/>
                  <a:pt x="35594" y="138844"/>
                  <a:pt x="41260" y="138844"/>
                </a:cubicBezTo>
                <a:cubicBezTo>
                  <a:pt x="41384" y="138844"/>
                  <a:pt x="41509" y="138845"/>
                  <a:pt x="41634" y="138846"/>
                </a:cubicBezTo>
                <a:cubicBezTo>
                  <a:pt x="43685" y="138856"/>
                  <a:pt x="45737" y="138861"/>
                  <a:pt x="47788" y="138861"/>
                </a:cubicBezTo>
                <a:cubicBezTo>
                  <a:pt x="50690" y="138861"/>
                  <a:pt x="53591" y="138850"/>
                  <a:pt x="56493" y="138823"/>
                </a:cubicBezTo>
                <a:cubicBezTo>
                  <a:pt x="61172" y="138801"/>
                  <a:pt x="65851" y="138755"/>
                  <a:pt x="70530" y="138687"/>
                </a:cubicBezTo>
                <a:cubicBezTo>
                  <a:pt x="71101" y="138687"/>
                  <a:pt x="74173" y="138323"/>
                  <a:pt x="76163" y="138323"/>
                </a:cubicBezTo>
                <a:cubicBezTo>
                  <a:pt x="77034" y="138323"/>
                  <a:pt x="77699" y="138393"/>
                  <a:pt x="77855" y="138593"/>
                </a:cubicBezTo>
                <a:lnTo>
                  <a:pt x="77855" y="138593"/>
                </a:lnTo>
                <a:cubicBezTo>
                  <a:pt x="74090" y="133709"/>
                  <a:pt x="69525" y="129419"/>
                  <a:pt x="64390" y="125973"/>
                </a:cubicBezTo>
                <a:cubicBezTo>
                  <a:pt x="63135" y="125128"/>
                  <a:pt x="61834" y="124329"/>
                  <a:pt x="60670" y="123348"/>
                </a:cubicBezTo>
                <a:cubicBezTo>
                  <a:pt x="52886" y="116751"/>
                  <a:pt x="50353" y="106206"/>
                  <a:pt x="47637" y="96871"/>
                </a:cubicBezTo>
                <a:cubicBezTo>
                  <a:pt x="44646" y="86554"/>
                  <a:pt x="48047" y="76351"/>
                  <a:pt x="53457" y="67358"/>
                </a:cubicBezTo>
                <a:cubicBezTo>
                  <a:pt x="58524" y="58889"/>
                  <a:pt x="65098" y="51403"/>
                  <a:pt x="69868" y="42775"/>
                </a:cubicBezTo>
                <a:cubicBezTo>
                  <a:pt x="74091" y="35105"/>
                  <a:pt x="76830" y="26614"/>
                  <a:pt x="77857" y="17895"/>
                </a:cubicBezTo>
                <a:cubicBezTo>
                  <a:pt x="78040" y="16434"/>
                  <a:pt x="78154" y="14928"/>
                  <a:pt x="77697" y="13536"/>
                </a:cubicBezTo>
                <a:cubicBezTo>
                  <a:pt x="77218" y="12143"/>
                  <a:pt x="76031" y="10888"/>
                  <a:pt x="74570" y="10797"/>
                </a:cubicBezTo>
                <a:lnTo>
                  <a:pt x="74570" y="10797"/>
                </a:lnTo>
                <a:cubicBezTo>
                  <a:pt x="75232" y="16366"/>
                  <a:pt x="74365" y="22118"/>
                  <a:pt x="72128" y="27254"/>
                </a:cubicBezTo>
                <a:cubicBezTo>
                  <a:pt x="72676" y="23716"/>
                  <a:pt x="72744" y="20086"/>
                  <a:pt x="72334" y="16526"/>
                </a:cubicBezTo>
                <a:cubicBezTo>
                  <a:pt x="72219" y="15613"/>
                  <a:pt x="72060" y="14654"/>
                  <a:pt x="71489" y="13924"/>
                </a:cubicBezTo>
                <a:cubicBezTo>
                  <a:pt x="71096" y="13421"/>
                  <a:pt x="70445" y="13081"/>
                  <a:pt x="69823" y="13081"/>
                </a:cubicBezTo>
                <a:cubicBezTo>
                  <a:pt x="69541" y="13081"/>
                  <a:pt x="69266" y="13151"/>
                  <a:pt x="69024" y="13307"/>
                </a:cubicBezTo>
                <a:cubicBezTo>
                  <a:pt x="71443" y="31111"/>
                  <a:pt x="64664" y="49896"/>
                  <a:pt x="51403" y="62016"/>
                </a:cubicBezTo>
                <a:cubicBezTo>
                  <a:pt x="50623" y="62730"/>
                  <a:pt x="44358" y="70430"/>
                  <a:pt x="43235" y="70430"/>
                </a:cubicBezTo>
                <a:cubicBezTo>
                  <a:pt x="43208" y="70430"/>
                  <a:pt x="43184" y="70425"/>
                  <a:pt x="43163" y="70416"/>
                </a:cubicBezTo>
                <a:cubicBezTo>
                  <a:pt x="38004" y="68088"/>
                  <a:pt x="42318" y="58935"/>
                  <a:pt x="43117" y="55146"/>
                </a:cubicBezTo>
                <a:cubicBezTo>
                  <a:pt x="44532" y="48321"/>
                  <a:pt x="46815" y="41702"/>
                  <a:pt x="49212" y="35151"/>
                </a:cubicBezTo>
                <a:cubicBezTo>
                  <a:pt x="53389" y="23761"/>
                  <a:pt x="61218" y="13787"/>
                  <a:pt x="63295" y="1575"/>
                </a:cubicBezTo>
                <a:cubicBezTo>
                  <a:pt x="61537" y="1050"/>
                  <a:pt x="59757" y="525"/>
                  <a:pt x="57999"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29"/>
          <p:cNvSpPr/>
          <p:nvPr/>
        </p:nvSpPr>
        <p:spPr>
          <a:xfrm flipH="1">
            <a:off x="-1256873" y="-603309"/>
            <a:ext cx="2204948" cy="4929155"/>
          </a:xfrm>
          <a:custGeom>
            <a:rect b="b" l="l" r="r" t="t"/>
            <a:pathLst>
              <a:path extrusionOk="0" h="140833" w="78155">
                <a:moveTo>
                  <a:pt x="29354" y="24264"/>
                </a:moveTo>
                <a:cubicBezTo>
                  <a:pt x="29343" y="26527"/>
                  <a:pt x="29260" y="28790"/>
                  <a:pt x="29106" y="31049"/>
                </a:cubicBezTo>
                <a:lnTo>
                  <a:pt x="29106" y="31049"/>
                </a:lnTo>
                <a:cubicBezTo>
                  <a:pt x="29280" y="28789"/>
                  <a:pt x="29363" y="26524"/>
                  <a:pt x="29354" y="24264"/>
                </a:cubicBezTo>
                <a:close/>
                <a:moveTo>
                  <a:pt x="29057" y="20908"/>
                </a:moveTo>
                <a:cubicBezTo>
                  <a:pt x="29014" y="24578"/>
                  <a:pt x="28145" y="28133"/>
                  <a:pt x="27072" y="31655"/>
                </a:cubicBezTo>
                <a:lnTo>
                  <a:pt x="27072" y="31655"/>
                </a:lnTo>
                <a:cubicBezTo>
                  <a:pt x="28297" y="28119"/>
                  <a:pt x="29378" y="24584"/>
                  <a:pt x="29057" y="20908"/>
                </a:cubicBezTo>
                <a:close/>
                <a:moveTo>
                  <a:pt x="27072" y="31655"/>
                </a:moveTo>
                <a:cubicBezTo>
                  <a:pt x="26231" y="34081"/>
                  <a:pt x="25322" y="36508"/>
                  <a:pt x="24750" y="38980"/>
                </a:cubicBezTo>
                <a:lnTo>
                  <a:pt x="24750" y="38980"/>
                </a:lnTo>
                <a:cubicBezTo>
                  <a:pt x="24838" y="38684"/>
                  <a:pt x="24927" y="38389"/>
                  <a:pt x="25017" y="38096"/>
                </a:cubicBezTo>
                <a:cubicBezTo>
                  <a:pt x="25684" y="35949"/>
                  <a:pt x="26416" y="33808"/>
                  <a:pt x="27072" y="31655"/>
                </a:cubicBezTo>
                <a:close/>
                <a:moveTo>
                  <a:pt x="25679" y="91941"/>
                </a:moveTo>
                <a:lnTo>
                  <a:pt x="25679" y="91941"/>
                </a:lnTo>
                <a:cubicBezTo>
                  <a:pt x="25679" y="91941"/>
                  <a:pt x="25679" y="91942"/>
                  <a:pt x="25679" y="91943"/>
                </a:cubicBezTo>
                <a:lnTo>
                  <a:pt x="25679" y="91943"/>
                </a:lnTo>
                <a:cubicBezTo>
                  <a:pt x="25679" y="91942"/>
                  <a:pt x="25679" y="91941"/>
                  <a:pt x="25679" y="91941"/>
                </a:cubicBezTo>
                <a:close/>
                <a:moveTo>
                  <a:pt x="77856" y="138594"/>
                </a:moveTo>
                <a:cubicBezTo>
                  <a:pt x="77857" y="138594"/>
                  <a:pt x="77857" y="138595"/>
                  <a:pt x="77857" y="138595"/>
                </a:cubicBezTo>
                <a:cubicBezTo>
                  <a:pt x="77857" y="138595"/>
                  <a:pt x="77857" y="138594"/>
                  <a:pt x="77856" y="138594"/>
                </a:cubicBezTo>
                <a:close/>
                <a:moveTo>
                  <a:pt x="57977" y="0"/>
                </a:moveTo>
                <a:lnTo>
                  <a:pt x="57977" y="0"/>
                </a:lnTo>
                <a:cubicBezTo>
                  <a:pt x="59962" y="5638"/>
                  <a:pt x="57817" y="11915"/>
                  <a:pt x="54690" y="17005"/>
                </a:cubicBezTo>
                <a:cubicBezTo>
                  <a:pt x="53160" y="19516"/>
                  <a:pt x="51791" y="21456"/>
                  <a:pt x="50901" y="24264"/>
                </a:cubicBezTo>
                <a:cubicBezTo>
                  <a:pt x="50056" y="26911"/>
                  <a:pt x="48892" y="29764"/>
                  <a:pt x="48504" y="32526"/>
                </a:cubicBezTo>
                <a:cubicBezTo>
                  <a:pt x="48892" y="29764"/>
                  <a:pt x="49303" y="26980"/>
                  <a:pt x="49691" y="24218"/>
                </a:cubicBezTo>
                <a:lnTo>
                  <a:pt x="49691" y="24218"/>
                </a:lnTo>
                <a:cubicBezTo>
                  <a:pt x="48207" y="27277"/>
                  <a:pt x="47911" y="30746"/>
                  <a:pt x="47180" y="34056"/>
                </a:cubicBezTo>
                <a:cubicBezTo>
                  <a:pt x="45423" y="41930"/>
                  <a:pt x="41154" y="49097"/>
                  <a:pt x="39762" y="57018"/>
                </a:cubicBezTo>
                <a:cubicBezTo>
                  <a:pt x="40424" y="47865"/>
                  <a:pt x="45970" y="39442"/>
                  <a:pt x="45788" y="30267"/>
                </a:cubicBezTo>
                <a:lnTo>
                  <a:pt x="45788" y="30267"/>
                </a:lnTo>
                <a:cubicBezTo>
                  <a:pt x="45012" y="33348"/>
                  <a:pt x="43323" y="36156"/>
                  <a:pt x="42524" y="39283"/>
                </a:cubicBezTo>
                <a:cubicBezTo>
                  <a:pt x="41679" y="42478"/>
                  <a:pt x="41109" y="45765"/>
                  <a:pt x="40104" y="48915"/>
                </a:cubicBezTo>
                <a:cubicBezTo>
                  <a:pt x="39077" y="52156"/>
                  <a:pt x="37776" y="55329"/>
                  <a:pt x="37799" y="58730"/>
                </a:cubicBezTo>
                <a:cubicBezTo>
                  <a:pt x="37845" y="62039"/>
                  <a:pt x="38689" y="65783"/>
                  <a:pt x="38461" y="69024"/>
                </a:cubicBezTo>
                <a:cubicBezTo>
                  <a:pt x="38621" y="66741"/>
                  <a:pt x="38119" y="64436"/>
                  <a:pt x="37069" y="62405"/>
                </a:cubicBezTo>
                <a:cubicBezTo>
                  <a:pt x="36361" y="61035"/>
                  <a:pt x="33850" y="59551"/>
                  <a:pt x="33508" y="58250"/>
                </a:cubicBezTo>
                <a:lnTo>
                  <a:pt x="33508" y="58250"/>
                </a:lnTo>
                <a:cubicBezTo>
                  <a:pt x="34238" y="61081"/>
                  <a:pt x="35220" y="63820"/>
                  <a:pt x="35631" y="66741"/>
                </a:cubicBezTo>
                <a:cubicBezTo>
                  <a:pt x="36019" y="69663"/>
                  <a:pt x="35927" y="72722"/>
                  <a:pt x="34855" y="75483"/>
                </a:cubicBezTo>
                <a:cubicBezTo>
                  <a:pt x="35220" y="73384"/>
                  <a:pt x="35608" y="71284"/>
                  <a:pt x="35562" y="69161"/>
                </a:cubicBezTo>
                <a:cubicBezTo>
                  <a:pt x="35334" y="60556"/>
                  <a:pt x="27733" y="54849"/>
                  <a:pt x="27550" y="46199"/>
                </a:cubicBezTo>
                <a:cubicBezTo>
                  <a:pt x="27505" y="43756"/>
                  <a:pt x="27938" y="41360"/>
                  <a:pt x="28281" y="38940"/>
                </a:cubicBezTo>
                <a:cubicBezTo>
                  <a:pt x="28650" y="36321"/>
                  <a:pt x="28926" y="33688"/>
                  <a:pt x="29106" y="31049"/>
                </a:cubicBezTo>
                <a:lnTo>
                  <a:pt x="29106" y="31049"/>
                </a:lnTo>
                <a:cubicBezTo>
                  <a:pt x="28856" y="34289"/>
                  <a:pt x="28420" y="37521"/>
                  <a:pt x="27802" y="40721"/>
                </a:cubicBezTo>
                <a:cubicBezTo>
                  <a:pt x="26911" y="45308"/>
                  <a:pt x="26044" y="49417"/>
                  <a:pt x="27254" y="54005"/>
                </a:cubicBezTo>
                <a:cubicBezTo>
                  <a:pt x="28304" y="57908"/>
                  <a:pt x="31180" y="60989"/>
                  <a:pt x="32686" y="64687"/>
                </a:cubicBezTo>
                <a:cubicBezTo>
                  <a:pt x="33736" y="67312"/>
                  <a:pt x="34079" y="70234"/>
                  <a:pt x="33668" y="73041"/>
                </a:cubicBezTo>
                <a:cubicBezTo>
                  <a:pt x="33417" y="74707"/>
                  <a:pt x="32914" y="76465"/>
                  <a:pt x="33485" y="78063"/>
                </a:cubicBezTo>
                <a:cubicBezTo>
                  <a:pt x="33827" y="78976"/>
                  <a:pt x="34489" y="79752"/>
                  <a:pt x="34992" y="80619"/>
                </a:cubicBezTo>
                <a:cubicBezTo>
                  <a:pt x="36407" y="83130"/>
                  <a:pt x="36133" y="86211"/>
                  <a:pt x="35585" y="89042"/>
                </a:cubicBezTo>
                <a:cubicBezTo>
                  <a:pt x="35037" y="91872"/>
                  <a:pt x="34238" y="94771"/>
                  <a:pt x="34763" y="97601"/>
                </a:cubicBezTo>
                <a:cubicBezTo>
                  <a:pt x="33964" y="95478"/>
                  <a:pt x="34079" y="93127"/>
                  <a:pt x="34330" y="90891"/>
                </a:cubicBezTo>
                <a:cubicBezTo>
                  <a:pt x="34603" y="88631"/>
                  <a:pt x="34969" y="86371"/>
                  <a:pt x="34649" y="84134"/>
                </a:cubicBezTo>
                <a:cubicBezTo>
                  <a:pt x="34352" y="81875"/>
                  <a:pt x="33188" y="79615"/>
                  <a:pt x="31157" y="78633"/>
                </a:cubicBezTo>
                <a:cubicBezTo>
                  <a:pt x="30575" y="78346"/>
                  <a:pt x="29921" y="78208"/>
                  <a:pt x="29266" y="78208"/>
                </a:cubicBezTo>
                <a:cubicBezTo>
                  <a:pt x="27634" y="78208"/>
                  <a:pt x="26001" y="79065"/>
                  <a:pt x="25496" y="80596"/>
                </a:cubicBezTo>
                <a:cubicBezTo>
                  <a:pt x="25679" y="77812"/>
                  <a:pt x="29285" y="76785"/>
                  <a:pt x="30951" y="74548"/>
                </a:cubicBezTo>
                <a:cubicBezTo>
                  <a:pt x="31796" y="73429"/>
                  <a:pt x="32093" y="71991"/>
                  <a:pt x="32207" y="70599"/>
                </a:cubicBezTo>
                <a:cubicBezTo>
                  <a:pt x="32412" y="67860"/>
                  <a:pt x="31910" y="65075"/>
                  <a:pt x="30769" y="62587"/>
                </a:cubicBezTo>
                <a:cubicBezTo>
                  <a:pt x="29057" y="58912"/>
                  <a:pt x="26112" y="55945"/>
                  <a:pt x="24971" y="51996"/>
                </a:cubicBezTo>
                <a:cubicBezTo>
                  <a:pt x="23807" y="47888"/>
                  <a:pt x="23784" y="43346"/>
                  <a:pt x="24697" y="39214"/>
                </a:cubicBezTo>
                <a:cubicBezTo>
                  <a:pt x="24715" y="39136"/>
                  <a:pt x="24732" y="39058"/>
                  <a:pt x="24750" y="38980"/>
                </a:cubicBezTo>
                <a:lnTo>
                  <a:pt x="24750" y="38980"/>
                </a:lnTo>
                <a:cubicBezTo>
                  <a:pt x="23392" y="43593"/>
                  <a:pt x="22453" y="48499"/>
                  <a:pt x="23335" y="53140"/>
                </a:cubicBezTo>
                <a:lnTo>
                  <a:pt x="23335" y="53140"/>
                </a:lnTo>
                <a:cubicBezTo>
                  <a:pt x="22139" y="47811"/>
                  <a:pt x="22228" y="42203"/>
                  <a:pt x="23602" y="36909"/>
                </a:cubicBezTo>
                <a:cubicBezTo>
                  <a:pt x="24195" y="34626"/>
                  <a:pt x="25040" y="32389"/>
                  <a:pt x="25473" y="30038"/>
                </a:cubicBezTo>
                <a:cubicBezTo>
                  <a:pt x="26135" y="26432"/>
                  <a:pt x="25793" y="22620"/>
                  <a:pt x="24492" y="19174"/>
                </a:cubicBezTo>
                <a:lnTo>
                  <a:pt x="24492" y="19174"/>
                </a:lnTo>
                <a:cubicBezTo>
                  <a:pt x="24857" y="23008"/>
                  <a:pt x="25199" y="26934"/>
                  <a:pt x="24127" y="30632"/>
                </a:cubicBezTo>
                <a:cubicBezTo>
                  <a:pt x="24355" y="26204"/>
                  <a:pt x="23419" y="21730"/>
                  <a:pt x="21433" y="17758"/>
                </a:cubicBezTo>
                <a:lnTo>
                  <a:pt x="21433" y="17758"/>
                </a:lnTo>
                <a:cubicBezTo>
                  <a:pt x="22757" y="22620"/>
                  <a:pt x="22050" y="26934"/>
                  <a:pt x="21456" y="31796"/>
                </a:cubicBezTo>
                <a:cubicBezTo>
                  <a:pt x="21274" y="33348"/>
                  <a:pt x="21045" y="34855"/>
                  <a:pt x="20840" y="36293"/>
                </a:cubicBezTo>
                <a:cubicBezTo>
                  <a:pt x="19539" y="45468"/>
                  <a:pt x="18306" y="52704"/>
                  <a:pt x="22438" y="62222"/>
                </a:cubicBezTo>
                <a:cubicBezTo>
                  <a:pt x="23259" y="64117"/>
                  <a:pt x="24241" y="66079"/>
                  <a:pt x="24013" y="68134"/>
                </a:cubicBezTo>
                <a:cubicBezTo>
                  <a:pt x="23818" y="69881"/>
                  <a:pt x="22287" y="71562"/>
                  <a:pt x="20653" y="71562"/>
                </a:cubicBezTo>
                <a:cubicBezTo>
                  <a:pt x="20367" y="71562"/>
                  <a:pt x="20076" y="71510"/>
                  <a:pt x="19790" y="71398"/>
                </a:cubicBezTo>
                <a:cubicBezTo>
                  <a:pt x="13490" y="68887"/>
                  <a:pt x="7944" y="58821"/>
                  <a:pt x="8035" y="52407"/>
                </a:cubicBezTo>
                <a:cubicBezTo>
                  <a:pt x="8080" y="49371"/>
                  <a:pt x="8902" y="46427"/>
                  <a:pt x="9747" y="43505"/>
                </a:cubicBezTo>
                <a:cubicBezTo>
                  <a:pt x="11002" y="39237"/>
                  <a:pt x="12258" y="34969"/>
                  <a:pt x="13559" y="30723"/>
                </a:cubicBezTo>
                <a:lnTo>
                  <a:pt x="13559" y="30723"/>
                </a:lnTo>
                <a:cubicBezTo>
                  <a:pt x="10707" y="33253"/>
                  <a:pt x="9205" y="37193"/>
                  <a:pt x="9582" y="40992"/>
                </a:cubicBezTo>
                <a:lnTo>
                  <a:pt x="9582" y="40992"/>
                </a:lnTo>
                <a:cubicBezTo>
                  <a:pt x="9086" y="37242"/>
                  <a:pt x="8572" y="33492"/>
                  <a:pt x="8058" y="29742"/>
                </a:cubicBezTo>
                <a:cubicBezTo>
                  <a:pt x="7957" y="28998"/>
                  <a:pt x="7538" y="28042"/>
                  <a:pt x="6894" y="28042"/>
                </a:cubicBezTo>
                <a:cubicBezTo>
                  <a:pt x="6807" y="28042"/>
                  <a:pt x="6715" y="28060"/>
                  <a:pt x="6620" y="28098"/>
                </a:cubicBezTo>
                <a:cubicBezTo>
                  <a:pt x="7099" y="35631"/>
                  <a:pt x="6757" y="43209"/>
                  <a:pt x="5593" y="50672"/>
                </a:cubicBezTo>
                <a:cubicBezTo>
                  <a:pt x="4177" y="46107"/>
                  <a:pt x="2625" y="41839"/>
                  <a:pt x="1986" y="37091"/>
                </a:cubicBezTo>
                <a:cubicBezTo>
                  <a:pt x="137" y="37822"/>
                  <a:pt x="0" y="40355"/>
                  <a:pt x="251" y="42318"/>
                </a:cubicBezTo>
                <a:cubicBezTo>
                  <a:pt x="936" y="47523"/>
                  <a:pt x="2397" y="52635"/>
                  <a:pt x="4588" y="57406"/>
                </a:cubicBezTo>
                <a:cubicBezTo>
                  <a:pt x="6391" y="61355"/>
                  <a:pt x="8902" y="65714"/>
                  <a:pt x="11733" y="69047"/>
                </a:cubicBezTo>
                <a:cubicBezTo>
                  <a:pt x="14038" y="71786"/>
                  <a:pt x="17005" y="73909"/>
                  <a:pt x="19333" y="76648"/>
                </a:cubicBezTo>
                <a:cubicBezTo>
                  <a:pt x="21342" y="78976"/>
                  <a:pt x="22871" y="81738"/>
                  <a:pt x="23784" y="84682"/>
                </a:cubicBezTo>
                <a:cubicBezTo>
                  <a:pt x="23465" y="82176"/>
                  <a:pt x="22669" y="79715"/>
                  <a:pt x="21486" y="77482"/>
                </a:cubicBezTo>
                <a:lnTo>
                  <a:pt x="21486" y="77482"/>
                </a:lnTo>
                <a:cubicBezTo>
                  <a:pt x="22307" y="79028"/>
                  <a:pt x="23444" y="80327"/>
                  <a:pt x="24172" y="81989"/>
                </a:cubicBezTo>
                <a:cubicBezTo>
                  <a:pt x="25063" y="83997"/>
                  <a:pt x="25770" y="86097"/>
                  <a:pt x="26227" y="88266"/>
                </a:cubicBezTo>
                <a:cubicBezTo>
                  <a:pt x="25770" y="85458"/>
                  <a:pt x="25976" y="83586"/>
                  <a:pt x="27299" y="81076"/>
                </a:cubicBezTo>
                <a:cubicBezTo>
                  <a:pt x="27665" y="80345"/>
                  <a:pt x="28167" y="79569"/>
                  <a:pt x="28943" y="79318"/>
                </a:cubicBezTo>
                <a:cubicBezTo>
                  <a:pt x="29128" y="79267"/>
                  <a:pt x="29318" y="79243"/>
                  <a:pt x="29508" y="79243"/>
                </a:cubicBezTo>
                <a:cubicBezTo>
                  <a:pt x="29740" y="79243"/>
                  <a:pt x="29972" y="79278"/>
                  <a:pt x="30198" y="79341"/>
                </a:cubicBezTo>
                <a:cubicBezTo>
                  <a:pt x="31454" y="79729"/>
                  <a:pt x="32367" y="80893"/>
                  <a:pt x="32777" y="82148"/>
                </a:cubicBezTo>
                <a:cubicBezTo>
                  <a:pt x="33896" y="85527"/>
                  <a:pt x="33668" y="89886"/>
                  <a:pt x="32618" y="93242"/>
                </a:cubicBezTo>
                <a:cubicBezTo>
                  <a:pt x="32444" y="93785"/>
                  <a:pt x="32105" y="94411"/>
                  <a:pt x="31580" y="94411"/>
                </a:cubicBezTo>
                <a:cubicBezTo>
                  <a:pt x="31554" y="94411"/>
                  <a:pt x="31527" y="94409"/>
                  <a:pt x="31499" y="94406"/>
                </a:cubicBezTo>
                <a:cubicBezTo>
                  <a:pt x="31203" y="94383"/>
                  <a:pt x="30951" y="94177"/>
                  <a:pt x="30769" y="93949"/>
                </a:cubicBezTo>
                <a:cubicBezTo>
                  <a:pt x="29706" y="92715"/>
                  <a:pt x="29326" y="91095"/>
                  <a:pt x="29221" y="89456"/>
                </a:cubicBezTo>
                <a:lnTo>
                  <a:pt x="29221" y="89456"/>
                </a:lnTo>
                <a:cubicBezTo>
                  <a:pt x="29358" y="90165"/>
                  <a:pt x="29654" y="90842"/>
                  <a:pt x="30084" y="91416"/>
                </a:cubicBezTo>
                <a:cubicBezTo>
                  <a:pt x="30267" y="91667"/>
                  <a:pt x="30518" y="91918"/>
                  <a:pt x="30814" y="91940"/>
                </a:cubicBezTo>
                <a:cubicBezTo>
                  <a:pt x="31271" y="91940"/>
                  <a:pt x="31545" y="91461"/>
                  <a:pt x="31705" y="91050"/>
                </a:cubicBezTo>
                <a:cubicBezTo>
                  <a:pt x="32161" y="89863"/>
                  <a:pt x="32458" y="88608"/>
                  <a:pt x="32526" y="87353"/>
                </a:cubicBezTo>
                <a:cubicBezTo>
                  <a:pt x="32595" y="86257"/>
                  <a:pt x="32504" y="85116"/>
                  <a:pt x="32093" y="84111"/>
                </a:cubicBezTo>
                <a:cubicBezTo>
                  <a:pt x="31682" y="83084"/>
                  <a:pt x="30906" y="82194"/>
                  <a:pt x="29879" y="81806"/>
                </a:cubicBezTo>
                <a:cubicBezTo>
                  <a:pt x="29621" y="81712"/>
                  <a:pt x="29345" y="81655"/>
                  <a:pt x="29076" y="81655"/>
                </a:cubicBezTo>
                <a:cubicBezTo>
                  <a:pt x="28821" y="81655"/>
                  <a:pt x="28572" y="81707"/>
                  <a:pt x="28349" y="81829"/>
                </a:cubicBezTo>
                <a:cubicBezTo>
                  <a:pt x="27733" y="82217"/>
                  <a:pt x="27573" y="83039"/>
                  <a:pt x="27482" y="83769"/>
                </a:cubicBezTo>
                <a:cubicBezTo>
                  <a:pt x="27025" y="87695"/>
                  <a:pt x="26797" y="91096"/>
                  <a:pt x="28395" y="94839"/>
                </a:cubicBezTo>
                <a:cubicBezTo>
                  <a:pt x="29970" y="98491"/>
                  <a:pt x="32663" y="101573"/>
                  <a:pt x="35836" y="103947"/>
                </a:cubicBezTo>
                <a:cubicBezTo>
                  <a:pt x="31112" y="101276"/>
                  <a:pt x="26593" y="97283"/>
                  <a:pt x="25679" y="91943"/>
                </a:cubicBezTo>
                <a:lnTo>
                  <a:pt x="25679" y="91943"/>
                </a:lnTo>
                <a:cubicBezTo>
                  <a:pt x="26569" y="97146"/>
                  <a:pt x="27482" y="102007"/>
                  <a:pt x="29217" y="107005"/>
                </a:cubicBezTo>
                <a:cubicBezTo>
                  <a:pt x="29947" y="109151"/>
                  <a:pt x="30746" y="111273"/>
                  <a:pt x="30906" y="113533"/>
                </a:cubicBezTo>
                <a:cubicBezTo>
                  <a:pt x="31066" y="116021"/>
                  <a:pt x="30426" y="118532"/>
                  <a:pt x="29240" y="120746"/>
                </a:cubicBezTo>
                <a:cubicBezTo>
                  <a:pt x="27573" y="123827"/>
                  <a:pt x="28281" y="126977"/>
                  <a:pt x="27916" y="130401"/>
                </a:cubicBezTo>
                <a:cubicBezTo>
                  <a:pt x="27528" y="134076"/>
                  <a:pt x="26615" y="137796"/>
                  <a:pt x="24401" y="140832"/>
                </a:cubicBezTo>
                <a:cubicBezTo>
                  <a:pt x="30114" y="140337"/>
                  <a:pt x="35673" y="138823"/>
                  <a:pt x="41382" y="138823"/>
                </a:cubicBezTo>
                <a:cubicBezTo>
                  <a:pt x="41466" y="138823"/>
                  <a:pt x="41550" y="138823"/>
                  <a:pt x="41634" y="138824"/>
                </a:cubicBezTo>
                <a:cubicBezTo>
                  <a:pt x="43727" y="138843"/>
                  <a:pt x="45821" y="138850"/>
                  <a:pt x="47914" y="138850"/>
                </a:cubicBezTo>
                <a:cubicBezTo>
                  <a:pt x="50774" y="138850"/>
                  <a:pt x="53633" y="138837"/>
                  <a:pt x="56493" y="138824"/>
                </a:cubicBezTo>
                <a:cubicBezTo>
                  <a:pt x="61172" y="138778"/>
                  <a:pt x="65829" y="138732"/>
                  <a:pt x="70508" y="138687"/>
                </a:cubicBezTo>
                <a:cubicBezTo>
                  <a:pt x="71094" y="138687"/>
                  <a:pt x="74171" y="138323"/>
                  <a:pt x="76163" y="138323"/>
                </a:cubicBezTo>
                <a:cubicBezTo>
                  <a:pt x="77036" y="138323"/>
                  <a:pt x="77700" y="138393"/>
                  <a:pt x="77856" y="138594"/>
                </a:cubicBezTo>
                <a:lnTo>
                  <a:pt x="77856" y="138594"/>
                </a:lnTo>
                <a:cubicBezTo>
                  <a:pt x="74090" y="133687"/>
                  <a:pt x="69503" y="129419"/>
                  <a:pt x="64368" y="125973"/>
                </a:cubicBezTo>
                <a:cubicBezTo>
                  <a:pt x="63112" y="125128"/>
                  <a:pt x="61811" y="124330"/>
                  <a:pt x="60647" y="123348"/>
                </a:cubicBezTo>
                <a:cubicBezTo>
                  <a:pt x="54850" y="118418"/>
                  <a:pt x="51768" y="111137"/>
                  <a:pt x="49235" y="104152"/>
                </a:cubicBezTo>
                <a:lnTo>
                  <a:pt x="49235" y="104152"/>
                </a:lnTo>
                <a:cubicBezTo>
                  <a:pt x="50353" y="107416"/>
                  <a:pt x="50992" y="110840"/>
                  <a:pt x="51175" y="114286"/>
                </a:cubicBezTo>
                <a:cubicBezTo>
                  <a:pt x="50924" y="109995"/>
                  <a:pt x="49531" y="105864"/>
                  <a:pt x="48162" y="101778"/>
                </a:cubicBezTo>
                <a:lnTo>
                  <a:pt x="48162" y="101778"/>
                </a:lnTo>
                <a:cubicBezTo>
                  <a:pt x="48139" y="107439"/>
                  <a:pt x="48755" y="113122"/>
                  <a:pt x="50033" y="118623"/>
                </a:cubicBezTo>
                <a:cubicBezTo>
                  <a:pt x="45719" y="111342"/>
                  <a:pt x="49691" y="101527"/>
                  <a:pt x="46267" y="93789"/>
                </a:cubicBezTo>
                <a:lnTo>
                  <a:pt x="46267" y="93789"/>
                </a:lnTo>
                <a:cubicBezTo>
                  <a:pt x="49782" y="103444"/>
                  <a:pt x="44076" y="114560"/>
                  <a:pt x="47294" y="124330"/>
                </a:cubicBezTo>
                <a:cubicBezTo>
                  <a:pt x="48504" y="128027"/>
                  <a:pt x="50969" y="131268"/>
                  <a:pt x="54210" y="133437"/>
                </a:cubicBezTo>
                <a:cubicBezTo>
                  <a:pt x="49303" y="132136"/>
                  <a:pt x="46130" y="127297"/>
                  <a:pt x="44578" y="122458"/>
                </a:cubicBezTo>
                <a:cubicBezTo>
                  <a:pt x="42798" y="116911"/>
                  <a:pt x="42501" y="110908"/>
                  <a:pt x="43734" y="105225"/>
                </a:cubicBezTo>
                <a:cubicBezTo>
                  <a:pt x="44578" y="101345"/>
                  <a:pt x="46107" y="97533"/>
                  <a:pt x="45674" y="93607"/>
                </a:cubicBezTo>
                <a:lnTo>
                  <a:pt x="45674" y="93607"/>
                </a:lnTo>
                <a:cubicBezTo>
                  <a:pt x="45651" y="96757"/>
                  <a:pt x="44715" y="99884"/>
                  <a:pt x="43026" y="102554"/>
                </a:cubicBezTo>
                <a:cubicBezTo>
                  <a:pt x="44966" y="97921"/>
                  <a:pt x="45377" y="92831"/>
                  <a:pt x="45765" y="87832"/>
                </a:cubicBezTo>
                <a:lnTo>
                  <a:pt x="45765" y="87832"/>
                </a:lnTo>
                <a:cubicBezTo>
                  <a:pt x="43665" y="94657"/>
                  <a:pt x="41611" y="101481"/>
                  <a:pt x="40561" y="108534"/>
                </a:cubicBezTo>
                <a:cubicBezTo>
                  <a:pt x="39690" y="114511"/>
                  <a:pt x="39590" y="120669"/>
                  <a:pt x="40858" y="126548"/>
                </a:cubicBezTo>
                <a:lnTo>
                  <a:pt x="40858" y="126548"/>
                </a:lnTo>
                <a:cubicBezTo>
                  <a:pt x="38437" y="116712"/>
                  <a:pt x="37337" y="106433"/>
                  <a:pt x="39625" y="96620"/>
                </a:cubicBezTo>
                <a:cubicBezTo>
                  <a:pt x="41291" y="89521"/>
                  <a:pt x="44647" y="82947"/>
                  <a:pt x="47979" y="76465"/>
                </a:cubicBezTo>
                <a:lnTo>
                  <a:pt x="47979" y="76465"/>
                </a:lnTo>
                <a:cubicBezTo>
                  <a:pt x="44373" y="82217"/>
                  <a:pt x="40743" y="88015"/>
                  <a:pt x="38392" y="94360"/>
                </a:cubicBezTo>
                <a:cubicBezTo>
                  <a:pt x="37137" y="97738"/>
                  <a:pt x="36270" y="101527"/>
                  <a:pt x="37502" y="104905"/>
                </a:cubicBezTo>
                <a:cubicBezTo>
                  <a:pt x="35334" y="99450"/>
                  <a:pt x="37434" y="93356"/>
                  <a:pt x="39534" y="87878"/>
                </a:cubicBezTo>
                <a:cubicBezTo>
                  <a:pt x="40378" y="85686"/>
                  <a:pt x="41223" y="83472"/>
                  <a:pt x="42410" y="81441"/>
                </a:cubicBezTo>
                <a:cubicBezTo>
                  <a:pt x="43300" y="79889"/>
                  <a:pt x="44396" y="78428"/>
                  <a:pt x="45491" y="76990"/>
                </a:cubicBezTo>
                <a:cubicBezTo>
                  <a:pt x="53845" y="65897"/>
                  <a:pt x="63112" y="54964"/>
                  <a:pt x="69846" y="42775"/>
                </a:cubicBezTo>
                <a:cubicBezTo>
                  <a:pt x="74091" y="35106"/>
                  <a:pt x="76830" y="26592"/>
                  <a:pt x="77857" y="17895"/>
                </a:cubicBezTo>
                <a:cubicBezTo>
                  <a:pt x="78017" y="16435"/>
                  <a:pt x="78154" y="14928"/>
                  <a:pt x="77675" y="13513"/>
                </a:cubicBezTo>
                <a:cubicBezTo>
                  <a:pt x="77218" y="12121"/>
                  <a:pt x="76031" y="10865"/>
                  <a:pt x="74548" y="10774"/>
                </a:cubicBezTo>
                <a:lnTo>
                  <a:pt x="74548" y="10774"/>
                </a:lnTo>
                <a:cubicBezTo>
                  <a:pt x="75210" y="16366"/>
                  <a:pt x="74365" y="22095"/>
                  <a:pt x="72105" y="27254"/>
                </a:cubicBezTo>
                <a:cubicBezTo>
                  <a:pt x="72676" y="23716"/>
                  <a:pt x="72745" y="20087"/>
                  <a:pt x="72311" y="16526"/>
                </a:cubicBezTo>
                <a:cubicBezTo>
                  <a:pt x="72197" y="15613"/>
                  <a:pt x="72037" y="14654"/>
                  <a:pt x="71466" y="13924"/>
                </a:cubicBezTo>
                <a:cubicBezTo>
                  <a:pt x="71074" y="13421"/>
                  <a:pt x="70433" y="13081"/>
                  <a:pt x="69818" y="13081"/>
                </a:cubicBezTo>
                <a:cubicBezTo>
                  <a:pt x="69539" y="13081"/>
                  <a:pt x="69266" y="13151"/>
                  <a:pt x="69024" y="13307"/>
                </a:cubicBezTo>
                <a:cubicBezTo>
                  <a:pt x="70325" y="22871"/>
                  <a:pt x="68339" y="31476"/>
                  <a:pt x="66011" y="40652"/>
                </a:cubicBezTo>
                <a:lnTo>
                  <a:pt x="69024" y="31956"/>
                </a:lnTo>
                <a:lnTo>
                  <a:pt x="69024" y="31956"/>
                </a:lnTo>
                <a:cubicBezTo>
                  <a:pt x="68431" y="36019"/>
                  <a:pt x="67769" y="40104"/>
                  <a:pt x="66308" y="43939"/>
                </a:cubicBezTo>
                <a:cubicBezTo>
                  <a:pt x="63272" y="51837"/>
                  <a:pt x="57018" y="57977"/>
                  <a:pt x="50946" y="63865"/>
                </a:cubicBezTo>
                <a:cubicBezTo>
                  <a:pt x="53640" y="61423"/>
                  <a:pt x="56333" y="58981"/>
                  <a:pt x="59004" y="56539"/>
                </a:cubicBezTo>
                <a:lnTo>
                  <a:pt x="59004" y="56539"/>
                </a:lnTo>
                <a:cubicBezTo>
                  <a:pt x="55945" y="59985"/>
                  <a:pt x="52841" y="63432"/>
                  <a:pt x="49759" y="66856"/>
                </a:cubicBezTo>
                <a:cubicBezTo>
                  <a:pt x="47112" y="69800"/>
                  <a:pt x="44624" y="72242"/>
                  <a:pt x="43277" y="76123"/>
                </a:cubicBezTo>
                <a:cubicBezTo>
                  <a:pt x="42866" y="77264"/>
                  <a:pt x="42524" y="78496"/>
                  <a:pt x="41657" y="79364"/>
                </a:cubicBezTo>
                <a:cubicBezTo>
                  <a:pt x="42821" y="77606"/>
                  <a:pt x="43460" y="75529"/>
                  <a:pt x="43483" y="73429"/>
                </a:cubicBezTo>
                <a:lnTo>
                  <a:pt x="43483" y="73429"/>
                </a:lnTo>
                <a:cubicBezTo>
                  <a:pt x="42341" y="76693"/>
                  <a:pt x="41132" y="80071"/>
                  <a:pt x="38872" y="82719"/>
                </a:cubicBezTo>
                <a:cubicBezTo>
                  <a:pt x="40059" y="80482"/>
                  <a:pt x="41268" y="78223"/>
                  <a:pt x="41862" y="75757"/>
                </a:cubicBezTo>
                <a:cubicBezTo>
                  <a:pt x="42912" y="71443"/>
                  <a:pt x="40219" y="68111"/>
                  <a:pt x="40789" y="63934"/>
                </a:cubicBezTo>
                <a:cubicBezTo>
                  <a:pt x="41200" y="60898"/>
                  <a:pt x="42478" y="58113"/>
                  <a:pt x="43094" y="55146"/>
                </a:cubicBezTo>
                <a:cubicBezTo>
                  <a:pt x="44532" y="48321"/>
                  <a:pt x="46792" y="41702"/>
                  <a:pt x="49189" y="35151"/>
                </a:cubicBezTo>
                <a:cubicBezTo>
                  <a:pt x="53366" y="23739"/>
                  <a:pt x="61218" y="13787"/>
                  <a:pt x="63295" y="1575"/>
                </a:cubicBezTo>
                <a:cubicBezTo>
                  <a:pt x="61515" y="1050"/>
                  <a:pt x="59757" y="525"/>
                  <a:pt x="57977" y="0"/>
                </a:cubicBezTo>
                <a:close/>
              </a:path>
            </a:pathLst>
          </a:custGeom>
          <a:solidFill>
            <a:srgbClr val="3748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29"/>
          <p:cNvSpPr/>
          <p:nvPr/>
        </p:nvSpPr>
        <p:spPr>
          <a:xfrm flipH="1">
            <a:off x="-942888" y="2925605"/>
            <a:ext cx="2496637" cy="1836634"/>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29"/>
          <p:cNvSpPr/>
          <p:nvPr/>
        </p:nvSpPr>
        <p:spPr>
          <a:xfrm flipH="1">
            <a:off x="-1563072" y="4472849"/>
            <a:ext cx="3885679" cy="574435"/>
          </a:xfrm>
          <a:custGeom>
            <a:rect b="b" l="l" r="r" t="t"/>
            <a:pathLst>
              <a:path extrusionOk="0" h="20361" w="137729">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29"/>
          <p:cNvSpPr/>
          <p:nvPr/>
        </p:nvSpPr>
        <p:spPr>
          <a:xfrm flipH="1">
            <a:off x="-1065900" y="4609480"/>
            <a:ext cx="2569425" cy="352797"/>
          </a:xfrm>
          <a:custGeom>
            <a:rect b="b" l="l" r="r" t="t"/>
            <a:pathLst>
              <a:path extrusionOk="0" h="12505" w="91074">
                <a:moveTo>
                  <a:pt x="18879" y="1"/>
                </a:moveTo>
                <a:cubicBezTo>
                  <a:pt x="16073" y="1"/>
                  <a:pt x="13482" y="994"/>
                  <a:pt x="10523" y="1411"/>
                </a:cubicBezTo>
                <a:cubicBezTo>
                  <a:pt x="10354" y="1434"/>
                  <a:pt x="10157" y="1443"/>
                  <a:pt x="9941" y="1443"/>
                </a:cubicBezTo>
                <a:cubicBezTo>
                  <a:pt x="9135" y="1443"/>
                  <a:pt x="8046" y="1321"/>
                  <a:pt x="6996" y="1321"/>
                </a:cubicBezTo>
                <a:cubicBezTo>
                  <a:pt x="5436" y="1321"/>
                  <a:pt x="3962" y="1589"/>
                  <a:pt x="3630" y="2918"/>
                </a:cubicBezTo>
                <a:cubicBezTo>
                  <a:pt x="3585" y="3078"/>
                  <a:pt x="3562" y="3260"/>
                  <a:pt x="3448" y="3397"/>
                </a:cubicBezTo>
                <a:cubicBezTo>
                  <a:pt x="3333" y="3511"/>
                  <a:pt x="3174" y="3580"/>
                  <a:pt x="3014" y="3626"/>
                </a:cubicBezTo>
                <a:cubicBezTo>
                  <a:pt x="1530" y="4242"/>
                  <a:pt x="1644" y="4949"/>
                  <a:pt x="1074" y="6205"/>
                </a:cubicBezTo>
                <a:cubicBezTo>
                  <a:pt x="845" y="6661"/>
                  <a:pt x="412" y="6958"/>
                  <a:pt x="1" y="7255"/>
                </a:cubicBezTo>
                <a:cubicBezTo>
                  <a:pt x="1348" y="7506"/>
                  <a:pt x="2786" y="7597"/>
                  <a:pt x="4178" y="7688"/>
                </a:cubicBezTo>
                <a:cubicBezTo>
                  <a:pt x="4488" y="7717"/>
                  <a:pt x="4807" y="7736"/>
                  <a:pt x="5130" y="7736"/>
                </a:cubicBezTo>
                <a:cubicBezTo>
                  <a:pt x="5329" y="7736"/>
                  <a:pt x="5530" y="7729"/>
                  <a:pt x="5730" y="7711"/>
                </a:cubicBezTo>
                <a:cubicBezTo>
                  <a:pt x="6689" y="7620"/>
                  <a:pt x="7602" y="7163"/>
                  <a:pt x="8309" y="6501"/>
                </a:cubicBezTo>
                <a:lnTo>
                  <a:pt x="8309" y="6501"/>
                </a:lnTo>
                <a:cubicBezTo>
                  <a:pt x="8035" y="6958"/>
                  <a:pt x="7739" y="7414"/>
                  <a:pt x="7465" y="7871"/>
                </a:cubicBezTo>
                <a:cubicBezTo>
                  <a:pt x="11710" y="8807"/>
                  <a:pt x="16412" y="8716"/>
                  <a:pt x="20772" y="9286"/>
                </a:cubicBezTo>
                <a:cubicBezTo>
                  <a:pt x="23214" y="9606"/>
                  <a:pt x="25725" y="10131"/>
                  <a:pt x="28190" y="10268"/>
                </a:cubicBezTo>
                <a:lnTo>
                  <a:pt x="67541" y="12505"/>
                </a:lnTo>
                <a:cubicBezTo>
                  <a:pt x="67541" y="12505"/>
                  <a:pt x="80141" y="7323"/>
                  <a:pt x="85870" y="4767"/>
                </a:cubicBezTo>
                <a:cubicBezTo>
                  <a:pt x="86212" y="4607"/>
                  <a:pt x="90480" y="3101"/>
                  <a:pt x="90663" y="2758"/>
                </a:cubicBezTo>
                <a:cubicBezTo>
                  <a:pt x="91074" y="1868"/>
                  <a:pt x="83747" y="1548"/>
                  <a:pt x="82788" y="1389"/>
                </a:cubicBezTo>
                <a:cubicBezTo>
                  <a:pt x="81273" y="1129"/>
                  <a:pt x="79755" y="1022"/>
                  <a:pt x="78234" y="1022"/>
                </a:cubicBezTo>
                <a:cubicBezTo>
                  <a:pt x="71183" y="1022"/>
                  <a:pt x="64077" y="3320"/>
                  <a:pt x="56966" y="3320"/>
                </a:cubicBezTo>
                <a:cubicBezTo>
                  <a:pt x="56321" y="3320"/>
                  <a:pt x="55677" y="3301"/>
                  <a:pt x="55033" y="3260"/>
                </a:cubicBezTo>
                <a:cubicBezTo>
                  <a:pt x="52339" y="3078"/>
                  <a:pt x="49646" y="2507"/>
                  <a:pt x="46953" y="2439"/>
                </a:cubicBezTo>
                <a:cubicBezTo>
                  <a:pt x="46812" y="2436"/>
                  <a:pt x="46672" y="2435"/>
                  <a:pt x="46532" y="2435"/>
                </a:cubicBezTo>
                <a:cubicBezTo>
                  <a:pt x="42842" y="2435"/>
                  <a:pt x="39214" y="3280"/>
                  <a:pt x="35586" y="3808"/>
                </a:cubicBezTo>
                <a:cubicBezTo>
                  <a:pt x="34715" y="3932"/>
                  <a:pt x="33902" y="3995"/>
                  <a:pt x="33119" y="3995"/>
                </a:cubicBezTo>
                <a:cubicBezTo>
                  <a:pt x="31011" y="3995"/>
                  <a:pt x="29120" y="3535"/>
                  <a:pt x="26889" y="2553"/>
                </a:cubicBezTo>
                <a:cubicBezTo>
                  <a:pt x="25269" y="1868"/>
                  <a:pt x="23739" y="1001"/>
                  <a:pt x="22073" y="476"/>
                </a:cubicBezTo>
                <a:cubicBezTo>
                  <a:pt x="20961" y="133"/>
                  <a:pt x="19906" y="1"/>
                  <a:pt x="18879" y="1"/>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29"/>
          <p:cNvSpPr/>
          <p:nvPr/>
        </p:nvSpPr>
        <p:spPr>
          <a:xfrm flipH="1">
            <a:off x="-1065280" y="4610129"/>
            <a:ext cx="2569425" cy="351076"/>
          </a:xfrm>
          <a:custGeom>
            <a:rect b="b" l="l" r="r" t="t"/>
            <a:pathLst>
              <a:path extrusionOk="0" h="12444" w="91074">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29"/>
          <p:cNvSpPr/>
          <p:nvPr/>
        </p:nvSpPr>
        <p:spPr>
          <a:xfrm flipH="1">
            <a:off x="40402" y="3911260"/>
            <a:ext cx="1104435" cy="644994"/>
          </a:xfrm>
          <a:custGeom>
            <a:rect b="b" l="l" r="r" t="t"/>
            <a:pathLst>
              <a:path extrusionOk="0" h="22862" w="39147">
                <a:moveTo>
                  <a:pt x="23737" y="1"/>
                </a:moveTo>
                <a:cubicBezTo>
                  <a:pt x="22789" y="1"/>
                  <a:pt x="21879" y="670"/>
                  <a:pt x="21525" y="1532"/>
                </a:cubicBezTo>
                <a:cubicBezTo>
                  <a:pt x="21137" y="2445"/>
                  <a:pt x="21342" y="3381"/>
                  <a:pt x="21685" y="4271"/>
                </a:cubicBezTo>
                <a:cubicBezTo>
                  <a:pt x="21502" y="3997"/>
                  <a:pt x="21297" y="3655"/>
                  <a:pt x="21023" y="3449"/>
                </a:cubicBezTo>
                <a:cubicBezTo>
                  <a:pt x="20855" y="3307"/>
                  <a:pt x="20635" y="3223"/>
                  <a:pt x="20422" y="3223"/>
                </a:cubicBezTo>
                <a:cubicBezTo>
                  <a:pt x="20260" y="3223"/>
                  <a:pt x="20101" y="3272"/>
                  <a:pt x="19973" y="3381"/>
                </a:cubicBezTo>
                <a:cubicBezTo>
                  <a:pt x="19676" y="3609"/>
                  <a:pt x="19699" y="4066"/>
                  <a:pt x="19767" y="4431"/>
                </a:cubicBezTo>
                <a:cubicBezTo>
                  <a:pt x="19950" y="5138"/>
                  <a:pt x="20384" y="5777"/>
                  <a:pt x="20680" y="6439"/>
                </a:cubicBezTo>
                <a:cubicBezTo>
                  <a:pt x="21708" y="8653"/>
                  <a:pt x="21502" y="11370"/>
                  <a:pt x="20155" y="13424"/>
                </a:cubicBezTo>
                <a:cubicBezTo>
                  <a:pt x="21160" y="11461"/>
                  <a:pt x="20749" y="9042"/>
                  <a:pt x="19699" y="7101"/>
                </a:cubicBezTo>
                <a:cubicBezTo>
                  <a:pt x="19379" y="6531"/>
                  <a:pt x="18946" y="5937"/>
                  <a:pt x="18307" y="5800"/>
                </a:cubicBezTo>
                <a:cubicBezTo>
                  <a:pt x="18257" y="5792"/>
                  <a:pt x="18207" y="5788"/>
                  <a:pt x="18157" y="5788"/>
                </a:cubicBezTo>
                <a:cubicBezTo>
                  <a:pt x="17568" y="5788"/>
                  <a:pt x="16974" y="6354"/>
                  <a:pt x="17154" y="6864"/>
                </a:cubicBezTo>
                <a:lnTo>
                  <a:pt x="17154" y="6864"/>
                </a:lnTo>
                <a:cubicBezTo>
                  <a:pt x="16972" y="6460"/>
                  <a:pt x="16706" y="6086"/>
                  <a:pt x="16298" y="5914"/>
                </a:cubicBezTo>
                <a:cubicBezTo>
                  <a:pt x="16193" y="5876"/>
                  <a:pt x="16080" y="5857"/>
                  <a:pt x="15965" y="5857"/>
                </a:cubicBezTo>
                <a:cubicBezTo>
                  <a:pt x="15606" y="5857"/>
                  <a:pt x="15243" y="6042"/>
                  <a:pt x="15157" y="6371"/>
                </a:cubicBezTo>
                <a:cubicBezTo>
                  <a:pt x="14981" y="6020"/>
                  <a:pt x="14572" y="5825"/>
                  <a:pt x="14162" y="5825"/>
                </a:cubicBezTo>
                <a:cubicBezTo>
                  <a:pt x="13985" y="5825"/>
                  <a:pt x="13808" y="5862"/>
                  <a:pt x="13650" y="5937"/>
                </a:cubicBezTo>
                <a:cubicBezTo>
                  <a:pt x="13125" y="6166"/>
                  <a:pt x="12783" y="6713"/>
                  <a:pt x="12646" y="7261"/>
                </a:cubicBezTo>
                <a:cubicBezTo>
                  <a:pt x="12418" y="8265"/>
                  <a:pt x="12760" y="9361"/>
                  <a:pt x="13536" y="10046"/>
                </a:cubicBezTo>
                <a:cubicBezTo>
                  <a:pt x="13901" y="10388"/>
                  <a:pt x="14358" y="10616"/>
                  <a:pt x="14746" y="10913"/>
                </a:cubicBezTo>
                <a:cubicBezTo>
                  <a:pt x="15841" y="11803"/>
                  <a:pt x="16344" y="13333"/>
                  <a:pt x="15978" y="14657"/>
                </a:cubicBezTo>
                <a:cubicBezTo>
                  <a:pt x="15841" y="14291"/>
                  <a:pt x="15613" y="13972"/>
                  <a:pt x="15339" y="13698"/>
                </a:cubicBezTo>
                <a:lnTo>
                  <a:pt x="15339" y="13698"/>
                </a:lnTo>
                <a:cubicBezTo>
                  <a:pt x="15522" y="14337"/>
                  <a:pt x="15476" y="15045"/>
                  <a:pt x="15202" y="15661"/>
                </a:cubicBezTo>
                <a:lnTo>
                  <a:pt x="14403" y="14702"/>
                </a:lnTo>
                <a:cubicBezTo>
                  <a:pt x="14403" y="15045"/>
                  <a:pt x="14266" y="15387"/>
                  <a:pt x="14015" y="15638"/>
                </a:cubicBezTo>
                <a:cubicBezTo>
                  <a:pt x="13559" y="15341"/>
                  <a:pt x="13399" y="14771"/>
                  <a:pt x="13399" y="14246"/>
                </a:cubicBezTo>
                <a:cubicBezTo>
                  <a:pt x="13399" y="13721"/>
                  <a:pt x="13513" y="13196"/>
                  <a:pt x="13490" y="12671"/>
                </a:cubicBezTo>
                <a:cubicBezTo>
                  <a:pt x="13468" y="12146"/>
                  <a:pt x="13239" y="11575"/>
                  <a:pt x="12737" y="11370"/>
                </a:cubicBezTo>
                <a:cubicBezTo>
                  <a:pt x="12633" y="11320"/>
                  <a:pt x="12524" y="11298"/>
                  <a:pt x="12416" y="11298"/>
                </a:cubicBezTo>
                <a:cubicBezTo>
                  <a:pt x="12026" y="11298"/>
                  <a:pt x="11654" y="11593"/>
                  <a:pt x="11619" y="11986"/>
                </a:cubicBezTo>
                <a:cubicBezTo>
                  <a:pt x="11345" y="11119"/>
                  <a:pt x="11505" y="9658"/>
                  <a:pt x="10751" y="9042"/>
                </a:cubicBezTo>
                <a:cubicBezTo>
                  <a:pt x="10487" y="8830"/>
                  <a:pt x="10083" y="8714"/>
                  <a:pt x="9686" y="8714"/>
                </a:cubicBezTo>
                <a:cubicBezTo>
                  <a:pt x="9054" y="8714"/>
                  <a:pt x="8437" y="9008"/>
                  <a:pt x="8423" y="9681"/>
                </a:cubicBezTo>
                <a:cubicBezTo>
                  <a:pt x="8261" y="9495"/>
                  <a:pt x="8052" y="9416"/>
                  <a:pt x="7832" y="9416"/>
                </a:cubicBezTo>
                <a:cubicBezTo>
                  <a:pt x="7184" y="9416"/>
                  <a:pt x="6438" y="10106"/>
                  <a:pt x="6506" y="10822"/>
                </a:cubicBezTo>
                <a:cubicBezTo>
                  <a:pt x="6574" y="11781"/>
                  <a:pt x="7419" y="12488"/>
                  <a:pt x="8195" y="13082"/>
                </a:cubicBezTo>
                <a:cubicBezTo>
                  <a:pt x="7878" y="12892"/>
                  <a:pt x="7507" y="12801"/>
                  <a:pt x="7134" y="12801"/>
                </a:cubicBezTo>
                <a:cubicBezTo>
                  <a:pt x="6969" y="12801"/>
                  <a:pt x="6804" y="12818"/>
                  <a:pt x="6643" y="12853"/>
                </a:cubicBezTo>
                <a:cubicBezTo>
                  <a:pt x="6278" y="13766"/>
                  <a:pt x="7328" y="14611"/>
                  <a:pt x="8241" y="14930"/>
                </a:cubicBezTo>
                <a:cubicBezTo>
                  <a:pt x="9176" y="15250"/>
                  <a:pt x="10341" y="15570"/>
                  <a:pt x="10592" y="16505"/>
                </a:cubicBezTo>
                <a:cubicBezTo>
                  <a:pt x="10357" y="16254"/>
                  <a:pt x="10018" y="16137"/>
                  <a:pt x="9670" y="16137"/>
                </a:cubicBezTo>
                <a:cubicBezTo>
                  <a:pt x="9103" y="16137"/>
                  <a:pt x="8516" y="16447"/>
                  <a:pt x="8332" y="16985"/>
                </a:cubicBezTo>
                <a:cubicBezTo>
                  <a:pt x="8005" y="16845"/>
                  <a:pt x="7655" y="16776"/>
                  <a:pt x="7305" y="16776"/>
                </a:cubicBezTo>
                <a:cubicBezTo>
                  <a:pt x="6970" y="16776"/>
                  <a:pt x="6636" y="16839"/>
                  <a:pt x="6323" y="16962"/>
                </a:cubicBezTo>
                <a:lnTo>
                  <a:pt x="7122" y="17829"/>
                </a:lnTo>
                <a:cubicBezTo>
                  <a:pt x="6780" y="17641"/>
                  <a:pt x="6389" y="17549"/>
                  <a:pt x="5997" y="17549"/>
                </a:cubicBezTo>
                <a:cubicBezTo>
                  <a:pt x="5630" y="17549"/>
                  <a:pt x="5262" y="17629"/>
                  <a:pt x="4931" y="17784"/>
                </a:cubicBezTo>
                <a:cubicBezTo>
                  <a:pt x="4680" y="17898"/>
                  <a:pt x="6186" y="18651"/>
                  <a:pt x="6278" y="18674"/>
                </a:cubicBezTo>
                <a:cubicBezTo>
                  <a:pt x="6630" y="18781"/>
                  <a:pt x="7003" y="18802"/>
                  <a:pt x="7377" y="18802"/>
                </a:cubicBezTo>
                <a:cubicBezTo>
                  <a:pt x="7635" y="18802"/>
                  <a:pt x="7893" y="18792"/>
                  <a:pt x="8146" y="18792"/>
                </a:cubicBezTo>
                <a:cubicBezTo>
                  <a:pt x="8310" y="18792"/>
                  <a:pt x="8471" y="18796"/>
                  <a:pt x="8629" y="18811"/>
                </a:cubicBezTo>
                <a:cubicBezTo>
                  <a:pt x="9176" y="18856"/>
                  <a:pt x="10295" y="18811"/>
                  <a:pt x="10683" y="19336"/>
                </a:cubicBezTo>
                <a:cubicBezTo>
                  <a:pt x="11221" y="20085"/>
                  <a:pt x="10583" y="20381"/>
                  <a:pt x="9859" y="20381"/>
                </a:cubicBezTo>
                <a:cubicBezTo>
                  <a:pt x="9569" y="20381"/>
                  <a:pt x="9265" y="20334"/>
                  <a:pt x="9017" y="20249"/>
                </a:cubicBezTo>
                <a:lnTo>
                  <a:pt x="6437" y="19381"/>
                </a:lnTo>
                <a:lnTo>
                  <a:pt x="6437" y="19381"/>
                </a:lnTo>
                <a:cubicBezTo>
                  <a:pt x="6597" y="20112"/>
                  <a:pt x="7305" y="20500"/>
                  <a:pt x="7875" y="20888"/>
                </a:cubicBezTo>
                <a:cubicBezTo>
                  <a:pt x="7591" y="21168"/>
                  <a:pt x="7298" y="21283"/>
                  <a:pt x="7006" y="21283"/>
                </a:cubicBezTo>
                <a:cubicBezTo>
                  <a:pt x="5867" y="21283"/>
                  <a:pt x="4736" y="19524"/>
                  <a:pt x="4155" y="18834"/>
                </a:cubicBezTo>
                <a:cubicBezTo>
                  <a:pt x="3744" y="19039"/>
                  <a:pt x="3653" y="19610"/>
                  <a:pt x="3835" y="20020"/>
                </a:cubicBezTo>
                <a:cubicBezTo>
                  <a:pt x="4018" y="20454"/>
                  <a:pt x="4429" y="20728"/>
                  <a:pt x="4794" y="21002"/>
                </a:cubicBezTo>
                <a:cubicBezTo>
                  <a:pt x="4653" y="21065"/>
                  <a:pt x="4506" y="21094"/>
                  <a:pt x="4359" y="21094"/>
                </a:cubicBezTo>
                <a:cubicBezTo>
                  <a:pt x="4027" y="21094"/>
                  <a:pt x="3693" y="20949"/>
                  <a:pt x="3424" y="20728"/>
                </a:cubicBezTo>
                <a:cubicBezTo>
                  <a:pt x="3059" y="20431"/>
                  <a:pt x="2808" y="19998"/>
                  <a:pt x="2580" y="19564"/>
                </a:cubicBezTo>
                <a:lnTo>
                  <a:pt x="2580" y="19564"/>
                </a:lnTo>
                <a:cubicBezTo>
                  <a:pt x="2580" y="20454"/>
                  <a:pt x="3128" y="21299"/>
                  <a:pt x="3927" y="21687"/>
                </a:cubicBezTo>
                <a:cubicBezTo>
                  <a:pt x="3584" y="21573"/>
                  <a:pt x="3265" y="21436"/>
                  <a:pt x="2968" y="21253"/>
                </a:cubicBezTo>
                <a:lnTo>
                  <a:pt x="2968" y="21253"/>
                </a:lnTo>
                <a:cubicBezTo>
                  <a:pt x="3036" y="21573"/>
                  <a:pt x="3242" y="21846"/>
                  <a:pt x="3539" y="21961"/>
                </a:cubicBezTo>
                <a:cubicBezTo>
                  <a:pt x="2854" y="21892"/>
                  <a:pt x="2169" y="21824"/>
                  <a:pt x="1530" y="21595"/>
                </a:cubicBezTo>
                <a:cubicBezTo>
                  <a:pt x="891" y="21367"/>
                  <a:pt x="297" y="20956"/>
                  <a:pt x="1" y="20363"/>
                </a:cubicBezTo>
                <a:lnTo>
                  <a:pt x="1" y="20363"/>
                </a:lnTo>
                <a:cubicBezTo>
                  <a:pt x="206" y="21185"/>
                  <a:pt x="959" y="21801"/>
                  <a:pt x="1758" y="22075"/>
                </a:cubicBezTo>
                <a:cubicBezTo>
                  <a:pt x="2580" y="22349"/>
                  <a:pt x="3470" y="22371"/>
                  <a:pt x="4337" y="22371"/>
                </a:cubicBezTo>
                <a:cubicBezTo>
                  <a:pt x="6255" y="22371"/>
                  <a:pt x="8218" y="22508"/>
                  <a:pt x="10135" y="22554"/>
                </a:cubicBezTo>
                <a:cubicBezTo>
                  <a:pt x="10341" y="22554"/>
                  <a:pt x="10523" y="22554"/>
                  <a:pt x="10706" y="22623"/>
                </a:cubicBezTo>
                <a:cubicBezTo>
                  <a:pt x="10780" y="22641"/>
                  <a:pt x="10853" y="22674"/>
                  <a:pt x="10927" y="22674"/>
                </a:cubicBezTo>
                <a:cubicBezTo>
                  <a:pt x="10945" y="22674"/>
                  <a:pt x="10962" y="22673"/>
                  <a:pt x="10980" y="22668"/>
                </a:cubicBezTo>
                <a:cubicBezTo>
                  <a:pt x="11048" y="22668"/>
                  <a:pt x="11094" y="22623"/>
                  <a:pt x="11139" y="22600"/>
                </a:cubicBezTo>
                <a:cubicBezTo>
                  <a:pt x="11212" y="22566"/>
                  <a:pt x="11302" y="22552"/>
                  <a:pt x="11403" y="22552"/>
                </a:cubicBezTo>
                <a:cubicBezTo>
                  <a:pt x="11776" y="22552"/>
                  <a:pt x="12294" y="22737"/>
                  <a:pt x="12600" y="22737"/>
                </a:cubicBezTo>
                <a:cubicBezTo>
                  <a:pt x="12622" y="22737"/>
                  <a:pt x="12644" y="22738"/>
                  <a:pt x="12666" y="22738"/>
                </a:cubicBezTo>
                <a:cubicBezTo>
                  <a:pt x="13365" y="22738"/>
                  <a:pt x="13924" y="22394"/>
                  <a:pt x="14654" y="22394"/>
                </a:cubicBezTo>
                <a:cubicBezTo>
                  <a:pt x="15682" y="22394"/>
                  <a:pt x="16663" y="22759"/>
                  <a:pt x="17690" y="22828"/>
                </a:cubicBezTo>
                <a:cubicBezTo>
                  <a:pt x="17960" y="22851"/>
                  <a:pt x="18228" y="22861"/>
                  <a:pt x="18496" y="22861"/>
                </a:cubicBezTo>
                <a:cubicBezTo>
                  <a:pt x="19790" y="22861"/>
                  <a:pt x="21064" y="22626"/>
                  <a:pt x="22369" y="22531"/>
                </a:cubicBezTo>
                <a:cubicBezTo>
                  <a:pt x="24195" y="22394"/>
                  <a:pt x="25999" y="22440"/>
                  <a:pt x="27825" y="22417"/>
                </a:cubicBezTo>
                <a:cubicBezTo>
                  <a:pt x="29856" y="22394"/>
                  <a:pt x="31979" y="22280"/>
                  <a:pt x="33919" y="21618"/>
                </a:cubicBezTo>
                <a:cubicBezTo>
                  <a:pt x="34649" y="21367"/>
                  <a:pt x="37548" y="19564"/>
                  <a:pt x="37137" y="18674"/>
                </a:cubicBezTo>
                <a:cubicBezTo>
                  <a:pt x="36903" y="18574"/>
                  <a:pt x="36633" y="18510"/>
                  <a:pt x="36370" y="18510"/>
                </a:cubicBezTo>
                <a:cubicBezTo>
                  <a:pt x="36335" y="18510"/>
                  <a:pt x="36300" y="18511"/>
                  <a:pt x="36265" y="18513"/>
                </a:cubicBezTo>
                <a:lnTo>
                  <a:pt x="36265" y="18513"/>
                </a:lnTo>
                <a:cubicBezTo>
                  <a:pt x="36950" y="18395"/>
                  <a:pt x="37577" y="17961"/>
                  <a:pt x="37913" y="17373"/>
                </a:cubicBezTo>
                <a:cubicBezTo>
                  <a:pt x="37959" y="17281"/>
                  <a:pt x="38005" y="17167"/>
                  <a:pt x="38005" y="17053"/>
                </a:cubicBezTo>
                <a:cubicBezTo>
                  <a:pt x="37959" y="16848"/>
                  <a:pt x="37731" y="16756"/>
                  <a:pt x="37525" y="16756"/>
                </a:cubicBezTo>
                <a:cubicBezTo>
                  <a:pt x="37320" y="16779"/>
                  <a:pt x="37137" y="16893"/>
                  <a:pt x="36978" y="16985"/>
                </a:cubicBezTo>
                <a:cubicBezTo>
                  <a:pt x="36499" y="17224"/>
                  <a:pt x="35952" y="17359"/>
                  <a:pt x="35425" y="17359"/>
                </a:cubicBezTo>
                <a:cubicBezTo>
                  <a:pt x="35349" y="17359"/>
                  <a:pt x="35273" y="17356"/>
                  <a:pt x="35197" y="17350"/>
                </a:cubicBezTo>
                <a:cubicBezTo>
                  <a:pt x="35403" y="16460"/>
                  <a:pt x="36430" y="16072"/>
                  <a:pt x="37297" y="15752"/>
                </a:cubicBezTo>
                <a:cubicBezTo>
                  <a:pt x="38165" y="15455"/>
                  <a:pt x="39146" y="14885"/>
                  <a:pt x="39146" y="13995"/>
                </a:cubicBezTo>
                <a:cubicBezTo>
                  <a:pt x="38781" y="13995"/>
                  <a:pt x="38416" y="14054"/>
                  <a:pt x="38076" y="14178"/>
                </a:cubicBezTo>
                <a:lnTo>
                  <a:pt x="38076" y="14178"/>
                </a:lnTo>
                <a:cubicBezTo>
                  <a:pt x="38514" y="13726"/>
                  <a:pt x="38674" y="12990"/>
                  <a:pt x="38324" y="12465"/>
                </a:cubicBezTo>
                <a:lnTo>
                  <a:pt x="38324" y="12465"/>
                </a:lnTo>
                <a:cubicBezTo>
                  <a:pt x="37799" y="13629"/>
                  <a:pt x="36658" y="14497"/>
                  <a:pt x="35380" y="14771"/>
                </a:cubicBezTo>
                <a:cubicBezTo>
                  <a:pt x="35654" y="14132"/>
                  <a:pt x="36407" y="13607"/>
                  <a:pt x="36498" y="12945"/>
                </a:cubicBezTo>
                <a:cubicBezTo>
                  <a:pt x="36567" y="12465"/>
                  <a:pt x="36179" y="12100"/>
                  <a:pt x="35699" y="12100"/>
                </a:cubicBezTo>
                <a:cubicBezTo>
                  <a:pt x="36019" y="11575"/>
                  <a:pt x="36270" y="10982"/>
                  <a:pt x="35996" y="10388"/>
                </a:cubicBezTo>
                <a:cubicBezTo>
                  <a:pt x="35905" y="10206"/>
                  <a:pt x="35768" y="10023"/>
                  <a:pt x="35562" y="10000"/>
                </a:cubicBezTo>
                <a:cubicBezTo>
                  <a:pt x="35536" y="9995"/>
                  <a:pt x="35509" y="9992"/>
                  <a:pt x="35482" y="9992"/>
                </a:cubicBezTo>
                <a:cubicBezTo>
                  <a:pt x="35281" y="9992"/>
                  <a:pt x="35084" y="10133"/>
                  <a:pt x="34923" y="10274"/>
                </a:cubicBezTo>
                <a:cubicBezTo>
                  <a:pt x="34353" y="10753"/>
                  <a:pt x="33782" y="11233"/>
                  <a:pt x="33211" y="11712"/>
                </a:cubicBezTo>
                <a:cubicBezTo>
                  <a:pt x="33622" y="11347"/>
                  <a:pt x="34033" y="10959"/>
                  <a:pt x="34284" y="10479"/>
                </a:cubicBezTo>
                <a:cubicBezTo>
                  <a:pt x="34535" y="9977"/>
                  <a:pt x="34604" y="9361"/>
                  <a:pt x="34284" y="8905"/>
                </a:cubicBezTo>
                <a:cubicBezTo>
                  <a:pt x="34099" y="8620"/>
                  <a:pt x="33746" y="8442"/>
                  <a:pt x="33407" y="8442"/>
                </a:cubicBezTo>
                <a:cubicBezTo>
                  <a:pt x="33201" y="8442"/>
                  <a:pt x="33001" y="8507"/>
                  <a:pt x="32846" y="8653"/>
                </a:cubicBezTo>
                <a:cubicBezTo>
                  <a:pt x="32915" y="8380"/>
                  <a:pt x="32983" y="8106"/>
                  <a:pt x="32915" y="7832"/>
                </a:cubicBezTo>
                <a:cubicBezTo>
                  <a:pt x="32869" y="7558"/>
                  <a:pt x="32664" y="7307"/>
                  <a:pt x="32367" y="7284"/>
                </a:cubicBezTo>
                <a:cubicBezTo>
                  <a:pt x="32345" y="7281"/>
                  <a:pt x="32323" y="7279"/>
                  <a:pt x="32302" y="7279"/>
                </a:cubicBezTo>
                <a:cubicBezTo>
                  <a:pt x="32031" y="7279"/>
                  <a:pt x="31788" y="7534"/>
                  <a:pt x="31682" y="7809"/>
                </a:cubicBezTo>
                <a:cubicBezTo>
                  <a:pt x="31591" y="8083"/>
                  <a:pt x="31568" y="8402"/>
                  <a:pt x="31477" y="8699"/>
                </a:cubicBezTo>
                <a:cubicBezTo>
                  <a:pt x="31066" y="10069"/>
                  <a:pt x="29149" y="10388"/>
                  <a:pt x="28281" y="11575"/>
                </a:cubicBezTo>
                <a:cubicBezTo>
                  <a:pt x="28555" y="10091"/>
                  <a:pt x="30290" y="9407"/>
                  <a:pt x="31134" y="8151"/>
                </a:cubicBezTo>
                <a:cubicBezTo>
                  <a:pt x="31259" y="7944"/>
                  <a:pt x="31233" y="7568"/>
                  <a:pt x="31039" y="7568"/>
                </a:cubicBezTo>
                <a:cubicBezTo>
                  <a:pt x="31019" y="7568"/>
                  <a:pt x="30998" y="7572"/>
                  <a:pt x="30975" y="7581"/>
                </a:cubicBezTo>
                <a:cubicBezTo>
                  <a:pt x="31340" y="7170"/>
                  <a:pt x="31454" y="6394"/>
                  <a:pt x="30952" y="6166"/>
                </a:cubicBezTo>
                <a:cubicBezTo>
                  <a:pt x="30883" y="6139"/>
                  <a:pt x="30813" y="6127"/>
                  <a:pt x="30745" y="6127"/>
                </a:cubicBezTo>
                <a:cubicBezTo>
                  <a:pt x="30339" y="6127"/>
                  <a:pt x="29960" y="6551"/>
                  <a:pt x="29765" y="6942"/>
                </a:cubicBezTo>
                <a:cubicBezTo>
                  <a:pt x="29537" y="7398"/>
                  <a:pt x="29286" y="7969"/>
                  <a:pt x="28761" y="8037"/>
                </a:cubicBezTo>
                <a:cubicBezTo>
                  <a:pt x="29468" y="7375"/>
                  <a:pt x="29902" y="6462"/>
                  <a:pt x="29947" y="5526"/>
                </a:cubicBezTo>
                <a:cubicBezTo>
                  <a:pt x="29970" y="5230"/>
                  <a:pt x="29947" y="4887"/>
                  <a:pt x="29742" y="4659"/>
                </a:cubicBezTo>
                <a:cubicBezTo>
                  <a:pt x="29636" y="4513"/>
                  <a:pt x="29445" y="4429"/>
                  <a:pt x="29263" y="4429"/>
                </a:cubicBezTo>
                <a:cubicBezTo>
                  <a:pt x="29132" y="4429"/>
                  <a:pt x="29006" y="4472"/>
                  <a:pt x="28920" y="4568"/>
                </a:cubicBezTo>
                <a:cubicBezTo>
                  <a:pt x="29134" y="4161"/>
                  <a:pt x="28666" y="3694"/>
                  <a:pt x="28193" y="3694"/>
                </a:cubicBezTo>
                <a:cubicBezTo>
                  <a:pt x="28161" y="3694"/>
                  <a:pt x="28130" y="3696"/>
                  <a:pt x="28099" y="3700"/>
                </a:cubicBezTo>
                <a:cubicBezTo>
                  <a:pt x="27596" y="3792"/>
                  <a:pt x="27277" y="4271"/>
                  <a:pt x="27117" y="4728"/>
                </a:cubicBezTo>
                <a:cubicBezTo>
                  <a:pt x="26980" y="5207"/>
                  <a:pt x="26935" y="5709"/>
                  <a:pt x="26752" y="6166"/>
                </a:cubicBezTo>
                <a:cubicBezTo>
                  <a:pt x="26775" y="5800"/>
                  <a:pt x="26752" y="5435"/>
                  <a:pt x="26638" y="5093"/>
                </a:cubicBezTo>
                <a:cubicBezTo>
                  <a:pt x="26455" y="5093"/>
                  <a:pt x="26250" y="5138"/>
                  <a:pt x="26113" y="5253"/>
                </a:cubicBezTo>
                <a:cubicBezTo>
                  <a:pt x="26729" y="4043"/>
                  <a:pt x="25793" y="3175"/>
                  <a:pt x="25611" y="2011"/>
                </a:cubicBezTo>
                <a:cubicBezTo>
                  <a:pt x="25451" y="961"/>
                  <a:pt x="25086" y="71"/>
                  <a:pt x="23830" y="3"/>
                </a:cubicBezTo>
                <a:cubicBezTo>
                  <a:pt x="23799" y="1"/>
                  <a:pt x="23768" y="1"/>
                  <a:pt x="237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29"/>
          <p:cNvSpPr/>
          <p:nvPr/>
        </p:nvSpPr>
        <p:spPr>
          <a:xfrm flipH="1">
            <a:off x="-1563060" y="3345946"/>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29"/>
          <p:cNvSpPr/>
          <p:nvPr/>
        </p:nvSpPr>
        <p:spPr>
          <a:xfrm flipH="1">
            <a:off x="-1553376" y="3343351"/>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29"/>
          <p:cNvSpPr/>
          <p:nvPr/>
        </p:nvSpPr>
        <p:spPr>
          <a:xfrm flipH="1">
            <a:off x="-1554704" y="-1066800"/>
            <a:ext cx="4671962" cy="2427093"/>
          </a:xfrm>
          <a:custGeom>
            <a:rect b="b" l="l" r="r" t="t"/>
            <a:pathLst>
              <a:path extrusionOk="0" h="86029" w="165599">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29"/>
          <p:cNvSpPr/>
          <p:nvPr/>
        </p:nvSpPr>
        <p:spPr>
          <a:xfrm flipH="1">
            <a:off x="-1571432" y="-1066433"/>
            <a:ext cx="4520602" cy="2121524"/>
          </a:xfrm>
          <a:custGeom>
            <a:rect b="b" l="l" r="r" t="t"/>
            <a:pathLst>
              <a:path extrusionOk="0" h="75198" w="160234">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29"/>
          <p:cNvSpPr/>
          <p:nvPr/>
        </p:nvSpPr>
        <p:spPr>
          <a:xfrm flipH="1">
            <a:off x="5186199" y="-230098"/>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29"/>
          <p:cNvSpPr/>
          <p:nvPr/>
        </p:nvSpPr>
        <p:spPr>
          <a:xfrm flipH="1" rot="5400000">
            <a:off x="7709981" y="302056"/>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29"/>
          <p:cNvSpPr/>
          <p:nvPr/>
        </p:nvSpPr>
        <p:spPr>
          <a:xfrm flipH="1">
            <a:off x="1795817" y="-1106425"/>
            <a:ext cx="1954983" cy="860663"/>
          </a:xfrm>
          <a:custGeom>
            <a:rect b="b" l="l" r="r" t="t"/>
            <a:pathLst>
              <a:path extrusionOk="0" h="29538" w="61036">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29"/>
          <p:cNvSpPr/>
          <p:nvPr/>
        </p:nvSpPr>
        <p:spPr>
          <a:xfrm flipH="1">
            <a:off x="7009051" y="401278"/>
            <a:ext cx="1357982"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29"/>
          <p:cNvSpPr/>
          <p:nvPr/>
        </p:nvSpPr>
        <p:spPr>
          <a:xfrm flipH="1">
            <a:off x="5319136" y="-1636013"/>
            <a:ext cx="4874140" cy="2720430"/>
          </a:xfrm>
          <a:custGeom>
            <a:rect b="b" l="l" r="r" t="t"/>
            <a:pathLst>
              <a:path extrusionOk="0" h="82120" w="162174">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29"/>
          <p:cNvSpPr/>
          <p:nvPr/>
        </p:nvSpPr>
        <p:spPr>
          <a:xfrm flipH="1">
            <a:off x="7966408" y="346276"/>
            <a:ext cx="3495968" cy="4792456"/>
          </a:xfrm>
          <a:custGeom>
            <a:rect b="b" l="l" r="r" t="t"/>
            <a:pathLst>
              <a:path extrusionOk="0" h="144667" w="116319">
                <a:moveTo>
                  <a:pt x="45537" y="0"/>
                </a:moveTo>
                <a:lnTo>
                  <a:pt x="48504" y="20611"/>
                </a:lnTo>
                <a:lnTo>
                  <a:pt x="45537" y="39762"/>
                </a:lnTo>
                <a:lnTo>
                  <a:pt x="36133" y="6665"/>
                </a:lnTo>
                <a:lnTo>
                  <a:pt x="30153" y="6665"/>
                </a:lnTo>
                <a:cubicBezTo>
                  <a:pt x="31751" y="12394"/>
                  <a:pt x="33371" y="18123"/>
                  <a:pt x="34969" y="23852"/>
                </a:cubicBezTo>
                <a:cubicBezTo>
                  <a:pt x="37457" y="32709"/>
                  <a:pt x="41200" y="42638"/>
                  <a:pt x="40264" y="51905"/>
                </a:cubicBezTo>
                <a:cubicBezTo>
                  <a:pt x="39876" y="55808"/>
                  <a:pt x="38758" y="59620"/>
                  <a:pt x="37617" y="63363"/>
                </a:cubicBezTo>
                <a:cubicBezTo>
                  <a:pt x="33440" y="76944"/>
                  <a:pt x="28441" y="91073"/>
                  <a:pt x="19608" y="102417"/>
                </a:cubicBezTo>
                <a:cubicBezTo>
                  <a:pt x="13376" y="110429"/>
                  <a:pt x="6506" y="118052"/>
                  <a:pt x="1" y="125858"/>
                </a:cubicBezTo>
                <a:lnTo>
                  <a:pt x="27482" y="144667"/>
                </a:lnTo>
                <a:lnTo>
                  <a:pt x="78543" y="144667"/>
                </a:lnTo>
                <a:cubicBezTo>
                  <a:pt x="69983" y="140581"/>
                  <a:pt x="63866" y="138960"/>
                  <a:pt x="58502" y="130560"/>
                </a:cubicBezTo>
                <a:cubicBezTo>
                  <a:pt x="55740" y="126201"/>
                  <a:pt x="52887" y="121681"/>
                  <a:pt x="52065" y="116591"/>
                </a:cubicBezTo>
                <a:cubicBezTo>
                  <a:pt x="51243" y="111570"/>
                  <a:pt x="52430" y="106480"/>
                  <a:pt x="53617" y="101550"/>
                </a:cubicBezTo>
                <a:cubicBezTo>
                  <a:pt x="56562" y="89270"/>
                  <a:pt x="59141" y="76830"/>
                  <a:pt x="62565" y="64664"/>
                </a:cubicBezTo>
                <a:cubicBezTo>
                  <a:pt x="65760" y="53365"/>
                  <a:pt x="73156" y="45080"/>
                  <a:pt x="81259" y="36863"/>
                </a:cubicBezTo>
                <a:cubicBezTo>
                  <a:pt x="93174" y="24765"/>
                  <a:pt x="104792" y="12508"/>
                  <a:pt x="116318" y="0"/>
                </a:cubicBezTo>
                <a:lnTo>
                  <a:pt x="110315" y="0"/>
                </a:lnTo>
                <a:lnTo>
                  <a:pt x="100752" y="9450"/>
                </a:lnTo>
                <a:lnTo>
                  <a:pt x="102486" y="0"/>
                </a:lnTo>
                <a:lnTo>
                  <a:pt x="98766" y="0"/>
                </a:lnTo>
                <a:cubicBezTo>
                  <a:pt x="95525" y="14654"/>
                  <a:pt x="80300" y="25336"/>
                  <a:pt x="67655" y="32435"/>
                </a:cubicBezTo>
                <a:cubicBezTo>
                  <a:pt x="68362" y="26683"/>
                  <a:pt x="69230" y="21638"/>
                  <a:pt x="69230" y="15841"/>
                </a:cubicBezTo>
                <a:lnTo>
                  <a:pt x="69230" y="0"/>
                </a:ln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29"/>
          <p:cNvSpPr/>
          <p:nvPr/>
        </p:nvSpPr>
        <p:spPr>
          <a:xfrm flipH="1">
            <a:off x="8095374" y="344752"/>
            <a:ext cx="3373854" cy="4799479"/>
          </a:xfrm>
          <a:custGeom>
            <a:rect b="b" l="l" r="r" t="t"/>
            <a:pathLst>
              <a:path extrusionOk="0" h="144879" w="112256">
                <a:moveTo>
                  <a:pt x="33143" y="4885"/>
                </a:moveTo>
                <a:cubicBezTo>
                  <a:pt x="33143" y="4898"/>
                  <a:pt x="33143" y="4911"/>
                  <a:pt x="33143" y="4923"/>
                </a:cubicBezTo>
                <a:lnTo>
                  <a:pt x="33143" y="4923"/>
                </a:lnTo>
                <a:cubicBezTo>
                  <a:pt x="33143" y="4911"/>
                  <a:pt x="33143" y="4898"/>
                  <a:pt x="33143" y="4885"/>
                </a:cubicBezTo>
                <a:close/>
                <a:moveTo>
                  <a:pt x="39283" y="25108"/>
                </a:moveTo>
                <a:lnTo>
                  <a:pt x="39283" y="25108"/>
                </a:lnTo>
                <a:cubicBezTo>
                  <a:pt x="39612" y="26350"/>
                  <a:pt x="39785" y="27636"/>
                  <a:pt x="39895" y="28937"/>
                </a:cubicBezTo>
                <a:lnTo>
                  <a:pt x="39895" y="28937"/>
                </a:lnTo>
                <a:cubicBezTo>
                  <a:pt x="39842" y="27626"/>
                  <a:pt x="39727" y="26329"/>
                  <a:pt x="39283" y="25108"/>
                </a:cubicBezTo>
                <a:close/>
                <a:moveTo>
                  <a:pt x="39895" y="28937"/>
                </a:moveTo>
                <a:cubicBezTo>
                  <a:pt x="39929" y="29783"/>
                  <a:pt x="39937" y="30635"/>
                  <a:pt x="39990" y="31476"/>
                </a:cubicBezTo>
                <a:cubicBezTo>
                  <a:pt x="40016" y="31852"/>
                  <a:pt x="40055" y="32218"/>
                  <a:pt x="40104" y="32576"/>
                </a:cubicBezTo>
                <a:lnTo>
                  <a:pt x="40104" y="32576"/>
                </a:lnTo>
                <a:cubicBezTo>
                  <a:pt x="40041" y="31365"/>
                  <a:pt x="39996" y="30144"/>
                  <a:pt x="39895" y="28937"/>
                </a:cubicBezTo>
                <a:close/>
                <a:moveTo>
                  <a:pt x="81487" y="33782"/>
                </a:moveTo>
                <a:lnTo>
                  <a:pt x="81487" y="33782"/>
                </a:lnTo>
                <a:cubicBezTo>
                  <a:pt x="80360" y="34881"/>
                  <a:pt x="79248" y="35998"/>
                  <a:pt x="78149" y="37130"/>
                </a:cubicBezTo>
                <a:lnTo>
                  <a:pt x="78149" y="37130"/>
                </a:lnTo>
                <a:cubicBezTo>
                  <a:pt x="79332" y="36084"/>
                  <a:pt x="80459" y="34983"/>
                  <a:pt x="81487" y="33782"/>
                </a:cubicBezTo>
                <a:close/>
                <a:moveTo>
                  <a:pt x="45537" y="0"/>
                </a:moveTo>
                <a:cubicBezTo>
                  <a:pt x="45560" y="0"/>
                  <a:pt x="45742" y="1416"/>
                  <a:pt x="45742" y="1507"/>
                </a:cubicBezTo>
                <a:cubicBezTo>
                  <a:pt x="45925" y="2785"/>
                  <a:pt x="45879" y="4451"/>
                  <a:pt x="46313" y="5661"/>
                </a:cubicBezTo>
                <a:cubicBezTo>
                  <a:pt x="46815" y="7008"/>
                  <a:pt x="47934" y="8263"/>
                  <a:pt x="48550" y="9587"/>
                </a:cubicBezTo>
                <a:cubicBezTo>
                  <a:pt x="49805" y="12258"/>
                  <a:pt x="50650" y="15133"/>
                  <a:pt x="51015" y="18055"/>
                </a:cubicBezTo>
                <a:cubicBezTo>
                  <a:pt x="51403" y="21137"/>
                  <a:pt x="51289" y="24309"/>
                  <a:pt x="50604" y="27345"/>
                </a:cubicBezTo>
                <a:cubicBezTo>
                  <a:pt x="49714" y="31271"/>
                  <a:pt x="47956" y="34969"/>
                  <a:pt x="47409" y="38986"/>
                </a:cubicBezTo>
                <a:cubicBezTo>
                  <a:pt x="46929" y="42501"/>
                  <a:pt x="46815" y="45993"/>
                  <a:pt x="46518" y="49531"/>
                </a:cubicBezTo>
                <a:cubicBezTo>
                  <a:pt x="46792" y="46199"/>
                  <a:pt x="46153" y="43072"/>
                  <a:pt x="44989" y="39967"/>
                </a:cubicBezTo>
                <a:cubicBezTo>
                  <a:pt x="43346" y="35539"/>
                  <a:pt x="41748" y="31111"/>
                  <a:pt x="40196" y="26660"/>
                </a:cubicBezTo>
                <a:lnTo>
                  <a:pt x="40196" y="26660"/>
                </a:lnTo>
                <a:cubicBezTo>
                  <a:pt x="41109" y="29491"/>
                  <a:pt x="42022" y="32344"/>
                  <a:pt x="42935" y="35174"/>
                </a:cubicBezTo>
                <a:cubicBezTo>
                  <a:pt x="44281" y="39351"/>
                  <a:pt x="45651" y="43346"/>
                  <a:pt x="45263" y="47796"/>
                </a:cubicBezTo>
                <a:cubicBezTo>
                  <a:pt x="44806" y="52886"/>
                  <a:pt x="43346" y="57885"/>
                  <a:pt x="41017" y="62450"/>
                </a:cubicBezTo>
                <a:cubicBezTo>
                  <a:pt x="38803" y="66741"/>
                  <a:pt x="35745" y="70781"/>
                  <a:pt x="34855" y="75552"/>
                </a:cubicBezTo>
                <a:cubicBezTo>
                  <a:pt x="35174" y="71284"/>
                  <a:pt x="37685" y="67540"/>
                  <a:pt x="39716" y="63774"/>
                </a:cubicBezTo>
                <a:cubicBezTo>
                  <a:pt x="41794" y="59917"/>
                  <a:pt x="43460" y="55740"/>
                  <a:pt x="44008" y="51380"/>
                </a:cubicBezTo>
                <a:cubicBezTo>
                  <a:pt x="44441" y="47956"/>
                  <a:pt x="44167" y="44350"/>
                  <a:pt x="42935" y="41109"/>
                </a:cubicBezTo>
                <a:cubicBezTo>
                  <a:pt x="41809" y="38160"/>
                  <a:pt x="40536" y="35689"/>
                  <a:pt x="40104" y="32576"/>
                </a:cubicBezTo>
                <a:lnTo>
                  <a:pt x="40104" y="32576"/>
                </a:lnTo>
                <a:cubicBezTo>
                  <a:pt x="40265" y="35668"/>
                  <a:pt x="40537" y="38698"/>
                  <a:pt x="42136" y="41291"/>
                </a:cubicBezTo>
                <a:cubicBezTo>
                  <a:pt x="39625" y="38210"/>
                  <a:pt x="39032" y="34193"/>
                  <a:pt x="38370" y="30404"/>
                </a:cubicBezTo>
                <a:cubicBezTo>
                  <a:pt x="37708" y="26683"/>
                  <a:pt x="36658" y="23054"/>
                  <a:pt x="35722" y="19402"/>
                </a:cubicBezTo>
                <a:cubicBezTo>
                  <a:pt x="34561" y="14826"/>
                  <a:pt x="33196" y="9683"/>
                  <a:pt x="33143" y="4923"/>
                </a:cubicBezTo>
                <a:lnTo>
                  <a:pt x="33143" y="4923"/>
                </a:lnTo>
                <a:cubicBezTo>
                  <a:pt x="33192" y="9498"/>
                  <a:pt x="33831" y="14050"/>
                  <a:pt x="35083" y="18443"/>
                </a:cubicBezTo>
                <a:cubicBezTo>
                  <a:pt x="33371" y="14312"/>
                  <a:pt x="32116" y="9998"/>
                  <a:pt x="31340" y="5593"/>
                </a:cubicBezTo>
                <a:lnTo>
                  <a:pt x="31340" y="5593"/>
                </a:lnTo>
                <a:cubicBezTo>
                  <a:pt x="29856" y="11162"/>
                  <a:pt x="33485" y="18534"/>
                  <a:pt x="34969" y="23853"/>
                </a:cubicBezTo>
                <a:cubicBezTo>
                  <a:pt x="37457" y="32686"/>
                  <a:pt x="41771" y="41656"/>
                  <a:pt x="40835" y="50946"/>
                </a:cubicBezTo>
                <a:cubicBezTo>
                  <a:pt x="40447" y="54849"/>
                  <a:pt x="38758" y="59597"/>
                  <a:pt x="37617" y="63363"/>
                </a:cubicBezTo>
                <a:cubicBezTo>
                  <a:pt x="33417" y="76944"/>
                  <a:pt x="28441" y="91073"/>
                  <a:pt x="19607" y="102417"/>
                </a:cubicBezTo>
                <a:cubicBezTo>
                  <a:pt x="13376" y="110429"/>
                  <a:pt x="6506" y="118030"/>
                  <a:pt x="0" y="125836"/>
                </a:cubicBezTo>
                <a:cubicBezTo>
                  <a:pt x="0" y="125836"/>
                  <a:pt x="27482" y="144667"/>
                  <a:pt x="27482" y="144667"/>
                </a:cubicBezTo>
                <a:cubicBezTo>
                  <a:pt x="27573" y="144728"/>
                  <a:pt x="27756" y="144748"/>
                  <a:pt x="27972" y="144748"/>
                </a:cubicBezTo>
                <a:cubicBezTo>
                  <a:pt x="28403" y="144748"/>
                  <a:pt x="28966" y="144667"/>
                  <a:pt x="29194" y="144667"/>
                </a:cubicBezTo>
                <a:lnTo>
                  <a:pt x="40401" y="144667"/>
                </a:lnTo>
                <a:cubicBezTo>
                  <a:pt x="41718" y="144667"/>
                  <a:pt x="43194" y="144878"/>
                  <a:pt x="44517" y="144878"/>
                </a:cubicBezTo>
                <a:cubicBezTo>
                  <a:pt x="46909" y="144878"/>
                  <a:pt x="48800" y="144187"/>
                  <a:pt x="48344" y="140307"/>
                </a:cubicBezTo>
                <a:cubicBezTo>
                  <a:pt x="48116" y="138321"/>
                  <a:pt x="47089" y="136541"/>
                  <a:pt x="46244" y="134715"/>
                </a:cubicBezTo>
                <a:cubicBezTo>
                  <a:pt x="43163" y="127982"/>
                  <a:pt x="42729" y="120221"/>
                  <a:pt x="44259" y="112985"/>
                </a:cubicBezTo>
                <a:cubicBezTo>
                  <a:pt x="45788" y="105750"/>
                  <a:pt x="49235" y="99016"/>
                  <a:pt x="53571" y="93013"/>
                </a:cubicBezTo>
                <a:lnTo>
                  <a:pt x="53571" y="93013"/>
                </a:lnTo>
                <a:cubicBezTo>
                  <a:pt x="47956" y="98720"/>
                  <a:pt x="43871" y="105864"/>
                  <a:pt x="41794" y="113579"/>
                </a:cubicBezTo>
                <a:lnTo>
                  <a:pt x="41794" y="113579"/>
                </a:lnTo>
                <a:cubicBezTo>
                  <a:pt x="44715" y="99815"/>
                  <a:pt x="54165" y="89293"/>
                  <a:pt x="58342" y="76008"/>
                </a:cubicBezTo>
                <a:lnTo>
                  <a:pt x="58342" y="76008"/>
                </a:lnTo>
                <a:cubicBezTo>
                  <a:pt x="56265" y="82582"/>
                  <a:pt x="52225" y="88197"/>
                  <a:pt x="48344" y="93789"/>
                </a:cubicBezTo>
                <a:cubicBezTo>
                  <a:pt x="44099" y="99861"/>
                  <a:pt x="41200" y="106503"/>
                  <a:pt x="38415" y="113351"/>
                </a:cubicBezTo>
                <a:cubicBezTo>
                  <a:pt x="37822" y="114789"/>
                  <a:pt x="37251" y="116249"/>
                  <a:pt x="37000" y="117756"/>
                </a:cubicBezTo>
                <a:cubicBezTo>
                  <a:pt x="36567" y="120175"/>
                  <a:pt x="36909" y="122755"/>
                  <a:pt x="35950" y="125014"/>
                </a:cubicBezTo>
                <a:cubicBezTo>
                  <a:pt x="35847" y="125051"/>
                  <a:pt x="35746" y="125067"/>
                  <a:pt x="35649" y="125067"/>
                </a:cubicBezTo>
                <a:cubicBezTo>
                  <a:pt x="34893" y="125067"/>
                  <a:pt x="34355" y="124038"/>
                  <a:pt x="34193" y="123188"/>
                </a:cubicBezTo>
                <a:cubicBezTo>
                  <a:pt x="32367" y="113054"/>
                  <a:pt x="38507" y="103056"/>
                  <a:pt x="44852" y="95615"/>
                </a:cubicBezTo>
                <a:lnTo>
                  <a:pt x="44852" y="95615"/>
                </a:lnTo>
                <a:cubicBezTo>
                  <a:pt x="37822" y="101847"/>
                  <a:pt x="33371" y="110908"/>
                  <a:pt x="32709" y="120267"/>
                </a:cubicBezTo>
                <a:cubicBezTo>
                  <a:pt x="31933" y="119011"/>
                  <a:pt x="32001" y="117459"/>
                  <a:pt x="32184" y="115998"/>
                </a:cubicBezTo>
                <a:cubicBezTo>
                  <a:pt x="34238" y="98674"/>
                  <a:pt x="49257" y="89453"/>
                  <a:pt x="56972" y="75210"/>
                </a:cubicBezTo>
                <a:cubicBezTo>
                  <a:pt x="59871" y="69846"/>
                  <a:pt x="61035" y="63820"/>
                  <a:pt x="62998" y="58113"/>
                </a:cubicBezTo>
                <a:cubicBezTo>
                  <a:pt x="65144" y="51951"/>
                  <a:pt x="68727" y="47363"/>
                  <a:pt x="73064" y="42569"/>
                </a:cubicBezTo>
                <a:cubicBezTo>
                  <a:pt x="74725" y="40727"/>
                  <a:pt x="76420" y="38911"/>
                  <a:pt x="78149" y="37130"/>
                </a:cubicBezTo>
                <a:lnTo>
                  <a:pt x="78149" y="37130"/>
                </a:lnTo>
                <a:cubicBezTo>
                  <a:pt x="75758" y="39244"/>
                  <a:pt x="73141" y="41132"/>
                  <a:pt x="70668" y="43163"/>
                </a:cubicBezTo>
                <a:cubicBezTo>
                  <a:pt x="66970" y="46199"/>
                  <a:pt x="63432" y="49759"/>
                  <a:pt x="61857" y="54256"/>
                </a:cubicBezTo>
                <a:cubicBezTo>
                  <a:pt x="64984" y="43437"/>
                  <a:pt x="73498" y="34969"/>
                  <a:pt x="82628" y="28349"/>
                </a:cubicBezTo>
                <a:lnTo>
                  <a:pt x="82628" y="28349"/>
                </a:lnTo>
                <a:cubicBezTo>
                  <a:pt x="77584" y="31842"/>
                  <a:pt x="72631" y="35494"/>
                  <a:pt x="68385" y="39945"/>
                </a:cubicBezTo>
                <a:cubicBezTo>
                  <a:pt x="65486" y="42980"/>
                  <a:pt x="62245" y="46290"/>
                  <a:pt x="60875" y="50307"/>
                </a:cubicBezTo>
                <a:cubicBezTo>
                  <a:pt x="59460" y="54507"/>
                  <a:pt x="59437" y="59049"/>
                  <a:pt x="58433" y="63340"/>
                </a:cubicBezTo>
                <a:cubicBezTo>
                  <a:pt x="55557" y="75483"/>
                  <a:pt x="46906" y="85892"/>
                  <a:pt x="38370" y="94588"/>
                </a:cubicBezTo>
                <a:cubicBezTo>
                  <a:pt x="35768" y="97236"/>
                  <a:pt x="33166" y="99907"/>
                  <a:pt x="30860" y="102851"/>
                </a:cubicBezTo>
                <a:cubicBezTo>
                  <a:pt x="29112" y="105099"/>
                  <a:pt x="26008" y="108725"/>
                  <a:pt x="25639" y="111684"/>
                </a:cubicBezTo>
                <a:lnTo>
                  <a:pt x="25639" y="111684"/>
                </a:lnTo>
                <a:cubicBezTo>
                  <a:pt x="26502" y="104585"/>
                  <a:pt x="32124" y="99095"/>
                  <a:pt x="35973" y="93447"/>
                </a:cubicBezTo>
                <a:cubicBezTo>
                  <a:pt x="40150" y="87330"/>
                  <a:pt x="43254" y="80437"/>
                  <a:pt x="44670" y="73155"/>
                </a:cubicBezTo>
                <a:lnTo>
                  <a:pt x="44670" y="73155"/>
                </a:lnTo>
                <a:cubicBezTo>
                  <a:pt x="41634" y="80459"/>
                  <a:pt x="37571" y="87147"/>
                  <a:pt x="32001" y="92762"/>
                </a:cubicBezTo>
                <a:cubicBezTo>
                  <a:pt x="27844" y="96977"/>
                  <a:pt x="22980" y="101207"/>
                  <a:pt x="20714" y="106763"/>
                </a:cubicBezTo>
                <a:lnTo>
                  <a:pt x="20714" y="106763"/>
                </a:lnTo>
                <a:cubicBezTo>
                  <a:pt x="23554" y="99141"/>
                  <a:pt x="29776" y="92960"/>
                  <a:pt x="34512" y="86166"/>
                </a:cubicBezTo>
                <a:cubicBezTo>
                  <a:pt x="39808" y="78611"/>
                  <a:pt x="43232" y="70142"/>
                  <a:pt x="44784" y="61126"/>
                </a:cubicBezTo>
                <a:cubicBezTo>
                  <a:pt x="45765" y="55511"/>
                  <a:pt x="48322" y="50399"/>
                  <a:pt x="50741" y="45308"/>
                </a:cubicBezTo>
                <a:cubicBezTo>
                  <a:pt x="54256" y="37936"/>
                  <a:pt x="56698" y="30130"/>
                  <a:pt x="57086" y="21913"/>
                </a:cubicBezTo>
                <a:lnTo>
                  <a:pt x="57086" y="21913"/>
                </a:lnTo>
                <a:cubicBezTo>
                  <a:pt x="57406" y="28098"/>
                  <a:pt x="56356" y="34330"/>
                  <a:pt x="54074" y="40082"/>
                </a:cubicBezTo>
                <a:cubicBezTo>
                  <a:pt x="57178" y="37502"/>
                  <a:pt x="57863" y="32412"/>
                  <a:pt x="59004" y="28760"/>
                </a:cubicBezTo>
                <a:cubicBezTo>
                  <a:pt x="60419" y="24195"/>
                  <a:pt x="61834" y="19265"/>
                  <a:pt x="62268" y="14494"/>
                </a:cubicBezTo>
                <a:lnTo>
                  <a:pt x="62268" y="14494"/>
                </a:lnTo>
                <a:cubicBezTo>
                  <a:pt x="61378" y="24515"/>
                  <a:pt x="58182" y="34147"/>
                  <a:pt x="54964" y="43688"/>
                </a:cubicBezTo>
                <a:cubicBezTo>
                  <a:pt x="55443" y="42296"/>
                  <a:pt x="58730" y="40470"/>
                  <a:pt x="59894" y="39785"/>
                </a:cubicBezTo>
                <a:lnTo>
                  <a:pt x="59894" y="39785"/>
                </a:lnTo>
                <a:cubicBezTo>
                  <a:pt x="55740" y="42250"/>
                  <a:pt x="54096" y="46861"/>
                  <a:pt x="52430" y="51038"/>
                </a:cubicBezTo>
                <a:cubicBezTo>
                  <a:pt x="50467" y="55991"/>
                  <a:pt x="49280" y="61081"/>
                  <a:pt x="48185" y="66331"/>
                </a:cubicBezTo>
                <a:cubicBezTo>
                  <a:pt x="47682" y="68659"/>
                  <a:pt x="47272" y="71055"/>
                  <a:pt x="47614" y="73406"/>
                </a:cubicBezTo>
                <a:cubicBezTo>
                  <a:pt x="47660" y="73794"/>
                  <a:pt x="47751" y="74182"/>
                  <a:pt x="48048" y="74434"/>
                </a:cubicBezTo>
                <a:cubicBezTo>
                  <a:pt x="48219" y="74579"/>
                  <a:pt x="48405" y="74642"/>
                  <a:pt x="48597" y="74642"/>
                </a:cubicBezTo>
                <a:cubicBezTo>
                  <a:pt x="49249" y="74642"/>
                  <a:pt x="49960" y="73917"/>
                  <a:pt x="50330" y="73247"/>
                </a:cubicBezTo>
                <a:cubicBezTo>
                  <a:pt x="53183" y="68202"/>
                  <a:pt x="56288" y="61880"/>
                  <a:pt x="57360" y="56150"/>
                </a:cubicBezTo>
                <a:cubicBezTo>
                  <a:pt x="57589" y="54895"/>
                  <a:pt x="57726" y="53640"/>
                  <a:pt x="57977" y="52384"/>
                </a:cubicBezTo>
                <a:cubicBezTo>
                  <a:pt x="58684" y="49029"/>
                  <a:pt x="60328" y="45879"/>
                  <a:pt x="62679" y="43368"/>
                </a:cubicBezTo>
                <a:lnTo>
                  <a:pt x="62679" y="43368"/>
                </a:lnTo>
                <a:cubicBezTo>
                  <a:pt x="60328" y="44669"/>
                  <a:pt x="58798" y="47112"/>
                  <a:pt x="57840" y="49645"/>
                </a:cubicBezTo>
                <a:cubicBezTo>
                  <a:pt x="56904" y="52179"/>
                  <a:pt x="56447" y="54849"/>
                  <a:pt x="55648" y="57429"/>
                </a:cubicBezTo>
                <a:cubicBezTo>
                  <a:pt x="54781" y="60282"/>
                  <a:pt x="53001" y="66582"/>
                  <a:pt x="50399" y="68202"/>
                </a:cubicBezTo>
                <a:cubicBezTo>
                  <a:pt x="49600" y="67152"/>
                  <a:pt x="50033" y="65281"/>
                  <a:pt x="50262" y="64025"/>
                </a:cubicBezTo>
                <a:cubicBezTo>
                  <a:pt x="52111" y="53822"/>
                  <a:pt x="57429" y="45194"/>
                  <a:pt x="64779" y="37867"/>
                </a:cubicBezTo>
                <a:cubicBezTo>
                  <a:pt x="71923" y="30723"/>
                  <a:pt x="80688" y="25428"/>
                  <a:pt x="89498" y="20475"/>
                </a:cubicBezTo>
                <a:cubicBezTo>
                  <a:pt x="98606" y="15385"/>
                  <a:pt x="108580" y="9792"/>
                  <a:pt x="112255" y="23"/>
                </a:cubicBezTo>
                <a:cubicBezTo>
                  <a:pt x="112192" y="22"/>
                  <a:pt x="112131" y="22"/>
                  <a:pt x="112072" y="22"/>
                </a:cubicBezTo>
                <a:cubicBezTo>
                  <a:pt x="110292" y="22"/>
                  <a:pt x="109931" y="361"/>
                  <a:pt x="108695" y="1598"/>
                </a:cubicBezTo>
                <a:cubicBezTo>
                  <a:pt x="107622" y="2671"/>
                  <a:pt x="106526" y="3744"/>
                  <a:pt x="105430" y="4816"/>
                </a:cubicBezTo>
                <a:cubicBezTo>
                  <a:pt x="103878" y="6369"/>
                  <a:pt x="102303" y="7898"/>
                  <a:pt x="100751" y="9450"/>
                </a:cubicBezTo>
                <a:lnTo>
                  <a:pt x="102486" y="0"/>
                </a:lnTo>
                <a:lnTo>
                  <a:pt x="98743" y="0"/>
                </a:lnTo>
                <a:cubicBezTo>
                  <a:pt x="95524" y="14654"/>
                  <a:pt x="80300" y="25336"/>
                  <a:pt x="67655" y="32435"/>
                </a:cubicBezTo>
                <a:cubicBezTo>
                  <a:pt x="68362" y="26660"/>
                  <a:pt x="69230" y="21639"/>
                  <a:pt x="69230" y="15818"/>
                </a:cubicBezTo>
                <a:lnTo>
                  <a:pt x="69230" y="0"/>
                </a:ln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29"/>
          <p:cNvSpPr/>
          <p:nvPr/>
        </p:nvSpPr>
        <p:spPr>
          <a:xfrm flipH="1">
            <a:off x="7949215" y="2917945"/>
            <a:ext cx="2659026" cy="2156567"/>
          </a:xfrm>
          <a:custGeom>
            <a:rect b="b" l="l" r="r" t="t"/>
            <a:pathLst>
              <a:path extrusionOk="0" h="65099" w="88472">
                <a:moveTo>
                  <a:pt x="51768" y="3447"/>
                </a:moveTo>
                <a:cubicBezTo>
                  <a:pt x="51770" y="3451"/>
                  <a:pt x="51772" y="3456"/>
                  <a:pt x="51774" y="3460"/>
                </a:cubicBezTo>
                <a:lnTo>
                  <a:pt x="51774" y="3460"/>
                </a:lnTo>
                <a:cubicBezTo>
                  <a:pt x="51772" y="3456"/>
                  <a:pt x="51770" y="3451"/>
                  <a:pt x="51768" y="3447"/>
                </a:cubicBezTo>
                <a:close/>
                <a:moveTo>
                  <a:pt x="81098" y="16047"/>
                </a:moveTo>
                <a:cubicBezTo>
                  <a:pt x="81095" y="16071"/>
                  <a:pt x="81091" y="16096"/>
                  <a:pt x="81087" y="16120"/>
                </a:cubicBezTo>
                <a:lnTo>
                  <a:pt x="81087" y="16120"/>
                </a:lnTo>
                <a:cubicBezTo>
                  <a:pt x="81091" y="16096"/>
                  <a:pt x="81095" y="16071"/>
                  <a:pt x="81098" y="16047"/>
                </a:cubicBezTo>
                <a:close/>
                <a:moveTo>
                  <a:pt x="22415" y="41200"/>
                </a:moveTo>
                <a:lnTo>
                  <a:pt x="22415" y="41200"/>
                </a:lnTo>
                <a:cubicBezTo>
                  <a:pt x="22887" y="41704"/>
                  <a:pt x="23309" y="42259"/>
                  <a:pt x="23699" y="42844"/>
                </a:cubicBezTo>
                <a:lnTo>
                  <a:pt x="23699" y="42844"/>
                </a:lnTo>
                <a:lnTo>
                  <a:pt x="22415" y="41200"/>
                </a:lnTo>
                <a:close/>
                <a:moveTo>
                  <a:pt x="88444" y="56437"/>
                </a:moveTo>
                <a:lnTo>
                  <a:pt x="88444" y="56437"/>
                </a:lnTo>
                <a:cubicBezTo>
                  <a:pt x="88453" y="56441"/>
                  <a:pt x="88462" y="56444"/>
                  <a:pt x="88471" y="56448"/>
                </a:cubicBezTo>
                <a:cubicBezTo>
                  <a:pt x="88462" y="56444"/>
                  <a:pt x="88453" y="56441"/>
                  <a:pt x="88444" y="56437"/>
                </a:cubicBezTo>
                <a:close/>
                <a:moveTo>
                  <a:pt x="53891" y="1"/>
                </a:moveTo>
                <a:cubicBezTo>
                  <a:pt x="56767" y="1758"/>
                  <a:pt x="58501" y="4977"/>
                  <a:pt x="59118" y="8286"/>
                </a:cubicBezTo>
                <a:cubicBezTo>
                  <a:pt x="59734" y="11573"/>
                  <a:pt x="59369" y="14974"/>
                  <a:pt x="58821" y="18307"/>
                </a:cubicBezTo>
                <a:cubicBezTo>
                  <a:pt x="58205" y="21913"/>
                  <a:pt x="57999" y="25337"/>
                  <a:pt x="56721" y="28806"/>
                </a:cubicBezTo>
                <a:cubicBezTo>
                  <a:pt x="54414" y="35050"/>
                  <a:pt x="52241" y="46159"/>
                  <a:pt x="50047" y="52511"/>
                </a:cubicBezTo>
                <a:lnTo>
                  <a:pt x="50047" y="52511"/>
                </a:lnTo>
                <a:cubicBezTo>
                  <a:pt x="51695" y="47685"/>
                  <a:pt x="52480" y="38221"/>
                  <a:pt x="52841" y="33348"/>
                </a:cubicBezTo>
                <a:cubicBezTo>
                  <a:pt x="53160" y="29171"/>
                  <a:pt x="55397" y="25131"/>
                  <a:pt x="56265" y="20954"/>
                </a:cubicBezTo>
                <a:cubicBezTo>
                  <a:pt x="56356" y="20475"/>
                  <a:pt x="56447" y="19950"/>
                  <a:pt x="56173" y="19539"/>
                </a:cubicBezTo>
                <a:cubicBezTo>
                  <a:pt x="55671" y="18763"/>
                  <a:pt x="54119" y="18695"/>
                  <a:pt x="54210" y="17759"/>
                </a:cubicBezTo>
                <a:lnTo>
                  <a:pt x="54210" y="17759"/>
                </a:lnTo>
                <a:cubicBezTo>
                  <a:pt x="54371" y="17868"/>
                  <a:pt x="54550" y="17916"/>
                  <a:pt x="54731" y="17916"/>
                </a:cubicBezTo>
                <a:cubicBezTo>
                  <a:pt x="55269" y="17916"/>
                  <a:pt x="55831" y="17489"/>
                  <a:pt x="56036" y="16960"/>
                </a:cubicBezTo>
                <a:cubicBezTo>
                  <a:pt x="57632" y="12833"/>
                  <a:pt x="53399" y="6954"/>
                  <a:pt x="51774" y="3460"/>
                </a:cubicBezTo>
                <a:lnTo>
                  <a:pt x="51774" y="3460"/>
                </a:lnTo>
                <a:cubicBezTo>
                  <a:pt x="54662" y="9686"/>
                  <a:pt x="51195" y="14978"/>
                  <a:pt x="48321" y="20338"/>
                </a:cubicBezTo>
                <a:cubicBezTo>
                  <a:pt x="48162" y="20635"/>
                  <a:pt x="48002" y="20954"/>
                  <a:pt x="48025" y="21297"/>
                </a:cubicBezTo>
                <a:cubicBezTo>
                  <a:pt x="48047" y="21616"/>
                  <a:pt x="48230" y="21913"/>
                  <a:pt x="48435" y="22187"/>
                </a:cubicBezTo>
                <a:cubicBezTo>
                  <a:pt x="49120" y="23191"/>
                  <a:pt x="49828" y="24195"/>
                  <a:pt x="50535" y="25200"/>
                </a:cubicBezTo>
                <a:cubicBezTo>
                  <a:pt x="49234" y="24880"/>
                  <a:pt x="48070" y="24173"/>
                  <a:pt x="47203" y="23168"/>
                </a:cubicBezTo>
                <a:lnTo>
                  <a:pt x="47203" y="23168"/>
                </a:lnTo>
                <a:cubicBezTo>
                  <a:pt x="45879" y="31591"/>
                  <a:pt x="46336" y="44213"/>
                  <a:pt x="47477" y="52681"/>
                </a:cubicBezTo>
                <a:cubicBezTo>
                  <a:pt x="46267" y="43711"/>
                  <a:pt x="42729" y="31248"/>
                  <a:pt x="43026" y="22027"/>
                </a:cubicBezTo>
                <a:cubicBezTo>
                  <a:pt x="43140" y="18695"/>
                  <a:pt x="43802" y="15408"/>
                  <a:pt x="44190" y="12121"/>
                </a:cubicBezTo>
                <a:cubicBezTo>
                  <a:pt x="44510" y="9382"/>
                  <a:pt x="44487" y="4360"/>
                  <a:pt x="46404" y="2169"/>
                </a:cubicBezTo>
                <a:lnTo>
                  <a:pt x="46404" y="2169"/>
                </a:lnTo>
                <a:cubicBezTo>
                  <a:pt x="40903" y="8446"/>
                  <a:pt x="37776" y="16709"/>
                  <a:pt x="37571" y="25040"/>
                </a:cubicBezTo>
                <a:cubicBezTo>
                  <a:pt x="37365" y="33394"/>
                  <a:pt x="42227" y="46131"/>
                  <a:pt x="44806" y="54005"/>
                </a:cubicBezTo>
                <a:cubicBezTo>
                  <a:pt x="43505" y="50034"/>
                  <a:pt x="40584" y="44122"/>
                  <a:pt x="39100" y="40196"/>
                </a:cubicBezTo>
                <a:cubicBezTo>
                  <a:pt x="37297" y="35494"/>
                  <a:pt x="35379" y="29559"/>
                  <a:pt x="35425" y="24355"/>
                </a:cubicBezTo>
                <a:cubicBezTo>
                  <a:pt x="33782" y="24355"/>
                  <a:pt x="32138" y="24218"/>
                  <a:pt x="30518" y="23922"/>
                </a:cubicBezTo>
                <a:cubicBezTo>
                  <a:pt x="31682" y="23534"/>
                  <a:pt x="32823" y="23168"/>
                  <a:pt x="33987" y="22803"/>
                </a:cubicBezTo>
                <a:cubicBezTo>
                  <a:pt x="34261" y="22712"/>
                  <a:pt x="34558" y="22598"/>
                  <a:pt x="34672" y="22347"/>
                </a:cubicBezTo>
                <a:cubicBezTo>
                  <a:pt x="34763" y="22164"/>
                  <a:pt x="34717" y="21936"/>
                  <a:pt x="34672" y="21730"/>
                </a:cubicBezTo>
                <a:cubicBezTo>
                  <a:pt x="34078" y="18421"/>
                  <a:pt x="34352" y="15339"/>
                  <a:pt x="35128" y="12121"/>
                </a:cubicBezTo>
                <a:cubicBezTo>
                  <a:pt x="35790" y="9405"/>
                  <a:pt x="37137" y="6803"/>
                  <a:pt x="39283" y="5045"/>
                </a:cubicBezTo>
                <a:lnTo>
                  <a:pt x="39283" y="5045"/>
                </a:lnTo>
                <a:cubicBezTo>
                  <a:pt x="35722" y="6118"/>
                  <a:pt x="32914" y="8925"/>
                  <a:pt x="30951" y="12052"/>
                </a:cubicBezTo>
                <a:cubicBezTo>
                  <a:pt x="24127" y="22849"/>
                  <a:pt x="28988" y="34969"/>
                  <a:pt x="35630" y="44807"/>
                </a:cubicBezTo>
                <a:cubicBezTo>
                  <a:pt x="36673" y="46348"/>
                  <a:pt x="37516" y="48931"/>
                  <a:pt x="38424" y="51170"/>
                </a:cubicBezTo>
                <a:lnTo>
                  <a:pt x="38424" y="51170"/>
                </a:lnTo>
                <a:cubicBezTo>
                  <a:pt x="34258" y="43438"/>
                  <a:pt x="26642" y="33813"/>
                  <a:pt x="19151" y="31134"/>
                </a:cubicBezTo>
                <a:cubicBezTo>
                  <a:pt x="17093" y="30389"/>
                  <a:pt x="14937" y="29984"/>
                  <a:pt x="12780" y="29984"/>
                </a:cubicBezTo>
                <a:cubicBezTo>
                  <a:pt x="11635" y="29984"/>
                  <a:pt x="10490" y="30098"/>
                  <a:pt x="9359" y="30335"/>
                </a:cubicBezTo>
                <a:cubicBezTo>
                  <a:pt x="7533" y="30724"/>
                  <a:pt x="5775" y="31431"/>
                  <a:pt x="4154" y="32344"/>
                </a:cubicBezTo>
                <a:cubicBezTo>
                  <a:pt x="2830" y="33097"/>
                  <a:pt x="1347" y="34969"/>
                  <a:pt x="0" y="35426"/>
                </a:cubicBezTo>
                <a:cubicBezTo>
                  <a:pt x="2079" y="34719"/>
                  <a:pt x="4272" y="34375"/>
                  <a:pt x="6467" y="34375"/>
                </a:cubicBezTo>
                <a:cubicBezTo>
                  <a:pt x="10656" y="34375"/>
                  <a:pt x="14853" y="35631"/>
                  <a:pt x="18283" y="38028"/>
                </a:cubicBezTo>
                <a:cubicBezTo>
                  <a:pt x="19379" y="36978"/>
                  <a:pt x="20703" y="36156"/>
                  <a:pt x="22118" y="35631"/>
                </a:cubicBezTo>
                <a:lnTo>
                  <a:pt x="22118" y="35631"/>
                </a:lnTo>
                <a:cubicBezTo>
                  <a:pt x="21387"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74" y="50443"/>
                  <a:pt x="29339" y="51907"/>
                  <a:pt x="30640" y="53244"/>
                </a:cubicBezTo>
                <a:lnTo>
                  <a:pt x="30640" y="53244"/>
                </a:lnTo>
                <a:cubicBezTo>
                  <a:pt x="28120" y="51130"/>
                  <a:pt x="25433" y="49251"/>
                  <a:pt x="22323" y="48230"/>
                </a:cubicBezTo>
                <a:cubicBezTo>
                  <a:pt x="20970" y="47791"/>
                  <a:pt x="19511" y="47560"/>
                  <a:pt x="18062" y="47560"/>
                </a:cubicBezTo>
                <a:cubicBezTo>
                  <a:pt x="14769" y="47560"/>
                  <a:pt x="11518" y="48750"/>
                  <a:pt x="9632" y="51380"/>
                </a:cubicBezTo>
                <a:cubicBezTo>
                  <a:pt x="10799" y="51022"/>
                  <a:pt x="12003" y="50861"/>
                  <a:pt x="13214" y="50861"/>
                </a:cubicBezTo>
                <a:cubicBezTo>
                  <a:pt x="15392" y="50861"/>
                  <a:pt x="17591" y="51381"/>
                  <a:pt x="19630" y="52202"/>
                </a:cubicBezTo>
                <a:cubicBezTo>
                  <a:pt x="22803" y="53457"/>
                  <a:pt x="25656" y="55375"/>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2" y="59353"/>
                  <a:pt x="78880" y="55927"/>
                  <a:pt x="85038" y="55927"/>
                </a:cubicBezTo>
                <a:cubicBezTo>
                  <a:pt x="86338" y="55927"/>
                  <a:pt x="87499" y="56080"/>
                  <a:pt x="88444" y="56437"/>
                </a:cubicBezTo>
                <a:lnTo>
                  <a:pt x="88444" y="56437"/>
                </a:lnTo>
                <a:cubicBezTo>
                  <a:pt x="85205" y="55206"/>
                  <a:pt x="79947" y="54476"/>
                  <a:pt x="74510" y="54476"/>
                </a:cubicBezTo>
                <a:cubicBezTo>
                  <a:pt x="67974" y="54476"/>
                  <a:pt x="61180" y="55531"/>
                  <a:pt x="57323" y="58040"/>
                </a:cubicBezTo>
                <a:lnTo>
                  <a:pt x="57323" y="58040"/>
                </a:lnTo>
                <a:cubicBezTo>
                  <a:pt x="59905" y="56351"/>
                  <a:pt x="66085" y="53274"/>
                  <a:pt x="68750" y="52042"/>
                </a:cubicBezTo>
                <a:cubicBezTo>
                  <a:pt x="71694" y="50673"/>
                  <a:pt x="73931" y="49098"/>
                  <a:pt x="76282" y="46907"/>
                </a:cubicBezTo>
                <a:cubicBezTo>
                  <a:pt x="77013" y="46222"/>
                  <a:pt x="77743" y="45537"/>
                  <a:pt x="78314" y="44761"/>
                </a:cubicBezTo>
                <a:cubicBezTo>
                  <a:pt x="79250" y="43437"/>
                  <a:pt x="79775" y="41885"/>
                  <a:pt x="80117" y="40310"/>
                </a:cubicBezTo>
                <a:cubicBezTo>
                  <a:pt x="81030" y="36019"/>
                  <a:pt x="80642" y="31477"/>
                  <a:pt x="79044" y="27391"/>
                </a:cubicBezTo>
                <a:cubicBezTo>
                  <a:pt x="78953" y="29034"/>
                  <a:pt x="78884" y="30678"/>
                  <a:pt x="78359" y="32230"/>
                </a:cubicBezTo>
                <a:cubicBezTo>
                  <a:pt x="77287" y="35334"/>
                  <a:pt x="74548" y="37525"/>
                  <a:pt x="72402" y="40013"/>
                </a:cubicBezTo>
                <a:cubicBezTo>
                  <a:pt x="72151" y="40310"/>
                  <a:pt x="71923" y="40584"/>
                  <a:pt x="71786" y="40926"/>
                </a:cubicBezTo>
                <a:cubicBezTo>
                  <a:pt x="71649" y="41360"/>
                  <a:pt x="71694" y="41817"/>
                  <a:pt x="71763" y="42250"/>
                </a:cubicBezTo>
                <a:cubicBezTo>
                  <a:pt x="71923" y="43597"/>
                  <a:pt x="72082" y="44921"/>
                  <a:pt x="72242" y="46268"/>
                </a:cubicBezTo>
                <a:lnTo>
                  <a:pt x="70279" y="41429"/>
                </a:lnTo>
                <a:cubicBezTo>
                  <a:pt x="66972" y="46172"/>
                  <a:pt x="55849" y="52876"/>
                  <a:pt x="52689" y="57487"/>
                </a:cubicBezTo>
                <a:lnTo>
                  <a:pt x="52689" y="57487"/>
                </a:lnTo>
                <a:cubicBezTo>
                  <a:pt x="57189" y="50912"/>
                  <a:pt x="67543" y="40375"/>
                  <a:pt x="72562" y="34239"/>
                </a:cubicBezTo>
                <a:cubicBezTo>
                  <a:pt x="77157" y="28620"/>
                  <a:pt x="79961" y="23409"/>
                  <a:pt x="81087" y="16120"/>
                </a:cubicBezTo>
                <a:lnTo>
                  <a:pt x="81087" y="16120"/>
                </a:lnTo>
                <a:cubicBezTo>
                  <a:pt x="80266" y="21376"/>
                  <a:pt x="76629" y="25032"/>
                  <a:pt x="72722" y="28236"/>
                </a:cubicBezTo>
                <a:cubicBezTo>
                  <a:pt x="69161" y="31157"/>
                  <a:pt x="66216" y="32550"/>
                  <a:pt x="63295" y="36293"/>
                </a:cubicBezTo>
                <a:cubicBezTo>
                  <a:pt x="60396" y="40013"/>
                  <a:pt x="54690" y="49783"/>
                  <a:pt x="52384" y="53891"/>
                </a:cubicBezTo>
                <a:cubicBezTo>
                  <a:pt x="55603" y="48139"/>
                  <a:pt x="62290" y="36087"/>
                  <a:pt x="64002" y="29696"/>
                </a:cubicBezTo>
                <a:cubicBezTo>
                  <a:pt x="65144" y="25428"/>
                  <a:pt x="66673" y="22027"/>
                  <a:pt x="66102" y="17394"/>
                </a:cubicBezTo>
                <a:cubicBezTo>
                  <a:pt x="65098" y="8971"/>
                  <a:pt x="60852" y="4246"/>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29"/>
          <p:cNvSpPr/>
          <p:nvPr/>
        </p:nvSpPr>
        <p:spPr>
          <a:xfrm flipH="1">
            <a:off x="8152286" y="2991291"/>
            <a:ext cx="2166455" cy="2084747"/>
          </a:xfrm>
          <a:custGeom>
            <a:rect b="b" l="l" r="r" t="t"/>
            <a:pathLst>
              <a:path extrusionOk="0" h="62931" w="72083">
                <a:moveTo>
                  <a:pt x="42136" y="1279"/>
                </a:moveTo>
                <a:lnTo>
                  <a:pt x="42136" y="1279"/>
                </a:lnTo>
                <a:cubicBezTo>
                  <a:pt x="42141" y="1289"/>
                  <a:pt x="42146" y="1300"/>
                  <a:pt x="42150" y="1310"/>
                </a:cubicBezTo>
                <a:lnTo>
                  <a:pt x="42150" y="1310"/>
                </a:lnTo>
                <a:cubicBezTo>
                  <a:pt x="42146" y="1300"/>
                  <a:pt x="42141" y="1289"/>
                  <a:pt x="42136" y="1279"/>
                </a:cubicBezTo>
                <a:close/>
                <a:moveTo>
                  <a:pt x="54987" y="14175"/>
                </a:moveTo>
                <a:cubicBezTo>
                  <a:pt x="54984" y="14187"/>
                  <a:pt x="54981" y="14198"/>
                  <a:pt x="54979" y="14210"/>
                </a:cubicBezTo>
                <a:lnTo>
                  <a:pt x="54979" y="14210"/>
                </a:lnTo>
                <a:cubicBezTo>
                  <a:pt x="54981" y="14198"/>
                  <a:pt x="54984" y="14187"/>
                  <a:pt x="54987" y="14175"/>
                </a:cubicBezTo>
                <a:close/>
                <a:moveTo>
                  <a:pt x="36772" y="1"/>
                </a:moveTo>
                <a:cubicBezTo>
                  <a:pt x="31271" y="6278"/>
                  <a:pt x="28144" y="14540"/>
                  <a:pt x="27939" y="22872"/>
                </a:cubicBezTo>
                <a:cubicBezTo>
                  <a:pt x="27734" y="31187"/>
                  <a:pt x="32550" y="43844"/>
                  <a:pt x="35138" y="51727"/>
                </a:cubicBezTo>
                <a:lnTo>
                  <a:pt x="35138" y="51727"/>
                </a:lnTo>
                <a:cubicBezTo>
                  <a:pt x="33820" y="47735"/>
                  <a:pt x="30961" y="41918"/>
                  <a:pt x="29468" y="38028"/>
                </a:cubicBezTo>
                <a:cubicBezTo>
                  <a:pt x="27665" y="33326"/>
                  <a:pt x="25747" y="27391"/>
                  <a:pt x="25793" y="22164"/>
                </a:cubicBezTo>
                <a:lnTo>
                  <a:pt x="25793" y="22164"/>
                </a:lnTo>
                <a:cubicBezTo>
                  <a:pt x="25676" y="22166"/>
                  <a:pt x="25558" y="22167"/>
                  <a:pt x="25441" y="22167"/>
                </a:cubicBezTo>
                <a:cubicBezTo>
                  <a:pt x="23915" y="22167"/>
                  <a:pt x="22390" y="22029"/>
                  <a:pt x="20886" y="21753"/>
                </a:cubicBezTo>
                <a:cubicBezTo>
                  <a:pt x="22050" y="21365"/>
                  <a:pt x="23191" y="21000"/>
                  <a:pt x="24355" y="20635"/>
                </a:cubicBezTo>
                <a:cubicBezTo>
                  <a:pt x="24629" y="20543"/>
                  <a:pt x="24926" y="20429"/>
                  <a:pt x="25040" y="20178"/>
                </a:cubicBezTo>
                <a:cubicBezTo>
                  <a:pt x="25131" y="19996"/>
                  <a:pt x="25085" y="19767"/>
                  <a:pt x="25040" y="19562"/>
                </a:cubicBezTo>
                <a:cubicBezTo>
                  <a:pt x="24469" y="16252"/>
                  <a:pt x="24720" y="13148"/>
                  <a:pt x="25496" y="9953"/>
                </a:cubicBezTo>
                <a:cubicBezTo>
                  <a:pt x="26158" y="7236"/>
                  <a:pt x="27505" y="4634"/>
                  <a:pt x="29651" y="2854"/>
                </a:cubicBezTo>
                <a:lnTo>
                  <a:pt x="29651" y="2854"/>
                </a:lnTo>
                <a:cubicBezTo>
                  <a:pt x="26090" y="3950"/>
                  <a:pt x="23282" y="6734"/>
                  <a:pt x="21319" y="9884"/>
                </a:cubicBezTo>
                <a:cubicBezTo>
                  <a:pt x="14495" y="20680"/>
                  <a:pt x="19356" y="32801"/>
                  <a:pt x="25998" y="42638"/>
                </a:cubicBezTo>
                <a:cubicBezTo>
                  <a:pt x="27087" y="44231"/>
                  <a:pt x="27957" y="46980"/>
                  <a:pt x="28911" y="49287"/>
                </a:cubicBezTo>
                <a:lnTo>
                  <a:pt x="28911" y="49287"/>
                </a:lnTo>
                <a:cubicBezTo>
                  <a:pt x="25238" y="42732"/>
                  <a:pt x="19144" y="36612"/>
                  <a:pt x="12874" y="33075"/>
                </a:cubicBezTo>
                <a:cubicBezTo>
                  <a:pt x="11687" y="32390"/>
                  <a:pt x="10454" y="31705"/>
                  <a:pt x="9108" y="31431"/>
                </a:cubicBezTo>
                <a:cubicBezTo>
                  <a:pt x="8559" y="31310"/>
                  <a:pt x="8006" y="31261"/>
                  <a:pt x="7451" y="31261"/>
                </a:cubicBezTo>
                <a:cubicBezTo>
                  <a:pt x="6644" y="31261"/>
                  <a:pt x="5833" y="31364"/>
                  <a:pt x="5022" y="31500"/>
                </a:cubicBezTo>
                <a:cubicBezTo>
                  <a:pt x="4337" y="31614"/>
                  <a:pt x="3652" y="31774"/>
                  <a:pt x="2968" y="31888"/>
                </a:cubicBezTo>
                <a:cubicBezTo>
                  <a:pt x="2530" y="31953"/>
                  <a:pt x="1945" y="32250"/>
                  <a:pt x="1535" y="32254"/>
                </a:cubicBezTo>
                <a:lnTo>
                  <a:pt x="1535" y="32254"/>
                </a:lnTo>
                <a:cubicBezTo>
                  <a:pt x="1518" y="32254"/>
                  <a:pt x="1501" y="32253"/>
                  <a:pt x="1484" y="32253"/>
                </a:cubicBezTo>
                <a:lnTo>
                  <a:pt x="1484" y="32253"/>
                </a:lnTo>
                <a:cubicBezTo>
                  <a:pt x="1498" y="32254"/>
                  <a:pt x="1513" y="32254"/>
                  <a:pt x="1527" y="32254"/>
                </a:cubicBezTo>
                <a:cubicBezTo>
                  <a:pt x="1530" y="32254"/>
                  <a:pt x="1533" y="32254"/>
                  <a:pt x="1535" y="32254"/>
                </a:cubicBezTo>
                <a:lnTo>
                  <a:pt x="1535" y="32254"/>
                </a:lnTo>
                <a:cubicBezTo>
                  <a:pt x="2682" y="32282"/>
                  <a:pt x="3828" y="32487"/>
                  <a:pt x="4908" y="32892"/>
                </a:cubicBezTo>
                <a:cubicBezTo>
                  <a:pt x="5501" y="33097"/>
                  <a:pt x="5935" y="33234"/>
                  <a:pt x="6483" y="33600"/>
                </a:cubicBezTo>
                <a:cubicBezTo>
                  <a:pt x="6551" y="33645"/>
                  <a:pt x="6620" y="33691"/>
                  <a:pt x="6711" y="33691"/>
                </a:cubicBezTo>
                <a:cubicBezTo>
                  <a:pt x="6780" y="33691"/>
                  <a:pt x="6848" y="33645"/>
                  <a:pt x="6917" y="33600"/>
                </a:cubicBezTo>
                <a:lnTo>
                  <a:pt x="8400" y="32755"/>
                </a:lnTo>
                <a:lnTo>
                  <a:pt x="8400" y="32755"/>
                </a:lnTo>
                <a:cubicBezTo>
                  <a:pt x="8172" y="33303"/>
                  <a:pt x="7944" y="33873"/>
                  <a:pt x="7738" y="34444"/>
                </a:cubicBezTo>
                <a:cubicBezTo>
                  <a:pt x="8126" y="34056"/>
                  <a:pt x="8537" y="33691"/>
                  <a:pt x="8925" y="33303"/>
                </a:cubicBezTo>
                <a:lnTo>
                  <a:pt x="8925" y="33303"/>
                </a:lnTo>
                <a:cubicBezTo>
                  <a:pt x="8834" y="33714"/>
                  <a:pt x="8606" y="34056"/>
                  <a:pt x="8469" y="34467"/>
                </a:cubicBezTo>
                <a:cubicBezTo>
                  <a:pt x="8272" y="35136"/>
                  <a:pt x="8398" y="35356"/>
                  <a:pt x="8654" y="35356"/>
                </a:cubicBezTo>
                <a:cubicBezTo>
                  <a:pt x="8992" y="35356"/>
                  <a:pt x="9556" y="34974"/>
                  <a:pt x="9907" y="34741"/>
                </a:cubicBezTo>
                <a:cubicBezTo>
                  <a:pt x="10774" y="34170"/>
                  <a:pt x="11687" y="33691"/>
                  <a:pt x="12646" y="33303"/>
                </a:cubicBezTo>
                <a:lnTo>
                  <a:pt x="12646" y="33303"/>
                </a:lnTo>
                <a:cubicBezTo>
                  <a:pt x="11687" y="34650"/>
                  <a:pt x="10706" y="35996"/>
                  <a:pt x="9747" y="37343"/>
                </a:cubicBezTo>
                <a:cubicBezTo>
                  <a:pt x="10135" y="37160"/>
                  <a:pt x="10477" y="36955"/>
                  <a:pt x="10820" y="36704"/>
                </a:cubicBezTo>
                <a:lnTo>
                  <a:pt x="10820" y="36704"/>
                </a:lnTo>
                <a:lnTo>
                  <a:pt x="10546" y="37183"/>
                </a:lnTo>
                <a:cubicBezTo>
                  <a:pt x="10842" y="36727"/>
                  <a:pt x="11733" y="36316"/>
                  <a:pt x="12189" y="35996"/>
                </a:cubicBezTo>
                <a:lnTo>
                  <a:pt x="12189" y="35996"/>
                </a:lnTo>
                <a:cubicBezTo>
                  <a:pt x="11664" y="36612"/>
                  <a:pt x="11208" y="37274"/>
                  <a:pt x="10797" y="37959"/>
                </a:cubicBezTo>
                <a:cubicBezTo>
                  <a:pt x="11550" y="37115"/>
                  <a:pt x="12280" y="36270"/>
                  <a:pt x="13034" y="35426"/>
                </a:cubicBezTo>
                <a:lnTo>
                  <a:pt x="13034" y="35426"/>
                </a:lnTo>
                <a:lnTo>
                  <a:pt x="12395" y="36635"/>
                </a:lnTo>
                <a:cubicBezTo>
                  <a:pt x="12189" y="37001"/>
                  <a:pt x="12007" y="37366"/>
                  <a:pt x="11847" y="37754"/>
                </a:cubicBezTo>
                <a:cubicBezTo>
                  <a:pt x="11733" y="38096"/>
                  <a:pt x="11641" y="38461"/>
                  <a:pt x="11755" y="38781"/>
                </a:cubicBezTo>
                <a:cubicBezTo>
                  <a:pt x="11801" y="38941"/>
                  <a:pt x="11915" y="39078"/>
                  <a:pt x="12007" y="39215"/>
                </a:cubicBezTo>
                <a:cubicBezTo>
                  <a:pt x="13764" y="41748"/>
                  <a:pt x="15796" y="44213"/>
                  <a:pt x="17690" y="46656"/>
                </a:cubicBezTo>
                <a:cubicBezTo>
                  <a:pt x="19657" y="49211"/>
                  <a:pt x="21737" y="51654"/>
                  <a:pt x="24128" y="53830"/>
                </a:cubicBezTo>
                <a:lnTo>
                  <a:pt x="24128" y="53830"/>
                </a:lnTo>
                <a:cubicBezTo>
                  <a:pt x="20680" y="50700"/>
                  <a:pt x="17114" y="47514"/>
                  <a:pt x="12691" y="46062"/>
                </a:cubicBezTo>
                <a:cubicBezTo>
                  <a:pt x="11338" y="45623"/>
                  <a:pt x="9879" y="45392"/>
                  <a:pt x="8430" y="45392"/>
                </a:cubicBezTo>
                <a:cubicBezTo>
                  <a:pt x="5137" y="45392"/>
                  <a:pt x="1886" y="46581"/>
                  <a:pt x="0" y="49212"/>
                </a:cubicBezTo>
                <a:cubicBezTo>
                  <a:pt x="1171" y="48852"/>
                  <a:pt x="2379" y="48691"/>
                  <a:pt x="3594" y="48691"/>
                </a:cubicBezTo>
                <a:cubicBezTo>
                  <a:pt x="5768" y="48691"/>
                  <a:pt x="7963" y="49206"/>
                  <a:pt x="9998" y="50011"/>
                </a:cubicBezTo>
                <a:cubicBezTo>
                  <a:pt x="13171" y="51289"/>
                  <a:pt x="16024" y="53206"/>
                  <a:pt x="18900" y="55055"/>
                </a:cubicBezTo>
                <a:cubicBezTo>
                  <a:pt x="23374" y="57931"/>
                  <a:pt x="29993" y="62884"/>
                  <a:pt x="35608" y="62930"/>
                </a:cubicBezTo>
                <a:cubicBezTo>
                  <a:pt x="35675" y="62930"/>
                  <a:pt x="35743" y="62931"/>
                  <a:pt x="35810" y="62931"/>
                </a:cubicBezTo>
                <a:cubicBezTo>
                  <a:pt x="42976" y="62931"/>
                  <a:pt x="48796" y="60537"/>
                  <a:pt x="55557" y="58502"/>
                </a:cubicBezTo>
                <a:cubicBezTo>
                  <a:pt x="60624" y="56973"/>
                  <a:pt x="65714" y="55580"/>
                  <a:pt x="70645" y="53640"/>
                </a:cubicBezTo>
                <a:cubicBezTo>
                  <a:pt x="67608" y="53377"/>
                  <a:pt x="64550" y="53134"/>
                  <a:pt x="61492" y="53134"/>
                </a:cubicBezTo>
                <a:cubicBezTo>
                  <a:pt x="60046" y="53134"/>
                  <a:pt x="58599" y="53189"/>
                  <a:pt x="57155" y="53321"/>
                </a:cubicBezTo>
                <a:cubicBezTo>
                  <a:pt x="53845" y="53617"/>
                  <a:pt x="48596" y="54188"/>
                  <a:pt x="45925" y="56470"/>
                </a:cubicBezTo>
                <a:cubicBezTo>
                  <a:pt x="48847" y="53960"/>
                  <a:pt x="52362" y="52271"/>
                  <a:pt x="55831" y="50582"/>
                </a:cubicBezTo>
                <a:cubicBezTo>
                  <a:pt x="59301" y="48892"/>
                  <a:pt x="62793" y="47158"/>
                  <a:pt x="65646" y="44556"/>
                </a:cubicBezTo>
                <a:cubicBezTo>
                  <a:pt x="71170" y="39511"/>
                  <a:pt x="72083" y="32002"/>
                  <a:pt x="69412" y="25223"/>
                </a:cubicBezTo>
                <a:lnTo>
                  <a:pt x="69412" y="25223"/>
                </a:lnTo>
                <a:cubicBezTo>
                  <a:pt x="69321" y="26866"/>
                  <a:pt x="69252" y="28510"/>
                  <a:pt x="68727" y="30062"/>
                </a:cubicBezTo>
                <a:cubicBezTo>
                  <a:pt x="67655" y="33166"/>
                  <a:pt x="64916" y="35357"/>
                  <a:pt x="62770" y="37845"/>
                </a:cubicBezTo>
                <a:cubicBezTo>
                  <a:pt x="62519" y="38119"/>
                  <a:pt x="62291" y="38416"/>
                  <a:pt x="62154" y="38758"/>
                </a:cubicBezTo>
                <a:cubicBezTo>
                  <a:pt x="62017" y="39192"/>
                  <a:pt x="62062" y="39648"/>
                  <a:pt x="62131" y="40082"/>
                </a:cubicBezTo>
                <a:cubicBezTo>
                  <a:pt x="62291" y="41406"/>
                  <a:pt x="62450" y="42752"/>
                  <a:pt x="62610" y="44099"/>
                </a:cubicBezTo>
                <a:cubicBezTo>
                  <a:pt x="61948" y="42479"/>
                  <a:pt x="61309" y="40858"/>
                  <a:pt x="60647" y="39260"/>
                </a:cubicBezTo>
                <a:cubicBezTo>
                  <a:pt x="57338" y="44008"/>
                  <a:pt x="46199" y="50718"/>
                  <a:pt x="43049" y="55329"/>
                </a:cubicBezTo>
                <a:cubicBezTo>
                  <a:pt x="46153" y="50787"/>
                  <a:pt x="50239" y="47089"/>
                  <a:pt x="53503" y="42730"/>
                </a:cubicBezTo>
                <a:cubicBezTo>
                  <a:pt x="54941" y="40790"/>
                  <a:pt x="56493" y="38986"/>
                  <a:pt x="58022" y="37092"/>
                </a:cubicBezTo>
                <a:cubicBezTo>
                  <a:pt x="58981" y="35951"/>
                  <a:pt x="61309" y="31408"/>
                  <a:pt x="62565" y="30997"/>
                </a:cubicBezTo>
                <a:lnTo>
                  <a:pt x="62565" y="30997"/>
                </a:lnTo>
                <a:lnTo>
                  <a:pt x="60168" y="31774"/>
                </a:lnTo>
                <a:cubicBezTo>
                  <a:pt x="62519" y="29559"/>
                  <a:pt x="64573" y="27026"/>
                  <a:pt x="66239" y="24264"/>
                </a:cubicBezTo>
                <a:lnTo>
                  <a:pt x="66239" y="24264"/>
                </a:lnTo>
                <a:cubicBezTo>
                  <a:pt x="62108" y="27825"/>
                  <a:pt x="57132" y="29674"/>
                  <a:pt x="53663" y="34125"/>
                </a:cubicBezTo>
                <a:cubicBezTo>
                  <a:pt x="50764" y="37845"/>
                  <a:pt x="45058" y="47614"/>
                  <a:pt x="42752" y="51723"/>
                </a:cubicBezTo>
                <a:cubicBezTo>
                  <a:pt x="45925" y="46039"/>
                  <a:pt x="48984" y="40447"/>
                  <a:pt x="51152" y="34284"/>
                </a:cubicBezTo>
                <a:cubicBezTo>
                  <a:pt x="52293" y="31020"/>
                  <a:pt x="53206" y="27642"/>
                  <a:pt x="53845" y="24218"/>
                </a:cubicBezTo>
                <a:cubicBezTo>
                  <a:pt x="54459" y="20966"/>
                  <a:pt x="54258" y="17419"/>
                  <a:pt x="54979" y="14210"/>
                </a:cubicBezTo>
                <a:lnTo>
                  <a:pt x="54979" y="14210"/>
                </a:lnTo>
                <a:cubicBezTo>
                  <a:pt x="54662" y="15613"/>
                  <a:pt x="54345" y="16994"/>
                  <a:pt x="54028" y="18398"/>
                </a:cubicBezTo>
                <a:cubicBezTo>
                  <a:pt x="53868" y="12189"/>
                  <a:pt x="52773" y="5502"/>
                  <a:pt x="48322" y="1188"/>
                </a:cubicBezTo>
                <a:lnTo>
                  <a:pt x="48322" y="1188"/>
                </a:lnTo>
                <a:cubicBezTo>
                  <a:pt x="48869" y="2763"/>
                  <a:pt x="49189" y="4452"/>
                  <a:pt x="49486" y="6118"/>
                </a:cubicBezTo>
                <a:cubicBezTo>
                  <a:pt x="50102" y="9405"/>
                  <a:pt x="49737" y="12806"/>
                  <a:pt x="49189" y="16138"/>
                </a:cubicBezTo>
                <a:cubicBezTo>
                  <a:pt x="48573" y="19745"/>
                  <a:pt x="48367" y="23168"/>
                  <a:pt x="47089" y="26638"/>
                </a:cubicBezTo>
                <a:cubicBezTo>
                  <a:pt x="44782" y="32882"/>
                  <a:pt x="42609" y="43990"/>
                  <a:pt x="40415" y="50343"/>
                </a:cubicBezTo>
                <a:lnTo>
                  <a:pt x="40415" y="50343"/>
                </a:lnTo>
                <a:cubicBezTo>
                  <a:pt x="42063" y="45517"/>
                  <a:pt x="42848" y="36052"/>
                  <a:pt x="43209" y="31180"/>
                </a:cubicBezTo>
                <a:cubicBezTo>
                  <a:pt x="43528" y="27003"/>
                  <a:pt x="45765" y="22963"/>
                  <a:pt x="46633" y="18786"/>
                </a:cubicBezTo>
                <a:cubicBezTo>
                  <a:pt x="46724" y="18307"/>
                  <a:pt x="46815" y="17782"/>
                  <a:pt x="46541" y="17371"/>
                </a:cubicBezTo>
                <a:cubicBezTo>
                  <a:pt x="46039" y="16595"/>
                  <a:pt x="44487" y="16526"/>
                  <a:pt x="44578" y="15590"/>
                </a:cubicBezTo>
                <a:lnTo>
                  <a:pt x="44578" y="15590"/>
                </a:lnTo>
                <a:cubicBezTo>
                  <a:pt x="44739" y="15700"/>
                  <a:pt x="44918" y="15748"/>
                  <a:pt x="45099" y="15748"/>
                </a:cubicBezTo>
                <a:cubicBezTo>
                  <a:pt x="45637" y="15748"/>
                  <a:pt x="46199" y="15321"/>
                  <a:pt x="46404" y="14792"/>
                </a:cubicBezTo>
                <a:cubicBezTo>
                  <a:pt x="47997" y="10672"/>
                  <a:pt x="43782" y="4806"/>
                  <a:pt x="42150" y="1310"/>
                </a:cubicBezTo>
                <a:lnTo>
                  <a:pt x="42150" y="1310"/>
                </a:lnTo>
                <a:cubicBezTo>
                  <a:pt x="45023" y="7505"/>
                  <a:pt x="41561" y="12815"/>
                  <a:pt x="38689" y="18170"/>
                </a:cubicBezTo>
                <a:cubicBezTo>
                  <a:pt x="38530" y="18466"/>
                  <a:pt x="38370" y="18786"/>
                  <a:pt x="38393" y="19128"/>
                </a:cubicBezTo>
                <a:cubicBezTo>
                  <a:pt x="38415" y="19448"/>
                  <a:pt x="38598" y="19745"/>
                  <a:pt x="38803" y="20019"/>
                </a:cubicBezTo>
                <a:cubicBezTo>
                  <a:pt x="39488" y="21023"/>
                  <a:pt x="40196" y="22027"/>
                  <a:pt x="40903" y="23031"/>
                </a:cubicBezTo>
                <a:cubicBezTo>
                  <a:pt x="39602" y="22712"/>
                  <a:pt x="38438" y="22004"/>
                  <a:pt x="37571" y="21000"/>
                </a:cubicBezTo>
                <a:lnTo>
                  <a:pt x="37571" y="21000"/>
                </a:lnTo>
                <a:cubicBezTo>
                  <a:pt x="36247" y="29423"/>
                  <a:pt x="36704" y="42045"/>
                  <a:pt x="37845" y="50513"/>
                </a:cubicBezTo>
                <a:cubicBezTo>
                  <a:pt x="36635" y="41543"/>
                  <a:pt x="33097" y="29080"/>
                  <a:pt x="33394" y="19859"/>
                </a:cubicBezTo>
                <a:cubicBezTo>
                  <a:pt x="33508" y="16526"/>
                  <a:pt x="34170" y="13239"/>
                  <a:pt x="34558" y="9953"/>
                </a:cubicBezTo>
                <a:cubicBezTo>
                  <a:pt x="34878" y="7214"/>
                  <a:pt x="34855" y="2192"/>
                  <a:pt x="367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29"/>
          <p:cNvSpPr/>
          <p:nvPr/>
        </p:nvSpPr>
        <p:spPr>
          <a:xfrm flipH="1">
            <a:off x="7433395" y="3556920"/>
            <a:ext cx="4379554" cy="2674516"/>
          </a:xfrm>
          <a:custGeom>
            <a:rect b="b" l="l" r="r" t="t"/>
            <a:pathLst>
              <a:path extrusionOk="0" h="80734" w="145718">
                <a:moveTo>
                  <a:pt x="144120" y="47910"/>
                </a:moveTo>
                <a:cubicBezTo>
                  <a:pt x="144110" y="47911"/>
                  <a:pt x="144100" y="47912"/>
                  <a:pt x="144090" y="47913"/>
                </a:cubicBezTo>
                <a:lnTo>
                  <a:pt x="144090" y="47913"/>
                </a:lnTo>
                <a:cubicBezTo>
                  <a:pt x="144100" y="47912"/>
                  <a:pt x="144110" y="47911"/>
                  <a:pt x="144120" y="47910"/>
                </a:cubicBezTo>
                <a:close/>
                <a:moveTo>
                  <a:pt x="298" y="0"/>
                </a:moveTo>
                <a:cubicBezTo>
                  <a:pt x="1" y="2465"/>
                  <a:pt x="252" y="4793"/>
                  <a:pt x="252" y="7258"/>
                </a:cubicBezTo>
                <a:lnTo>
                  <a:pt x="252" y="22118"/>
                </a:lnTo>
                <a:lnTo>
                  <a:pt x="252" y="75141"/>
                </a:lnTo>
                <a:cubicBezTo>
                  <a:pt x="252" y="75139"/>
                  <a:pt x="318" y="75138"/>
                  <a:pt x="445" y="75138"/>
                </a:cubicBezTo>
                <a:cubicBezTo>
                  <a:pt x="3625" y="75138"/>
                  <a:pt x="45076" y="75667"/>
                  <a:pt x="48961" y="75689"/>
                </a:cubicBezTo>
                <a:cubicBezTo>
                  <a:pt x="56767" y="75734"/>
                  <a:pt x="64345" y="80665"/>
                  <a:pt x="72129" y="80733"/>
                </a:cubicBezTo>
                <a:cubicBezTo>
                  <a:pt x="72157" y="80733"/>
                  <a:pt x="72186" y="80733"/>
                  <a:pt x="72214" y="80733"/>
                </a:cubicBezTo>
                <a:cubicBezTo>
                  <a:pt x="75126" y="80733"/>
                  <a:pt x="77817" y="79585"/>
                  <a:pt x="80597" y="78930"/>
                </a:cubicBezTo>
                <a:cubicBezTo>
                  <a:pt x="83450" y="78268"/>
                  <a:pt x="86418" y="77948"/>
                  <a:pt x="89316" y="77446"/>
                </a:cubicBezTo>
                <a:cubicBezTo>
                  <a:pt x="91142" y="77127"/>
                  <a:pt x="93037" y="76761"/>
                  <a:pt x="94589" y="75711"/>
                </a:cubicBezTo>
                <a:cubicBezTo>
                  <a:pt x="94772" y="75574"/>
                  <a:pt x="94977" y="75323"/>
                  <a:pt x="94840" y="75141"/>
                </a:cubicBezTo>
                <a:cubicBezTo>
                  <a:pt x="94794" y="75050"/>
                  <a:pt x="94680" y="75004"/>
                  <a:pt x="94566" y="74981"/>
                </a:cubicBezTo>
                <a:cubicBezTo>
                  <a:pt x="93518" y="74662"/>
                  <a:pt x="92446" y="74343"/>
                  <a:pt x="91398" y="74024"/>
                </a:cubicBezTo>
                <a:lnTo>
                  <a:pt x="91398" y="74024"/>
                </a:lnTo>
                <a:cubicBezTo>
                  <a:pt x="91488" y="74051"/>
                  <a:pt x="91595" y="74063"/>
                  <a:pt x="91714" y="74063"/>
                </a:cubicBezTo>
                <a:cubicBezTo>
                  <a:pt x="92771" y="74063"/>
                  <a:pt x="94834" y="73093"/>
                  <a:pt x="95776" y="72950"/>
                </a:cubicBezTo>
                <a:cubicBezTo>
                  <a:pt x="97419" y="72699"/>
                  <a:pt x="99108" y="72539"/>
                  <a:pt x="100775" y="72402"/>
                </a:cubicBezTo>
                <a:cubicBezTo>
                  <a:pt x="100962" y="72389"/>
                  <a:pt x="101150" y="72383"/>
                  <a:pt x="101339" y="72383"/>
                </a:cubicBezTo>
                <a:cubicBezTo>
                  <a:pt x="102138" y="72383"/>
                  <a:pt x="102944" y="72483"/>
                  <a:pt x="103719" y="72539"/>
                </a:cubicBezTo>
                <a:cubicBezTo>
                  <a:pt x="103719" y="72699"/>
                  <a:pt x="103628" y="72858"/>
                  <a:pt x="103491" y="72927"/>
                </a:cubicBezTo>
                <a:cubicBezTo>
                  <a:pt x="103354" y="72995"/>
                  <a:pt x="104404" y="73292"/>
                  <a:pt x="104472" y="73315"/>
                </a:cubicBezTo>
                <a:cubicBezTo>
                  <a:pt x="104553" y="73324"/>
                  <a:pt x="104634" y="73328"/>
                  <a:pt x="104716" y="73328"/>
                </a:cubicBezTo>
                <a:cubicBezTo>
                  <a:pt x="105238" y="73328"/>
                  <a:pt x="105779" y="73156"/>
                  <a:pt x="106253" y="73018"/>
                </a:cubicBezTo>
                <a:cubicBezTo>
                  <a:pt x="107074" y="72790"/>
                  <a:pt x="107828" y="72425"/>
                  <a:pt x="108672" y="72379"/>
                </a:cubicBezTo>
                <a:cubicBezTo>
                  <a:pt x="108917" y="72364"/>
                  <a:pt x="109155" y="72360"/>
                  <a:pt x="109390" y="72360"/>
                </a:cubicBezTo>
                <a:cubicBezTo>
                  <a:pt x="109703" y="72360"/>
                  <a:pt x="110009" y="72368"/>
                  <a:pt x="110316" y="72368"/>
                </a:cubicBezTo>
                <a:cubicBezTo>
                  <a:pt x="110852" y="72368"/>
                  <a:pt x="111388" y="72345"/>
                  <a:pt x="111959" y="72219"/>
                </a:cubicBezTo>
                <a:cubicBezTo>
                  <a:pt x="113019" y="71986"/>
                  <a:pt x="114078" y="71596"/>
                  <a:pt x="115192" y="71596"/>
                </a:cubicBezTo>
                <a:cubicBezTo>
                  <a:pt x="115278" y="71596"/>
                  <a:pt x="115365" y="71598"/>
                  <a:pt x="115451" y="71603"/>
                </a:cubicBezTo>
                <a:cubicBezTo>
                  <a:pt x="115817" y="71626"/>
                  <a:pt x="116182" y="71694"/>
                  <a:pt x="116501" y="71854"/>
                </a:cubicBezTo>
                <a:cubicBezTo>
                  <a:pt x="116752" y="71991"/>
                  <a:pt x="116981" y="72196"/>
                  <a:pt x="117232" y="72333"/>
                </a:cubicBezTo>
                <a:cubicBezTo>
                  <a:pt x="117678" y="72566"/>
                  <a:pt x="118195" y="72616"/>
                  <a:pt x="118705" y="72616"/>
                </a:cubicBezTo>
                <a:cubicBezTo>
                  <a:pt x="118847" y="72616"/>
                  <a:pt x="118987" y="72612"/>
                  <a:pt x="119126" y="72607"/>
                </a:cubicBezTo>
                <a:cubicBezTo>
                  <a:pt x="119491" y="72584"/>
                  <a:pt x="119902" y="72584"/>
                  <a:pt x="120176" y="72356"/>
                </a:cubicBezTo>
                <a:cubicBezTo>
                  <a:pt x="120473" y="72128"/>
                  <a:pt x="120564" y="71626"/>
                  <a:pt x="120267" y="71397"/>
                </a:cubicBezTo>
                <a:cubicBezTo>
                  <a:pt x="122550" y="70987"/>
                  <a:pt x="124833" y="70690"/>
                  <a:pt x="127115" y="70279"/>
                </a:cubicBezTo>
                <a:cubicBezTo>
                  <a:pt x="128827" y="69982"/>
                  <a:pt x="130516" y="69663"/>
                  <a:pt x="132228" y="69298"/>
                </a:cubicBezTo>
                <a:cubicBezTo>
                  <a:pt x="132936" y="69152"/>
                  <a:pt x="133605" y="68949"/>
                  <a:pt x="134323" y="68949"/>
                </a:cubicBezTo>
                <a:cubicBezTo>
                  <a:pt x="134393" y="68949"/>
                  <a:pt x="134463" y="68951"/>
                  <a:pt x="134533" y="68955"/>
                </a:cubicBezTo>
                <a:cubicBezTo>
                  <a:pt x="135332" y="69024"/>
                  <a:pt x="136108" y="69275"/>
                  <a:pt x="136953" y="69298"/>
                </a:cubicBezTo>
                <a:cubicBezTo>
                  <a:pt x="137135" y="69298"/>
                  <a:pt x="137364" y="69275"/>
                  <a:pt x="137501" y="69138"/>
                </a:cubicBezTo>
                <a:cubicBezTo>
                  <a:pt x="137634" y="69004"/>
                  <a:pt x="137594" y="68719"/>
                  <a:pt x="137422" y="68683"/>
                </a:cubicBezTo>
                <a:lnTo>
                  <a:pt x="137422" y="68683"/>
                </a:lnTo>
                <a:cubicBezTo>
                  <a:pt x="138095" y="68794"/>
                  <a:pt x="138778" y="68849"/>
                  <a:pt x="139461" y="68849"/>
                </a:cubicBezTo>
                <a:cubicBezTo>
                  <a:pt x="140881" y="68849"/>
                  <a:pt x="142302" y="68610"/>
                  <a:pt x="143641" y="68133"/>
                </a:cubicBezTo>
                <a:cubicBezTo>
                  <a:pt x="143709" y="68111"/>
                  <a:pt x="143800" y="68065"/>
                  <a:pt x="143846" y="68019"/>
                </a:cubicBezTo>
                <a:cubicBezTo>
                  <a:pt x="144029" y="67837"/>
                  <a:pt x="143914" y="67494"/>
                  <a:pt x="143686" y="67380"/>
                </a:cubicBezTo>
                <a:cubicBezTo>
                  <a:pt x="143580" y="67342"/>
                  <a:pt x="143470" y="67328"/>
                  <a:pt x="143359" y="67328"/>
                </a:cubicBezTo>
                <a:cubicBezTo>
                  <a:pt x="143208" y="67328"/>
                  <a:pt x="143055" y="67354"/>
                  <a:pt x="142910" y="67380"/>
                </a:cubicBezTo>
                <a:cubicBezTo>
                  <a:pt x="143070" y="67289"/>
                  <a:pt x="143207" y="67175"/>
                  <a:pt x="143367" y="67061"/>
                </a:cubicBezTo>
                <a:cubicBezTo>
                  <a:pt x="143016" y="66801"/>
                  <a:pt x="142569" y="66667"/>
                  <a:pt x="142123" y="66667"/>
                </a:cubicBezTo>
                <a:cubicBezTo>
                  <a:pt x="141785" y="66667"/>
                  <a:pt x="141448" y="66744"/>
                  <a:pt x="141153" y="66901"/>
                </a:cubicBezTo>
                <a:cubicBezTo>
                  <a:pt x="140993" y="66992"/>
                  <a:pt x="140856" y="67084"/>
                  <a:pt x="140673" y="67106"/>
                </a:cubicBezTo>
                <a:cubicBezTo>
                  <a:pt x="140648" y="67111"/>
                  <a:pt x="140623" y="67112"/>
                  <a:pt x="140598" y="67112"/>
                </a:cubicBezTo>
                <a:cubicBezTo>
                  <a:pt x="140485" y="67112"/>
                  <a:pt x="140370" y="67075"/>
                  <a:pt x="140240" y="67038"/>
                </a:cubicBezTo>
                <a:cubicBezTo>
                  <a:pt x="139865" y="66933"/>
                  <a:pt x="139480" y="66877"/>
                  <a:pt x="139092" y="66877"/>
                </a:cubicBezTo>
                <a:cubicBezTo>
                  <a:pt x="138889" y="66877"/>
                  <a:pt x="138686" y="66892"/>
                  <a:pt x="138482" y="66924"/>
                </a:cubicBezTo>
                <a:cubicBezTo>
                  <a:pt x="138425" y="66924"/>
                  <a:pt x="138368" y="66929"/>
                  <a:pt x="138314" y="66929"/>
                </a:cubicBezTo>
                <a:cubicBezTo>
                  <a:pt x="138260" y="66929"/>
                  <a:pt x="138208" y="66924"/>
                  <a:pt x="138163" y="66901"/>
                </a:cubicBezTo>
                <a:cubicBezTo>
                  <a:pt x="138094" y="66855"/>
                  <a:pt x="138048" y="66787"/>
                  <a:pt x="138003" y="66718"/>
                </a:cubicBezTo>
                <a:cubicBezTo>
                  <a:pt x="137295" y="65646"/>
                  <a:pt x="135675" y="65623"/>
                  <a:pt x="134556" y="65372"/>
                </a:cubicBezTo>
                <a:cubicBezTo>
                  <a:pt x="132776" y="64961"/>
                  <a:pt x="130973" y="64664"/>
                  <a:pt x="129169" y="64299"/>
                </a:cubicBezTo>
                <a:cubicBezTo>
                  <a:pt x="127709" y="64002"/>
                  <a:pt x="126202" y="63705"/>
                  <a:pt x="125015" y="62792"/>
                </a:cubicBezTo>
                <a:cubicBezTo>
                  <a:pt x="131931" y="62701"/>
                  <a:pt x="138802" y="62564"/>
                  <a:pt x="145718" y="62130"/>
                </a:cubicBezTo>
                <a:cubicBezTo>
                  <a:pt x="142887" y="61742"/>
                  <a:pt x="140080" y="61354"/>
                  <a:pt x="137249" y="60966"/>
                </a:cubicBezTo>
                <a:cubicBezTo>
                  <a:pt x="136437" y="60840"/>
                  <a:pt x="133079" y="60013"/>
                  <a:pt x="131385" y="60013"/>
                </a:cubicBezTo>
                <a:cubicBezTo>
                  <a:pt x="130944" y="60013"/>
                  <a:pt x="130616" y="60069"/>
                  <a:pt x="130475" y="60208"/>
                </a:cubicBezTo>
                <a:lnTo>
                  <a:pt x="130475" y="60208"/>
                </a:lnTo>
                <a:cubicBezTo>
                  <a:pt x="130654" y="60026"/>
                  <a:pt x="130698" y="59755"/>
                  <a:pt x="130607" y="59528"/>
                </a:cubicBezTo>
                <a:cubicBezTo>
                  <a:pt x="130433" y="59487"/>
                  <a:pt x="130255" y="59466"/>
                  <a:pt x="130077" y="59466"/>
                </a:cubicBezTo>
                <a:cubicBezTo>
                  <a:pt x="129670" y="59466"/>
                  <a:pt x="129260" y="59573"/>
                  <a:pt x="128895" y="59779"/>
                </a:cubicBezTo>
                <a:cubicBezTo>
                  <a:pt x="129192" y="59391"/>
                  <a:pt x="129489" y="59026"/>
                  <a:pt x="129786" y="58638"/>
                </a:cubicBezTo>
                <a:lnTo>
                  <a:pt x="129786" y="58638"/>
                </a:lnTo>
                <a:cubicBezTo>
                  <a:pt x="128987" y="59095"/>
                  <a:pt x="128165" y="59483"/>
                  <a:pt x="127298" y="59757"/>
                </a:cubicBezTo>
                <a:cubicBezTo>
                  <a:pt x="127526" y="59346"/>
                  <a:pt x="127777" y="58912"/>
                  <a:pt x="128005" y="58501"/>
                </a:cubicBezTo>
                <a:lnTo>
                  <a:pt x="128005" y="58501"/>
                </a:lnTo>
                <a:cubicBezTo>
                  <a:pt x="126934" y="59248"/>
                  <a:pt x="125465" y="59512"/>
                  <a:pt x="123828" y="59512"/>
                </a:cubicBezTo>
                <a:cubicBezTo>
                  <a:pt x="120170" y="59512"/>
                  <a:pt x="115674" y="58194"/>
                  <a:pt x="112912" y="58000"/>
                </a:cubicBezTo>
                <a:lnTo>
                  <a:pt x="112912" y="58000"/>
                </a:lnTo>
                <a:cubicBezTo>
                  <a:pt x="112920" y="58001"/>
                  <a:pt x="112928" y="58001"/>
                  <a:pt x="112936" y="58001"/>
                </a:cubicBezTo>
                <a:cubicBezTo>
                  <a:pt x="113435" y="58001"/>
                  <a:pt x="113706" y="57192"/>
                  <a:pt x="113306" y="56903"/>
                </a:cubicBezTo>
                <a:lnTo>
                  <a:pt x="113306" y="56903"/>
                </a:lnTo>
                <a:cubicBezTo>
                  <a:pt x="112712" y="57291"/>
                  <a:pt x="112119" y="57679"/>
                  <a:pt x="111525" y="58090"/>
                </a:cubicBezTo>
                <a:cubicBezTo>
                  <a:pt x="111891" y="57657"/>
                  <a:pt x="112050" y="57063"/>
                  <a:pt x="111936" y="56515"/>
                </a:cubicBezTo>
                <a:lnTo>
                  <a:pt x="111936" y="56515"/>
                </a:lnTo>
                <a:cubicBezTo>
                  <a:pt x="110936" y="57868"/>
                  <a:pt x="109246" y="58682"/>
                  <a:pt x="107544" y="58682"/>
                </a:cubicBezTo>
                <a:cubicBezTo>
                  <a:pt x="107265" y="58682"/>
                  <a:pt x="106986" y="58660"/>
                  <a:pt x="106709" y="58615"/>
                </a:cubicBezTo>
                <a:cubicBezTo>
                  <a:pt x="107417" y="58364"/>
                  <a:pt x="108079" y="57999"/>
                  <a:pt x="108672" y="57565"/>
                </a:cubicBezTo>
                <a:cubicBezTo>
                  <a:pt x="108424" y="57342"/>
                  <a:pt x="108081" y="57226"/>
                  <a:pt x="107739" y="57226"/>
                </a:cubicBezTo>
                <a:cubicBezTo>
                  <a:pt x="107631" y="57226"/>
                  <a:pt x="107524" y="57238"/>
                  <a:pt x="107419" y="57261"/>
                </a:cubicBezTo>
                <a:lnTo>
                  <a:pt x="107419" y="57261"/>
                </a:lnTo>
                <a:cubicBezTo>
                  <a:pt x="107925" y="56991"/>
                  <a:pt x="108368" y="56599"/>
                  <a:pt x="108718" y="56127"/>
                </a:cubicBezTo>
                <a:cubicBezTo>
                  <a:pt x="108498" y="56081"/>
                  <a:pt x="108273" y="56058"/>
                  <a:pt x="108048" y="56058"/>
                </a:cubicBezTo>
                <a:cubicBezTo>
                  <a:pt x="107320" y="56058"/>
                  <a:pt x="106588" y="56297"/>
                  <a:pt x="106007" y="56735"/>
                </a:cubicBezTo>
                <a:lnTo>
                  <a:pt x="106007" y="56735"/>
                </a:lnTo>
                <a:cubicBezTo>
                  <a:pt x="106503" y="56230"/>
                  <a:pt x="106808" y="55528"/>
                  <a:pt x="106846" y="54826"/>
                </a:cubicBezTo>
                <a:lnTo>
                  <a:pt x="106846" y="54826"/>
                </a:lnTo>
                <a:cubicBezTo>
                  <a:pt x="105580" y="56479"/>
                  <a:pt x="103899" y="56986"/>
                  <a:pt x="102107" y="56986"/>
                </a:cubicBezTo>
                <a:cubicBezTo>
                  <a:pt x="100087" y="56986"/>
                  <a:pt x="97924" y="56342"/>
                  <a:pt x="96050" y="55968"/>
                </a:cubicBezTo>
                <a:cubicBezTo>
                  <a:pt x="92238" y="55214"/>
                  <a:pt x="88746" y="53502"/>
                  <a:pt x="85002" y="52453"/>
                </a:cubicBezTo>
                <a:cubicBezTo>
                  <a:pt x="84569" y="52338"/>
                  <a:pt x="84135" y="52224"/>
                  <a:pt x="83701" y="52133"/>
                </a:cubicBezTo>
                <a:cubicBezTo>
                  <a:pt x="86515" y="50910"/>
                  <a:pt x="89611" y="50781"/>
                  <a:pt x="92711" y="50781"/>
                </a:cubicBezTo>
                <a:cubicBezTo>
                  <a:pt x="93539" y="50781"/>
                  <a:pt x="94367" y="50791"/>
                  <a:pt x="95190" y="50791"/>
                </a:cubicBezTo>
                <a:cubicBezTo>
                  <a:pt x="95485" y="50791"/>
                  <a:pt x="95779" y="50789"/>
                  <a:pt x="96073" y="50786"/>
                </a:cubicBezTo>
                <a:cubicBezTo>
                  <a:pt x="99793" y="50741"/>
                  <a:pt x="103445" y="50102"/>
                  <a:pt x="107120" y="49873"/>
                </a:cubicBezTo>
                <a:cubicBezTo>
                  <a:pt x="119390" y="49166"/>
                  <a:pt x="131888" y="49188"/>
                  <a:pt x="144090" y="47913"/>
                </a:cubicBezTo>
                <a:lnTo>
                  <a:pt x="144090" y="47913"/>
                </a:lnTo>
                <a:cubicBezTo>
                  <a:pt x="143875" y="47935"/>
                  <a:pt x="143660" y="47946"/>
                  <a:pt x="143445" y="47946"/>
                </a:cubicBezTo>
                <a:cubicBezTo>
                  <a:pt x="140463" y="47946"/>
                  <a:pt x="137413" y="45983"/>
                  <a:pt x="134442" y="45856"/>
                </a:cubicBezTo>
                <a:cubicBezTo>
                  <a:pt x="135264" y="45810"/>
                  <a:pt x="135994" y="45034"/>
                  <a:pt x="135948" y="44190"/>
                </a:cubicBezTo>
                <a:lnTo>
                  <a:pt x="135948" y="44190"/>
                </a:lnTo>
                <a:cubicBezTo>
                  <a:pt x="135299" y="44499"/>
                  <a:pt x="134649" y="44809"/>
                  <a:pt x="133992" y="45125"/>
                </a:cubicBezTo>
                <a:lnTo>
                  <a:pt x="133992" y="45125"/>
                </a:lnTo>
                <a:cubicBezTo>
                  <a:pt x="134703" y="44598"/>
                  <a:pt x="135172" y="43750"/>
                  <a:pt x="135172" y="42866"/>
                </a:cubicBezTo>
                <a:lnTo>
                  <a:pt x="135172" y="42866"/>
                </a:lnTo>
                <a:cubicBezTo>
                  <a:pt x="134281" y="43248"/>
                  <a:pt x="133422" y="43697"/>
                  <a:pt x="132605" y="44205"/>
                </a:cubicBezTo>
                <a:lnTo>
                  <a:pt x="132605" y="44205"/>
                </a:lnTo>
                <a:cubicBezTo>
                  <a:pt x="133306" y="43475"/>
                  <a:pt x="133657" y="42389"/>
                  <a:pt x="133415" y="41405"/>
                </a:cubicBezTo>
                <a:lnTo>
                  <a:pt x="133415" y="41405"/>
                </a:lnTo>
                <a:lnTo>
                  <a:pt x="131498" y="43231"/>
                </a:lnTo>
                <a:cubicBezTo>
                  <a:pt x="131452" y="42775"/>
                  <a:pt x="131406" y="42318"/>
                  <a:pt x="131361" y="41862"/>
                </a:cubicBezTo>
                <a:cubicBezTo>
                  <a:pt x="130242" y="42295"/>
                  <a:pt x="129261" y="43049"/>
                  <a:pt x="128553" y="43984"/>
                </a:cubicBezTo>
                <a:cubicBezTo>
                  <a:pt x="128895" y="43300"/>
                  <a:pt x="129078" y="42501"/>
                  <a:pt x="129032" y="41702"/>
                </a:cubicBezTo>
                <a:lnTo>
                  <a:pt x="129032" y="41702"/>
                </a:lnTo>
                <a:cubicBezTo>
                  <a:pt x="127686" y="42204"/>
                  <a:pt x="126362" y="42706"/>
                  <a:pt x="125038" y="43208"/>
                </a:cubicBezTo>
                <a:cubicBezTo>
                  <a:pt x="125403" y="42706"/>
                  <a:pt x="125746" y="42204"/>
                  <a:pt x="126111" y="41702"/>
                </a:cubicBezTo>
                <a:cubicBezTo>
                  <a:pt x="125727" y="41659"/>
                  <a:pt x="125340" y="41637"/>
                  <a:pt x="124954" y="41637"/>
                </a:cubicBezTo>
                <a:cubicBezTo>
                  <a:pt x="123817" y="41637"/>
                  <a:pt x="122680" y="41823"/>
                  <a:pt x="121603" y="42186"/>
                </a:cubicBezTo>
                <a:lnTo>
                  <a:pt x="121603" y="42186"/>
                </a:lnTo>
                <a:cubicBezTo>
                  <a:pt x="121849" y="41997"/>
                  <a:pt x="121965" y="41605"/>
                  <a:pt x="121797" y="41337"/>
                </a:cubicBezTo>
                <a:lnTo>
                  <a:pt x="121797" y="41337"/>
                </a:lnTo>
                <a:cubicBezTo>
                  <a:pt x="121021" y="41611"/>
                  <a:pt x="120267" y="41884"/>
                  <a:pt x="119514" y="42135"/>
                </a:cubicBezTo>
                <a:cubicBezTo>
                  <a:pt x="120199" y="41793"/>
                  <a:pt x="120587" y="40994"/>
                  <a:pt x="120473" y="40241"/>
                </a:cubicBezTo>
                <a:lnTo>
                  <a:pt x="120473" y="40241"/>
                </a:lnTo>
                <a:cubicBezTo>
                  <a:pt x="119765" y="40652"/>
                  <a:pt x="119172" y="41222"/>
                  <a:pt x="118761" y="41907"/>
                </a:cubicBezTo>
                <a:lnTo>
                  <a:pt x="118578" y="39579"/>
                </a:lnTo>
                <a:cubicBezTo>
                  <a:pt x="117711" y="40880"/>
                  <a:pt x="116319" y="41862"/>
                  <a:pt x="114789" y="42250"/>
                </a:cubicBezTo>
                <a:cubicBezTo>
                  <a:pt x="115406" y="41565"/>
                  <a:pt x="116022" y="40880"/>
                  <a:pt x="116638" y="40195"/>
                </a:cubicBezTo>
                <a:cubicBezTo>
                  <a:pt x="116382" y="40145"/>
                  <a:pt x="116120" y="40120"/>
                  <a:pt x="115857" y="40120"/>
                </a:cubicBezTo>
                <a:cubicBezTo>
                  <a:pt x="114810" y="40120"/>
                  <a:pt x="113752" y="40511"/>
                  <a:pt x="112986" y="41222"/>
                </a:cubicBezTo>
                <a:cubicBezTo>
                  <a:pt x="113580" y="40309"/>
                  <a:pt x="113899" y="39214"/>
                  <a:pt x="113876" y="38095"/>
                </a:cubicBezTo>
                <a:lnTo>
                  <a:pt x="113876" y="38095"/>
                </a:lnTo>
                <a:cubicBezTo>
                  <a:pt x="112758" y="38438"/>
                  <a:pt x="111799" y="39260"/>
                  <a:pt x="111297" y="40309"/>
                </a:cubicBezTo>
                <a:cubicBezTo>
                  <a:pt x="111183" y="39488"/>
                  <a:pt x="110909" y="38666"/>
                  <a:pt x="110521" y="37913"/>
                </a:cubicBezTo>
                <a:cubicBezTo>
                  <a:pt x="110110" y="38894"/>
                  <a:pt x="110110" y="40013"/>
                  <a:pt x="110475" y="40994"/>
                </a:cubicBezTo>
                <a:cubicBezTo>
                  <a:pt x="109950" y="40515"/>
                  <a:pt x="109425" y="40013"/>
                  <a:pt x="108878" y="39533"/>
                </a:cubicBezTo>
                <a:lnTo>
                  <a:pt x="108878" y="39533"/>
                </a:lnTo>
                <a:cubicBezTo>
                  <a:pt x="109849" y="41502"/>
                  <a:pt x="109101" y="42110"/>
                  <a:pt x="107690" y="42110"/>
                </a:cubicBezTo>
                <a:cubicBezTo>
                  <a:pt x="105411" y="42110"/>
                  <a:pt x="101404" y="40524"/>
                  <a:pt x="100132" y="40524"/>
                </a:cubicBezTo>
                <a:cubicBezTo>
                  <a:pt x="100071" y="40524"/>
                  <a:pt x="100016" y="40528"/>
                  <a:pt x="99968" y="40535"/>
                </a:cubicBezTo>
                <a:lnTo>
                  <a:pt x="99968" y="40535"/>
                </a:lnTo>
                <a:cubicBezTo>
                  <a:pt x="100529" y="40432"/>
                  <a:pt x="100817" y="39621"/>
                  <a:pt x="100455" y="39191"/>
                </a:cubicBezTo>
                <a:lnTo>
                  <a:pt x="100455" y="39191"/>
                </a:lnTo>
                <a:lnTo>
                  <a:pt x="98401" y="39579"/>
                </a:lnTo>
                <a:cubicBezTo>
                  <a:pt x="99177" y="39214"/>
                  <a:pt x="99359" y="37981"/>
                  <a:pt x="98743" y="37388"/>
                </a:cubicBezTo>
                <a:lnTo>
                  <a:pt x="98743" y="37388"/>
                </a:lnTo>
                <a:cubicBezTo>
                  <a:pt x="98230" y="37422"/>
                  <a:pt x="97742" y="37610"/>
                  <a:pt x="97348" y="37904"/>
                </a:cubicBezTo>
                <a:lnTo>
                  <a:pt x="97348" y="37904"/>
                </a:lnTo>
                <a:cubicBezTo>
                  <a:pt x="98106" y="36981"/>
                  <a:pt x="97886" y="35300"/>
                  <a:pt x="96780" y="34717"/>
                </a:cubicBezTo>
                <a:cubicBezTo>
                  <a:pt x="96487" y="36996"/>
                  <a:pt x="94365" y="38895"/>
                  <a:pt x="92068" y="38895"/>
                </a:cubicBezTo>
                <a:cubicBezTo>
                  <a:pt x="92041" y="38895"/>
                  <a:pt x="92014" y="38895"/>
                  <a:pt x="91987" y="38894"/>
                </a:cubicBezTo>
                <a:cubicBezTo>
                  <a:pt x="92763" y="38346"/>
                  <a:pt x="93379" y="37548"/>
                  <a:pt x="93744" y="36680"/>
                </a:cubicBezTo>
                <a:cubicBezTo>
                  <a:pt x="93561" y="36631"/>
                  <a:pt x="93372" y="36607"/>
                  <a:pt x="93183" y="36607"/>
                </a:cubicBezTo>
                <a:cubicBezTo>
                  <a:pt x="92503" y="36607"/>
                  <a:pt x="91822" y="36915"/>
                  <a:pt x="91393" y="37433"/>
                </a:cubicBezTo>
                <a:cubicBezTo>
                  <a:pt x="91439" y="36361"/>
                  <a:pt x="93151" y="35425"/>
                  <a:pt x="92466" y="34603"/>
                </a:cubicBezTo>
                <a:cubicBezTo>
                  <a:pt x="92320" y="34431"/>
                  <a:pt x="92114" y="34359"/>
                  <a:pt x="91892" y="34359"/>
                </a:cubicBezTo>
                <a:cubicBezTo>
                  <a:pt x="91527" y="34359"/>
                  <a:pt x="91115" y="34553"/>
                  <a:pt x="90846" y="34809"/>
                </a:cubicBezTo>
                <a:cubicBezTo>
                  <a:pt x="90412" y="35242"/>
                  <a:pt x="90070" y="35813"/>
                  <a:pt x="89499" y="35995"/>
                </a:cubicBezTo>
                <a:cubicBezTo>
                  <a:pt x="90115" y="34831"/>
                  <a:pt x="89796" y="33256"/>
                  <a:pt x="88769" y="32412"/>
                </a:cubicBezTo>
                <a:lnTo>
                  <a:pt x="88769" y="32412"/>
                </a:lnTo>
                <a:cubicBezTo>
                  <a:pt x="88798" y="34783"/>
                  <a:pt x="88205" y="35737"/>
                  <a:pt x="87466" y="35737"/>
                </a:cubicBezTo>
                <a:cubicBezTo>
                  <a:pt x="86483" y="35737"/>
                  <a:pt x="85243" y="34052"/>
                  <a:pt x="84865" y="31773"/>
                </a:cubicBezTo>
                <a:cubicBezTo>
                  <a:pt x="84089" y="32640"/>
                  <a:pt x="83656" y="33804"/>
                  <a:pt x="83656" y="34991"/>
                </a:cubicBezTo>
                <a:cubicBezTo>
                  <a:pt x="83245" y="33439"/>
                  <a:pt x="82674" y="31682"/>
                  <a:pt x="81213" y="31065"/>
                </a:cubicBezTo>
                <a:lnTo>
                  <a:pt x="81213" y="31065"/>
                </a:lnTo>
                <a:cubicBezTo>
                  <a:pt x="80757" y="32640"/>
                  <a:pt x="81054" y="34398"/>
                  <a:pt x="81989" y="35722"/>
                </a:cubicBezTo>
                <a:cubicBezTo>
                  <a:pt x="80881" y="35444"/>
                  <a:pt x="80588" y="33454"/>
                  <a:pt x="79587" y="33454"/>
                </a:cubicBezTo>
                <a:cubicBezTo>
                  <a:pt x="79517" y="33454"/>
                  <a:pt x="79443" y="33464"/>
                  <a:pt x="79365" y="33485"/>
                </a:cubicBezTo>
                <a:cubicBezTo>
                  <a:pt x="78908" y="33599"/>
                  <a:pt x="78657" y="34147"/>
                  <a:pt x="78703" y="34626"/>
                </a:cubicBezTo>
                <a:cubicBezTo>
                  <a:pt x="78748" y="35105"/>
                  <a:pt x="79022" y="35539"/>
                  <a:pt x="79273" y="35950"/>
                </a:cubicBezTo>
                <a:cubicBezTo>
                  <a:pt x="78588" y="35060"/>
                  <a:pt x="77698" y="34329"/>
                  <a:pt x="76694" y="33804"/>
                </a:cubicBezTo>
                <a:lnTo>
                  <a:pt x="76694" y="33804"/>
                </a:lnTo>
                <a:cubicBezTo>
                  <a:pt x="76625" y="34672"/>
                  <a:pt x="76831" y="35585"/>
                  <a:pt x="77265" y="36338"/>
                </a:cubicBezTo>
                <a:cubicBezTo>
                  <a:pt x="76648" y="35425"/>
                  <a:pt x="75758" y="34694"/>
                  <a:pt x="74754" y="34215"/>
                </a:cubicBezTo>
                <a:lnTo>
                  <a:pt x="74754" y="34215"/>
                </a:lnTo>
                <a:cubicBezTo>
                  <a:pt x="74685" y="34763"/>
                  <a:pt x="74914" y="35334"/>
                  <a:pt x="75347" y="35676"/>
                </a:cubicBezTo>
                <a:cubicBezTo>
                  <a:pt x="72602" y="34933"/>
                  <a:pt x="70017" y="34428"/>
                  <a:pt x="67205" y="34428"/>
                </a:cubicBezTo>
                <a:cubicBezTo>
                  <a:pt x="66650" y="34428"/>
                  <a:pt x="66085" y="34448"/>
                  <a:pt x="65510" y="34489"/>
                </a:cubicBezTo>
                <a:cubicBezTo>
                  <a:pt x="61517" y="34762"/>
                  <a:pt x="57972" y="35532"/>
                  <a:pt x="54129" y="35532"/>
                </a:cubicBezTo>
                <a:cubicBezTo>
                  <a:pt x="52830" y="35532"/>
                  <a:pt x="51498" y="35444"/>
                  <a:pt x="50102" y="35219"/>
                </a:cubicBezTo>
                <a:cubicBezTo>
                  <a:pt x="49372" y="35105"/>
                  <a:pt x="44282" y="32480"/>
                  <a:pt x="44350" y="32458"/>
                </a:cubicBezTo>
                <a:cubicBezTo>
                  <a:pt x="44967" y="32275"/>
                  <a:pt x="45492" y="31796"/>
                  <a:pt x="45720" y="31202"/>
                </a:cubicBezTo>
                <a:lnTo>
                  <a:pt x="45720" y="31202"/>
                </a:lnTo>
                <a:cubicBezTo>
                  <a:pt x="45241" y="31316"/>
                  <a:pt x="44761" y="31408"/>
                  <a:pt x="44282" y="31522"/>
                </a:cubicBezTo>
                <a:cubicBezTo>
                  <a:pt x="44967" y="31202"/>
                  <a:pt x="45400" y="30426"/>
                  <a:pt x="45264" y="29673"/>
                </a:cubicBezTo>
                <a:lnTo>
                  <a:pt x="45264" y="29673"/>
                </a:lnTo>
                <a:cubicBezTo>
                  <a:pt x="44602" y="29947"/>
                  <a:pt x="44008" y="30403"/>
                  <a:pt x="43574" y="30997"/>
                </a:cubicBezTo>
                <a:cubicBezTo>
                  <a:pt x="43985" y="30061"/>
                  <a:pt x="44259" y="29102"/>
                  <a:pt x="44396" y="28098"/>
                </a:cubicBezTo>
                <a:lnTo>
                  <a:pt x="44396" y="28098"/>
                </a:lnTo>
                <a:cubicBezTo>
                  <a:pt x="43460" y="29148"/>
                  <a:pt x="42296" y="29992"/>
                  <a:pt x="41018" y="30540"/>
                </a:cubicBezTo>
                <a:cubicBezTo>
                  <a:pt x="41018" y="29970"/>
                  <a:pt x="41520" y="29422"/>
                  <a:pt x="42091" y="29353"/>
                </a:cubicBezTo>
                <a:lnTo>
                  <a:pt x="40835" y="28874"/>
                </a:lnTo>
                <a:cubicBezTo>
                  <a:pt x="41520" y="28189"/>
                  <a:pt x="42228" y="27505"/>
                  <a:pt x="42912" y="26843"/>
                </a:cubicBezTo>
                <a:cubicBezTo>
                  <a:pt x="42687" y="26652"/>
                  <a:pt x="42396" y="26566"/>
                  <a:pt x="42099" y="26566"/>
                </a:cubicBezTo>
                <a:cubicBezTo>
                  <a:pt x="42005" y="26566"/>
                  <a:pt x="41910" y="26575"/>
                  <a:pt x="41817" y="26591"/>
                </a:cubicBezTo>
                <a:cubicBezTo>
                  <a:pt x="42593" y="26226"/>
                  <a:pt x="43118" y="25359"/>
                  <a:pt x="43118" y="24492"/>
                </a:cubicBezTo>
                <a:lnTo>
                  <a:pt x="43118" y="24492"/>
                </a:lnTo>
                <a:lnTo>
                  <a:pt x="41497" y="25199"/>
                </a:lnTo>
                <a:cubicBezTo>
                  <a:pt x="42114" y="24857"/>
                  <a:pt x="42182" y="23852"/>
                  <a:pt x="41611" y="23442"/>
                </a:cubicBezTo>
                <a:lnTo>
                  <a:pt x="41611" y="23442"/>
                </a:lnTo>
                <a:cubicBezTo>
                  <a:pt x="41132" y="24651"/>
                  <a:pt x="39877" y="25519"/>
                  <a:pt x="38553" y="25519"/>
                </a:cubicBezTo>
                <a:cubicBezTo>
                  <a:pt x="39466" y="24971"/>
                  <a:pt x="40265" y="24218"/>
                  <a:pt x="40881" y="23373"/>
                </a:cubicBezTo>
                <a:cubicBezTo>
                  <a:pt x="40484" y="23053"/>
                  <a:pt x="39979" y="22891"/>
                  <a:pt x="39476" y="22891"/>
                </a:cubicBezTo>
                <a:cubicBezTo>
                  <a:pt x="39218" y="22891"/>
                  <a:pt x="38960" y="22933"/>
                  <a:pt x="38717" y="23019"/>
                </a:cubicBezTo>
                <a:lnTo>
                  <a:pt x="38717" y="23019"/>
                </a:lnTo>
                <a:cubicBezTo>
                  <a:pt x="39492" y="22592"/>
                  <a:pt x="40067" y="21824"/>
                  <a:pt x="40265" y="20954"/>
                </a:cubicBezTo>
                <a:cubicBezTo>
                  <a:pt x="40184" y="20947"/>
                  <a:pt x="40104" y="20944"/>
                  <a:pt x="40023" y="20944"/>
                </a:cubicBezTo>
                <a:cubicBezTo>
                  <a:pt x="39257" y="20944"/>
                  <a:pt x="38492" y="21234"/>
                  <a:pt x="37914" y="21730"/>
                </a:cubicBezTo>
                <a:cubicBezTo>
                  <a:pt x="38325" y="21182"/>
                  <a:pt x="38439" y="20429"/>
                  <a:pt x="38210" y="19767"/>
                </a:cubicBezTo>
                <a:lnTo>
                  <a:pt x="38210" y="19767"/>
                </a:lnTo>
                <a:cubicBezTo>
                  <a:pt x="37526" y="20337"/>
                  <a:pt x="36978" y="21091"/>
                  <a:pt x="36681" y="21935"/>
                </a:cubicBezTo>
                <a:cubicBezTo>
                  <a:pt x="36544" y="21661"/>
                  <a:pt x="36407" y="21410"/>
                  <a:pt x="36248" y="21136"/>
                </a:cubicBezTo>
                <a:cubicBezTo>
                  <a:pt x="35951" y="21798"/>
                  <a:pt x="35517" y="22414"/>
                  <a:pt x="34946" y="22894"/>
                </a:cubicBezTo>
                <a:cubicBezTo>
                  <a:pt x="34924" y="22506"/>
                  <a:pt x="34901" y="22118"/>
                  <a:pt x="34855" y="21753"/>
                </a:cubicBezTo>
                <a:cubicBezTo>
                  <a:pt x="34444" y="22483"/>
                  <a:pt x="33805" y="23099"/>
                  <a:pt x="33029" y="23487"/>
                </a:cubicBezTo>
                <a:lnTo>
                  <a:pt x="33280" y="22232"/>
                </a:lnTo>
                <a:lnTo>
                  <a:pt x="33280" y="22232"/>
                </a:lnTo>
                <a:cubicBezTo>
                  <a:pt x="32881" y="22414"/>
                  <a:pt x="32441" y="22506"/>
                  <a:pt x="32002" y="22506"/>
                </a:cubicBezTo>
                <a:cubicBezTo>
                  <a:pt x="31563" y="22506"/>
                  <a:pt x="31123" y="22414"/>
                  <a:pt x="30724" y="22232"/>
                </a:cubicBezTo>
                <a:cubicBezTo>
                  <a:pt x="31317" y="21684"/>
                  <a:pt x="32139" y="21365"/>
                  <a:pt x="32961" y="21365"/>
                </a:cubicBezTo>
                <a:cubicBezTo>
                  <a:pt x="32595" y="21250"/>
                  <a:pt x="32253" y="21113"/>
                  <a:pt x="31888" y="20976"/>
                </a:cubicBezTo>
                <a:cubicBezTo>
                  <a:pt x="32371" y="20530"/>
                  <a:pt x="33049" y="20279"/>
                  <a:pt x="33727" y="20279"/>
                </a:cubicBezTo>
                <a:cubicBezTo>
                  <a:pt x="33914" y="20279"/>
                  <a:pt x="34102" y="20298"/>
                  <a:pt x="34285" y="20337"/>
                </a:cubicBezTo>
                <a:cubicBezTo>
                  <a:pt x="33988" y="19858"/>
                  <a:pt x="34969" y="19630"/>
                  <a:pt x="35334" y="19173"/>
                </a:cubicBezTo>
                <a:cubicBezTo>
                  <a:pt x="35636" y="18786"/>
                  <a:pt x="35288" y="18116"/>
                  <a:pt x="34808" y="18116"/>
                </a:cubicBezTo>
                <a:cubicBezTo>
                  <a:pt x="34779" y="18116"/>
                  <a:pt x="34749" y="18118"/>
                  <a:pt x="34718" y="18123"/>
                </a:cubicBezTo>
                <a:cubicBezTo>
                  <a:pt x="35152" y="17827"/>
                  <a:pt x="35563" y="17530"/>
                  <a:pt x="35996" y="17233"/>
                </a:cubicBezTo>
                <a:cubicBezTo>
                  <a:pt x="36062" y="16945"/>
                  <a:pt x="35811" y="16807"/>
                  <a:pt x="35512" y="16807"/>
                </a:cubicBezTo>
                <a:cubicBezTo>
                  <a:pt x="35291" y="16807"/>
                  <a:pt x="35043" y="16882"/>
                  <a:pt x="34878" y="17028"/>
                </a:cubicBezTo>
                <a:cubicBezTo>
                  <a:pt x="34577" y="17310"/>
                  <a:pt x="34229" y="17701"/>
                  <a:pt x="33860" y="17701"/>
                </a:cubicBezTo>
                <a:cubicBezTo>
                  <a:pt x="33782" y="17701"/>
                  <a:pt x="33702" y="17684"/>
                  <a:pt x="33623" y="17644"/>
                </a:cubicBezTo>
                <a:cubicBezTo>
                  <a:pt x="33006" y="17324"/>
                  <a:pt x="33645" y="16411"/>
                  <a:pt x="34262" y="16115"/>
                </a:cubicBezTo>
                <a:cubicBezTo>
                  <a:pt x="34878" y="15795"/>
                  <a:pt x="35631" y="15042"/>
                  <a:pt x="35106" y="14585"/>
                </a:cubicBezTo>
                <a:cubicBezTo>
                  <a:pt x="34718" y="14563"/>
                  <a:pt x="34330" y="14540"/>
                  <a:pt x="33919" y="14517"/>
                </a:cubicBezTo>
                <a:cubicBezTo>
                  <a:pt x="34513" y="14129"/>
                  <a:pt x="34810" y="13330"/>
                  <a:pt x="34604" y="12668"/>
                </a:cubicBezTo>
                <a:lnTo>
                  <a:pt x="34604" y="12668"/>
                </a:lnTo>
                <a:cubicBezTo>
                  <a:pt x="34262" y="12896"/>
                  <a:pt x="33919" y="13147"/>
                  <a:pt x="33600" y="13398"/>
                </a:cubicBezTo>
                <a:cubicBezTo>
                  <a:pt x="33874" y="12714"/>
                  <a:pt x="33897" y="11938"/>
                  <a:pt x="33668" y="11253"/>
                </a:cubicBezTo>
                <a:lnTo>
                  <a:pt x="33668" y="11253"/>
                </a:lnTo>
                <a:cubicBezTo>
                  <a:pt x="33166" y="11869"/>
                  <a:pt x="32847" y="12622"/>
                  <a:pt x="32755" y="13421"/>
                </a:cubicBezTo>
                <a:cubicBezTo>
                  <a:pt x="32550" y="12919"/>
                  <a:pt x="32367" y="12440"/>
                  <a:pt x="32162" y="11938"/>
                </a:cubicBezTo>
                <a:cubicBezTo>
                  <a:pt x="32093" y="13787"/>
                  <a:pt x="31363" y="15590"/>
                  <a:pt x="30153" y="16959"/>
                </a:cubicBezTo>
                <a:cubicBezTo>
                  <a:pt x="29811" y="16868"/>
                  <a:pt x="29560" y="16503"/>
                  <a:pt x="29605" y="16160"/>
                </a:cubicBezTo>
                <a:cubicBezTo>
                  <a:pt x="30039" y="16046"/>
                  <a:pt x="30404" y="15749"/>
                  <a:pt x="30632" y="15361"/>
                </a:cubicBezTo>
                <a:cubicBezTo>
                  <a:pt x="30108" y="15339"/>
                  <a:pt x="29583" y="15293"/>
                  <a:pt x="29058" y="15247"/>
                </a:cubicBezTo>
                <a:cubicBezTo>
                  <a:pt x="29628" y="15042"/>
                  <a:pt x="30130" y="14608"/>
                  <a:pt x="30381" y="14060"/>
                </a:cubicBezTo>
                <a:cubicBezTo>
                  <a:pt x="29948" y="14015"/>
                  <a:pt x="29514" y="13946"/>
                  <a:pt x="29058" y="13901"/>
                </a:cubicBezTo>
                <a:cubicBezTo>
                  <a:pt x="29491" y="13718"/>
                  <a:pt x="29856" y="13421"/>
                  <a:pt x="30153" y="13056"/>
                </a:cubicBezTo>
                <a:cubicBezTo>
                  <a:pt x="29798" y="12765"/>
                  <a:pt x="29339" y="12612"/>
                  <a:pt x="28883" y="12612"/>
                </a:cubicBezTo>
                <a:cubicBezTo>
                  <a:pt x="28695" y="12612"/>
                  <a:pt x="28507" y="12638"/>
                  <a:pt x="28327" y="12691"/>
                </a:cubicBezTo>
                <a:cubicBezTo>
                  <a:pt x="28875" y="12417"/>
                  <a:pt x="29309" y="11938"/>
                  <a:pt x="29537" y="11367"/>
                </a:cubicBezTo>
                <a:cubicBezTo>
                  <a:pt x="29372" y="11270"/>
                  <a:pt x="29175" y="11223"/>
                  <a:pt x="28976" y="11223"/>
                </a:cubicBezTo>
                <a:cubicBezTo>
                  <a:pt x="28792" y="11223"/>
                  <a:pt x="28606" y="11263"/>
                  <a:pt x="28444" y="11344"/>
                </a:cubicBezTo>
                <a:lnTo>
                  <a:pt x="28444" y="11344"/>
                </a:lnTo>
                <a:cubicBezTo>
                  <a:pt x="29038" y="10889"/>
                  <a:pt x="29334" y="10075"/>
                  <a:pt x="29149" y="9336"/>
                </a:cubicBezTo>
                <a:lnTo>
                  <a:pt x="29149" y="9336"/>
                </a:lnTo>
                <a:cubicBezTo>
                  <a:pt x="28457" y="9403"/>
                  <a:pt x="27852" y="10016"/>
                  <a:pt x="27804" y="10705"/>
                </a:cubicBezTo>
                <a:lnTo>
                  <a:pt x="27804" y="10705"/>
                </a:lnTo>
                <a:cubicBezTo>
                  <a:pt x="27839" y="9921"/>
                  <a:pt x="27611" y="9140"/>
                  <a:pt x="27163" y="8491"/>
                </a:cubicBezTo>
                <a:cubicBezTo>
                  <a:pt x="26936" y="9491"/>
                  <a:pt x="26844" y="10537"/>
                  <a:pt x="26866" y="11560"/>
                </a:cubicBezTo>
                <a:lnTo>
                  <a:pt x="26866" y="11560"/>
                </a:lnTo>
                <a:cubicBezTo>
                  <a:pt x="26850" y="11194"/>
                  <a:pt x="26133" y="10589"/>
                  <a:pt x="25885" y="10386"/>
                </a:cubicBezTo>
                <a:cubicBezTo>
                  <a:pt x="25314" y="10774"/>
                  <a:pt x="24675" y="11070"/>
                  <a:pt x="24059" y="11367"/>
                </a:cubicBezTo>
                <a:cubicBezTo>
                  <a:pt x="23831" y="10386"/>
                  <a:pt x="23602" y="9381"/>
                  <a:pt x="23397" y="8377"/>
                </a:cubicBezTo>
                <a:cubicBezTo>
                  <a:pt x="23301" y="8618"/>
                  <a:pt x="23223" y="8871"/>
                  <a:pt x="23172" y="9130"/>
                </a:cubicBezTo>
                <a:lnTo>
                  <a:pt x="23172" y="9130"/>
                </a:lnTo>
                <a:cubicBezTo>
                  <a:pt x="23049" y="8717"/>
                  <a:pt x="22676" y="8360"/>
                  <a:pt x="22255" y="8360"/>
                </a:cubicBezTo>
                <a:cubicBezTo>
                  <a:pt x="22203" y="8360"/>
                  <a:pt x="22150" y="8365"/>
                  <a:pt x="22096" y="8377"/>
                </a:cubicBezTo>
                <a:cubicBezTo>
                  <a:pt x="21655" y="8487"/>
                  <a:pt x="21430" y="8972"/>
                  <a:pt x="21472" y="9405"/>
                </a:cubicBezTo>
                <a:lnTo>
                  <a:pt x="21472" y="9405"/>
                </a:lnTo>
                <a:cubicBezTo>
                  <a:pt x="21136" y="8984"/>
                  <a:pt x="20729" y="8622"/>
                  <a:pt x="20270" y="8331"/>
                </a:cubicBezTo>
                <a:lnTo>
                  <a:pt x="20270" y="8331"/>
                </a:lnTo>
                <a:cubicBezTo>
                  <a:pt x="19836" y="9313"/>
                  <a:pt x="20293" y="10431"/>
                  <a:pt x="21069" y="11093"/>
                </a:cubicBezTo>
                <a:cubicBezTo>
                  <a:pt x="20738" y="11165"/>
                  <a:pt x="20425" y="11198"/>
                  <a:pt x="20128" y="11198"/>
                </a:cubicBezTo>
                <a:cubicBezTo>
                  <a:pt x="17577" y="11198"/>
                  <a:pt x="16212" y="8732"/>
                  <a:pt x="14883" y="6688"/>
                </a:cubicBezTo>
                <a:cubicBezTo>
                  <a:pt x="11893" y="2054"/>
                  <a:pt x="5753" y="822"/>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29"/>
          <p:cNvSpPr/>
          <p:nvPr/>
        </p:nvSpPr>
        <p:spPr>
          <a:xfrm flipH="1">
            <a:off x="7504055" y="3882039"/>
            <a:ext cx="4308354" cy="2528589"/>
          </a:xfrm>
          <a:custGeom>
            <a:rect b="b" l="l" r="r" t="t"/>
            <a:pathLst>
              <a:path extrusionOk="0" h="76329" w="143349">
                <a:moveTo>
                  <a:pt x="93880" y="32354"/>
                </a:moveTo>
                <a:cubicBezTo>
                  <a:pt x="93823" y="32354"/>
                  <a:pt x="93765" y="32360"/>
                  <a:pt x="93709" y="32372"/>
                </a:cubicBezTo>
                <a:lnTo>
                  <a:pt x="93709" y="32372"/>
                </a:lnTo>
                <a:cubicBezTo>
                  <a:pt x="93814" y="32371"/>
                  <a:pt x="93918" y="32369"/>
                  <a:pt x="94023" y="32367"/>
                </a:cubicBezTo>
                <a:cubicBezTo>
                  <a:pt x="93976" y="32358"/>
                  <a:pt x="93928" y="32354"/>
                  <a:pt x="93880" y="32354"/>
                </a:cubicBezTo>
                <a:close/>
                <a:moveTo>
                  <a:pt x="63495" y="39601"/>
                </a:moveTo>
                <a:cubicBezTo>
                  <a:pt x="63499" y="39602"/>
                  <a:pt x="63502" y="39602"/>
                  <a:pt x="63506" y="39603"/>
                </a:cubicBezTo>
                <a:cubicBezTo>
                  <a:pt x="63502" y="39602"/>
                  <a:pt x="63499" y="39602"/>
                  <a:pt x="63495" y="39601"/>
                </a:cubicBezTo>
                <a:close/>
                <a:moveTo>
                  <a:pt x="77272" y="40469"/>
                </a:moveTo>
                <a:cubicBezTo>
                  <a:pt x="77271" y="40469"/>
                  <a:pt x="77270" y="40470"/>
                  <a:pt x="77269" y="40470"/>
                </a:cubicBezTo>
                <a:cubicBezTo>
                  <a:pt x="77270" y="40470"/>
                  <a:pt x="77271" y="40469"/>
                  <a:pt x="77272" y="40469"/>
                </a:cubicBezTo>
                <a:close/>
                <a:moveTo>
                  <a:pt x="87482" y="40613"/>
                </a:moveTo>
                <a:lnTo>
                  <a:pt x="87482" y="40613"/>
                </a:lnTo>
                <a:cubicBezTo>
                  <a:pt x="87426" y="40627"/>
                  <a:pt x="87369" y="40640"/>
                  <a:pt x="87313" y="40653"/>
                </a:cubicBezTo>
                <a:cubicBezTo>
                  <a:pt x="87370" y="40643"/>
                  <a:pt x="87427" y="40630"/>
                  <a:pt x="87482" y="40613"/>
                </a:cubicBezTo>
                <a:close/>
                <a:moveTo>
                  <a:pt x="87107" y="44236"/>
                </a:moveTo>
                <a:lnTo>
                  <a:pt x="87107" y="44236"/>
                </a:lnTo>
                <a:cubicBezTo>
                  <a:pt x="87107" y="44236"/>
                  <a:pt x="87107" y="44237"/>
                  <a:pt x="87107" y="44237"/>
                </a:cubicBezTo>
                <a:lnTo>
                  <a:pt x="87107" y="44237"/>
                </a:lnTo>
                <a:cubicBezTo>
                  <a:pt x="87107" y="44237"/>
                  <a:pt x="87107" y="44236"/>
                  <a:pt x="87107" y="44236"/>
                </a:cubicBezTo>
                <a:close/>
                <a:moveTo>
                  <a:pt x="7721" y="1"/>
                </a:moveTo>
                <a:lnTo>
                  <a:pt x="7721" y="1"/>
                </a:lnTo>
                <a:cubicBezTo>
                  <a:pt x="7515" y="1462"/>
                  <a:pt x="7538" y="2945"/>
                  <a:pt x="7766" y="4406"/>
                </a:cubicBezTo>
                <a:cubicBezTo>
                  <a:pt x="7287" y="4018"/>
                  <a:pt x="6785" y="3653"/>
                  <a:pt x="6306" y="3265"/>
                </a:cubicBezTo>
                <a:lnTo>
                  <a:pt x="6306" y="3265"/>
                </a:lnTo>
                <a:cubicBezTo>
                  <a:pt x="5461" y="5114"/>
                  <a:pt x="6032" y="7510"/>
                  <a:pt x="7629" y="8743"/>
                </a:cubicBezTo>
                <a:cubicBezTo>
                  <a:pt x="5689" y="7921"/>
                  <a:pt x="4297" y="5935"/>
                  <a:pt x="4183" y="3836"/>
                </a:cubicBezTo>
                <a:cubicBezTo>
                  <a:pt x="3749" y="4566"/>
                  <a:pt x="3635" y="5502"/>
                  <a:pt x="3909" y="6324"/>
                </a:cubicBezTo>
                <a:cubicBezTo>
                  <a:pt x="3475" y="5639"/>
                  <a:pt x="3042" y="4954"/>
                  <a:pt x="2608" y="4292"/>
                </a:cubicBezTo>
                <a:cubicBezTo>
                  <a:pt x="2608" y="4886"/>
                  <a:pt x="2585" y="5479"/>
                  <a:pt x="2585" y="6072"/>
                </a:cubicBezTo>
                <a:cubicBezTo>
                  <a:pt x="2425" y="5365"/>
                  <a:pt x="2220" y="4634"/>
                  <a:pt x="1695" y="4155"/>
                </a:cubicBezTo>
                <a:cubicBezTo>
                  <a:pt x="1327" y="3839"/>
                  <a:pt x="1047" y="3708"/>
                  <a:pt x="833" y="3708"/>
                </a:cubicBezTo>
                <a:cubicBezTo>
                  <a:pt x="0" y="3708"/>
                  <a:pt x="188" y="5697"/>
                  <a:pt x="188" y="6369"/>
                </a:cubicBezTo>
                <a:cubicBezTo>
                  <a:pt x="211" y="8332"/>
                  <a:pt x="188" y="10295"/>
                  <a:pt x="188" y="12258"/>
                </a:cubicBezTo>
                <a:cubicBezTo>
                  <a:pt x="188" y="29948"/>
                  <a:pt x="234" y="58662"/>
                  <a:pt x="234" y="76329"/>
                </a:cubicBezTo>
                <a:cubicBezTo>
                  <a:pt x="234" y="76260"/>
                  <a:pt x="2882" y="76009"/>
                  <a:pt x="3042" y="75986"/>
                </a:cubicBezTo>
                <a:cubicBezTo>
                  <a:pt x="11236" y="74982"/>
                  <a:pt x="19430" y="74046"/>
                  <a:pt x="27624" y="73110"/>
                </a:cubicBezTo>
                <a:cubicBezTo>
                  <a:pt x="32052" y="72608"/>
                  <a:pt x="36481" y="72106"/>
                  <a:pt x="40932" y="71672"/>
                </a:cubicBezTo>
                <a:cubicBezTo>
                  <a:pt x="46425" y="71125"/>
                  <a:pt x="51126" y="68165"/>
                  <a:pt x="56698" y="68165"/>
                </a:cubicBezTo>
                <a:cubicBezTo>
                  <a:pt x="57400" y="68165"/>
                  <a:pt x="58116" y="68212"/>
                  <a:pt x="58849" y="68317"/>
                </a:cubicBezTo>
                <a:cubicBezTo>
                  <a:pt x="61041" y="68636"/>
                  <a:pt x="63163" y="69390"/>
                  <a:pt x="65377" y="69641"/>
                </a:cubicBezTo>
                <a:cubicBezTo>
                  <a:pt x="66083" y="69731"/>
                  <a:pt x="66791" y="69768"/>
                  <a:pt x="67501" y="69768"/>
                </a:cubicBezTo>
                <a:cubicBezTo>
                  <a:pt x="68583" y="69768"/>
                  <a:pt x="69666" y="69683"/>
                  <a:pt x="70741" y="69572"/>
                </a:cubicBezTo>
                <a:cubicBezTo>
                  <a:pt x="75489" y="69093"/>
                  <a:pt x="80191" y="68043"/>
                  <a:pt x="84688" y="66468"/>
                </a:cubicBezTo>
                <a:cubicBezTo>
                  <a:pt x="84391" y="66377"/>
                  <a:pt x="84254" y="65966"/>
                  <a:pt x="84437" y="65738"/>
                </a:cubicBezTo>
                <a:cubicBezTo>
                  <a:pt x="83387" y="65646"/>
                  <a:pt x="82337" y="65555"/>
                  <a:pt x="81287" y="65487"/>
                </a:cubicBezTo>
                <a:lnTo>
                  <a:pt x="84505" y="64756"/>
                </a:lnTo>
                <a:cubicBezTo>
                  <a:pt x="83671" y="64251"/>
                  <a:pt x="82711" y="63979"/>
                  <a:pt x="81725" y="63979"/>
                </a:cubicBezTo>
                <a:cubicBezTo>
                  <a:pt x="81685" y="63979"/>
                  <a:pt x="81646" y="63979"/>
                  <a:pt x="81606" y="63980"/>
                </a:cubicBezTo>
                <a:cubicBezTo>
                  <a:pt x="82405" y="63866"/>
                  <a:pt x="83204" y="63752"/>
                  <a:pt x="84003" y="63638"/>
                </a:cubicBezTo>
                <a:cubicBezTo>
                  <a:pt x="83591" y="63410"/>
                  <a:pt x="83136" y="63260"/>
                  <a:pt x="82666" y="63186"/>
                </a:cubicBezTo>
                <a:lnTo>
                  <a:pt x="82666" y="63186"/>
                </a:lnTo>
                <a:cubicBezTo>
                  <a:pt x="86368" y="62809"/>
                  <a:pt x="90066" y="62553"/>
                  <a:pt x="93749" y="62154"/>
                </a:cubicBezTo>
                <a:cubicBezTo>
                  <a:pt x="94023" y="62108"/>
                  <a:pt x="94320" y="62063"/>
                  <a:pt x="94480" y="61835"/>
                </a:cubicBezTo>
                <a:cubicBezTo>
                  <a:pt x="94552" y="61703"/>
                  <a:pt x="94504" y="61533"/>
                  <a:pt x="94413" y="61428"/>
                </a:cubicBezTo>
                <a:lnTo>
                  <a:pt x="94413" y="61428"/>
                </a:lnTo>
                <a:cubicBezTo>
                  <a:pt x="94652" y="61461"/>
                  <a:pt x="94894" y="61478"/>
                  <a:pt x="95138" y="61478"/>
                </a:cubicBezTo>
                <a:cubicBezTo>
                  <a:pt x="95855" y="61478"/>
                  <a:pt x="96579" y="61336"/>
                  <a:pt x="97242" y="61058"/>
                </a:cubicBezTo>
                <a:cubicBezTo>
                  <a:pt x="97272" y="61055"/>
                  <a:pt x="97302" y="61053"/>
                  <a:pt x="97332" y="61053"/>
                </a:cubicBezTo>
                <a:cubicBezTo>
                  <a:pt x="97815" y="61053"/>
                  <a:pt x="98205" y="61551"/>
                  <a:pt x="98657" y="61766"/>
                </a:cubicBezTo>
                <a:cubicBezTo>
                  <a:pt x="98730" y="61800"/>
                  <a:pt x="98810" y="61814"/>
                  <a:pt x="98890" y="61814"/>
                </a:cubicBezTo>
                <a:cubicBezTo>
                  <a:pt x="99342" y="61814"/>
                  <a:pt x="99829" y="61349"/>
                  <a:pt x="99519" y="61089"/>
                </a:cubicBezTo>
                <a:lnTo>
                  <a:pt x="99519" y="61089"/>
                </a:lnTo>
                <a:cubicBezTo>
                  <a:pt x="100084" y="61498"/>
                  <a:pt x="100783" y="61717"/>
                  <a:pt x="101480" y="61717"/>
                </a:cubicBezTo>
                <a:cubicBezTo>
                  <a:pt x="101791" y="61717"/>
                  <a:pt x="102102" y="61674"/>
                  <a:pt x="102400" y="61583"/>
                </a:cubicBezTo>
                <a:cubicBezTo>
                  <a:pt x="102035" y="61332"/>
                  <a:pt x="101670" y="61058"/>
                  <a:pt x="101304" y="60807"/>
                </a:cubicBezTo>
                <a:lnTo>
                  <a:pt x="101304" y="60807"/>
                </a:lnTo>
                <a:cubicBezTo>
                  <a:pt x="102286" y="61104"/>
                  <a:pt x="103290" y="61401"/>
                  <a:pt x="104272" y="61675"/>
                </a:cubicBezTo>
                <a:cubicBezTo>
                  <a:pt x="103838" y="61378"/>
                  <a:pt x="103382" y="61081"/>
                  <a:pt x="102948" y="60762"/>
                </a:cubicBezTo>
                <a:lnTo>
                  <a:pt x="102948" y="60762"/>
                </a:lnTo>
                <a:cubicBezTo>
                  <a:pt x="103929" y="61013"/>
                  <a:pt x="104888" y="61264"/>
                  <a:pt x="105870" y="61515"/>
                </a:cubicBezTo>
                <a:cubicBezTo>
                  <a:pt x="105778" y="61150"/>
                  <a:pt x="105527" y="60830"/>
                  <a:pt x="105185" y="60648"/>
                </a:cubicBezTo>
                <a:lnTo>
                  <a:pt x="105185" y="60648"/>
                </a:lnTo>
                <a:cubicBezTo>
                  <a:pt x="106463" y="61036"/>
                  <a:pt x="107764" y="61241"/>
                  <a:pt x="109088" y="61332"/>
                </a:cubicBezTo>
                <a:cubicBezTo>
                  <a:pt x="109015" y="61054"/>
                  <a:pt x="108810" y="60832"/>
                  <a:pt x="108558" y="60715"/>
                </a:cubicBezTo>
                <a:lnTo>
                  <a:pt x="108558" y="60715"/>
                </a:lnTo>
                <a:cubicBezTo>
                  <a:pt x="109316" y="60853"/>
                  <a:pt x="110087" y="60924"/>
                  <a:pt x="110863" y="60924"/>
                </a:cubicBezTo>
                <a:cubicBezTo>
                  <a:pt x="111230" y="60924"/>
                  <a:pt x="111597" y="60908"/>
                  <a:pt x="111964" y="60876"/>
                </a:cubicBezTo>
                <a:cubicBezTo>
                  <a:pt x="111485" y="60511"/>
                  <a:pt x="111005" y="60168"/>
                  <a:pt x="110549" y="59826"/>
                </a:cubicBezTo>
                <a:lnTo>
                  <a:pt x="110549" y="59826"/>
                </a:lnTo>
                <a:cubicBezTo>
                  <a:pt x="111701" y="60167"/>
                  <a:pt x="112907" y="60349"/>
                  <a:pt x="114117" y="60349"/>
                </a:cubicBezTo>
                <a:cubicBezTo>
                  <a:pt x="114847" y="60349"/>
                  <a:pt x="115579" y="60283"/>
                  <a:pt x="116301" y="60145"/>
                </a:cubicBezTo>
                <a:cubicBezTo>
                  <a:pt x="116230" y="60088"/>
                  <a:pt x="116152" y="60038"/>
                  <a:pt x="116070" y="59997"/>
                </a:cubicBezTo>
                <a:lnTo>
                  <a:pt x="116070" y="59997"/>
                </a:lnTo>
                <a:cubicBezTo>
                  <a:pt x="116647" y="60019"/>
                  <a:pt x="117225" y="60030"/>
                  <a:pt x="117802" y="60030"/>
                </a:cubicBezTo>
                <a:cubicBezTo>
                  <a:pt x="120486" y="60030"/>
                  <a:pt x="123166" y="59790"/>
                  <a:pt x="125796" y="59301"/>
                </a:cubicBezTo>
                <a:cubicBezTo>
                  <a:pt x="128558" y="58799"/>
                  <a:pt x="132141" y="58365"/>
                  <a:pt x="134629" y="57018"/>
                </a:cubicBezTo>
                <a:cubicBezTo>
                  <a:pt x="133579" y="56699"/>
                  <a:pt x="132507" y="56448"/>
                  <a:pt x="131434" y="56311"/>
                </a:cubicBezTo>
                <a:cubicBezTo>
                  <a:pt x="131594" y="56105"/>
                  <a:pt x="131776" y="55923"/>
                  <a:pt x="131936" y="55740"/>
                </a:cubicBezTo>
                <a:cubicBezTo>
                  <a:pt x="131855" y="55722"/>
                  <a:pt x="131772" y="55713"/>
                  <a:pt x="131690" y="55713"/>
                </a:cubicBezTo>
                <a:cubicBezTo>
                  <a:pt x="131265" y="55713"/>
                  <a:pt x="130853" y="55951"/>
                  <a:pt x="130681" y="56334"/>
                </a:cubicBezTo>
                <a:cubicBezTo>
                  <a:pt x="130703" y="55877"/>
                  <a:pt x="130749" y="55398"/>
                  <a:pt x="130795" y="54941"/>
                </a:cubicBezTo>
                <a:lnTo>
                  <a:pt x="130795" y="54941"/>
                </a:lnTo>
                <a:cubicBezTo>
                  <a:pt x="130521" y="55672"/>
                  <a:pt x="129790" y="56197"/>
                  <a:pt x="129014" y="56197"/>
                </a:cubicBezTo>
                <a:cubicBezTo>
                  <a:pt x="128997" y="56197"/>
                  <a:pt x="128980" y="56197"/>
                  <a:pt x="128963" y="56197"/>
                </a:cubicBezTo>
                <a:cubicBezTo>
                  <a:pt x="128206" y="56197"/>
                  <a:pt x="127479" y="55702"/>
                  <a:pt x="127188" y="55010"/>
                </a:cubicBezTo>
                <a:lnTo>
                  <a:pt x="127188" y="55010"/>
                </a:lnTo>
                <a:cubicBezTo>
                  <a:pt x="127257" y="55375"/>
                  <a:pt x="127302" y="55717"/>
                  <a:pt x="127371" y="56083"/>
                </a:cubicBezTo>
                <a:cubicBezTo>
                  <a:pt x="126504" y="56014"/>
                  <a:pt x="125750" y="55329"/>
                  <a:pt x="125568" y="54485"/>
                </a:cubicBezTo>
                <a:lnTo>
                  <a:pt x="125568" y="54485"/>
                </a:lnTo>
                <a:cubicBezTo>
                  <a:pt x="125613" y="55101"/>
                  <a:pt x="125568" y="55740"/>
                  <a:pt x="125454" y="56334"/>
                </a:cubicBezTo>
                <a:cubicBezTo>
                  <a:pt x="124929" y="55809"/>
                  <a:pt x="124495" y="55170"/>
                  <a:pt x="124175" y="54508"/>
                </a:cubicBezTo>
                <a:cubicBezTo>
                  <a:pt x="123902" y="54690"/>
                  <a:pt x="123970" y="55101"/>
                  <a:pt x="123993" y="55443"/>
                </a:cubicBezTo>
                <a:cubicBezTo>
                  <a:pt x="124034" y="55751"/>
                  <a:pt x="123873" y="56168"/>
                  <a:pt x="123592" y="56168"/>
                </a:cubicBezTo>
                <a:cubicBezTo>
                  <a:pt x="123559" y="56168"/>
                  <a:pt x="123526" y="56163"/>
                  <a:pt x="123491" y="56151"/>
                </a:cubicBezTo>
                <a:cubicBezTo>
                  <a:pt x="123377" y="56128"/>
                  <a:pt x="123308" y="56014"/>
                  <a:pt x="123240" y="55923"/>
                </a:cubicBezTo>
                <a:cubicBezTo>
                  <a:pt x="122989" y="55626"/>
                  <a:pt x="122760" y="55329"/>
                  <a:pt x="122532" y="55033"/>
                </a:cubicBezTo>
                <a:lnTo>
                  <a:pt x="122532" y="55033"/>
                </a:lnTo>
                <a:cubicBezTo>
                  <a:pt x="122578" y="55375"/>
                  <a:pt x="122578" y="55740"/>
                  <a:pt x="122441" y="56037"/>
                </a:cubicBezTo>
                <a:cubicBezTo>
                  <a:pt x="121459" y="54941"/>
                  <a:pt x="119382" y="54850"/>
                  <a:pt x="118013" y="54325"/>
                </a:cubicBezTo>
                <a:lnTo>
                  <a:pt x="118013" y="54325"/>
                </a:lnTo>
                <a:lnTo>
                  <a:pt x="118652" y="55170"/>
                </a:lnTo>
                <a:lnTo>
                  <a:pt x="114931" y="54622"/>
                </a:lnTo>
                <a:lnTo>
                  <a:pt x="114931" y="54622"/>
                </a:lnTo>
                <a:cubicBezTo>
                  <a:pt x="115205" y="54759"/>
                  <a:pt x="115456" y="54919"/>
                  <a:pt x="115707" y="55055"/>
                </a:cubicBezTo>
                <a:cubicBezTo>
                  <a:pt x="115130" y="54838"/>
                  <a:pt x="114535" y="54759"/>
                  <a:pt x="113930" y="54759"/>
                </a:cubicBezTo>
                <a:cubicBezTo>
                  <a:pt x="112335" y="54759"/>
                  <a:pt x="110668" y="55307"/>
                  <a:pt x="109045" y="55307"/>
                </a:cubicBezTo>
                <a:cubicBezTo>
                  <a:pt x="109022" y="55307"/>
                  <a:pt x="108998" y="55307"/>
                  <a:pt x="108974" y="55307"/>
                </a:cubicBezTo>
                <a:cubicBezTo>
                  <a:pt x="107262" y="55261"/>
                  <a:pt x="105550" y="54576"/>
                  <a:pt x="104317" y="53389"/>
                </a:cubicBezTo>
                <a:lnTo>
                  <a:pt x="104317" y="53389"/>
                </a:lnTo>
                <a:cubicBezTo>
                  <a:pt x="105313" y="53876"/>
                  <a:pt x="106446" y="54147"/>
                  <a:pt x="107553" y="54147"/>
                </a:cubicBezTo>
                <a:cubicBezTo>
                  <a:pt x="107639" y="54147"/>
                  <a:pt x="107724" y="54146"/>
                  <a:pt x="107810" y="54142"/>
                </a:cubicBezTo>
                <a:cubicBezTo>
                  <a:pt x="108084" y="53911"/>
                  <a:pt x="108450" y="53790"/>
                  <a:pt x="108810" y="53790"/>
                </a:cubicBezTo>
                <a:cubicBezTo>
                  <a:pt x="109018" y="53790"/>
                  <a:pt x="109223" y="53830"/>
                  <a:pt x="109407" y="53914"/>
                </a:cubicBezTo>
                <a:cubicBezTo>
                  <a:pt x="108997" y="53549"/>
                  <a:pt x="108677" y="53070"/>
                  <a:pt x="108540" y="52545"/>
                </a:cubicBezTo>
                <a:lnTo>
                  <a:pt x="108540" y="52545"/>
                </a:lnTo>
                <a:cubicBezTo>
                  <a:pt x="109721" y="53557"/>
                  <a:pt x="111276" y="54095"/>
                  <a:pt x="112827" y="54095"/>
                </a:cubicBezTo>
                <a:cubicBezTo>
                  <a:pt x="113375" y="54095"/>
                  <a:pt x="113922" y="54028"/>
                  <a:pt x="114452" y="53891"/>
                </a:cubicBezTo>
                <a:cubicBezTo>
                  <a:pt x="113288" y="53777"/>
                  <a:pt x="112192" y="53275"/>
                  <a:pt x="111370" y="52453"/>
                </a:cubicBezTo>
                <a:lnTo>
                  <a:pt x="111370" y="52453"/>
                </a:lnTo>
                <a:cubicBezTo>
                  <a:pt x="112808" y="52613"/>
                  <a:pt x="114224" y="53001"/>
                  <a:pt x="115547" y="53617"/>
                </a:cubicBezTo>
                <a:cubicBezTo>
                  <a:pt x="115889" y="53465"/>
                  <a:pt x="116262" y="53390"/>
                  <a:pt x="116636" y="53390"/>
                </a:cubicBezTo>
                <a:cubicBezTo>
                  <a:pt x="117213" y="53390"/>
                  <a:pt x="117793" y="53568"/>
                  <a:pt x="118264" y="53914"/>
                </a:cubicBezTo>
                <a:cubicBezTo>
                  <a:pt x="118035" y="53549"/>
                  <a:pt x="117830" y="53207"/>
                  <a:pt x="117602" y="52864"/>
                </a:cubicBezTo>
                <a:lnTo>
                  <a:pt x="117602" y="52864"/>
                </a:lnTo>
                <a:cubicBezTo>
                  <a:pt x="118418" y="53345"/>
                  <a:pt x="119522" y="53686"/>
                  <a:pt x="120558" y="53686"/>
                </a:cubicBezTo>
                <a:cubicBezTo>
                  <a:pt x="121145" y="53686"/>
                  <a:pt x="121711" y="53577"/>
                  <a:pt x="122190" y="53321"/>
                </a:cubicBezTo>
                <a:cubicBezTo>
                  <a:pt x="122121" y="53252"/>
                  <a:pt x="122075" y="53184"/>
                  <a:pt x="122053" y="53092"/>
                </a:cubicBezTo>
                <a:cubicBezTo>
                  <a:pt x="122148" y="53029"/>
                  <a:pt x="122876" y="52777"/>
                  <a:pt x="123308" y="52777"/>
                </a:cubicBezTo>
                <a:cubicBezTo>
                  <a:pt x="123496" y="52777"/>
                  <a:pt x="123628" y="52824"/>
                  <a:pt x="123628" y="52956"/>
                </a:cubicBezTo>
                <a:cubicBezTo>
                  <a:pt x="123628" y="52796"/>
                  <a:pt x="123628" y="52636"/>
                  <a:pt x="123628" y="52476"/>
                </a:cubicBezTo>
                <a:cubicBezTo>
                  <a:pt x="130133" y="52773"/>
                  <a:pt x="136752" y="52636"/>
                  <a:pt x="143349" y="52727"/>
                </a:cubicBezTo>
                <a:cubicBezTo>
                  <a:pt x="137002" y="52030"/>
                  <a:pt x="130500" y="51243"/>
                  <a:pt x="124127" y="51243"/>
                </a:cubicBezTo>
                <a:cubicBezTo>
                  <a:pt x="124037" y="51243"/>
                  <a:pt x="123946" y="51243"/>
                  <a:pt x="123856" y="51244"/>
                </a:cubicBezTo>
                <a:cubicBezTo>
                  <a:pt x="124038" y="51107"/>
                  <a:pt x="124244" y="50970"/>
                  <a:pt x="124426" y="50833"/>
                </a:cubicBezTo>
                <a:lnTo>
                  <a:pt x="124426" y="50833"/>
                </a:lnTo>
                <a:cubicBezTo>
                  <a:pt x="123513" y="50970"/>
                  <a:pt x="122623" y="51107"/>
                  <a:pt x="121710" y="51244"/>
                </a:cubicBezTo>
                <a:cubicBezTo>
                  <a:pt x="122098" y="50993"/>
                  <a:pt x="122509" y="50764"/>
                  <a:pt x="122897" y="50536"/>
                </a:cubicBezTo>
                <a:lnTo>
                  <a:pt x="122897" y="50536"/>
                </a:lnTo>
                <a:cubicBezTo>
                  <a:pt x="121847" y="50650"/>
                  <a:pt x="120797" y="50833"/>
                  <a:pt x="119770" y="51107"/>
                </a:cubicBezTo>
                <a:cubicBezTo>
                  <a:pt x="120158" y="50924"/>
                  <a:pt x="120546" y="50741"/>
                  <a:pt x="120934" y="50559"/>
                </a:cubicBezTo>
                <a:cubicBezTo>
                  <a:pt x="120827" y="50552"/>
                  <a:pt x="120719" y="50549"/>
                  <a:pt x="120612" y="50549"/>
                </a:cubicBezTo>
                <a:cubicBezTo>
                  <a:pt x="120004" y="50549"/>
                  <a:pt x="119401" y="50653"/>
                  <a:pt x="118825" y="50862"/>
                </a:cubicBezTo>
                <a:lnTo>
                  <a:pt x="118825" y="50862"/>
                </a:lnTo>
                <a:cubicBezTo>
                  <a:pt x="118891" y="50786"/>
                  <a:pt x="118888" y="50625"/>
                  <a:pt x="118789" y="50559"/>
                </a:cubicBezTo>
                <a:cubicBezTo>
                  <a:pt x="118739" y="50526"/>
                  <a:pt x="118684" y="50514"/>
                  <a:pt x="118627" y="50514"/>
                </a:cubicBezTo>
                <a:cubicBezTo>
                  <a:pt x="118526" y="50514"/>
                  <a:pt x="118420" y="50552"/>
                  <a:pt x="118332" y="50582"/>
                </a:cubicBezTo>
                <a:cubicBezTo>
                  <a:pt x="118030" y="50711"/>
                  <a:pt x="117728" y="50820"/>
                  <a:pt x="117426" y="50947"/>
                </a:cubicBezTo>
                <a:lnTo>
                  <a:pt x="117426" y="50947"/>
                </a:lnTo>
                <a:cubicBezTo>
                  <a:pt x="117710" y="50807"/>
                  <a:pt x="117844" y="50406"/>
                  <a:pt x="117693" y="50148"/>
                </a:cubicBezTo>
                <a:lnTo>
                  <a:pt x="117693" y="50148"/>
                </a:lnTo>
                <a:cubicBezTo>
                  <a:pt x="117111" y="50529"/>
                  <a:pt x="116142" y="50998"/>
                  <a:pt x="115358" y="50998"/>
                </a:cubicBezTo>
                <a:cubicBezTo>
                  <a:pt x="115250" y="50998"/>
                  <a:pt x="115145" y="50989"/>
                  <a:pt x="115045" y="50970"/>
                </a:cubicBezTo>
                <a:cubicBezTo>
                  <a:pt x="114383" y="50856"/>
                  <a:pt x="114680" y="50239"/>
                  <a:pt x="113904" y="50216"/>
                </a:cubicBezTo>
                <a:cubicBezTo>
                  <a:pt x="113396" y="50209"/>
                  <a:pt x="112908" y="50205"/>
                  <a:pt x="112435" y="50205"/>
                </a:cubicBezTo>
                <a:cubicBezTo>
                  <a:pt x="110639" y="50205"/>
                  <a:pt x="109043" y="50250"/>
                  <a:pt x="107248" y="50250"/>
                </a:cubicBezTo>
                <a:cubicBezTo>
                  <a:pt x="106774" y="50250"/>
                  <a:pt x="106287" y="50247"/>
                  <a:pt x="105778" y="50239"/>
                </a:cubicBezTo>
                <a:cubicBezTo>
                  <a:pt x="106052" y="50102"/>
                  <a:pt x="106326" y="49988"/>
                  <a:pt x="106600" y="49851"/>
                </a:cubicBezTo>
                <a:cubicBezTo>
                  <a:pt x="106352" y="49793"/>
                  <a:pt x="106097" y="49765"/>
                  <a:pt x="105842" y="49765"/>
                </a:cubicBezTo>
                <a:cubicBezTo>
                  <a:pt x="105310" y="49765"/>
                  <a:pt x="104777" y="49887"/>
                  <a:pt x="104303" y="50110"/>
                </a:cubicBezTo>
                <a:lnTo>
                  <a:pt x="104303" y="50110"/>
                </a:lnTo>
                <a:cubicBezTo>
                  <a:pt x="104586" y="49970"/>
                  <a:pt x="104825" y="49727"/>
                  <a:pt x="104979" y="49463"/>
                </a:cubicBezTo>
                <a:lnTo>
                  <a:pt x="104979" y="49463"/>
                </a:lnTo>
                <a:cubicBezTo>
                  <a:pt x="104544" y="49500"/>
                  <a:pt x="104108" y="49608"/>
                  <a:pt x="103696" y="49777"/>
                </a:cubicBezTo>
                <a:lnTo>
                  <a:pt x="103696" y="49777"/>
                </a:lnTo>
                <a:cubicBezTo>
                  <a:pt x="103946" y="49620"/>
                  <a:pt x="104151" y="49377"/>
                  <a:pt x="104249" y="49098"/>
                </a:cubicBezTo>
                <a:lnTo>
                  <a:pt x="104249" y="49098"/>
                </a:lnTo>
                <a:cubicBezTo>
                  <a:pt x="103935" y="49328"/>
                  <a:pt x="103545" y="49443"/>
                  <a:pt x="103165" y="49443"/>
                </a:cubicBezTo>
                <a:cubicBezTo>
                  <a:pt x="103131" y="49443"/>
                  <a:pt x="103096" y="49442"/>
                  <a:pt x="103062" y="49440"/>
                </a:cubicBezTo>
                <a:cubicBezTo>
                  <a:pt x="103633" y="49144"/>
                  <a:pt x="104021" y="48527"/>
                  <a:pt x="104066" y="47865"/>
                </a:cubicBezTo>
                <a:lnTo>
                  <a:pt x="104066" y="47865"/>
                </a:lnTo>
                <a:cubicBezTo>
                  <a:pt x="103382" y="48619"/>
                  <a:pt x="102446" y="49121"/>
                  <a:pt x="101464" y="49349"/>
                </a:cubicBezTo>
                <a:cubicBezTo>
                  <a:pt x="101601" y="49075"/>
                  <a:pt x="101761" y="48801"/>
                  <a:pt x="101898" y="48527"/>
                </a:cubicBezTo>
                <a:lnTo>
                  <a:pt x="101898" y="48527"/>
                </a:lnTo>
                <a:cubicBezTo>
                  <a:pt x="100846" y="49043"/>
                  <a:pt x="99590" y="49502"/>
                  <a:pt x="98381" y="49502"/>
                </a:cubicBezTo>
                <a:cubicBezTo>
                  <a:pt x="98252" y="49502"/>
                  <a:pt x="98123" y="49497"/>
                  <a:pt x="97995" y="49486"/>
                </a:cubicBezTo>
                <a:cubicBezTo>
                  <a:pt x="98406" y="49349"/>
                  <a:pt x="98839" y="49121"/>
                  <a:pt x="99159" y="48824"/>
                </a:cubicBezTo>
                <a:cubicBezTo>
                  <a:pt x="98899" y="48767"/>
                  <a:pt x="98635" y="48739"/>
                  <a:pt x="98375" y="48739"/>
                </a:cubicBezTo>
                <a:cubicBezTo>
                  <a:pt x="98030" y="48739"/>
                  <a:pt x="97689" y="48788"/>
                  <a:pt x="97364" y="48883"/>
                </a:cubicBezTo>
                <a:lnTo>
                  <a:pt x="97364" y="48883"/>
                </a:lnTo>
                <a:cubicBezTo>
                  <a:pt x="97775" y="48713"/>
                  <a:pt x="98148" y="48466"/>
                  <a:pt x="98451" y="48162"/>
                </a:cubicBezTo>
                <a:lnTo>
                  <a:pt x="98451" y="48162"/>
                </a:lnTo>
                <a:cubicBezTo>
                  <a:pt x="98030" y="48391"/>
                  <a:pt x="97544" y="48506"/>
                  <a:pt x="97056" y="48506"/>
                </a:cubicBezTo>
                <a:cubicBezTo>
                  <a:pt x="96619" y="48506"/>
                  <a:pt x="96180" y="48414"/>
                  <a:pt x="95781" y="48231"/>
                </a:cubicBezTo>
                <a:cubicBezTo>
                  <a:pt x="96123" y="48208"/>
                  <a:pt x="96465" y="47980"/>
                  <a:pt x="96602" y="47660"/>
                </a:cubicBezTo>
                <a:lnTo>
                  <a:pt x="96602" y="47660"/>
                </a:lnTo>
                <a:cubicBezTo>
                  <a:pt x="96447" y="48024"/>
                  <a:pt x="95664" y="48134"/>
                  <a:pt x="94703" y="48134"/>
                </a:cubicBezTo>
                <a:cubicBezTo>
                  <a:pt x="93200" y="48134"/>
                  <a:pt x="91261" y="47864"/>
                  <a:pt x="90595" y="47864"/>
                </a:cubicBezTo>
                <a:cubicBezTo>
                  <a:pt x="90563" y="47864"/>
                  <a:pt x="90534" y="47864"/>
                  <a:pt x="90508" y="47865"/>
                </a:cubicBezTo>
                <a:cubicBezTo>
                  <a:pt x="90850" y="47751"/>
                  <a:pt x="91170" y="47500"/>
                  <a:pt x="91353" y="47204"/>
                </a:cubicBezTo>
                <a:cubicBezTo>
                  <a:pt x="91254" y="47196"/>
                  <a:pt x="91154" y="47192"/>
                  <a:pt x="91054" y="47192"/>
                </a:cubicBezTo>
                <a:cubicBezTo>
                  <a:pt x="90676" y="47192"/>
                  <a:pt x="90295" y="47247"/>
                  <a:pt x="89933" y="47356"/>
                </a:cubicBezTo>
                <a:lnTo>
                  <a:pt x="89933" y="47356"/>
                </a:lnTo>
                <a:cubicBezTo>
                  <a:pt x="90385" y="47153"/>
                  <a:pt x="90771" y="46804"/>
                  <a:pt x="91010" y="46382"/>
                </a:cubicBezTo>
                <a:lnTo>
                  <a:pt x="91010" y="46382"/>
                </a:lnTo>
                <a:cubicBezTo>
                  <a:pt x="89915" y="46701"/>
                  <a:pt x="88773" y="46907"/>
                  <a:pt x="87609" y="46975"/>
                </a:cubicBezTo>
                <a:cubicBezTo>
                  <a:pt x="88157" y="46587"/>
                  <a:pt x="88796" y="46313"/>
                  <a:pt x="89435" y="46154"/>
                </a:cubicBezTo>
                <a:cubicBezTo>
                  <a:pt x="88899" y="45964"/>
                  <a:pt x="88320" y="45862"/>
                  <a:pt x="87742" y="45862"/>
                </a:cubicBezTo>
                <a:cubicBezTo>
                  <a:pt x="87637" y="45862"/>
                  <a:pt x="87533" y="45866"/>
                  <a:pt x="87428" y="45873"/>
                </a:cubicBezTo>
                <a:lnTo>
                  <a:pt x="87428" y="45873"/>
                </a:lnTo>
                <a:cubicBezTo>
                  <a:pt x="87815" y="45737"/>
                  <a:pt x="88130" y="45388"/>
                  <a:pt x="88180" y="44990"/>
                </a:cubicBezTo>
                <a:lnTo>
                  <a:pt x="88180" y="44990"/>
                </a:lnTo>
                <a:cubicBezTo>
                  <a:pt x="87404" y="45172"/>
                  <a:pt x="86628" y="45378"/>
                  <a:pt x="85852" y="45560"/>
                </a:cubicBezTo>
                <a:cubicBezTo>
                  <a:pt x="86468" y="45355"/>
                  <a:pt x="86947" y="44853"/>
                  <a:pt x="87107" y="44237"/>
                </a:cubicBezTo>
                <a:lnTo>
                  <a:pt x="87107" y="44237"/>
                </a:lnTo>
                <a:cubicBezTo>
                  <a:pt x="87072" y="44367"/>
                  <a:pt x="86278" y="44407"/>
                  <a:pt x="85233" y="44407"/>
                </a:cubicBezTo>
                <a:cubicBezTo>
                  <a:pt x="83534" y="44407"/>
                  <a:pt x="81173" y="44300"/>
                  <a:pt x="80341" y="44300"/>
                </a:cubicBezTo>
                <a:cubicBezTo>
                  <a:pt x="80248" y="44300"/>
                  <a:pt x="80174" y="44302"/>
                  <a:pt x="80123" y="44305"/>
                </a:cubicBezTo>
                <a:cubicBezTo>
                  <a:pt x="78502" y="44419"/>
                  <a:pt x="76973" y="44830"/>
                  <a:pt x="75375" y="45058"/>
                </a:cubicBezTo>
                <a:cubicBezTo>
                  <a:pt x="75186" y="45086"/>
                  <a:pt x="74987" y="45097"/>
                  <a:pt x="74783" y="45097"/>
                </a:cubicBezTo>
                <a:cubicBezTo>
                  <a:pt x="73899" y="45097"/>
                  <a:pt x="72902" y="44885"/>
                  <a:pt x="72085" y="44885"/>
                </a:cubicBezTo>
                <a:cubicBezTo>
                  <a:pt x="71861" y="44885"/>
                  <a:pt x="71651" y="44901"/>
                  <a:pt x="71461" y="44941"/>
                </a:cubicBezTo>
                <a:lnTo>
                  <a:pt x="71461" y="44941"/>
                </a:lnTo>
                <a:cubicBezTo>
                  <a:pt x="72415" y="44737"/>
                  <a:pt x="73347" y="44532"/>
                  <a:pt x="74302" y="44328"/>
                </a:cubicBezTo>
                <a:cubicBezTo>
                  <a:pt x="73674" y="44079"/>
                  <a:pt x="72990" y="43943"/>
                  <a:pt x="72303" y="43943"/>
                </a:cubicBezTo>
                <a:cubicBezTo>
                  <a:pt x="72079" y="43943"/>
                  <a:pt x="71855" y="43958"/>
                  <a:pt x="71633" y="43987"/>
                </a:cubicBezTo>
                <a:lnTo>
                  <a:pt x="71633" y="43987"/>
                </a:lnTo>
                <a:cubicBezTo>
                  <a:pt x="71846" y="43918"/>
                  <a:pt x="72043" y="43811"/>
                  <a:pt x="72202" y="43666"/>
                </a:cubicBezTo>
                <a:cubicBezTo>
                  <a:pt x="71495" y="43643"/>
                  <a:pt x="70787" y="43597"/>
                  <a:pt x="70079" y="43574"/>
                </a:cubicBezTo>
                <a:cubicBezTo>
                  <a:pt x="70559" y="43529"/>
                  <a:pt x="71015" y="43255"/>
                  <a:pt x="71289" y="42867"/>
                </a:cubicBezTo>
                <a:lnTo>
                  <a:pt x="71289" y="42867"/>
                </a:lnTo>
                <a:cubicBezTo>
                  <a:pt x="70658" y="43191"/>
                  <a:pt x="69942" y="43359"/>
                  <a:pt x="69219" y="43359"/>
                </a:cubicBezTo>
                <a:cubicBezTo>
                  <a:pt x="69026" y="43359"/>
                  <a:pt x="68833" y="43347"/>
                  <a:pt x="68641" y="43323"/>
                </a:cubicBezTo>
                <a:cubicBezTo>
                  <a:pt x="68778" y="43141"/>
                  <a:pt x="68870" y="42912"/>
                  <a:pt x="68870" y="42684"/>
                </a:cubicBezTo>
                <a:lnTo>
                  <a:pt x="68870" y="42684"/>
                </a:lnTo>
                <a:cubicBezTo>
                  <a:pt x="68299" y="42795"/>
                  <a:pt x="67729" y="42862"/>
                  <a:pt x="67166" y="42862"/>
                </a:cubicBezTo>
                <a:cubicBezTo>
                  <a:pt x="66941" y="42862"/>
                  <a:pt x="66718" y="42851"/>
                  <a:pt x="66496" y="42829"/>
                </a:cubicBezTo>
                <a:lnTo>
                  <a:pt x="66496" y="42829"/>
                </a:lnTo>
                <a:cubicBezTo>
                  <a:pt x="66730" y="42820"/>
                  <a:pt x="66870" y="42459"/>
                  <a:pt x="66724" y="42250"/>
                </a:cubicBezTo>
                <a:cubicBezTo>
                  <a:pt x="66587" y="41999"/>
                  <a:pt x="66268" y="41931"/>
                  <a:pt x="65971" y="41885"/>
                </a:cubicBezTo>
                <a:cubicBezTo>
                  <a:pt x="65653" y="41845"/>
                  <a:pt x="65326" y="41821"/>
                  <a:pt x="64997" y="41821"/>
                </a:cubicBezTo>
                <a:cubicBezTo>
                  <a:pt x="64760" y="41821"/>
                  <a:pt x="64521" y="41834"/>
                  <a:pt x="64282" y="41862"/>
                </a:cubicBezTo>
                <a:cubicBezTo>
                  <a:pt x="64693" y="41703"/>
                  <a:pt x="65149" y="41611"/>
                  <a:pt x="65606" y="41589"/>
                </a:cubicBezTo>
                <a:cubicBezTo>
                  <a:pt x="64533" y="41086"/>
                  <a:pt x="63186" y="40972"/>
                  <a:pt x="62228" y="40424"/>
                </a:cubicBezTo>
                <a:cubicBezTo>
                  <a:pt x="62416" y="40027"/>
                  <a:pt x="62891" y="39591"/>
                  <a:pt x="63374" y="39591"/>
                </a:cubicBezTo>
                <a:cubicBezTo>
                  <a:pt x="63414" y="39591"/>
                  <a:pt x="63455" y="39595"/>
                  <a:pt x="63495" y="39601"/>
                </a:cubicBezTo>
                <a:lnTo>
                  <a:pt x="63495" y="39601"/>
                </a:lnTo>
                <a:cubicBezTo>
                  <a:pt x="62389" y="39417"/>
                  <a:pt x="61284" y="39325"/>
                  <a:pt x="60178" y="39325"/>
                </a:cubicBezTo>
                <a:cubicBezTo>
                  <a:pt x="60055" y="39325"/>
                  <a:pt x="59931" y="39327"/>
                  <a:pt x="59808" y="39329"/>
                </a:cubicBezTo>
                <a:cubicBezTo>
                  <a:pt x="59808" y="39009"/>
                  <a:pt x="59945" y="38690"/>
                  <a:pt x="60150" y="38461"/>
                </a:cubicBezTo>
                <a:cubicBezTo>
                  <a:pt x="59331" y="38292"/>
                  <a:pt x="58494" y="38210"/>
                  <a:pt x="57655" y="38210"/>
                </a:cubicBezTo>
                <a:cubicBezTo>
                  <a:pt x="57158" y="38210"/>
                  <a:pt x="56660" y="38239"/>
                  <a:pt x="56165" y="38295"/>
                </a:cubicBezTo>
                <a:lnTo>
                  <a:pt x="56165" y="38295"/>
                </a:lnTo>
                <a:cubicBezTo>
                  <a:pt x="56395" y="38240"/>
                  <a:pt x="56461" y="37831"/>
                  <a:pt x="56270" y="37640"/>
                </a:cubicBezTo>
                <a:cubicBezTo>
                  <a:pt x="56088" y="37434"/>
                  <a:pt x="55768" y="37434"/>
                  <a:pt x="55471" y="37412"/>
                </a:cubicBezTo>
                <a:cubicBezTo>
                  <a:pt x="54490" y="37412"/>
                  <a:pt x="53508" y="37389"/>
                  <a:pt x="52527" y="37389"/>
                </a:cubicBezTo>
                <a:lnTo>
                  <a:pt x="53417" y="36750"/>
                </a:lnTo>
                <a:cubicBezTo>
                  <a:pt x="52542" y="36330"/>
                  <a:pt x="51580" y="36115"/>
                  <a:pt x="50611" y="36115"/>
                </a:cubicBezTo>
                <a:cubicBezTo>
                  <a:pt x="50367" y="36115"/>
                  <a:pt x="50123" y="36129"/>
                  <a:pt x="49879" y="36156"/>
                </a:cubicBezTo>
                <a:cubicBezTo>
                  <a:pt x="50199" y="36019"/>
                  <a:pt x="50267" y="35517"/>
                  <a:pt x="49993" y="35312"/>
                </a:cubicBezTo>
                <a:lnTo>
                  <a:pt x="49993" y="35312"/>
                </a:lnTo>
                <a:cubicBezTo>
                  <a:pt x="49012" y="35471"/>
                  <a:pt x="48053" y="35654"/>
                  <a:pt x="47072" y="35814"/>
                </a:cubicBezTo>
                <a:cubicBezTo>
                  <a:pt x="47476" y="35746"/>
                  <a:pt x="47151" y="35060"/>
                  <a:pt x="46727" y="35060"/>
                </a:cubicBezTo>
                <a:cubicBezTo>
                  <a:pt x="46720" y="35060"/>
                  <a:pt x="46713" y="35060"/>
                  <a:pt x="46706" y="35061"/>
                </a:cubicBezTo>
                <a:cubicBezTo>
                  <a:pt x="46415" y="35061"/>
                  <a:pt x="46100" y="35187"/>
                  <a:pt x="45812" y="35187"/>
                </a:cubicBezTo>
                <a:cubicBezTo>
                  <a:pt x="45694" y="35187"/>
                  <a:pt x="45580" y="35166"/>
                  <a:pt x="45474" y="35106"/>
                </a:cubicBezTo>
                <a:cubicBezTo>
                  <a:pt x="45862" y="35083"/>
                  <a:pt x="46204" y="34878"/>
                  <a:pt x="46432" y="34581"/>
                </a:cubicBezTo>
                <a:cubicBezTo>
                  <a:pt x="46387" y="34216"/>
                  <a:pt x="46318" y="33851"/>
                  <a:pt x="46273" y="33486"/>
                </a:cubicBezTo>
                <a:cubicBezTo>
                  <a:pt x="45536" y="33553"/>
                  <a:pt x="44822" y="33881"/>
                  <a:pt x="44279" y="34386"/>
                </a:cubicBezTo>
                <a:lnTo>
                  <a:pt x="44279" y="34386"/>
                </a:lnTo>
                <a:cubicBezTo>
                  <a:pt x="44517" y="34129"/>
                  <a:pt x="44086" y="33814"/>
                  <a:pt x="43691" y="33814"/>
                </a:cubicBezTo>
                <a:cubicBezTo>
                  <a:pt x="43567" y="33814"/>
                  <a:pt x="43446" y="33845"/>
                  <a:pt x="43351" y="33919"/>
                </a:cubicBezTo>
                <a:cubicBezTo>
                  <a:pt x="42977" y="34231"/>
                  <a:pt x="42640" y="34733"/>
                  <a:pt x="42186" y="34733"/>
                </a:cubicBezTo>
                <a:cubicBezTo>
                  <a:pt x="42142" y="34733"/>
                  <a:pt x="42096" y="34728"/>
                  <a:pt x="42050" y="34718"/>
                </a:cubicBezTo>
                <a:cubicBezTo>
                  <a:pt x="42301" y="34376"/>
                  <a:pt x="42552" y="34011"/>
                  <a:pt x="42803" y="33668"/>
                </a:cubicBezTo>
                <a:lnTo>
                  <a:pt x="42803" y="33668"/>
                </a:lnTo>
                <a:lnTo>
                  <a:pt x="40315" y="34239"/>
                </a:lnTo>
                <a:cubicBezTo>
                  <a:pt x="40475" y="33965"/>
                  <a:pt x="40658" y="33668"/>
                  <a:pt x="40817" y="33371"/>
                </a:cubicBezTo>
                <a:cubicBezTo>
                  <a:pt x="40110" y="33349"/>
                  <a:pt x="39402" y="33326"/>
                  <a:pt x="38695" y="33303"/>
                </a:cubicBezTo>
                <a:cubicBezTo>
                  <a:pt x="39083" y="33143"/>
                  <a:pt x="39402" y="32846"/>
                  <a:pt x="39585" y="32481"/>
                </a:cubicBezTo>
                <a:cubicBezTo>
                  <a:pt x="35727" y="32162"/>
                  <a:pt x="31984" y="30747"/>
                  <a:pt x="28880" y="28418"/>
                </a:cubicBezTo>
                <a:lnTo>
                  <a:pt x="28880" y="28418"/>
                </a:lnTo>
                <a:cubicBezTo>
                  <a:pt x="32281" y="29537"/>
                  <a:pt x="35682" y="30655"/>
                  <a:pt x="39174" y="31340"/>
                </a:cubicBezTo>
                <a:cubicBezTo>
                  <a:pt x="43853" y="32253"/>
                  <a:pt x="48715" y="32390"/>
                  <a:pt x="53212" y="33896"/>
                </a:cubicBezTo>
                <a:cubicBezTo>
                  <a:pt x="55553" y="34683"/>
                  <a:pt x="57805" y="36365"/>
                  <a:pt x="60130" y="36365"/>
                </a:cubicBezTo>
                <a:cubicBezTo>
                  <a:pt x="60910" y="36365"/>
                  <a:pt x="61699" y="36176"/>
                  <a:pt x="62501" y="35700"/>
                </a:cubicBezTo>
                <a:cubicBezTo>
                  <a:pt x="62619" y="35626"/>
                  <a:pt x="62775" y="35552"/>
                  <a:pt x="62908" y="35552"/>
                </a:cubicBezTo>
                <a:cubicBezTo>
                  <a:pt x="62981" y="35552"/>
                  <a:pt x="63046" y="35575"/>
                  <a:pt x="63095" y="35631"/>
                </a:cubicBezTo>
                <a:cubicBezTo>
                  <a:pt x="63255" y="35791"/>
                  <a:pt x="63118" y="36065"/>
                  <a:pt x="62958" y="36247"/>
                </a:cubicBezTo>
                <a:cubicBezTo>
                  <a:pt x="62593" y="36635"/>
                  <a:pt x="62159" y="37023"/>
                  <a:pt x="61703" y="37320"/>
                </a:cubicBezTo>
                <a:cubicBezTo>
                  <a:pt x="62113" y="37138"/>
                  <a:pt x="62547" y="37001"/>
                  <a:pt x="62981" y="36887"/>
                </a:cubicBezTo>
                <a:cubicBezTo>
                  <a:pt x="63047" y="36873"/>
                  <a:pt x="63113" y="36860"/>
                  <a:pt x="63174" y="36860"/>
                </a:cubicBezTo>
                <a:cubicBezTo>
                  <a:pt x="63219" y="36860"/>
                  <a:pt x="63262" y="36867"/>
                  <a:pt x="63300" y="36887"/>
                </a:cubicBezTo>
                <a:cubicBezTo>
                  <a:pt x="63506" y="36955"/>
                  <a:pt x="63529" y="37252"/>
                  <a:pt x="63414" y="37434"/>
                </a:cubicBezTo>
                <a:cubicBezTo>
                  <a:pt x="63300" y="37617"/>
                  <a:pt x="63072" y="37708"/>
                  <a:pt x="62867" y="37777"/>
                </a:cubicBezTo>
                <a:cubicBezTo>
                  <a:pt x="64031" y="37412"/>
                  <a:pt x="65172" y="37046"/>
                  <a:pt x="66336" y="36658"/>
                </a:cubicBezTo>
                <a:cubicBezTo>
                  <a:pt x="66837" y="36491"/>
                  <a:pt x="67395" y="36339"/>
                  <a:pt x="67922" y="36339"/>
                </a:cubicBezTo>
                <a:cubicBezTo>
                  <a:pt x="68332" y="36339"/>
                  <a:pt x="68723" y="36431"/>
                  <a:pt x="69052" y="36681"/>
                </a:cubicBezTo>
                <a:cubicBezTo>
                  <a:pt x="67980" y="36841"/>
                  <a:pt x="66952" y="37343"/>
                  <a:pt x="66153" y="38096"/>
                </a:cubicBezTo>
                <a:cubicBezTo>
                  <a:pt x="67158" y="37526"/>
                  <a:pt x="68276" y="37183"/>
                  <a:pt x="69418" y="37115"/>
                </a:cubicBezTo>
                <a:lnTo>
                  <a:pt x="69418" y="37115"/>
                </a:lnTo>
                <a:cubicBezTo>
                  <a:pt x="69075" y="37389"/>
                  <a:pt x="68710" y="37685"/>
                  <a:pt x="68368" y="37959"/>
                </a:cubicBezTo>
                <a:cubicBezTo>
                  <a:pt x="68556" y="37933"/>
                  <a:pt x="68747" y="37920"/>
                  <a:pt x="68939" y="37920"/>
                </a:cubicBezTo>
                <a:cubicBezTo>
                  <a:pt x="69580" y="37920"/>
                  <a:pt x="70224" y="38066"/>
                  <a:pt x="70787" y="38347"/>
                </a:cubicBezTo>
                <a:cubicBezTo>
                  <a:pt x="70536" y="38576"/>
                  <a:pt x="70216" y="38735"/>
                  <a:pt x="69874" y="38781"/>
                </a:cubicBezTo>
                <a:cubicBezTo>
                  <a:pt x="70764" y="38827"/>
                  <a:pt x="71654" y="38850"/>
                  <a:pt x="72545" y="38895"/>
                </a:cubicBezTo>
                <a:cubicBezTo>
                  <a:pt x="72271" y="38964"/>
                  <a:pt x="71974" y="39032"/>
                  <a:pt x="71700" y="39101"/>
                </a:cubicBezTo>
                <a:cubicBezTo>
                  <a:pt x="71975" y="39238"/>
                  <a:pt x="75064" y="40128"/>
                  <a:pt x="76579" y="40128"/>
                </a:cubicBezTo>
                <a:cubicBezTo>
                  <a:pt x="77074" y="40128"/>
                  <a:pt x="77401" y="40033"/>
                  <a:pt x="77406" y="39785"/>
                </a:cubicBezTo>
                <a:lnTo>
                  <a:pt x="77406" y="39785"/>
                </a:lnTo>
                <a:cubicBezTo>
                  <a:pt x="77406" y="39899"/>
                  <a:pt x="77384" y="40416"/>
                  <a:pt x="77272" y="40469"/>
                </a:cubicBezTo>
                <a:lnTo>
                  <a:pt x="77272" y="40469"/>
                </a:lnTo>
                <a:cubicBezTo>
                  <a:pt x="78002" y="40150"/>
                  <a:pt x="78708" y="39831"/>
                  <a:pt x="79438" y="39511"/>
                </a:cubicBezTo>
                <a:lnTo>
                  <a:pt x="79438" y="39511"/>
                </a:lnTo>
                <a:cubicBezTo>
                  <a:pt x="79575" y="39831"/>
                  <a:pt x="79369" y="40242"/>
                  <a:pt x="79027" y="40310"/>
                </a:cubicBezTo>
                <a:cubicBezTo>
                  <a:pt x="79103" y="40317"/>
                  <a:pt x="79180" y="40320"/>
                  <a:pt x="79256" y="40320"/>
                </a:cubicBezTo>
                <a:cubicBezTo>
                  <a:pt x="80227" y="40320"/>
                  <a:pt x="81167" y="39789"/>
                  <a:pt x="81675" y="38964"/>
                </a:cubicBezTo>
                <a:cubicBezTo>
                  <a:pt x="81812" y="39260"/>
                  <a:pt x="81812" y="39603"/>
                  <a:pt x="81698" y="39899"/>
                </a:cubicBezTo>
                <a:cubicBezTo>
                  <a:pt x="81949" y="39534"/>
                  <a:pt x="82291" y="39215"/>
                  <a:pt x="82702" y="39009"/>
                </a:cubicBezTo>
                <a:lnTo>
                  <a:pt x="82702" y="39009"/>
                </a:lnTo>
                <a:cubicBezTo>
                  <a:pt x="82496" y="39397"/>
                  <a:pt x="82291" y="39785"/>
                  <a:pt x="82108" y="40151"/>
                </a:cubicBezTo>
                <a:cubicBezTo>
                  <a:pt x="82702" y="39808"/>
                  <a:pt x="83387" y="39580"/>
                  <a:pt x="84071" y="39534"/>
                </a:cubicBezTo>
                <a:lnTo>
                  <a:pt x="84071" y="39534"/>
                </a:lnTo>
                <a:cubicBezTo>
                  <a:pt x="84094" y="39831"/>
                  <a:pt x="83889" y="40128"/>
                  <a:pt x="83592" y="40196"/>
                </a:cubicBezTo>
                <a:cubicBezTo>
                  <a:pt x="83820" y="40173"/>
                  <a:pt x="84026" y="40151"/>
                  <a:pt x="84254" y="40105"/>
                </a:cubicBezTo>
                <a:cubicBezTo>
                  <a:pt x="84779" y="39991"/>
                  <a:pt x="85304" y="39808"/>
                  <a:pt x="85783" y="39557"/>
                </a:cubicBezTo>
                <a:lnTo>
                  <a:pt x="85783" y="39557"/>
                </a:lnTo>
                <a:cubicBezTo>
                  <a:pt x="85601" y="39808"/>
                  <a:pt x="85601" y="40173"/>
                  <a:pt x="85806" y="40402"/>
                </a:cubicBezTo>
                <a:cubicBezTo>
                  <a:pt x="86856" y="40105"/>
                  <a:pt x="87860" y="39603"/>
                  <a:pt x="88705" y="38941"/>
                </a:cubicBezTo>
                <a:lnTo>
                  <a:pt x="88705" y="38941"/>
                </a:lnTo>
                <a:cubicBezTo>
                  <a:pt x="88726" y="39682"/>
                  <a:pt x="88197" y="40404"/>
                  <a:pt x="87482" y="40613"/>
                </a:cubicBezTo>
                <a:lnTo>
                  <a:pt x="87482" y="40613"/>
                </a:lnTo>
                <a:cubicBezTo>
                  <a:pt x="89297" y="40193"/>
                  <a:pt x="91113" y="39772"/>
                  <a:pt x="92950" y="39352"/>
                </a:cubicBezTo>
                <a:cubicBezTo>
                  <a:pt x="93377" y="39252"/>
                  <a:pt x="93822" y="39152"/>
                  <a:pt x="94257" y="39152"/>
                </a:cubicBezTo>
                <a:cubicBezTo>
                  <a:pt x="94520" y="39152"/>
                  <a:pt x="94778" y="39189"/>
                  <a:pt x="95027" y="39283"/>
                </a:cubicBezTo>
                <a:cubicBezTo>
                  <a:pt x="95393" y="39420"/>
                  <a:pt x="95712" y="39671"/>
                  <a:pt x="96077" y="39740"/>
                </a:cubicBezTo>
                <a:cubicBezTo>
                  <a:pt x="96193" y="39767"/>
                  <a:pt x="96308" y="39779"/>
                  <a:pt x="96421" y="39779"/>
                </a:cubicBezTo>
                <a:cubicBezTo>
                  <a:pt x="97066" y="39779"/>
                  <a:pt x="97674" y="39389"/>
                  <a:pt x="98314" y="39215"/>
                </a:cubicBezTo>
                <a:cubicBezTo>
                  <a:pt x="98668" y="39114"/>
                  <a:pt x="99035" y="39083"/>
                  <a:pt x="99404" y="39083"/>
                </a:cubicBezTo>
                <a:cubicBezTo>
                  <a:pt x="99704" y="39083"/>
                  <a:pt x="100004" y="39103"/>
                  <a:pt x="100300" y="39123"/>
                </a:cubicBezTo>
                <a:cubicBezTo>
                  <a:pt x="101533" y="39215"/>
                  <a:pt x="102765" y="39329"/>
                  <a:pt x="103998" y="39420"/>
                </a:cubicBezTo>
                <a:cubicBezTo>
                  <a:pt x="103502" y="39630"/>
                  <a:pt x="102958" y="39728"/>
                  <a:pt x="102420" y="39728"/>
                </a:cubicBezTo>
                <a:cubicBezTo>
                  <a:pt x="102314" y="39728"/>
                  <a:pt x="102208" y="39724"/>
                  <a:pt x="102103" y="39717"/>
                </a:cubicBezTo>
                <a:lnTo>
                  <a:pt x="102103" y="39717"/>
                </a:lnTo>
                <a:cubicBezTo>
                  <a:pt x="102408" y="39869"/>
                  <a:pt x="102728" y="39927"/>
                  <a:pt x="103058" y="39927"/>
                </a:cubicBezTo>
                <a:cubicBezTo>
                  <a:pt x="103766" y="39927"/>
                  <a:pt x="104514" y="39660"/>
                  <a:pt x="105230" y="39489"/>
                </a:cubicBezTo>
                <a:cubicBezTo>
                  <a:pt x="106189" y="39283"/>
                  <a:pt x="107193" y="39260"/>
                  <a:pt x="108175" y="39260"/>
                </a:cubicBezTo>
                <a:cubicBezTo>
                  <a:pt x="110161" y="39238"/>
                  <a:pt x="112146" y="39215"/>
                  <a:pt x="114155" y="39215"/>
                </a:cubicBezTo>
                <a:lnTo>
                  <a:pt x="126093" y="39101"/>
                </a:lnTo>
                <a:cubicBezTo>
                  <a:pt x="126314" y="39099"/>
                  <a:pt x="126535" y="39099"/>
                  <a:pt x="126755" y="39099"/>
                </a:cubicBezTo>
                <a:cubicBezTo>
                  <a:pt x="127541" y="39099"/>
                  <a:pt x="128322" y="39106"/>
                  <a:pt x="129100" y="39106"/>
                </a:cubicBezTo>
                <a:cubicBezTo>
                  <a:pt x="131686" y="39106"/>
                  <a:pt x="134231" y="39029"/>
                  <a:pt x="136752" y="38370"/>
                </a:cubicBezTo>
                <a:cubicBezTo>
                  <a:pt x="134241" y="37594"/>
                  <a:pt x="131502" y="37183"/>
                  <a:pt x="128900" y="36887"/>
                </a:cubicBezTo>
                <a:cubicBezTo>
                  <a:pt x="129425" y="36521"/>
                  <a:pt x="129768" y="35928"/>
                  <a:pt x="129790" y="35312"/>
                </a:cubicBezTo>
                <a:lnTo>
                  <a:pt x="129790" y="35312"/>
                </a:lnTo>
                <a:cubicBezTo>
                  <a:pt x="129380" y="35700"/>
                  <a:pt x="128946" y="36088"/>
                  <a:pt x="128535" y="36476"/>
                </a:cubicBezTo>
                <a:cubicBezTo>
                  <a:pt x="128766" y="36122"/>
                  <a:pt x="128317" y="35866"/>
                  <a:pt x="127945" y="35866"/>
                </a:cubicBezTo>
                <a:cubicBezTo>
                  <a:pt x="127692" y="35866"/>
                  <a:pt x="127475" y="35984"/>
                  <a:pt x="127531" y="36270"/>
                </a:cubicBezTo>
                <a:cubicBezTo>
                  <a:pt x="127394" y="35768"/>
                  <a:pt x="127234" y="35220"/>
                  <a:pt x="126800" y="34992"/>
                </a:cubicBezTo>
                <a:cubicBezTo>
                  <a:pt x="126708" y="34941"/>
                  <a:pt x="126603" y="34918"/>
                  <a:pt x="126498" y="34918"/>
                </a:cubicBezTo>
                <a:cubicBezTo>
                  <a:pt x="126143" y="34918"/>
                  <a:pt x="125777" y="35178"/>
                  <a:pt x="125799" y="35482"/>
                </a:cubicBezTo>
                <a:lnTo>
                  <a:pt x="125799" y="35482"/>
                </a:lnTo>
                <a:cubicBezTo>
                  <a:pt x="125616" y="34904"/>
                  <a:pt x="125226" y="34395"/>
                  <a:pt x="124700" y="34079"/>
                </a:cubicBezTo>
                <a:cubicBezTo>
                  <a:pt x="124404" y="34558"/>
                  <a:pt x="124290" y="35129"/>
                  <a:pt x="124358" y="35654"/>
                </a:cubicBezTo>
                <a:cubicBezTo>
                  <a:pt x="124221" y="35152"/>
                  <a:pt x="123719" y="34764"/>
                  <a:pt x="123194" y="34764"/>
                </a:cubicBezTo>
                <a:cubicBezTo>
                  <a:pt x="123308" y="35243"/>
                  <a:pt x="123422" y="35722"/>
                  <a:pt x="123559" y="36202"/>
                </a:cubicBezTo>
                <a:cubicBezTo>
                  <a:pt x="122930" y="35998"/>
                  <a:pt x="122286" y="35915"/>
                  <a:pt x="121651" y="35915"/>
                </a:cubicBezTo>
                <a:cubicBezTo>
                  <a:pt x="121503" y="35915"/>
                  <a:pt x="121355" y="35919"/>
                  <a:pt x="121208" y="35928"/>
                </a:cubicBezTo>
                <a:cubicBezTo>
                  <a:pt x="121231" y="35243"/>
                  <a:pt x="121277" y="34558"/>
                  <a:pt x="121322" y="33874"/>
                </a:cubicBezTo>
                <a:lnTo>
                  <a:pt x="121322" y="33874"/>
                </a:lnTo>
                <a:lnTo>
                  <a:pt x="118538" y="34695"/>
                </a:lnTo>
                <a:cubicBezTo>
                  <a:pt x="118876" y="34545"/>
                  <a:pt x="118594" y="34022"/>
                  <a:pt x="118306" y="34022"/>
                </a:cubicBezTo>
                <a:cubicBezTo>
                  <a:pt x="118245" y="34022"/>
                  <a:pt x="118183" y="34046"/>
                  <a:pt x="118127" y="34102"/>
                </a:cubicBezTo>
                <a:cubicBezTo>
                  <a:pt x="117807" y="34490"/>
                  <a:pt x="117488" y="34855"/>
                  <a:pt x="117145" y="35243"/>
                </a:cubicBezTo>
                <a:cubicBezTo>
                  <a:pt x="117028" y="34579"/>
                  <a:pt x="116339" y="34205"/>
                  <a:pt x="115671" y="34205"/>
                </a:cubicBezTo>
                <a:cubicBezTo>
                  <a:pt x="115168" y="34205"/>
                  <a:pt x="114677" y="34417"/>
                  <a:pt x="114452" y="34878"/>
                </a:cubicBezTo>
                <a:cubicBezTo>
                  <a:pt x="114412" y="34964"/>
                  <a:pt x="114060" y="34994"/>
                  <a:pt x="113571" y="34994"/>
                </a:cubicBezTo>
                <a:cubicBezTo>
                  <a:pt x="112366" y="34994"/>
                  <a:pt x="110329" y="34809"/>
                  <a:pt x="110069" y="34809"/>
                </a:cubicBezTo>
                <a:cubicBezTo>
                  <a:pt x="110549" y="34650"/>
                  <a:pt x="110982" y="34353"/>
                  <a:pt x="111302" y="33965"/>
                </a:cubicBezTo>
                <a:lnTo>
                  <a:pt x="111302" y="33965"/>
                </a:lnTo>
                <a:cubicBezTo>
                  <a:pt x="110594" y="34056"/>
                  <a:pt x="109932" y="34284"/>
                  <a:pt x="109339" y="34672"/>
                </a:cubicBezTo>
                <a:cubicBezTo>
                  <a:pt x="109544" y="34444"/>
                  <a:pt x="109681" y="34148"/>
                  <a:pt x="109750" y="33851"/>
                </a:cubicBezTo>
                <a:cubicBezTo>
                  <a:pt x="109734" y="33808"/>
                  <a:pt x="109709" y="33791"/>
                  <a:pt x="109680" y="33791"/>
                </a:cubicBezTo>
                <a:cubicBezTo>
                  <a:pt x="109584" y="33791"/>
                  <a:pt x="109437" y="33985"/>
                  <a:pt x="109385" y="34125"/>
                </a:cubicBezTo>
                <a:cubicBezTo>
                  <a:pt x="109225" y="34421"/>
                  <a:pt x="108837" y="34513"/>
                  <a:pt x="108517" y="34558"/>
                </a:cubicBezTo>
                <a:cubicBezTo>
                  <a:pt x="107321" y="34704"/>
                  <a:pt x="106113" y="34781"/>
                  <a:pt x="104902" y="34781"/>
                </a:cubicBezTo>
                <a:cubicBezTo>
                  <a:pt x="104616" y="34781"/>
                  <a:pt x="104329" y="34776"/>
                  <a:pt x="104043" y="34768"/>
                </a:cubicBezTo>
                <a:lnTo>
                  <a:pt x="104043" y="34768"/>
                </a:lnTo>
                <a:cubicBezTo>
                  <a:pt x="104459" y="34700"/>
                  <a:pt x="104851" y="34473"/>
                  <a:pt x="105093" y="34125"/>
                </a:cubicBezTo>
                <a:cubicBezTo>
                  <a:pt x="104767" y="34085"/>
                  <a:pt x="104438" y="34065"/>
                  <a:pt x="104110" y="34065"/>
                </a:cubicBezTo>
                <a:cubicBezTo>
                  <a:pt x="103832" y="34065"/>
                  <a:pt x="103554" y="34079"/>
                  <a:pt x="103279" y="34109"/>
                </a:cubicBezTo>
                <a:lnTo>
                  <a:pt x="103279" y="34109"/>
                </a:lnTo>
                <a:cubicBezTo>
                  <a:pt x="103718" y="33923"/>
                  <a:pt x="104100" y="33603"/>
                  <a:pt x="104340" y="33189"/>
                </a:cubicBezTo>
                <a:cubicBezTo>
                  <a:pt x="104248" y="33187"/>
                  <a:pt x="104155" y="33186"/>
                  <a:pt x="104062" y="33186"/>
                </a:cubicBezTo>
                <a:cubicBezTo>
                  <a:pt x="103447" y="33186"/>
                  <a:pt x="102827" y="33228"/>
                  <a:pt x="102213" y="33315"/>
                </a:cubicBezTo>
                <a:lnTo>
                  <a:pt x="102213" y="33315"/>
                </a:lnTo>
                <a:cubicBezTo>
                  <a:pt x="102802" y="33093"/>
                  <a:pt x="103336" y="32723"/>
                  <a:pt x="103747" y="32230"/>
                </a:cubicBezTo>
                <a:lnTo>
                  <a:pt x="103747" y="32230"/>
                </a:lnTo>
                <a:cubicBezTo>
                  <a:pt x="103206" y="32416"/>
                  <a:pt x="99675" y="33343"/>
                  <a:pt x="97718" y="33343"/>
                </a:cubicBezTo>
                <a:cubicBezTo>
                  <a:pt x="96784" y="33343"/>
                  <a:pt x="96208" y="33132"/>
                  <a:pt x="96488" y="32527"/>
                </a:cubicBezTo>
                <a:lnTo>
                  <a:pt x="96488" y="32527"/>
                </a:lnTo>
                <a:cubicBezTo>
                  <a:pt x="96206" y="32628"/>
                  <a:pt x="93770" y="32835"/>
                  <a:pt x="93220" y="32835"/>
                </a:cubicBezTo>
                <a:cubicBezTo>
                  <a:pt x="93147" y="32835"/>
                  <a:pt x="93108" y="32832"/>
                  <a:pt x="93110" y="32824"/>
                </a:cubicBezTo>
                <a:cubicBezTo>
                  <a:pt x="93224" y="32596"/>
                  <a:pt x="93454" y="32426"/>
                  <a:pt x="93709" y="32372"/>
                </a:cubicBezTo>
                <a:lnTo>
                  <a:pt x="93709" y="32372"/>
                </a:lnTo>
                <a:cubicBezTo>
                  <a:pt x="93496" y="32375"/>
                  <a:pt x="93282" y="32376"/>
                  <a:pt x="93069" y="32376"/>
                </a:cubicBezTo>
                <a:cubicBezTo>
                  <a:pt x="92200" y="32376"/>
                  <a:pt x="91331" y="32355"/>
                  <a:pt x="90462" y="32321"/>
                </a:cubicBezTo>
                <a:lnTo>
                  <a:pt x="92791" y="32070"/>
                </a:lnTo>
                <a:cubicBezTo>
                  <a:pt x="92592" y="31811"/>
                  <a:pt x="92281" y="31633"/>
                  <a:pt x="91946" y="31571"/>
                </a:cubicBezTo>
                <a:lnTo>
                  <a:pt x="91946" y="31571"/>
                </a:lnTo>
                <a:cubicBezTo>
                  <a:pt x="92223" y="31506"/>
                  <a:pt x="92472" y="31334"/>
                  <a:pt x="92631" y="31089"/>
                </a:cubicBezTo>
                <a:cubicBezTo>
                  <a:pt x="91421" y="30998"/>
                  <a:pt x="87221" y="31340"/>
                  <a:pt x="88659" y="29057"/>
                </a:cubicBezTo>
                <a:lnTo>
                  <a:pt x="88659" y="29057"/>
                </a:lnTo>
                <a:cubicBezTo>
                  <a:pt x="88258" y="29213"/>
                  <a:pt x="87423" y="29413"/>
                  <a:pt x="87107" y="29741"/>
                </a:cubicBezTo>
                <a:lnTo>
                  <a:pt x="87107" y="29741"/>
                </a:lnTo>
                <a:cubicBezTo>
                  <a:pt x="87434" y="29375"/>
                  <a:pt x="87583" y="28819"/>
                  <a:pt x="87449" y="28350"/>
                </a:cubicBezTo>
                <a:cubicBezTo>
                  <a:pt x="87306" y="28296"/>
                  <a:pt x="87154" y="28271"/>
                  <a:pt x="87000" y="28271"/>
                </a:cubicBezTo>
                <a:cubicBezTo>
                  <a:pt x="86567" y="28271"/>
                  <a:pt x="86127" y="28475"/>
                  <a:pt x="85875" y="28829"/>
                </a:cubicBezTo>
                <a:cubicBezTo>
                  <a:pt x="85464" y="28008"/>
                  <a:pt x="84688" y="27391"/>
                  <a:pt x="83820" y="27140"/>
                </a:cubicBezTo>
                <a:cubicBezTo>
                  <a:pt x="83638" y="27597"/>
                  <a:pt x="83478" y="28053"/>
                  <a:pt x="83295" y="28532"/>
                </a:cubicBezTo>
                <a:cubicBezTo>
                  <a:pt x="83197" y="28205"/>
                  <a:pt x="82864" y="27995"/>
                  <a:pt x="82540" y="27995"/>
                </a:cubicBezTo>
                <a:cubicBezTo>
                  <a:pt x="82413" y="27995"/>
                  <a:pt x="82287" y="28028"/>
                  <a:pt x="82177" y="28099"/>
                </a:cubicBezTo>
                <a:cubicBezTo>
                  <a:pt x="81316" y="28690"/>
                  <a:pt x="80366" y="28912"/>
                  <a:pt x="79370" y="28912"/>
                </a:cubicBezTo>
                <a:cubicBezTo>
                  <a:pt x="77251" y="28912"/>
                  <a:pt x="74923" y="27905"/>
                  <a:pt x="72796" y="27300"/>
                </a:cubicBezTo>
                <a:cubicBezTo>
                  <a:pt x="70699" y="26699"/>
                  <a:pt x="68532" y="26513"/>
                  <a:pt x="66337" y="26513"/>
                </a:cubicBezTo>
                <a:cubicBezTo>
                  <a:pt x="62773" y="26513"/>
                  <a:pt x="59134" y="27003"/>
                  <a:pt x="55594" y="27003"/>
                </a:cubicBezTo>
                <a:cubicBezTo>
                  <a:pt x="52865" y="27003"/>
                  <a:pt x="50194" y="26712"/>
                  <a:pt x="47665" y="25679"/>
                </a:cubicBezTo>
                <a:cubicBezTo>
                  <a:pt x="47344" y="25548"/>
                  <a:pt x="46985" y="25417"/>
                  <a:pt x="46649" y="25417"/>
                </a:cubicBezTo>
                <a:cubicBezTo>
                  <a:pt x="46460" y="25417"/>
                  <a:pt x="46277" y="25458"/>
                  <a:pt x="46113" y="25565"/>
                </a:cubicBezTo>
                <a:cubicBezTo>
                  <a:pt x="45967" y="25672"/>
                  <a:pt x="45925" y="25849"/>
                  <a:pt x="45947" y="26023"/>
                </a:cubicBezTo>
                <a:lnTo>
                  <a:pt x="45947" y="26023"/>
                </a:lnTo>
                <a:cubicBezTo>
                  <a:pt x="42775" y="23684"/>
                  <a:pt x="39135" y="22018"/>
                  <a:pt x="35294" y="21160"/>
                </a:cubicBezTo>
                <a:cubicBezTo>
                  <a:pt x="35956" y="20224"/>
                  <a:pt x="36435" y="19151"/>
                  <a:pt x="36686" y="18033"/>
                </a:cubicBezTo>
                <a:lnTo>
                  <a:pt x="36686" y="18033"/>
                </a:lnTo>
                <a:cubicBezTo>
                  <a:pt x="36001" y="18558"/>
                  <a:pt x="35339" y="19083"/>
                  <a:pt x="34655" y="19631"/>
                </a:cubicBezTo>
                <a:cubicBezTo>
                  <a:pt x="35020" y="18946"/>
                  <a:pt x="35362" y="18261"/>
                  <a:pt x="35727" y="17576"/>
                </a:cubicBezTo>
                <a:lnTo>
                  <a:pt x="35727" y="17576"/>
                </a:lnTo>
                <a:cubicBezTo>
                  <a:pt x="34632" y="17919"/>
                  <a:pt x="33605" y="18581"/>
                  <a:pt x="32851" y="19471"/>
                </a:cubicBezTo>
                <a:cubicBezTo>
                  <a:pt x="32920" y="18261"/>
                  <a:pt x="33148" y="17074"/>
                  <a:pt x="33559" y="15956"/>
                </a:cubicBezTo>
                <a:lnTo>
                  <a:pt x="33559" y="15956"/>
                </a:lnTo>
                <a:cubicBezTo>
                  <a:pt x="32532" y="16298"/>
                  <a:pt x="31710" y="17188"/>
                  <a:pt x="31436" y="18238"/>
                </a:cubicBezTo>
                <a:cubicBezTo>
                  <a:pt x="31527" y="17599"/>
                  <a:pt x="31436" y="16960"/>
                  <a:pt x="31162" y="16367"/>
                </a:cubicBezTo>
                <a:cubicBezTo>
                  <a:pt x="30713" y="16836"/>
                  <a:pt x="30447" y="17472"/>
                  <a:pt x="30380" y="18118"/>
                </a:cubicBezTo>
                <a:lnTo>
                  <a:pt x="30380" y="18118"/>
                </a:lnTo>
                <a:cubicBezTo>
                  <a:pt x="30426" y="16443"/>
                  <a:pt x="29836" y="14754"/>
                  <a:pt x="28743" y="13468"/>
                </a:cubicBezTo>
                <a:lnTo>
                  <a:pt x="28743" y="13468"/>
                </a:lnTo>
                <a:cubicBezTo>
                  <a:pt x="29040" y="14815"/>
                  <a:pt x="28834" y="16253"/>
                  <a:pt x="28149" y="17462"/>
                </a:cubicBezTo>
                <a:cubicBezTo>
                  <a:pt x="28560" y="15864"/>
                  <a:pt x="28012" y="14061"/>
                  <a:pt x="26780" y="12943"/>
                </a:cubicBezTo>
                <a:cubicBezTo>
                  <a:pt x="26803" y="11710"/>
                  <a:pt x="27099" y="10501"/>
                  <a:pt x="27624" y="9428"/>
                </a:cubicBezTo>
                <a:lnTo>
                  <a:pt x="27624" y="9428"/>
                </a:lnTo>
                <a:cubicBezTo>
                  <a:pt x="26119" y="10453"/>
                  <a:pt x="25218" y="12293"/>
                  <a:pt x="25281" y="14128"/>
                </a:cubicBezTo>
                <a:lnTo>
                  <a:pt x="25281" y="14128"/>
                </a:lnTo>
                <a:cubicBezTo>
                  <a:pt x="25218" y="13048"/>
                  <a:pt x="25154" y="11967"/>
                  <a:pt x="25091" y="10866"/>
                </a:cubicBezTo>
                <a:cubicBezTo>
                  <a:pt x="24109" y="11802"/>
                  <a:pt x="23584" y="13194"/>
                  <a:pt x="23721" y="14518"/>
                </a:cubicBezTo>
                <a:cubicBezTo>
                  <a:pt x="23014" y="12349"/>
                  <a:pt x="22694" y="10021"/>
                  <a:pt x="22808" y="7739"/>
                </a:cubicBezTo>
                <a:lnTo>
                  <a:pt x="22808" y="7739"/>
                </a:lnTo>
                <a:cubicBezTo>
                  <a:pt x="21621" y="8469"/>
                  <a:pt x="21028" y="9998"/>
                  <a:pt x="21393" y="11345"/>
                </a:cubicBezTo>
                <a:cubicBezTo>
                  <a:pt x="20959" y="10409"/>
                  <a:pt x="20503" y="9473"/>
                  <a:pt x="20069" y="8538"/>
                </a:cubicBezTo>
                <a:cubicBezTo>
                  <a:pt x="19430" y="9861"/>
                  <a:pt x="19293" y="11436"/>
                  <a:pt x="19636" y="12852"/>
                </a:cubicBezTo>
                <a:cubicBezTo>
                  <a:pt x="18905" y="11345"/>
                  <a:pt x="18198" y="9839"/>
                  <a:pt x="17467" y="8332"/>
                </a:cubicBezTo>
                <a:cubicBezTo>
                  <a:pt x="17033" y="9633"/>
                  <a:pt x="16805" y="11026"/>
                  <a:pt x="16782" y="12395"/>
                </a:cubicBezTo>
                <a:cubicBezTo>
                  <a:pt x="16235" y="10957"/>
                  <a:pt x="15436" y="9610"/>
                  <a:pt x="14386" y="8469"/>
                </a:cubicBezTo>
                <a:cubicBezTo>
                  <a:pt x="14363" y="9085"/>
                  <a:pt x="14340" y="9724"/>
                  <a:pt x="14317" y="10341"/>
                </a:cubicBezTo>
                <a:cubicBezTo>
                  <a:pt x="12742" y="9177"/>
                  <a:pt x="12263" y="6780"/>
                  <a:pt x="13267" y="5091"/>
                </a:cubicBezTo>
                <a:lnTo>
                  <a:pt x="13267" y="5091"/>
                </a:lnTo>
                <a:cubicBezTo>
                  <a:pt x="12450" y="5314"/>
                  <a:pt x="11784" y="6006"/>
                  <a:pt x="11552" y="6822"/>
                </a:cubicBezTo>
                <a:lnTo>
                  <a:pt x="11552" y="6822"/>
                </a:lnTo>
                <a:cubicBezTo>
                  <a:pt x="11716" y="5493"/>
                  <a:pt x="11620" y="4127"/>
                  <a:pt x="11281" y="2831"/>
                </a:cubicBezTo>
                <a:cubicBezTo>
                  <a:pt x="10642" y="3014"/>
                  <a:pt x="10117" y="3607"/>
                  <a:pt x="10026" y="4292"/>
                </a:cubicBezTo>
                <a:cubicBezTo>
                  <a:pt x="9661" y="2694"/>
                  <a:pt x="8862" y="1211"/>
                  <a:pt x="7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29"/>
          <p:cNvSpPr/>
          <p:nvPr/>
        </p:nvSpPr>
        <p:spPr>
          <a:xfrm flipH="1">
            <a:off x="6791961" y="-110924"/>
            <a:ext cx="5013414" cy="2536871"/>
          </a:xfrm>
          <a:custGeom>
            <a:rect b="b" l="l" r="r" t="t"/>
            <a:pathLst>
              <a:path extrusionOk="0" h="76579" w="166808">
                <a:moveTo>
                  <a:pt x="49653" y="21309"/>
                </a:moveTo>
                <a:lnTo>
                  <a:pt x="49653" y="21309"/>
                </a:lnTo>
                <a:cubicBezTo>
                  <a:pt x="49643" y="21358"/>
                  <a:pt x="49633" y="21407"/>
                  <a:pt x="49622" y="21456"/>
                </a:cubicBezTo>
                <a:cubicBezTo>
                  <a:pt x="49633" y="21407"/>
                  <a:pt x="49644" y="21358"/>
                  <a:pt x="49653" y="21309"/>
                </a:cubicBezTo>
                <a:close/>
                <a:moveTo>
                  <a:pt x="101299" y="25907"/>
                </a:moveTo>
                <a:lnTo>
                  <a:pt x="101299" y="25907"/>
                </a:lnTo>
                <a:cubicBezTo>
                  <a:pt x="101349" y="25935"/>
                  <a:pt x="101401" y="25960"/>
                  <a:pt x="101453" y="25980"/>
                </a:cubicBezTo>
                <a:lnTo>
                  <a:pt x="101453" y="25980"/>
                </a:lnTo>
                <a:cubicBezTo>
                  <a:pt x="101401" y="25957"/>
                  <a:pt x="101349" y="25932"/>
                  <a:pt x="101299" y="25907"/>
                </a:cubicBezTo>
                <a:close/>
                <a:moveTo>
                  <a:pt x="16959" y="25998"/>
                </a:moveTo>
                <a:cubicBezTo>
                  <a:pt x="16959" y="25998"/>
                  <a:pt x="16960" y="25998"/>
                  <a:pt x="16960" y="25998"/>
                </a:cubicBezTo>
                <a:lnTo>
                  <a:pt x="16960" y="25998"/>
                </a:lnTo>
                <a:cubicBezTo>
                  <a:pt x="16960" y="25998"/>
                  <a:pt x="16959" y="25998"/>
                  <a:pt x="16959" y="25998"/>
                </a:cubicBezTo>
                <a:close/>
                <a:moveTo>
                  <a:pt x="0" y="0"/>
                </a:moveTo>
                <a:lnTo>
                  <a:pt x="0" y="76054"/>
                </a:lnTo>
                <a:cubicBezTo>
                  <a:pt x="799" y="74433"/>
                  <a:pt x="1141" y="73086"/>
                  <a:pt x="1438" y="71306"/>
                </a:cubicBezTo>
                <a:cubicBezTo>
                  <a:pt x="1940" y="71626"/>
                  <a:pt x="2442" y="71968"/>
                  <a:pt x="2922" y="72310"/>
                </a:cubicBezTo>
                <a:cubicBezTo>
                  <a:pt x="3173" y="70758"/>
                  <a:pt x="3150" y="69161"/>
                  <a:pt x="2830" y="67631"/>
                </a:cubicBezTo>
                <a:lnTo>
                  <a:pt x="2830" y="67631"/>
                </a:lnTo>
                <a:cubicBezTo>
                  <a:pt x="4337" y="69024"/>
                  <a:pt x="5341" y="70941"/>
                  <a:pt x="5615" y="72995"/>
                </a:cubicBezTo>
                <a:cubicBezTo>
                  <a:pt x="6003" y="72288"/>
                  <a:pt x="6391" y="71603"/>
                  <a:pt x="6779" y="70895"/>
                </a:cubicBezTo>
                <a:lnTo>
                  <a:pt x="6779" y="70895"/>
                </a:lnTo>
                <a:cubicBezTo>
                  <a:pt x="6323" y="72767"/>
                  <a:pt x="6414" y="74753"/>
                  <a:pt x="7007" y="76579"/>
                </a:cubicBezTo>
                <a:cubicBezTo>
                  <a:pt x="8559" y="74798"/>
                  <a:pt x="9655" y="72607"/>
                  <a:pt x="10112" y="70302"/>
                </a:cubicBezTo>
                <a:cubicBezTo>
                  <a:pt x="10271" y="71192"/>
                  <a:pt x="10477" y="72128"/>
                  <a:pt x="11070" y="72813"/>
                </a:cubicBezTo>
                <a:cubicBezTo>
                  <a:pt x="11432" y="73214"/>
                  <a:pt x="11990" y="73459"/>
                  <a:pt x="12518" y="73459"/>
                </a:cubicBezTo>
                <a:cubicBezTo>
                  <a:pt x="12890" y="73459"/>
                  <a:pt x="13248" y="73337"/>
                  <a:pt x="13513" y="73064"/>
                </a:cubicBezTo>
                <a:cubicBezTo>
                  <a:pt x="14585" y="71900"/>
                  <a:pt x="13239" y="69206"/>
                  <a:pt x="14768" y="68795"/>
                </a:cubicBezTo>
                <a:cubicBezTo>
                  <a:pt x="15672" y="70773"/>
                  <a:pt x="17835" y="72082"/>
                  <a:pt x="20000" y="72082"/>
                </a:cubicBezTo>
                <a:cubicBezTo>
                  <a:pt x="20458" y="72082"/>
                  <a:pt x="20917" y="72023"/>
                  <a:pt x="21364" y="71900"/>
                </a:cubicBezTo>
                <a:cubicBezTo>
                  <a:pt x="19356" y="71146"/>
                  <a:pt x="17712" y="69503"/>
                  <a:pt x="16914" y="67517"/>
                </a:cubicBezTo>
                <a:lnTo>
                  <a:pt x="16914" y="67517"/>
                </a:lnTo>
                <a:cubicBezTo>
                  <a:pt x="18541" y="68867"/>
                  <a:pt x="20678" y="69603"/>
                  <a:pt x="22802" y="69603"/>
                </a:cubicBezTo>
                <a:cubicBezTo>
                  <a:pt x="23300" y="69603"/>
                  <a:pt x="23797" y="69562"/>
                  <a:pt x="24286" y="69480"/>
                </a:cubicBezTo>
                <a:lnTo>
                  <a:pt x="20429" y="64801"/>
                </a:lnTo>
                <a:lnTo>
                  <a:pt x="24172" y="64847"/>
                </a:lnTo>
                <a:cubicBezTo>
                  <a:pt x="23305" y="64048"/>
                  <a:pt x="22437" y="63272"/>
                  <a:pt x="21570" y="62473"/>
                </a:cubicBezTo>
                <a:cubicBezTo>
                  <a:pt x="23738" y="62085"/>
                  <a:pt x="25587" y="60282"/>
                  <a:pt x="26021" y="58136"/>
                </a:cubicBezTo>
                <a:lnTo>
                  <a:pt x="26021" y="58136"/>
                </a:lnTo>
                <a:cubicBezTo>
                  <a:pt x="25003" y="58793"/>
                  <a:pt x="23784" y="59143"/>
                  <a:pt x="22559" y="59143"/>
                </a:cubicBezTo>
                <a:cubicBezTo>
                  <a:pt x="22082" y="59143"/>
                  <a:pt x="21604" y="59089"/>
                  <a:pt x="21136" y="58980"/>
                </a:cubicBezTo>
                <a:cubicBezTo>
                  <a:pt x="21821" y="58410"/>
                  <a:pt x="22506" y="57839"/>
                  <a:pt x="23168" y="57291"/>
                </a:cubicBezTo>
                <a:cubicBezTo>
                  <a:pt x="22742" y="57215"/>
                  <a:pt x="22310" y="57177"/>
                  <a:pt x="21878" y="57177"/>
                </a:cubicBezTo>
                <a:cubicBezTo>
                  <a:pt x="19742" y="57177"/>
                  <a:pt x="17603" y="58093"/>
                  <a:pt x="16160" y="59688"/>
                </a:cubicBezTo>
                <a:cubicBezTo>
                  <a:pt x="16434" y="58547"/>
                  <a:pt x="16503" y="57360"/>
                  <a:pt x="16320" y="56196"/>
                </a:cubicBezTo>
                <a:lnTo>
                  <a:pt x="16320" y="56196"/>
                </a:lnTo>
                <a:cubicBezTo>
                  <a:pt x="15361" y="57816"/>
                  <a:pt x="13901" y="59117"/>
                  <a:pt x="12189" y="59871"/>
                </a:cubicBezTo>
                <a:cubicBezTo>
                  <a:pt x="11778" y="58547"/>
                  <a:pt x="12531" y="56949"/>
                  <a:pt x="13832" y="56424"/>
                </a:cubicBezTo>
                <a:cubicBezTo>
                  <a:pt x="13320" y="56132"/>
                  <a:pt x="12739" y="55996"/>
                  <a:pt x="12155" y="55996"/>
                </a:cubicBezTo>
                <a:cubicBezTo>
                  <a:pt x="10863" y="55996"/>
                  <a:pt x="9553" y="56662"/>
                  <a:pt x="8925" y="57794"/>
                </a:cubicBezTo>
                <a:cubicBezTo>
                  <a:pt x="7510" y="56995"/>
                  <a:pt x="6300" y="55876"/>
                  <a:pt x="5387" y="54530"/>
                </a:cubicBezTo>
                <a:lnTo>
                  <a:pt x="5387" y="54530"/>
                </a:lnTo>
                <a:cubicBezTo>
                  <a:pt x="5789" y="54652"/>
                  <a:pt x="6212" y="54715"/>
                  <a:pt x="6637" y="54715"/>
                </a:cubicBezTo>
                <a:cubicBezTo>
                  <a:pt x="7080" y="54715"/>
                  <a:pt x="7523" y="54647"/>
                  <a:pt x="7943" y="54507"/>
                </a:cubicBezTo>
                <a:cubicBezTo>
                  <a:pt x="7532" y="52772"/>
                  <a:pt x="8696" y="50786"/>
                  <a:pt x="10431" y="50307"/>
                </a:cubicBezTo>
                <a:cubicBezTo>
                  <a:pt x="9199" y="49462"/>
                  <a:pt x="7989" y="48641"/>
                  <a:pt x="6779" y="47796"/>
                </a:cubicBezTo>
                <a:cubicBezTo>
                  <a:pt x="6939" y="47221"/>
                  <a:pt x="7446" y="46979"/>
                  <a:pt x="8032" y="46979"/>
                </a:cubicBezTo>
                <a:cubicBezTo>
                  <a:pt x="8702" y="46979"/>
                  <a:pt x="9477" y="47297"/>
                  <a:pt x="9952" y="47796"/>
                </a:cubicBezTo>
                <a:cubicBezTo>
                  <a:pt x="10819" y="48755"/>
                  <a:pt x="11435" y="50101"/>
                  <a:pt x="12668" y="50467"/>
                </a:cubicBezTo>
                <a:cubicBezTo>
                  <a:pt x="11869" y="49348"/>
                  <a:pt x="11687" y="47819"/>
                  <a:pt x="12212" y="46541"/>
                </a:cubicBezTo>
                <a:lnTo>
                  <a:pt x="12212" y="46541"/>
                </a:lnTo>
                <a:cubicBezTo>
                  <a:pt x="13855" y="48618"/>
                  <a:pt x="15498" y="50695"/>
                  <a:pt x="17142" y="52795"/>
                </a:cubicBezTo>
                <a:cubicBezTo>
                  <a:pt x="16822" y="51608"/>
                  <a:pt x="16503" y="50421"/>
                  <a:pt x="16160" y="49257"/>
                </a:cubicBezTo>
                <a:lnTo>
                  <a:pt x="16160" y="49257"/>
                </a:lnTo>
                <a:cubicBezTo>
                  <a:pt x="16701" y="50801"/>
                  <a:pt x="18349" y="51740"/>
                  <a:pt x="19959" y="51740"/>
                </a:cubicBezTo>
                <a:cubicBezTo>
                  <a:pt x="20729" y="51740"/>
                  <a:pt x="21490" y="51525"/>
                  <a:pt x="22118" y="51060"/>
                </a:cubicBezTo>
                <a:cubicBezTo>
                  <a:pt x="19698" y="50900"/>
                  <a:pt x="17530" y="48937"/>
                  <a:pt x="17119" y="46564"/>
                </a:cubicBezTo>
                <a:lnTo>
                  <a:pt x="17119" y="46564"/>
                </a:lnTo>
                <a:cubicBezTo>
                  <a:pt x="18694" y="46997"/>
                  <a:pt x="20223" y="47682"/>
                  <a:pt x="21593" y="48549"/>
                </a:cubicBezTo>
                <a:cubicBezTo>
                  <a:pt x="21136" y="46176"/>
                  <a:pt x="19493" y="44053"/>
                  <a:pt x="17302" y="43003"/>
                </a:cubicBezTo>
                <a:cubicBezTo>
                  <a:pt x="18557" y="42843"/>
                  <a:pt x="19790" y="42523"/>
                  <a:pt x="20954" y="42021"/>
                </a:cubicBezTo>
                <a:cubicBezTo>
                  <a:pt x="19196" y="41200"/>
                  <a:pt x="17439" y="40355"/>
                  <a:pt x="15704" y="39533"/>
                </a:cubicBezTo>
                <a:lnTo>
                  <a:pt x="15704" y="39533"/>
                </a:lnTo>
                <a:cubicBezTo>
                  <a:pt x="16642" y="39917"/>
                  <a:pt x="17659" y="40106"/>
                  <a:pt x="18679" y="40106"/>
                </a:cubicBezTo>
                <a:cubicBezTo>
                  <a:pt x="19297" y="40106"/>
                  <a:pt x="19917" y="40036"/>
                  <a:pt x="20520" y="39899"/>
                </a:cubicBezTo>
                <a:cubicBezTo>
                  <a:pt x="18580" y="37502"/>
                  <a:pt x="15727" y="35836"/>
                  <a:pt x="12668" y="35334"/>
                </a:cubicBezTo>
                <a:cubicBezTo>
                  <a:pt x="13969" y="35128"/>
                  <a:pt x="15042" y="33987"/>
                  <a:pt x="15202" y="32686"/>
                </a:cubicBezTo>
                <a:lnTo>
                  <a:pt x="15202" y="32686"/>
                </a:lnTo>
                <a:cubicBezTo>
                  <a:pt x="14571" y="32804"/>
                  <a:pt x="13931" y="32862"/>
                  <a:pt x="13292" y="32862"/>
                </a:cubicBezTo>
                <a:cubicBezTo>
                  <a:pt x="11708" y="32862"/>
                  <a:pt x="10127" y="32508"/>
                  <a:pt x="8696" y="31841"/>
                </a:cubicBezTo>
                <a:cubicBezTo>
                  <a:pt x="10386" y="31271"/>
                  <a:pt x="12052" y="30700"/>
                  <a:pt x="13718" y="30152"/>
                </a:cubicBezTo>
                <a:cubicBezTo>
                  <a:pt x="12851" y="28714"/>
                  <a:pt x="10865" y="28623"/>
                  <a:pt x="9199" y="28417"/>
                </a:cubicBezTo>
                <a:cubicBezTo>
                  <a:pt x="7532" y="28212"/>
                  <a:pt x="5524" y="27231"/>
                  <a:pt x="5706" y="25564"/>
                </a:cubicBezTo>
                <a:lnTo>
                  <a:pt x="5706" y="25564"/>
                </a:lnTo>
                <a:cubicBezTo>
                  <a:pt x="6002" y="26372"/>
                  <a:pt x="6879" y="26874"/>
                  <a:pt x="7733" y="26874"/>
                </a:cubicBezTo>
                <a:cubicBezTo>
                  <a:pt x="8133" y="26874"/>
                  <a:pt x="8528" y="26763"/>
                  <a:pt x="8856" y="26523"/>
                </a:cubicBezTo>
                <a:cubicBezTo>
                  <a:pt x="8605" y="25838"/>
                  <a:pt x="8354" y="25153"/>
                  <a:pt x="8080" y="24469"/>
                </a:cubicBezTo>
                <a:cubicBezTo>
                  <a:pt x="9861" y="23967"/>
                  <a:pt x="11572" y="23305"/>
                  <a:pt x="13193" y="22483"/>
                </a:cubicBezTo>
                <a:cubicBezTo>
                  <a:pt x="12463" y="21296"/>
                  <a:pt x="11732" y="20086"/>
                  <a:pt x="11002" y="18899"/>
                </a:cubicBezTo>
                <a:cubicBezTo>
                  <a:pt x="11031" y="18899"/>
                  <a:pt x="11061" y="18899"/>
                  <a:pt x="11090" y="18899"/>
                </a:cubicBezTo>
                <a:cubicBezTo>
                  <a:pt x="12772" y="18899"/>
                  <a:pt x="14424" y="19536"/>
                  <a:pt x="15635" y="20680"/>
                </a:cubicBezTo>
                <a:lnTo>
                  <a:pt x="16343" y="17210"/>
                </a:lnTo>
                <a:cubicBezTo>
                  <a:pt x="17028" y="18488"/>
                  <a:pt x="19995" y="22369"/>
                  <a:pt x="19447" y="23944"/>
                </a:cubicBezTo>
                <a:cubicBezTo>
                  <a:pt x="19380" y="24147"/>
                  <a:pt x="17128" y="25999"/>
                  <a:pt x="16964" y="25999"/>
                </a:cubicBezTo>
                <a:cubicBezTo>
                  <a:pt x="16963" y="25999"/>
                  <a:pt x="16961" y="25999"/>
                  <a:pt x="16960" y="25998"/>
                </a:cubicBezTo>
                <a:lnTo>
                  <a:pt x="16960" y="25998"/>
                </a:lnTo>
                <a:cubicBezTo>
                  <a:pt x="17778" y="26283"/>
                  <a:pt x="18627" y="26426"/>
                  <a:pt x="19482" y="26426"/>
                </a:cubicBezTo>
                <a:cubicBezTo>
                  <a:pt x="19653" y="26426"/>
                  <a:pt x="19824" y="26420"/>
                  <a:pt x="19995" y="26409"/>
                </a:cubicBezTo>
                <a:lnTo>
                  <a:pt x="19995" y="26409"/>
                </a:lnTo>
                <a:cubicBezTo>
                  <a:pt x="18580" y="27094"/>
                  <a:pt x="17461" y="28372"/>
                  <a:pt x="16959" y="29878"/>
                </a:cubicBezTo>
                <a:cubicBezTo>
                  <a:pt x="18352" y="29445"/>
                  <a:pt x="19721" y="28988"/>
                  <a:pt x="21113" y="28554"/>
                </a:cubicBezTo>
                <a:lnTo>
                  <a:pt x="21113" y="28554"/>
                </a:lnTo>
                <a:cubicBezTo>
                  <a:pt x="19196" y="29878"/>
                  <a:pt x="18260" y="32435"/>
                  <a:pt x="18877" y="34672"/>
                </a:cubicBezTo>
                <a:cubicBezTo>
                  <a:pt x="19863" y="33631"/>
                  <a:pt x="21342" y="32294"/>
                  <a:pt x="22131" y="32294"/>
                </a:cubicBezTo>
                <a:cubicBezTo>
                  <a:pt x="22657" y="32294"/>
                  <a:pt x="22875" y="32887"/>
                  <a:pt x="22437" y="34557"/>
                </a:cubicBezTo>
                <a:cubicBezTo>
                  <a:pt x="22871" y="34420"/>
                  <a:pt x="23282" y="34261"/>
                  <a:pt x="23715" y="34101"/>
                </a:cubicBezTo>
                <a:lnTo>
                  <a:pt x="23715" y="34101"/>
                </a:lnTo>
                <a:cubicBezTo>
                  <a:pt x="22711" y="35288"/>
                  <a:pt x="22757" y="37228"/>
                  <a:pt x="23807" y="38392"/>
                </a:cubicBezTo>
                <a:cubicBezTo>
                  <a:pt x="24720" y="37319"/>
                  <a:pt x="25450" y="36041"/>
                  <a:pt x="25907" y="34694"/>
                </a:cubicBezTo>
                <a:cubicBezTo>
                  <a:pt x="25915" y="34694"/>
                  <a:pt x="25923" y="34694"/>
                  <a:pt x="25931" y="34694"/>
                </a:cubicBezTo>
                <a:cubicBezTo>
                  <a:pt x="27281" y="34694"/>
                  <a:pt x="27641" y="36551"/>
                  <a:pt x="27619" y="37890"/>
                </a:cubicBezTo>
                <a:cubicBezTo>
                  <a:pt x="27576" y="39175"/>
                  <a:pt x="28116" y="40903"/>
                  <a:pt x="29277" y="40903"/>
                </a:cubicBezTo>
                <a:cubicBezTo>
                  <a:pt x="29353" y="40903"/>
                  <a:pt x="29432" y="40895"/>
                  <a:pt x="29513" y="40880"/>
                </a:cubicBezTo>
                <a:cubicBezTo>
                  <a:pt x="29308" y="38803"/>
                  <a:pt x="29787" y="36657"/>
                  <a:pt x="30883" y="34854"/>
                </a:cubicBezTo>
                <a:lnTo>
                  <a:pt x="30883" y="34854"/>
                </a:lnTo>
                <a:cubicBezTo>
                  <a:pt x="30609" y="36543"/>
                  <a:pt x="31157" y="38324"/>
                  <a:pt x="32321" y="39579"/>
                </a:cubicBezTo>
                <a:cubicBezTo>
                  <a:pt x="33005" y="38209"/>
                  <a:pt x="33348" y="36657"/>
                  <a:pt x="33325" y="35128"/>
                </a:cubicBezTo>
                <a:lnTo>
                  <a:pt x="33325" y="35128"/>
                </a:lnTo>
                <a:cubicBezTo>
                  <a:pt x="33781" y="36749"/>
                  <a:pt x="34923" y="37616"/>
                  <a:pt x="35881" y="38986"/>
                </a:cubicBezTo>
                <a:cubicBezTo>
                  <a:pt x="36475" y="39830"/>
                  <a:pt x="37251" y="40675"/>
                  <a:pt x="38278" y="40812"/>
                </a:cubicBezTo>
                <a:cubicBezTo>
                  <a:pt x="38118" y="39077"/>
                  <a:pt x="37434" y="37388"/>
                  <a:pt x="36315" y="36064"/>
                </a:cubicBezTo>
                <a:lnTo>
                  <a:pt x="36315" y="36064"/>
                </a:lnTo>
                <a:cubicBezTo>
                  <a:pt x="37000" y="36817"/>
                  <a:pt x="37867" y="37411"/>
                  <a:pt x="38803" y="37776"/>
                </a:cubicBezTo>
                <a:cubicBezTo>
                  <a:pt x="39100" y="37137"/>
                  <a:pt x="38986" y="36338"/>
                  <a:pt x="38529" y="35790"/>
                </a:cubicBezTo>
                <a:lnTo>
                  <a:pt x="38529" y="35790"/>
                </a:lnTo>
                <a:cubicBezTo>
                  <a:pt x="39214" y="36338"/>
                  <a:pt x="39967" y="36771"/>
                  <a:pt x="40766" y="37091"/>
                </a:cubicBezTo>
                <a:cubicBezTo>
                  <a:pt x="41015" y="37186"/>
                  <a:pt x="41302" y="37263"/>
                  <a:pt x="41568" y="37263"/>
                </a:cubicBezTo>
                <a:cubicBezTo>
                  <a:pt x="41813" y="37263"/>
                  <a:pt x="42040" y="37198"/>
                  <a:pt x="42204" y="37023"/>
                </a:cubicBezTo>
                <a:cubicBezTo>
                  <a:pt x="42546" y="36635"/>
                  <a:pt x="42341" y="36018"/>
                  <a:pt x="42090" y="35585"/>
                </a:cubicBezTo>
                <a:cubicBezTo>
                  <a:pt x="41337" y="34329"/>
                  <a:pt x="39556" y="34010"/>
                  <a:pt x="38894" y="33028"/>
                </a:cubicBezTo>
                <a:cubicBezTo>
                  <a:pt x="38278" y="32078"/>
                  <a:pt x="39155" y="31534"/>
                  <a:pt x="40196" y="31534"/>
                </a:cubicBezTo>
                <a:cubicBezTo>
                  <a:pt x="40505" y="31534"/>
                  <a:pt x="40828" y="31582"/>
                  <a:pt x="41131" y="31681"/>
                </a:cubicBezTo>
                <a:cubicBezTo>
                  <a:pt x="41063" y="30380"/>
                  <a:pt x="40629" y="29102"/>
                  <a:pt x="39921" y="28029"/>
                </a:cubicBezTo>
                <a:lnTo>
                  <a:pt x="42889" y="27892"/>
                </a:lnTo>
                <a:cubicBezTo>
                  <a:pt x="43368" y="27892"/>
                  <a:pt x="42227" y="26295"/>
                  <a:pt x="42136" y="26203"/>
                </a:cubicBezTo>
                <a:cubicBezTo>
                  <a:pt x="41588" y="25656"/>
                  <a:pt x="40515" y="25382"/>
                  <a:pt x="39807" y="25108"/>
                </a:cubicBezTo>
                <a:cubicBezTo>
                  <a:pt x="38309" y="24569"/>
                  <a:pt x="36760" y="24254"/>
                  <a:pt x="35190" y="24254"/>
                </a:cubicBezTo>
                <a:cubicBezTo>
                  <a:pt x="34631" y="24254"/>
                  <a:pt x="34070" y="24294"/>
                  <a:pt x="33508" y="24377"/>
                </a:cubicBezTo>
                <a:cubicBezTo>
                  <a:pt x="34946" y="24149"/>
                  <a:pt x="36361" y="23967"/>
                  <a:pt x="37799" y="23830"/>
                </a:cubicBezTo>
                <a:cubicBezTo>
                  <a:pt x="36909" y="22825"/>
                  <a:pt x="35722" y="22049"/>
                  <a:pt x="34398" y="21684"/>
                </a:cubicBezTo>
                <a:cubicBezTo>
                  <a:pt x="34505" y="21676"/>
                  <a:pt x="34612" y="21672"/>
                  <a:pt x="34719" y="21672"/>
                </a:cubicBezTo>
                <a:cubicBezTo>
                  <a:pt x="35519" y="21672"/>
                  <a:pt x="36295" y="21895"/>
                  <a:pt x="37000" y="22277"/>
                </a:cubicBezTo>
                <a:cubicBezTo>
                  <a:pt x="36589" y="21159"/>
                  <a:pt x="36178" y="20063"/>
                  <a:pt x="35790" y="18945"/>
                </a:cubicBezTo>
                <a:lnTo>
                  <a:pt x="35790" y="18945"/>
                </a:lnTo>
                <a:cubicBezTo>
                  <a:pt x="36110" y="19812"/>
                  <a:pt x="37456" y="21752"/>
                  <a:pt x="38347" y="22118"/>
                </a:cubicBezTo>
                <a:cubicBezTo>
                  <a:pt x="38593" y="22220"/>
                  <a:pt x="38852" y="22252"/>
                  <a:pt x="39119" y="22252"/>
                </a:cubicBezTo>
                <a:cubicBezTo>
                  <a:pt x="39588" y="22252"/>
                  <a:pt x="40082" y="22152"/>
                  <a:pt x="40576" y="22152"/>
                </a:cubicBezTo>
                <a:cubicBezTo>
                  <a:pt x="40869" y="22152"/>
                  <a:pt x="41163" y="22187"/>
                  <a:pt x="41451" y="22300"/>
                </a:cubicBezTo>
                <a:cubicBezTo>
                  <a:pt x="40606" y="21730"/>
                  <a:pt x="40127" y="20634"/>
                  <a:pt x="40492" y="19653"/>
                </a:cubicBezTo>
                <a:cubicBezTo>
                  <a:pt x="40806" y="18789"/>
                  <a:pt x="41693" y="18213"/>
                  <a:pt x="42589" y="18213"/>
                </a:cubicBezTo>
                <a:cubicBezTo>
                  <a:pt x="42735" y="18213"/>
                  <a:pt x="42881" y="18228"/>
                  <a:pt x="43026" y="18260"/>
                </a:cubicBezTo>
                <a:cubicBezTo>
                  <a:pt x="43385" y="18338"/>
                  <a:pt x="43767" y="18502"/>
                  <a:pt x="44118" y="18502"/>
                </a:cubicBezTo>
                <a:cubicBezTo>
                  <a:pt x="44279" y="18502"/>
                  <a:pt x="44434" y="18468"/>
                  <a:pt x="44578" y="18374"/>
                </a:cubicBezTo>
                <a:cubicBezTo>
                  <a:pt x="44685" y="18310"/>
                  <a:pt x="44732" y="18210"/>
                  <a:pt x="44738" y="18101"/>
                </a:cubicBezTo>
                <a:lnTo>
                  <a:pt x="44738" y="18101"/>
                </a:lnTo>
                <a:cubicBezTo>
                  <a:pt x="45774" y="18892"/>
                  <a:pt x="46797" y="19683"/>
                  <a:pt x="47819" y="20474"/>
                </a:cubicBezTo>
                <a:lnTo>
                  <a:pt x="47728" y="16662"/>
                </a:lnTo>
                <a:lnTo>
                  <a:pt x="47728" y="16662"/>
                </a:lnTo>
                <a:cubicBezTo>
                  <a:pt x="49193" y="17639"/>
                  <a:pt x="49989" y="19566"/>
                  <a:pt x="49653" y="21309"/>
                </a:cubicBezTo>
                <a:lnTo>
                  <a:pt x="49653" y="21309"/>
                </a:lnTo>
                <a:cubicBezTo>
                  <a:pt x="49894" y="20171"/>
                  <a:pt x="50135" y="19033"/>
                  <a:pt x="50375" y="17895"/>
                </a:cubicBezTo>
                <a:cubicBezTo>
                  <a:pt x="51174" y="19401"/>
                  <a:pt x="51950" y="21250"/>
                  <a:pt x="51060" y="22711"/>
                </a:cubicBezTo>
                <a:cubicBezTo>
                  <a:pt x="50878" y="23008"/>
                  <a:pt x="50627" y="23259"/>
                  <a:pt x="50535" y="23601"/>
                </a:cubicBezTo>
                <a:cubicBezTo>
                  <a:pt x="50273" y="24761"/>
                  <a:pt x="51856" y="25270"/>
                  <a:pt x="53073" y="25270"/>
                </a:cubicBezTo>
                <a:cubicBezTo>
                  <a:pt x="53126" y="25270"/>
                  <a:pt x="53178" y="25269"/>
                  <a:pt x="53229" y="25268"/>
                </a:cubicBezTo>
                <a:lnTo>
                  <a:pt x="53229" y="25268"/>
                </a:lnTo>
                <a:cubicBezTo>
                  <a:pt x="51768" y="26957"/>
                  <a:pt x="50695" y="28965"/>
                  <a:pt x="50147" y="31134"/>
                </a:cubicBezTo>
                <a:cubicBezTo>
                  <a:pt x="51813" y="30905"/>
                  <a:pt x="53274" y="29627"/>
                  <a:pt x="53754" y="28007"/>
                </a:cubicBezTo>
                <a:lnTo>
                  <a:pt x="54119" y="30129"/>
                </a:lnTo>
                <a:cubicBezTo>
                  <a:pt x="55739" y="30061"/>
                  <a:pt x="57177" y="28577"/>
                  <a:pt x="57200" y="26957"/>
                </a:cubicBezTo>
                <a:cubicBezTo>
                  <a:pt x="57360" y="28280"/>
                  <a:pt x="58319" y="29467"/>
                  <a:pt x="59574" y="29855"/>
                </a:cubicBezTo>
                <a:cubicBezTo>
                  <a:pt x="59688" y="28440"/>
                  <a:pt x="59254" y="26979"/>
                  <a:pt x="58410" y="25838"/>
                </a:cubicBezTo>
                <a:lnTo>
                  <a:pt x="58410" y="25838"/>
                </a:lnTo>
                <a:cubicBezTo>
                  <a:pt x="59254" y="26158"/>
                  <a:pt x="60031" y="26751"/>
                  <a:pt x="60533" y="27527"/>
                </a:cubicBezTo>
                <a:cubicBezTo>
                  <a:pt x="61309" y="26706"/>
                  <a:pt x="60533" y="25405"/>
                  <a:pt x="59825" y="24514"/>
                </a:cubicBezTo>
                <a:cubicBezTo>
                  <a:pt x="59140" y="23624"/>
                  <a:pt x="58615" y="22118"/>
                  <a:pt x="59597" y="21570"/>
                </a:cubicBezTo>
                <a:cubicBezTo>
                  <a:pt x="59894" y="21410"/>
                  <a:pt x="60304" y="21387"/>
                  <a:pt x="60510" y="21113"/>
                </a:cubicBezTo>
                <a:cubicBezTo>
                  <a:pt x="60692" y="20839"/>
                  <a:pt x="60624" y="20451"/>
                  <a:pt x="60601" y="20132"/>
                </a:cubicBezTo>
                <a:cubicBezTo>
                  <a:pt x="60501" y="18634"/>
                  <a:pt x="62040" y="17597"/>
                  <a:pt x="63368" y="17597"/>
                </a:cubicBezTo>
                <a:cubicBezTo>
                  <a:pt x="63861" y="17597"/>
                  <a:pt x="64324" y="17740"/>
                  <a:pt x="64664" y="18055"/>
                </a:cubicBezTo>
                <a:cubicBezTo>
                  <a:pt x="65029" y="16868"/>
                  <a:pt x="65395" y="15612"/>
                  <a:pt x="65737" y="14403"/>
                </a:cubicBezTo>
                <a:lnTo>
                  <a:pt x="65760" y="14380"/>
                </a:lnTo>
                <a:cubicBezTo>
                  <a:pt x="66467" y="14540"/>
                  <a:pt x="67106" y="14951"/>
                  <a:pt x="67517" y="15544"/>
                </a:cubicBezTo>
                <a:cubicBezTo>
                  <a:pt x="68088" y="14973"/>
                  <a:pt x="68659" y="14426"/>
                  <a:pt x="69206" y="13855"/>
                </a:cubicBezTo>
                <a:cubicBezTo>
                  <a:pt x="69891" y="15156"/>
                  <a:pt x="69891" y="16799"/>
                  <a:pt x="69206" y="18100"/>
                </a:cubicBezTo>
                <a:cubicBezTo>
                  <a:pt x="70074" y="17165"/>
                  <a:pt x="70941" y="16229"/>
                  <a:pt x="71786" y="15316"/>
                </a:cubicBezTo>
                <a:lnTo>
                  <a:pt x="71786" y="15316"/>
                </a:lnTo>
                <a:cubicBezTo>
                  <a:pt x="72607" y="15681"/>
                  <a:pt x="72356" y="16982"/>
                  <a:pt x="71649" y="17530"/>
                </a:cubicBezTo>
                <a:cubicBezTo>
                  <a:pt x="70964" y="18100"/>
                  <a:pt x="70028" y="18283"/>
                  <a:pt x="69343" y="18831"/>
                </a:cubicBezTo>
                <a:cubicBezTo>
                  <a:pt x="68636" y="19401"/>
                  <a:pt x="68362" y="20657"/>
                  <a:pt x="69161" y="21068"/>
                </a:cubicBezTo>
                <a:cubicBezTo>
                  <a:pt x="69308" y="21141"/>
                  <a:pt x="69463" y="21172"/>
                  <a:pt x="69621" y="21172"/>
                </a:cubicBezTo>
                <a:cubicBezTo>
                  <a:pt x="70003" y="21172"/>
                  <a:pt x="70403" y="20994"/>
                  <a:pt x="70758" y="20817"/>
                </a:cubicBezTo>
                <a:cubicBezTo>
                  <a:pt x="72288" y="20041"/>
                  <a:pt x="73817" y="19242"/>
                  <a:pt x="75346" y="18466"/>
                </a:cubicBezTo>
                <a:lnTo>
                  <a:pt x="75346" y="18466"/>
                </a:lnTo>
                <a:cubicBezTo>
                  <a:pt x="74410" y="19401"/>
                  <a:pt x="74296" y="21068"/>
                  <a:pt x="75118" y="22095"/>
                </a:cubicBezTo>
                <a:cubicBezTo>
                  <a:pt x="73787" y="22506"/>
                  <a:pt x="72396" y="22715"/>
                  <a:pt x="71006" y="22715"/>
                </a:cubicBezTo>
                <a:cubicBezTo>
                  <a:pt x="70466" y="22715"/>
                  <a:pt x="69926" y="22684"/>
                  <a:pt x="69389" y="22620"/>
                </a:cubicBezTo>
                <a:lnTo>
                  <a:pt x="69389" y="22620"/>
                </a:lnTo>
                <a:cubicBezTo>
                  <a:pt x="69549" y="23464"/>
                  <a:pt x="69960" y="24263"/>
                  <a:pt x="70599" y="24834"/>
                </a:cubicBezTo>
                <a:cubicBezTo>
                  <a:pt x="69069" y="24743"/>
                  <a:pt x="67540" y="24651"/>
                  <a:pt x="66011" y="24560"/>
                </a:cubicBezTo>
                <a:lnTo>
                  <a:pt x="66011" y="24560"/>
                </a:lnTo>
                <a:cubicBezTo>
                  <a:pt x="66800" y="25444"/>
                  <a:pt x="67993" y="25935"/>
                  <a:pt x="69182" y="25935"/>
                </a:cubicBezTo>
                <a:cubicBezTo>
                  <a:pt x="69713" y="25935"/>
                  <a:pt x="70243" y="25837"/>
                  <a:pt x="70736" y="25633"/>
                </a:cubicBezTo>
                <a:lnTo>
                  <a:pt x="70736" y="25633"/>
                </a:lnTo>
                <a:cubicBezTo>
                  <a:pt x="67974" y="27162"/>
                  <a:pt x="65189" y="28646"/>
                  <a:pt x="62382" y="30107"/>
                </a:cubicBezTo>
                <a:cubicBezTo>
                  <a:pt x="63885" y="30589"/>
                  <a:pt x="65462" y="30830"/>
                  <a:pt x="67040" y="30830"/>
                </a:cubicBezTo>
                <a:cubicBezTo>
                  <a:pt x="68744" y="30830"/>
                  <a:pt x="70448" y="30549"/>
                  <a:pt x="72059" y="29992"/>
                </a:cubicBezTo>
                <a:lnTo>
                  <a:pt x="72059" y="29992"/>
                </a:lnTo>
                <a:cubicBezTo>
                  <a:pt x="70553" y="31042"/>
                  <a:pt x="69047" y="32092"/>
                  <a:pt x="67540" y="33142"/>
                </a:cubicBezTo>
                <a:cubicBezTo>
                  <a:pt x="68197" y="33539"/>
                  <a:pt x="68962" y="33739"/>
                  <a:pt x="69726" y="33739"/>
                </a:cubicBezTo>
                <a:cubicBezTo>
                  <a:pt x="70082" y="33739"/>
                  <a:pt x="70437" y="33696"/>
                  <a:pt x="70782" y="33609"/>
                </a:cubicBezTo>
                <a:lnTo>
                  <a:pt x="70782" y="33609"/>
                </a:lnTo>
                <a:cubicBezTo>
                  <a:pt x="69855" y="34135"/>
                  <a:pt x="69087" y="34932"/>
                  <a:pt x="68613" y="35881"/>
                </a:cubicBezTo>
                <a:cubicBezTo>
                  <a:pt x="68866" y="35951"/>
                  <a:pt x="69126" y="35984"/>
                  <a:pt x="69387" y="35984"/>
                </a:cubicBezTo>
                <a:cubicBezTo>
                  <a:pt x="70686" y="35984"/>
                  <a:pt x="71994" y="35160"/>
                  <a:pt x="72476" y="33935"/>
                </a:cubicBezTo>
                <a:lnTo>
                  <a:pt x="72476" y="33935"/>
                </a:lnTo>
                <a:cubicBezTo>
                  <a:pt x="72018" y="35223"/>
                  <a:pt x="71560" y="36511"/>
                  <a:pt x="71124" y="37799"/>
                </a:cubicBezTo>
                <a:cubicBezTo>
                  <a:pt x="72767" y="37182"/>
                  <a:pt x="74342" y="36315"/>
                  <a:pt x="75712" y="35197"/>
                </a:cubicBezTo>
                <a:lnTo>
                  <a:pt x="75712" y="35197"/>
                </a:lnTo>
                <a:cubicBezTo>
                  <a:pt x="74844" y="37228"/>
                  <a:pt x="76351" y="39876"/>
                  <a:pt x="78542" y="40172"/>
                </a:cubicBezTo>
                <a:cubicBezTo>
                  <a:pt x="77971" y="38255"/>
                  <a:pt x="77583" y="36315"/>
                  <a:pt x="77378" y="34329"/>
                </a:cubicBezTo>
                <a:lnTo>
                  <a:pt x="77378" y="34329"/>
                </a:lnTo>
                <a:cubicBezTo>
                  <a:pt x="78268" y="34900"/>
                  <a:pt x="78222" y="36178"/>
                  <a:pt x="78451" y="37182"/>
                </a:cubicBezTo>
                <a:cubicBezTo>
                  <a:pt x="78605" y="37953"/>
                  <a:pt x="79375" y="38723"/>
                  <a:pt x="80030" y="38723"/>
                </a:cubicBezTo>
                <a:cubicBezTo>
                  <a:pt x="80248" y="38723"/>
                  <a:pt x="80453" y="38637"/>
                  <a:pt x="80619" y="38438"/>
                </a:cubicBezTo>
                <a:cubicBezTo>
                  <a:pt x="80870" y="38141"/>
                  <a:pt x="80893" y="37730"/>
                  <a:pt x="80870" y="37365"/>
                </a:cubicBezTo>
                <a:cubicBezTo>
                  <a:pt x="80870" y="36087"/>
                  <a:pt x="80710" y="34809"/>
                  <a:pt x="80414" y="33553"/>
                </a:cubicBezTo>
                <a:lnTo>
                  <a:pt x="80414" y="33553"/>
                </a:lnTo>
                <a:cubicBezTo>
                  <a:pt x="81692" y="33622"/>
                  <a:pt x="82285" y="35105"/>
                  <a:pt x="82924" y="36247"/>
                </a:cubicBezTo>
                <a:cubicBezTo>
                  <a:pt x="83355" y="37029"/>
                  <a:pt x="84300" y="37744"/>
                  <a:pt x="85087" y="37744"/>
                </a:cubicBezTo>
                <a:cubicBezTo>
                  <a:pt x="85425" y="37744"/>
                  <a:pt x="85734" y="37612"/>
                  <a:pt x="85960" y="37296"/>
                </a:cubicBezTo>
                <a:cubicBezTo>
                  <a:pt x="86576" y="36452"/>
                  <a:pt x="85778" y="35334"/>
                  <a:pt x="85047" y="34603"/>
                </a:cubicBezTo>
                <a:cubicBezTo>
                  <a:pt x="85255" y="34585"/>
                  <a:pt x="85463" y="34576"/>
                  <a:pt x="85671" y="34576"/>
                </a:cubicBezTo>
                <a:cubicBezTo>
                  <a:pt x="87039" y="34576"/>
                  <a:pt x="88398" y="34963"/>
                  <a:pt x="89567" y="35676"/>
                </a:cubicBezTo>
                <a:cubicBezTo>
                  <a:pt x="88927" y="33690"/>
                  <a:pt x="87467" y="32001"/>
                  <a:pt x="85595" y="31111"/>
                </a:cubicBezTo>
                <a:lnTo>
                  <a:pt x="85595" y="31111"/>
                </a:lnTo>
                <a:cubicBezTo>
                  <a:pt x="85862" y="31139"/>
                  <a:pt x="86131" y="31153"/>
                  <a:pt x="86401" y="31153"/>
                </a:cubicBezTo>
                <a:cubicBezTo>
                  <a:pt x="87855" y="31153"/>
                  <a:pt x="89315" y="30744"/>
                  <a:pt x="90548" y="29992"/>
                </a:cubicBezTo>
                <a:cubicBezTo>
                  <a:pt x="88532" y="28872"/>
                  <a:pt x="86208" y="28280"/>
                  <a:pt x="83900" y="28280"/>
                </a:cubicBezTo>
                <a:cubicBezTo>
                  <a:pt x="83856" y="28280"/>
                  <a:pt x="83812" y="28280"/>
                  <a:pt x="83769" y="28280"/>
                </a:cubicBezTo>
                <a:cubicBezTo>
                  <a:pt x="82742" y="28166"/>
                  <a:pt x="82650" y="26546"/>
                  <a:pt x="83472" y="25907"/>
                </a:cubicBezTo>
                <a:cubicBezTo>
                  <a:pt x="83944" y="25542"/>
                  <a:pt x="84536" y="25433"/>
                  <a:pt x="85149" y="25433"/>
                </a:cubicBezTo>
                <a:cubicBezTo>
                  <a:pt x="85572" y="25433"/>
                  <a:pt x="86006" y="25485"/>
                  <a:pt x="86417" y="25541"/>
                </a:cubicBezTo>
                <a:cubicBezTo>
                  <a:pt x="85778" y="25108"/>
                  <a:pt x="85116" y="24651"/>
                  <a:pt x="84476" y="24218"/>
                </a:cubicBezTo>
                <a:cubicBezTo>
                  <a:pt x="84633" y="23822"/>
                  <a:pt x="84975" y="23699"/>
                  <a:pt x="85399" y="23699"/>
                </a:cubicBezTo>
                <a:cubicBezTo>
                  <a:pt x="86092" y="23699"/>
                  <a:pt x="87006" y="24028"/>
                  <a:pt x="87690" y="24028"/>
                </a:cubicBezTo>
                <a:cubicBezTo>
                  <a:pt x="88108" y="24028"/>
                  <a:pt x="88441" y="23905"/>
                  <a:pt x="88585" y="23510"/>
                </a:cubicBezTo>
                <a:cubicBezTo>
                  <a:pt x="88927" y="22551"/>
                  <a:pt x="87375" y="21547"/>
                  <a:pt x="87969" y="20725"/>
                </a:cubicBezTo>
                <a:lnTo>
                  <a:pt x="87969" y="20725"/>
                </a:lnTo>
                <a:cubicBezTo>
                  <a:pt x="88608" y="21547"/>
                  <a:pt x="89407" y="22255"/>
                  <a:pt x="90274" y="22802"/>
                </a:cubicBezTo>
                <a:cubicBezTo>
                  <a:pt x="89475" y="24126"/>
                  <a:pt x="90274" y="26135"/>
                  <a:pt x="91781" y="26569"/>
                </a:cubicBezTo>
                <a:cubicBezTo>
                  <a:pt x="91963" y="26008"/>
                  <a:pt x="92067" y="25431"/>
                  <a:pt x="92095" y="24852"/>
                </a:cubicBezTo>
                <a:lnTo>
                  <a:pt x="92095" y="24852"/>
                </a:lnTo>
                <a:cubicBezTo>
                  <a:pt x="92450" y="26417"/>
                  <a:pt x="94026" y="27707"/>
                  <a:pt x="95633" y="27707"/>
                </a:cubicBezTo>
                <a:cubicBezTo>
                  <a:pt x="95949" y="27707"/>
                  <a:pt x="96265" y="27657"/>
                  <a:pt x="96574" y="27550"/>
                </a:cubicBezTo>
                <a:cubicBezTo>
                  <a:pt x="95958" y="26660"/>
                  <a:pt x="95592" y="25587"/>
                  <a:pt x="95524" y="24514"/>
                </a:cubicBezTo>
                <a:lnTo>
                  <a:pt x="95524" y="24514"/>
                </a:lnTo>
                <a:cubicBezTo>
                  <a:pt x="96346" y="25427"/>
                  <a:pt x="97167" y="26318"/>
                  <a:pt x="97989" y="27231"/>
                </a:cubicBezTo>
                <a:cubicBezTo>
                  <a:pt x="98628" y="26066"/>
                  <a:pt x="98697" y="24606"/>
                  <a:pt x="98172" y="23396"/>
                </a:cubicBezTo>
                <a:cubicBezTo>
                  <a:pt x="98651" y="23145"/>
                  <a:pt x="99107" y="22871"/>
                  <a:pt x="99587" y="22620"/>
                </a:cubicBezTo>
                <a:cubicBezTo>
                  <a:pt x="98788" y="21707"/>
                  <a:pt x="98354" y="20497"/>
                  <a:pt x="98400" y="19287"/>
                </a:cubicBezTo>
                <a:lnTo>
                  <a:pt x="98400" y="19287"/>
                </a:lnTo>
                <a:cubicBezTo>
                  <a:pt x="99100" y="20225"/>
                  <a:pt x="100259" y="20711"/>
                  <a:pt x="101412" y="20711"/>
                </a:cubicBezTo>
                <a:cubicBezTo>
                  <a:pt x="102363" y="20711"/>
                  <a:pt x="103311" y="20380"/>
                  <a:pt x="103992" y="19698"/>
                </a:cubicBezTo>
                <a:lnTo>
                  <a:pt x="103992" y="19698"/>
                </a:lnTo>
                <a:cubicBezTo>
                  <a:pt x="103441" y="20216"/>
                  <a:pt x="102695" y="20501"/>
                  <a:pt x="101950" y="20501"/>
                </a:cubicBezTo>
                <a:cubicBezTo>
                  <a:pt x="101676" y="20501"/>
                  <a:pt x="101403" y="20463"/>
                  <a:pt x="101139" y="20383"/>
                </a:cubicBezTo>
                <a:cubicBezTo>
                  <a:pt x="101847" y="20292"/>
                  <a:pt x="102212" y="19447"/>
                  <a:pt x="102075" y="18740"/>
                </a:cubicBezTo>
                <a:cubicBezTo>
                  <a:pt x="101915" y="18055"/>
                  <a:pt x="101390" y="17530"/>
                  <a:pt x="100911" y="17028"/>
                </a:cubicBezTo>
                <a:lnTo>
                  <a:pt x="100911" y="17028"/>
                </a:lnTo>
                <a:cubicBezTo>
                  <a:pt x="101185" y="17192"/>
                  <a:pt x="101495" y="17268"/>
                  <a:pt x="101808" y="17268"/>
                </a:cubicBezTo>
                <a:cubicBezTo>
                  <a:pt x="102538" y="17268"/>
                  <a:pt x="103278" y="16854"/>
                  <a:pt x="103581" y="16183"/>
                </a:cubicBezTo>
                <a:cubicBezTo>
                  <a:pt x="102988" y="15476"/>
                  <a:pt x="102782" y="14471"/>
                  <a:pt x="103033" y="13604"/>
                </a:cubicBezTo>
                <a:lnTo>
                  <a:pt x="103033" y="13604"/>
                </a:lnTo>
                <a:lnTo>
                  <a:pt x="104905" y="15224"/>
                </a:lnTo>
                <a:cubicBezTo>
                  <a:pt x="104882" y="14334"/>
                  <a:pt x="105544" y="13490"/>
                  <a:pt x="106389" y="13284"/>
                </a:cubicBezTo>
                <a:cubicBezTo>
                  <a:pt x="106663" y="14152"/>
                  <a:pt x="106914" y="14996"/>
                  <a:pt x="107165" y="15841"/>
                </a:cubicBezTo>
                <a:cubicBezTo>
                  <a:pt x="107084" y="14843"/>
                  <a:pt x="108116" y="14072"/>
                  <a:pt x="109075" y="14072"/>
                </a:cubicBezTo>
                <a:cubicBezTo>
                  <a:pt x="109477" y="14072"/>
                  <a:pt x="109865" y="14207"/>
                  <a:pt x="110155" y="14517"/>
                </a:cubicBezTo>
                <a:cubicBezTo>
                  <a:pt x="109333" y="15065"/>
                  <a:pt x="108534" y="15635"/>
                  <a:pt x="107713" y="16183"/>
                </a:cubicBezTo>
                <a:cubicBezTo>
                  <a:pt x="108785" y="17119"/>
                  <a:pt x="110018" y="17872"/>
                  <a:pt x="111273" y="18534"/>
                </a:cubicBezTo>
                <a:cubicBezTo>
                  <a:pt x="111211" y="18532"/>
                  <a:pt x="111150" y="18531"/>
                  <a:pt x="111089" y="18531"/>
                </a:cubicBezTo>
                <a:cubicBezTo>
                  <a:pt x="108179" y="18531"/>
                  <a:pt x="106768" y="20634"/>
                  <a:pt x="104175" y="21707"/>
                </a:cubicBezTo>
                <a:cubicBezTo>
                  <a:pt x="105955" y="21570"/>
                  <a:pt x="107735" y="21364"/>
                  <a:pt x="109516" y="21182"/>
                </a:cubicBezTo>
                <a:lnTo>
                  <a:pt x="109516" y="21182"/>
                </a:lnTo>
                <a:cubicBezTo>
                  <a:pt x="108580" y="22232"/>
                  <a:pt x="106777" y="21661"/>
                  <a:pt x="105567" y="22369"/>
                </a:cubicBezTo>
                <a:cubicBezTo>
                  <a:pt x="104700" y="22871"/>
                  <a:pt x="104334" y="23921"/>
                  <a:pt x="103809" y="24788"/>
                </a:cubicBezTo>
                <a:cubicBezTo>
                  <a:pt x="103382" y="25448"/>
                  <a:pt x="102634" y="26065"/>
                  <a:pt x="101903" y="26065"/>
                </a:cubicBezTo>
                <a:cubicBezTo>
                  <a:pt x="101751" y="26065"/>
                  <a:pt x="101600" y="26039"/>
                  <a:pt x="101453" y="25980"/>
                </a:cubicBezTo>
                <a:lnTo>
                  <a:pt x="101453" y="25980"/>
                </a:lnTo>
                <a:cubicBezTo>
                  <a:pt x="101943" y="26201"/>
                  <a:pt x="102478" y="26308"/>
                  <a:pt x="103014" y="26308"/>
                </a:cubicBezTo>
                <a:cubicBezTo>
                  <a:pt x="103922" y="26308"/>
                  <a:pt x="104830" y="25999"/>
                  <a:pt x="105521" y="25405"/>
                </a:cubicBezTo>
                <a:lnTo>
                  <a:pt x="105521" y="25405"/>
                </a:lnTo>
                <a:cubicBezTo>
                  <a:pt x="105225" y="26774"/>
                  <a:pt x="104220" y="27984"/>
                  <a:pt x="102919" y="28554"/>
                </a:cubicBezTo>
                <a:cubicBezTo>
                  <a:pt x="104243" y="28189"/>
                  <a:pt x="105499" y="27596"/>
                  <a:pt x="106617" y="26797"/>
                </a:cubicBezTo>
                <a:lnTo>
                  <a:pt x="106617" y="26797"/>
                </a:lnTo>
                <a:cubicBezTo>
                  <a:pt x="105521" y="28737"/>
                  <a:pt x="104129" y="30517"/>
                  <a:pt x="102463" y="32001"/>
                </a:cubicBezTo>
                <a:cubicBezTo>
                  <a:pt x="104768" y="31293"/>
                  <a:pt x="107256" y="30426"/>
                  <a:pt x="108489" y="28349"/>
                </a:cubicBezTo>
                <a:lnTo>
                  <a:pt x="108489" y="28349"/>
                </a:lnTo>
                <a:cubicBezTo>
                  <a:pt x="108146" y="30540"/>
                  <a:pt x="106754" y="32549"/>
                  <a:pt x="104837" y="33667"/>
                </a:cubicBezTo>
                <a:cubicBezTo>
                  <a:pt x="105064" y="33955"/>
                  <a:pt x="105357" y="34074"/>
                  <a:pt x="105677" y="34074"/>
                </a:cubicBezTo>
                <a:cubicBezTo>
                  <a:pt x="106448" y="34074"/>
                  <a:pt x="107377" y="33386"/>
                  <a:pt x="107941" y="32709"/>
                </a:cubicBezTo>
                <a:lnTo>
                  <a:pt x="107941" y="32709"/>
                </a:lnTo>
                <a:cubicBezTo>
                  <a:pt x="107735" y="34192"/>
                  <a:pt x="106891" y="35562"/>
                  <a:pt x="105658" y="36383"/>
                </a:cubicBezTo>
                <a:cubicBezTo>
                  <a:pt x="106891" y="36155"/>
                  <a:pt x="108078" y="35676"/>
                  <a:pt x="109105" y="34945"/>
                </a:cubicBezTo>
                <a:lnTo>
                  <a:pt x="109105" y="34945"/>
                </a:lnTo>
                <a:cubicBezTo>
                  <a:pt x="108808" y="35927"/>
                  <a:pt x="108352" y="36863"/>
                  <a:pt x="107758" y="37707"/>
                </a:cubicBezTo>
                <a:cubicBezTo>
                  <a:pt x="108079" y="38018"/>
                  <a:pt x="108522" y="38169"/>
                  <a:pt x="108965" y="38169"/>
                </a:cubicBezTo>
                <a:cubicBezTo>
                  <a:pt x="109242" y="38169"/>
                  <a:pt x="109519" y="38110"/>
                  <a:pt x="109767" y="37994"/>
                </a:cubicBezTo>
                <a:lnTo>
                  <a:pt x="109767" y="37994"/>
                </a:lnTo>
                <a:cubicBezTo>
                  <a:pt x="108802" y="38982"/>
                  <a:pt x="108498" y="40623"/>
                  <a:pt x="109173" y="41839"/>
                </a:cubicBezTo>
                <a:cubicBezTo>
                  <a:pt x="110611" y="39807"/>
                  <a:pt x="111821" y="37616"/>
                  <a:pt x="112780" y="35311"/>
                </a:cubicBezTo>
                <a:lnTo>
                  <a:pt x="112780" y="35311"/>
                </a:lnTo>
                <a:cubicBezTo>
                  <a:pt x="114012" y="36543"/>
                  <a:pt x="113419" y="38986"/>
                  <a:pt x="111776" y="39533"/>
                </a:cubicBezTo>
                <a:cubicBezTo>
                  <a:pt x="112017" y="39905"/>
                  <a:pt x="112440" y="40076"/>
                  <a:pt x="112872" y="40076"/>
                </a:cubicBezTo>
                <a:cubicBezTo>
                  <a:pt x="113475" y="40076"/>
                  <a:pt x="114096" y="39743"/>
                  <a:pt x="114266" y="39157"/>
                </a:cubicBezTo>
                <a:lnTo>
                  <a:pt x="114266" y="39157"/>
                </a:lnTo>
                <a:cubicBezTo>
                  <a:pt x="113963" y="40335"/>
                  <a:pt x="113378" y="41402"/>
                  <a:pt x="112552" y="42272"/>
                </a:cubicBezTo>
                <a:cubicBezTo>
                  <a:pt x="113305" y="43277"/>
                  <a:pt x="114058" y="44281"/>
                  <a:pt x="114811" y="45285"/>
                </a:cubicBezTo>
                <a:cubicBezTo>
                  <a:pt x="115473" y="44190"/>
                  <a:pt x="115770" y="42866"/>
                  <a:pt x="115610" y="41588"/>
                </a:cubicBezTo>
                <a:lnTo>
                  <a:pt x="115610" y="41588"/>
                </a:lnTo>
                <a:cubicBezTo>
                  <a:pt x="115724" y="42387"/>
                  <a:pt x="116135" y="43117"/>
                  <a:pt x="116751" y="43642"/>
                </a:cubicBezTo>
                <a:cubicBezTo>
                  <a:pt x="117231" y="42706"/>
                  <a:pt x="117459" y="41679"/>
                  <a:pt x="117413" y="40652"/>
                </a:cubicBezTo>
                <a:lnTo>
                  <a:pt x="117413" y="40652"/>
                </a:lnTo>
                <a:cubicBezTo>
                  <a:pt x="117916" y="41770"/>
                  <a:pt x="118943" y="42683"/>
                  <a:pt x="120130" y="43026"/>
                </a:cubicBezTo>
                <a:cubicBezTo>
                  <a:pt x="120084" y="41017"/>
                  <a:pt x="119422" y="39008"/>
                  <a:pt x="118258" y="37365"/>
                </a:cubicBezTo>
                <a:lnTo>
                  <a:pt x="118258" y="37365"/>
                </a:lnTo>
                <a:cubicBezTo>
                  <a:pt x="118378" y="37476"/>
                  <a:pt x="118507" y="37525"/>
                  <a:pt x="118635" y="37525"/>
                </a:cubicBezTo>
                <a:cubicBezTo>
                  <a:pt x="119165" y="37525"/>
                  <a:pt x="119700" y="36698"/>
                  <a:pt x="119719" y="36018"/>
                </a:cubicBezTo>
                <a:cubicBezTo>
                  <a:pt x="119741" y="35205"/>
                  <a:pt x="119953" y="34073"/>
                  <a:pt x="120724" y="34073"/>
                </a:cubicBezTo>
                <a:cubicBezTo>
                  <a:pt x="120753" y="34073"/>
                  <a:pt x="120783" y="34075"/>
                  <a:pt x="120814" y="34078"/>
                </a:cubicBezTo>
                <a:cubicBezTo>
                  <a:pt x="121043" y="35425"/>
                  <a:pt x="121271" y="36794"/>
                  <a:pt x="121522" y="38141"/>
                </a:cubicBezTo>
                <a:cubicBezTo>
                  <a:pt x="121756" y="39544"/>
                  <a:pt x="122688" y="41296"/>
                  <a:pt x="123865" y="41296"/>
                </a:cubicBezTo>
                <a:cubicBezTo>
                  <a:pt x="124067" y="41296"/>
                  <a:pt x="124275" y="41245"/>
                  <a:pt x="124489" y="41131"/>
                </a:cubicBezTo>
                <a:lnTo>
                  <a:pt x="123941" y="38643"/>
                </a:lnTo>
                <a:lnTo>
                  <a:pt x="123941" y="38643"/>
                </a:lnTo>
                <a:cubicBezTo>
                  <a:pt x="124970" y="39609"/>
                  <a:pt x="126381" y="40129"/>
                  <a:pt x="127783" y="40129"/>
                </a:cubicBezTo>
                <a:cubicBezTo>
                  <a:pt x="128435" y="40129"/>
                  <a:pt x="129085" y="40016"/>
                  <a:pt x="129693" y="39784"/>
                </a:cubicBezTo>
                <a:cubicBezTo>
                  <a:pt x="129465" y="39282"/>
                  <a:pt x="129237" y="38780"/>
                  <a:pt x="129009" y="38278"/>
                </a:cubicBezTo>
                <a:lnTo>
                  <a:pt x="129009" y="38278"/>
                </a:lnTo>
                <a:cubicBezTo>
                  <a:pt x="129922" y="38940"/>
                  <a:pt x="130972" y="39396"/>
                  <a:pt x="132090" y="39602"/>
                </a:cubicBezTo>
                <a:cubicBezTo>
                  <a:pt x="132911" y="37781"/>
                  <a:pt x="131450" y="35433"/>
                  <a:pt x="129540" y="35082"/>
                </a:cubicBezTo>
                <a:lnTo>
                  <a:pt x="129540" y="35082"/>
                </a:lnTo>
                <a:cubicBezTo>
                  <a:pt x="131044" y="35126"/>
                  <a:pt x="132545" y="35181"/>
                  <a:pt x="134030" y="35219"/>
                </a:cubicBezTo>
                <a:cubicBezTo>
                  <a:pt x="133619" y="34603"/>
                  <a:pt x="133231" y="33987"/>
                  <a:pt x="132820" y="33371"/>
                </a:cubicBezTo>
                <a:lnTo>
                  <a:pt x="132820" y="33371"/>
                </a:lnTo>
                <a:cubicBezTo>
                  <a:pt x="133291" y="33528"/>
                  <a:pt x="133786" y="33603"/>
                  <a:pt x="134282" y="33603"/>
                </a:cubicBezTo>
                <a:cubicBezTo>
                  <a:pt x="135662" y="33603"/>
                  <a:pt x="137050" y="33019"/>
                  <a:pt x="137956" y="31978"/>
                </a:cubicBezTo>
                <a:cubicBezTo>
                  <a:pt x="137234" y="31446"/>
                  <a:pt x="136336" y="31174"/>
                  <a:pt x="135438" y="31174"/>
                </a:cubicBezTo>
                <a:cubicBezTo>
                  <a:pt x="134718" y="31174"/>
                  <a:pt x="133998" y="31349"/>
                  <a:pt x="133368" y="31704"/>
                </a:cubicBezTo>
                <a:cubicBezTo>
                  <a:pt x="132935" y="30974"/>
                  <a:pt x="132501" y="30266"/>
                  <a:pt x="132067" y="29536"/>
                </a:cubicBezTo>
                <a:cubicBezTo>
                  <a:pt x="133345" y="29490"/>
                  <a:pt x="134601" y="29422"/>
                  <a:pt x="135879" y="29353"/>
                </a:cubicBezTo>
                <a:cubicBezTo>
                  <a:pt x="135468" y="27984"/>
                  <a:pt x="134783" y="26683"/>
                  <a:pt x="133870" y="25587"/>
                </a:cubicBezTo>
                <a:lnTo>
                  <a:pt x="133870" y="25587"/>
                </a:lnTo>
                <a:cubicBezTo>
                  <a:pt x="134487" y="25907"/>
                  <a:pt x="135080" y="26226"/>
                  <a:pt x="135696" y="26546"/>
                </a:cubicBezTo>
                <a:cubicBezTo>
                  <a:pt x="134966" y="24743"/>
                  <a:pt x="133072" y="23464"/>
                  <a:pt x="131131" y="23442"/>
                </a:cubicBezTo>
                <a:cubicBezTo>
                  <a:pt x="131620" y="23156"/>
                  <a:pt x="132180" y="23021"/>
                  <a:pt x="132744" y="23021"/>
                </a:cubicBezTo>
                <a:cubicBezTo>
                  <a:pt x="133894" y="23021"/>
                  <a:pt x="135061" y="23580"/>
                  <a:pt x="135674" y="24560"/>
                </a:cubicBezTo>
                <a:cubicBezTo>
                  <a:pt x="135948" y="24172"/>
                  <a:pt x="136221" y="23784"/>
                  <a:pt x="136495" y="23396"/>
                </a:cubicBezTo>
                <a:cubicBezTo>
                  <a:pt x="137363" y="23989"/>
                  <a:pt x="138321" y="24446"/>
                  <a:pt x="139348" y="24697"/>
                </a:cubicBezTo>
                <a:cubicBezTo>
                  <a:pt x="139480" y="23704"/>
                  <a:pt x="139242" y="22679"/>
                  <a:pt x="138710" y="21839"/>
                </a:cubicBezTo>
                <a:lnTo>
                  <a:pt x="138710" y="21839"/>
                </a:lnTo>
                <a:cubicBezTo>
                  <a:pt x="139367" y="22606"/>
                  <a:pt x="140266" y="23175"/>
                  <a:pt x="141243" y="23419"/>
                </a:cubicBezTo>
                <a:cubicBezTo>
                  <a:pt x="141266" y="22917"/>
                  <a:pt x="141197" y="22414"/>
                  <a:pt x="141038" y="21935"/>
                </a:cubicBezTo>
                <a:lnTo>
                  <a:pt x="141038" y="21935"/>
                </a:lnTo>
                <a:cubicBezTo>
                  <a:pt x="141850" y="22652"/>
                  <a:pt x="142963" y="23110"/>
                  <a:pt x="144023" y="23110"/>
                </a:cubicBezTo>
                <a:cubicBezTo>
                  <a:pt x="144719" y="23110"/>
                  <a:pt x="145393" y="22912"/>
                  <a:pt x="145945" y="22460"/>
                </a:cubicBezTo>
                <a:cubicBezTo>
                  <a:pt x="147283" y="21345"/>
                  <a:pt x="146617" y="18552"/>
                  <a:pt x="144925" y="18552"/>
                </a:cubicBezTo>
                <a:cubicBezTo>
                  <a:pt x="144885" y="18552"/>
                  <a:pt x="144845" y="18554"/>
                  <a:pt x="144804" y="18557"/>
                </a:cubicBezTo>
                <a:cubicBezTo>
                  <a:pt x="144449" y="18589"/>
                  <a:pt x="144242" y="19077"/>
                  <a:pt x="144313" y="19288"/>
                </a:cubicBezTo>
                <a:lnTo>
                  <a:pt x="144313" y="19288"/>
                </a:lnTo>
                <a:cubicBezTo>
                  <a:pt x="143284" y="18983"/>
                  <a:pt x="142319" y="18483"/>
                  <a:pt x="141471" y="17827"/>
                </a:cubicBezTo>
                <a:cubicBezTo>
                  <a:pt x="141449" y="17209"/>
                  <a:pt x="141935" y="16950"/>
                  <a:pt x="142540" y="16950"/>
                </a:cubicBezTo>
                <a:cubicBezTo>
                  <a:pt x="143165" y="16950"/>
                  <a:pt x="143918" y="17226"/>
                  <a:pt x="144370" y="17667"/>
                </a:cubicBezTo>
                <a:cubicBezTo>
                  <a:pt x="144895" y="18146"/>
                  <a:pt x="145466" y="18625"/>
                  <a:pt x="146150" y="18854"/>
                </a:cubicBezTo>
                <a:cubicBezTo>
                  <a:pt x="146242" y="18888"/>
                  <a:pt x="146332" y="18902"/>
                  <a:pt x="146420" y="18902"/>
                </a:cubicBezTo>
                <a:cubicBezTo>
                  <a:pt x="146808" y="18902"/>
                  <a:pt x="147162" y="18632"/>
                  <a:pt x="147435" y="18632"/>
                </a:cubicBezTo>
                <a:cubicBezTo>
                  <a:pt x="147473" y="18632"/>
                  <a:pt x="147509" y="18637"/>
                  <a:pt x="147543" y="18648"/>
                </a:cubicBezTo>
                <a:cubicBezTo>
                  <a:pt x="148275" y="18842"/>
                  <a:pt x="149292" y="20377"/>
                  <a:pt x="149960" y="20377"/>
                </a:cubicBezTo>
                <a:cubicBezTo>
                  <a:pt x="150000" y="20377"/>
                  <a:pt x="150039" y="20372"/>
                  <a:pt x="150076" y="20360"/>
                </a:cubicBezTo>
                <a:cubicBezTo>
                  <a:pt x="150373" y="20269"/>
                  <a:pt x="150533" y="19904"/>
                  <a:pt x="150487" y="19607"/>
                </a:cubicBezTo>
                <a:cubicBezTo>
                  <a:pt x="150464" y="19287"/>
                  <a:pt x="150305" y="18991"/>
                  <a:pt x="150122" y="18740"/>
                </a:cubicBezTo>
                <a:lnTo>
                  <a:pt x="150122" y="18740"/>
                </a:lnTo>
                <a:cubicBezTo>
                  <a:pt x="150647" y="18899"/>
                  <a:pt x="151104" y="19242"/>
                  <a:pt x="151629" y="19447"/>
                </a:cubicBezTo>
                <a:cubicBezTo>
                  <a:pt x="151880" y="19561"/>
                  <a:pt x="152165" y="19635"/>
                  <a:pt x="152442" y="19635"/>
                </a:cubicBezTo>
                <a:cubicBezTo>
                  <a:pt x="152718" y="19635"/>
                  <a:pt x="152987" y="19561"/>
                  <a:pt x="153203" y="19379"/>
                </a:cubicBezTo>
                <a:cubicBezTo>
                  <a:pt x="153620" y="19050"/>
                  <a:pt x="153594" y="18257"/>
                  <a:pt x="153105" y="18074"/>
                </a:cubicBezTo>
                <a:lnTo>
                  <a:pt x="153105" y="18074"/>
                </a:lnTo>
                <a:cubicBezTo>
                  <a:pt x="153336" y="18144"/>
                  <a:pt x="153596" y="18200"/>
                  <a:pt x="153838" y="18200"/>
                </a:cubicBezTo>
                <a:cubicBezTo>
                  <a:pt x="154112" y="18200"/>
                  <a:pt x="154364" y="18127"/>
                  <a:pt x="154527" y="17918"/>
                </a:cubicBezTo>
                <a:cubicBezTo>
                  <a:pt x="154870" y="17461"/>
                  <a:pt x="154482" y="16799"/>
                  <a:pt x="153957" y="16571"/>
                </a:cubicBezTo>
                <a:cubicBezTo>
                  <a:pt x="153432" y="16366"/>
                  <a:pt x="152838" y="16434"/>
                  <a:pt x="152290" y="16343"/>
                </a:cubicBezTo>
                <a:cubicBezTo>
                  <a:pt x="151720" y="16274"/>
                  <a:pt x="151126" y="15955"/>
                  <a:pt x="151035" y="15407"/>
                </a:cubicBezTo>
                <a:lnTo>
                  <a:pt x="151035" y="15407"/>
                </a:lnTo>
                <a:cubicBezTo>
                  <a:pt x="151492" y="15521"/>
                  <a:pt x="151925" y="15612"/>
                  <a:pt x="152382" y="15727"/>
                </a:cubicBezTo>
                <a:cubicBezTo>
                  <a:pt x="152457" y="15739"/>
                  <a:pt x="152538" y="15758"/>
                  <a:pt x="152619" y="15758"/>
                </a:cubicBezTo>
                <a:cubicBezTo>
                  <a:pt x="152687" y="15758"/>
                  <a:pt x="152753" y="15745"/>
                  <a:pt x="152815" y="15704"/>
                </a:cubicBezTo>
                <a:cubicBezTo>
                  <a:pt x="153203" y="15453"/>
                  <a:pt x="152519" y="14745"/>
                  <a:pt x="152861" y="14403"/>
                </a:cubicBezTo>
                <a:lnTo>
                  <a:pt x="152861" y="14403"/>
                </a:lnTo>
                <a:cubicBezTo>
                  <a:pt x="153477" y="14768"/>
                  <a:pt x="154116" y="15133"/>
                  <a:pt x="154756" y="15476"/>
                </a:cubicBezTo>
                <a:cubicBezTo>
                  <a:pt x="154919" y="15578"/>
                  <a:pt x="155083" y="15662"/>
                  <a:pt x="155263" y="15662"/>
                </a:cubicBezTo>
                <a:cubicBezTo>
                  <a:pt x="155284" y="15662"/>
                  <a:pt x="155305" y="15661"/>
                  <a:pt x="155326" y="15658"/>
                </a:cubicBezTo>
                <a:cubicBezTo>
                  <a:pt x="155714" y="15612"/>
                  <a:pt x="155874" y="15156"/>
                  <a:pt x="155942" y="14768"/>
                </a:cubicBezTo>
                <a:cubicBezTo>
                  <a:pt x="155993" y="14382"/>
                  <a:pt x="155969" y="13910"/>
                  <a:pt x="155753" y="13650"/>
                </a:cubicBezTo>
                <a:lnTo>
                  <a:pt x="155753" y="13650"/>
                </a:lnTo>
                <a:cubicBezTo>
                  <a:pt x="155755" y="13650"/>
                  <a:pt x="155757" y="13650"/>
                  <a:pt x="155759" y="13650"/>
                </a:cubicBezTo>
                <a:cubicBezTo>
                  <a:pt x="156042" y="13650"/>
                  <a:pt x="156376" y="13385"/>
                  <a:pt x="156376" y="13056"/>
                </a:cubicBezTo>
                <a:cubicBezTo>
                  <a:pt x="156376" y="12600"/>
                  <a:pt x="155942" y="12234"/>
                  <a:pt x="155532" y="12052"/>
                </a:cubicBezTo>
                <a:cubicBezTo>
                  <a:pt x="156057" y="12052"/>
                  <a:pt x="156582" y="12052"/>
                  <a:pt x="157107" y="12075"/>
                </a:cubicBezTo>
                <a:cubicBezTo>
                  <a:pt x="157335" y="12075"/>
                  <a:pt x="157609" y="12052"/>
                  <a:pt x="157746" y="11869"/>
                </a:cubicBezTo>
                <a:cubicBezTo>
                  <a:pt x="157905" y="11595"/>
                  <a:pt x="157632" y="11230"/>
                  <a:pt x="157335" y="11093"/>
                </a:cubicBezTo>
                <a:cubicBezTo>
                  <a:pt x="157038" y="10956"/>
                  <a:pt x="156673" y="10910"/>
                  <a:pt x="156490" y="10637"/>
                </a:cubicBezTo>
                <a:cubicBezTo>
                  <a:pt x="157107" y="10294"/>
                  <a:pt x="157221" y="9267"/>
                  <a:pt x="156696" y="8788"/>
                </a:cubicBezTo>
                <a:lnTo>
                  <a:pt x="156696" y="8788"/>
                </a:lnTo>
                <a:cubicBezTo>
                  <a:pt x="156479" y="9081"/>
                  <a:pt x="156106" y="9249"/>
                  <a:pt x="155739" y="9249"/>
                </a:cubicBezTo>
                <a:cubicBezTo>
                  <a:pt x="155564" y="9249"/>
                  <a:pt x="155390" y="9211"/>
                  <a:pt x="155235" y="9130"/>
                </a:cubicBezTo>
                <a:cubicBezTo>
                  <a:pt x="154756" y="8902"/>
                  <a:pt x="154505" y="8263"/>
                  <a:pt x="154664" y="7761"/>
                </a:cubicBezTo>
                <a:lnTo>
                  <a:pt x="154664" y="7761"/>
                </a:lnTo>
                <a:cubicBezTo>
                  <a:pt x="154944" y="7973"/>
                  <a:pt x="156111" y="8144"/>
                  <a:pt x="157309" y="8144"/>
                </a:cubicBezTo>
                <a:cubicBezTo>
                  <a:pt x="158948" y="8144"/>
                  <a:pt x="160646" y="7823"/>
                  <a:pt x="160211" y="6848"/>
                </a:cubicBezTo>
                <a:lnTo>
                  <a:pt x="160211" y="6848"/>
                </a:lnTo>
                <a:cubicBezTo>
                  <a:pt x="160350" y="7160"/>
                  <a:pt x="160644" y="7294"/>
                  <a:pt x="160964" y="7294"/>
                </a:cubicBezTo>
                <a:cubicBezTo>
                  <a:pt x="161534" y="7294"/>
                  <a:pt x="162190" y="6868"/>
                  <a:pt x="162219" y="6254"/>
                </a:cubicBezTo>
                <a:cubicBezTo>
                  <a:pt x="162263" y="5371"/>
                  <a:pt x="161311" y="4671"/>
                  <a:pt x="160398" y="4671"/>
                </a:cubicBezTo>
                <a:cubicBezTo>
                  <a:pt x="160343" y="4671"/>
                  <a:pt x="160288" y="4674"/>
                  <a:pt x="160234" y="4679"/>
                </a:cubicBezTo>
                <a:cubicBezTo>
                  <a:pt x="160896" y="3561"/>
                  <a:pt x="165506" y="0"/>
                  <a:pt x="16680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29"/>
          <p:cNvSpPr/>
          <p:nvPr/>
        </p:nvSpPr>
        <p:spPr>
          <a:xfrm flipH="1">
            <a:off x="7075943" y="-256412"/>
            <a:ext cx="4683411" cy="2338603"/>
          </a:xfrm>
          <a:custGeom>
            <a:rect b="b" l="l" r="r" t="t"/>
            <a:pathLst>
              <a:path extrusionOk="0" h="70594" w="155828">
                <a:moveTo>
                  <a:pt x="135057" y="13393"/>
                </a:moveTo>
                <a:lnTo>
                  <a:pt x="135057" y="13393"/>
                </a:lnTo>
                <a:cubicBezTo>
                  <a:pt x="135231" y="13660"/>
                  <a:pt x="135412" y="13972"/>
                  <a:pt x="135600" y="14309"/>
                </a:cubicBezTo>
                <a:lnTo>
                  <a:pt x="135600" y="14309"/>
                </a:lnTo>
                <a:cubicBezTo>
                  <a:pt x="135420" y="14002"/>
                  <a:pt x="135239" y="13696"/>
                  <a:pt x="135057" y="13393"/>
                </a:cubicBezTo>
                <a:close/>
                <a:moveTo>
                  <a:pt x="5689" y="29472"/>
                </a:moveTo>
                <a:lnTo>
                  <a:pt x="5689" y="29472"/>
                </a:lnTo>
                <a:cubicBezTo>
                  <a:pt x="5838" y="29508"/>
                  <a:pt x="6011" y="29536"/>
                  <a:pt x="6209" y="29554"/>
                </a:cubicBezTo>
                <a:cubicBezTo>
                  <a:pt x="6035" y="29525"/>
                  <a:pt x="5862" y="29498"/>
                  <a:pt x="5689" y="29472"/>
                </a:cubicBezTo>
                <a:close/>
                <a:moveTo>
                  <a:pt x="146659" y="0"/>
                </a:moveTo>
                <a:cubicBezTo>
                  <a:pt x="142570" y="0"/>
                  <a:pt x="138364" y="360"/>
                  <a:pt x="137020" y="360"/>
                </a:cubicBezTo>
                <a:lnTo>
                  <a:pt x="206" y="360"/>
                </a:lnTo>
                <a:lnTo>
                  <a:pt x="206" y="2300"/>
                </a:lnTo>
                <a:lnTo>
                  <a:pt x="206" y="34141"/>
                </a:lnTo>
                <a:lnTo>
                  <a:pt x="206" y="54616"/>
                </a:lnTo>
                <a:lnTo>
                  <a:pt x="206" y="63517"/>
                </a:lnTo>
                <a:cubicBezTo>
                  <a:pt x="206" y="64796"/>
                  <a:pt x="46" y="66188"/>
                  <a:pt x="206" y="67443"/>
                </a:cubicBezTo>
                <a:cubicBezTo>
                  <a:pt x="297" y="68083"/>
                  <a:pt x="0" y="68699"/>
                  <a:pt x="365" y="69292"/>
                </a:cubicBezTo>
                <a:cubicBezTo>
                  <a:pt x="502" y="69521"/>
                  <a:pt x="1849" y="70502"/>
                  <a:pt x="2100" y="70593"/>
                </a:cubicBezTo>
                <a:cubicBezTo>
                  <a:pt x="2123" y="70593"/>
                  <a:pt x="2146" y="70593"/>
                  <a:pt x="2146" y="70571"/>
                </a:cubicBezTo>
                <a:cubicBezTo>
                  <a:pt x="2100" y="69064"/>
                  <a:pt x="2054" y="67535"/>
                  <a:pt x="1986" y="66005"/>
                </a:cubicBezTo>
                <a:lnTo>
                  <a:pt x="1986" y="66005"/>
                </a:lnTo>
                <a:cubicBezTo>
                  <a:pt x="2739" y="66873"/>
                  <a:pt x="3584" y="67786"/>
                  <a:pt x="4725" y="67991"/>
                </a:cubicBezTo>
                <a:cubicBezTo>
                  <a:pt x="4826" y="68010"/>
                  <a:pt x="4929" y="68019"/>
                  <a:pt x="5032" y="68019"/>
                </a:cubicBezTo>
                <a:cubicBezTo>
                  <a:pt x="5830" y="68019"/>
                  <a:pt x="6663" y="67493"/>
                  <a:pt x="6884" y="66801"/>
                </a:cubicBezTo>
                <a:lnTo>
                  <a:pt x="6884" y="66801"/>
                </a:lnTo>
                <a:cubicBezTo>
                  <a:pt x="7094" y="67238"/>
                  <a:pt x="7727" y="67501"/>
                  <a:pt x="8377" y="67501"/>
                </a:cubicBezTo>
                <a:cubicBezTo>
                  <a:pt x="8857" y="67501"/>
                  <a:pt x="9346" y="67357"/>
                  <a:pt x="9678" y="67033"/>
                </a:cubicBezTo>
                <a:cubicBezTo>
                  <a:pt x="10660" y="66051"/>
                  <a:pt x="10956" y="64499"/>
                  <a:pt x="12098" y="63723"/>
                </a:cubicBezTo>
                <a:cubicBezTo>
                  <a:pt x="11173" y="63020"/>
                  <a:pt x="10037" y="62653"/>
                  <a:pt x="8890" y="62653"/>
                </a:cubicBezTo>
                <a:cubicBezTo>
                  <a:pt x="8735" y="62653"/>
                  <a:pt x="8578" y="62659"/>
                  <a:pt x="8423" y="62673"/>
                </a:cubicBezTo>
                <a:cubicBezTo>
                  <a:pt x="8377" y="61691"/>
                  <a:pt x="7418" y="60961"/>
                  <a:pt x="6460" y="60847"/>
                </a:cubicBezTo>
                <a:cubicBezTo>
                  <a:pt x="6331" y="60832"/>
                  <a:pt x="6203" y="60825"/>
                  <a:pt x="6075" y="60825"/>
                </a:cubicBezTo>
                <a:cubicBezTo>
                  <a:pt x="5245" y="60825"/>
                  <a:pt x="4420" y="61121"/>
                  <a:pt x="3629" y="61418"/>
                </a:cubicBezTo>
                <a:cubicBezTo>
                  <a:pt x="5661" y="58405"/>
                  <a:pt x="1027" y="54479"/>
                  <a:pt x="2237" y="51055"/>
                </a:cubicBezTo>
                <a:cubicBezTo>
                  <a:pt x="2602" y="50051"/>
                  <a:pt x="3447" y="49252"/>
                  <a:pt x="3812" y="48247"/>
                </a:cubicBezTo>
                <a:cubicBezTo>
                  <a:pt x="4291" y="46992"/>
                  <a:pt x="3515" y="45851"/>
                  <a:pt x="2351" y="45508"/>
                </a:cubicBezTo>
                <a:cubicBezTo>
                  <a:pt x="3675" y="44230"/>
                  <a:pt x="6003" y="43660"/>
                  <a:pt x="7738" y="43020"/>
                </a:cubicBezTo>
                <a:cubicBezTo>
                  <a:pt x="8491" y="44091"/>
                  <a:pt x="9779" y="44731"/>
                  <a:pt x="11062" y="44731"/>
                </a:cubicBezTo>
                <a:cubicBezTo>
                  <a:pt x="11255" y="44731"/>
                  <a:pt x="11449" y="44717"/>
                  <a:pt x="11641" y="44687"/>
                </a:cubicBezTo>
                <a:cubicBezTo>
                  <a:pt x="11185" y="43637"/>
                  <a:pt x="10500" y="42701"/>
                  <a:pt x="9632" y="41970"/>
                </a:cubicBezTo>
                <a:cubicBezTo>
                  <a:pt x="10591" y="41948"/>
                  <a:pt x="11550" y="41719"/>
                  <a:pt x="12417" y="41331"/>
                </a:cubicBezTo>
                <a:cubicBezTo>
                  <a:pt x="12554" y="41263"/>
                  <a:pt x="12714" y="41194"/>
                  <a:pt x="12759" y="41057"/>
                </a:cubicBezTo>
                <a:cubicBezTo>
                  <a:pt x="12896" y="40761"/>
                  <a:pt x="12531" y="40510"/>
                  <a:pt x="12235" y="40396"/>
                </a:cubicBezTo>
                <a:cubicBezTo>
                  <a:pt x="11436" y="40099"/>
                  <a:pt x="10660" y="39779"/>
                  <a:pt x="9861" y="39482"/>
                </a:cubicBezTo>
                <a:cubicBezTo>
                  <a:pt x="10979" y="39482"/>
                  <a:pt x="12098" y="39094"/>
                  <a:pt x="12942" y="38387"/>
                </a:cubicBezTo>
                <a:cubicBezTo>
                  <a:pt x="11713" y="37828"/>
                  <a:pt x="10357" y="37550"/>
                  <a:pt x="8999" y="37550"/>
                </a:cubicBezTo>
                <a:cubicBezTo>
                  <a:pt x="7613" y="37550"/>
                  <a:pt x="6225" y="37840"/>
                  <a:pt x="4968" y="38417"/>
                </a:cubicBezTo>
                <a:lnTo>
                  <a:pt x="4968" y="38417"/>
                </a:lnTo>
                <a:cubicBezTo>
                  <a:pt x="6080" y="37753"/>
                  <a:pt x="7032" y="36828"/>
                  <a:pt x="7715" y="35739"/>
                </a:cubicBezTo>
                <a:lnTo>
                  <a:pt x="7715" y="35739"/>
                </a:lnTo>
                <a:cubicBezTo>
                  <a:pt x="6254" y="35762"/>
                  <a:pt x="4816" y="36333"/>
                  <a:pt x="3721" y="37314"/>
                </a:cubicBezTo>
                <a:cubicBezTo>
                  <a:pt x="4679" y="36218"/>
                  <a:pt x="5433" y="34963"/>
                  <a:pt x="5958" y="33594"/>
                </a:cubicBezTo>
                <a:lnTo>
                  <a:pt x="5958" y="33594"/>
                </a:lnTo>
                <a:cubicBezTo>
                  <a:pt x="5178" y="33976"/>
                  <a:pt x="4316" y="34163"/>
                  <a:pt x="3455" y="34163"/>
                </a:cubicBezTo>
                <a:cubicBezTo>
                  <a:pt x="3031" y="34163"/>
                  <a:pt x="2606" y="34118"/>
                  <a:pt x="2191" y="34027"/>
                </a:cubicBezTo>
                <a:cubicBezTo>
                  <a:pt x="1826" y="33959"/>
                  <a:pt x="1392" y="33571"/>
                  <a:pt x="1666" y="33297"/>
                </a:cubicBezTo>
                <a:cubicBezTo>
                  <a:pt x="1732" y="33215"/>
                  <a:pt x="1855" y="33204"/>
                  <a:pt x="1978" y="33204"/>
                </a:cubicBezTo>
                <a:cubicBezTo>
                  <a:pt x="2028" y="33204"/>
                  <a:pt x="2077" y="33206"/>
                  <a:pt x="2123" y="33206"/>
                </a:cubicBezTo>
                <a:cubicBezTo>
                  <a:pt x="3241" y="33320"/>
                  <a:pt x="4360" y="33434"/>
                  <a:pt x="5478" y="33525"/>
                </a:cubicBezTo>
                <a:cubicBezTo>
                  <a:pt x="4360" y="32315"/>
                  <a:pt x="3036" y="31334"/>
                  <a:pt x="1575" y="30603"/>
                </a:cubicBezTo>
                <a:lnTo>
                  <a:pt x="1575" y="30603"/>
                </a:lnTo>
                <a:cubicBezTo>
                  <a:pt x="2876" y="30923"/>
                  <a:pt x="4200" y="31243"/>
                  <a:pt x="5524" y="31562"/>
                </a:cubicBezTo>
                <a:cubicBezTo>
                  <a:pt x="5433" y="30512"/>
                  <a:pt x="4679" y="29531"/>
                  <a:pt x="3675" y="29165"/>
                </a:cubicBezTo>
                <a:lnTo>
                  <a:pt x="3675" y="29165"/>
                </a:lnTo>
                <a:cubicBezTo>
                  <a:pt x="4346" y="29274"/>
                  <a:pt x="5017" y="29369"/>
                  <a:pt x="5689" y="29472"/>
                </a:cubicBezTo>
                <a:lnTo>
                  <a:pt x="5689" y="29472"/>
                </a:lnTo>
                <a:cubicBezTo>
                  <a:pt x="4285" y="29128"/>
                  <a:pt x="4850" y="27988"/>
                  <a:pt x="4520" y="26792"/>
                </a:cubicBezTo>
                <a:cubicBezTo>
                  <a:pt x="3858" y="24463"/>
                  <a:pt x="3173" y="22364"/>
                  <a:pt x="2009" y="20172"/>
                </a:cubicBezTo>
                <a:lnTo>
                  <a:pt x="2009" y="20172"/>
                </a:lnTo>
                <a:cubicBezTo>
                  <a:pt x="2899" y="20857"/>
                  <a:pt x="3926" y="21359"/>
                  <a:pt x="5022" y="21633"/>
                </a:cubicBezTo>
                <a:cubicBezTo>
                  <a:pt x="4976" y="21131"/>
                  <a:pt x="4908" y="20629"/>
                  <a:pt x="4908" y="20104"/>
                </a:cubicBezTo>
                <a:lnTo>
                  <a:pt x="4908" y="20104"/>
                </a:lnTo>
                <a:cubicBezTo>
                  <a:pt x="5554" y="20521"/>
                  <a:pt x="6296" y="20843"/>
                  <a:pt x="7082" y="20843"/>
                </a:cubicBezTo>
                <a:cubicBezTo>
                  <a:pt x="7155" y="20843"/>
                  <a:pt x="7230" y="20840"/>
                  <a:pt x="7304" y="20834"/>
                </a:cubicBezTo>
                <a:cubicBezTo>
                  <a:pt x="7030" y="20241"/>
                  <a:pt x="6734" y="19625"/>
                  <a:pt x="6437" y="19031"/>
                </a:cubicBezTo>
                <a:lnTo>
                  <a:pt x="6437" y="19031"/>
                </a:lnTo>
                <a:cubicBezTo>
                  <a:pt x="6939" y="19236"/>
                  <a:pt x="7281" y="19693"/>
                  <a:pt x="7761" y="19921"/>
                </a:cubicBezTo>
                <a:cubicBezTo>
                  <a:pt x="7903" y="19999"/>
                  <a:pt x="8076" y="20038"/>
                  <a:pt x="8247" y="20038"/>
                </a:cubicBezTo>
                <a:cubicBezTo>
                  <a:pt x="8627" y="20038"/>
                  <a:pt x="9000" y="19849"/>
                  <a:pt x="9016" y="19488"/>
                </a:cubicBezTo>
                <a:cubicBezTo>
                  <a:pt x="9039" y="19328"/>
                  <a:pt x="8970" y="19168"/>
                  <a:pt x="8902" y="19031"/>
                </a:cubicBezTo>
                <a:cubicBezTo>
                  <a:pt x="8449" y="18018"/>
                  <a:pt x="7793" y="17127"/>
                  <a:pt x="6971" y="16415"/>
                </a:cubicBezTo>
                <a:lnTo>
                  <a:pt x="6971" y="16415"/>
                </a:lnTo>
                <a:cubicBezTo>
                  <a:pt x="7405" y="16758"/>
                  <a:pt x="7939" y="16984"/>
                  <a:pt x="8491" y="17045"/>
                </a:cubicBezTo>
                <a:cubicBezTo>
                  <a:pt x="8548" y="17052"/>
                  <a:pt x="8608" y="17057"/>
                  <a:pt x="8670" y="17057"/>
                </a:cubicBezTo>
                <a:cubicBezTo>
                  <a:pt x="8808" y="17057"/>
                  <a:pt x="8951" y="17033"/>
                  <a:pt x="9062" y="16954"/>
                </a:cubicBezTo>
                <a:cubicBezTo>
                  <a:pt x="9427" y="16726"/>
                  <a:pt x="9267" y="16155"/>
                  <a:pt x="9062" y="15767"/>
                </a:cubicBezTo>
                <a:cubicBezTo>
                  <a:pt x="8617" y="15011"/>
                  <a:pt x="8042" y="14320"/>
                  <a:pt x="7379" y="13757"/>
                </a:cubicBezTo>
                <a:lnTo>
                  <a:pt x="7379" y="13757"/>
                </a:lnTo>
                <a:cubicBezTo>
                  <a:pt x="7849" y="14145"/>
                  <a:pt x="8423" y="14425"/>
                  <a:pt x="9039" y="14557"/>
                </a:cubicBezTo>
                <a:cubicBezTo>
                  <a:pt x="9290" y="14101"/>
                  <a:pt x="8811" y="13621"/>
                  <a:pt x="8446" y="13279"/>
                </a:cubicBezTo>
                <a:cubicBezTo>
                  <a:pt x="7281" y="12092"/>
                  <a:pt x="6985" y="10152"/>
                  <a:pt x="7738" y="8668"/>
                </a:cubicBezTo>
                <a:lnTo>
                  <a:pt x="7738" y="8668"/>
                </a:lnTo>
                <a:cubicBezTo>
                  <a:pt x="7943" y="9353"/>
                  <a:pt x="8286" y="9969"/>
                  <a:pt x="8719" y="10540"/>
                </a:cubicBezTo>
                <a:cubicBezTo>
                  <a:pt x="9130" y="9330"/>
                  <a:pt x="9541" y="8143"/>
                  <a:pt x="9952" y="6934"/>
                </a:cubicBezTo>
                <a:lnTo>
                  <a:pt x="9952" y="6934"/>
                </a:lnTo>
                <a:cubicBezTo>
                  <a:pt x="9929" y="7459"/>
                  <a:pt x="10294" y="7961"/>
                  <a:pt x="10797" y="8098"/>
                </a:cubicBezTo>
                <a:cubicBezTo>
                  <a:pt x="10889" y="8123"/>
                  <a:pt x="10985" y="8135"/>
                  <a:pt x="11081" y="8135"/>
                </a:cubicBezTo>
                <a:cubicBezTo>
                  <a:pt x="11506" y="8135"/>
                  <a:pt x="11938" y="7899"/>
                  <a:pt x="12143" y="7527"/>
                </a:cubicBezTo>
                <a:lnTo>
                  <a:pt x="12143" y="7527"/>
                </a:lnTo>
                <a:cubicBezTo>
                  <a:pt x="11778" y="8463"/>
                  <a:pt x="11436" y="9376"/>
                  <a:pt x="11093" y="10312"/>
                </a:cubicBezTo>
                <a:cubicBezTo>
                  <a:pt x="10933" y="10723"/>
                  <a:pt x="10774" y="11179"/>
                  <a:pt x="10956" y="11567"/>
                </a:cubicBezTo>
                <a:cubicBezTo>
                  <a:pt x="11062" y="11806"/>
                  <a:pt x="11338" y="11952"/>
                  <a:pt x="11582" y="11952"/>
                </a:cubicBezTo>
                <a:cubicBezTo>
                  <a:pt x="11725" y="11952"/>
                  <a:pt x="11858" y="11902"/>
                  <a:pt x="11938" y="11789"/>
                </a:cubicBezTo>
                <a:lnTo>
                  <a:pt x="11938" y="11789"/>
                </a:lnTo>
                <a:cubicBezTo>
                  <a:pt x="11526" y="12567"/>
                  <a:pt x="11210" y="13449"/>
                  <a:pt x="11276" y="14352"/>
                </a:cubicBezTo>
                <a:cubicBezTo>
                  <a:pt x="11344" y="15265"/>
                  <a:pt x="11892" y="16201"/>
                  <a:pt x="12782" y="16497"/>
                </a:cubicBezTo>
                <a:cubicBezTo>
                  <a:pt x="12958" y="16147"/>
                  <a:pt x="13028" y="15754"/>
                  <a:pt x="12952" y="15360"/>
                </a:cubicBezTo>
                <a:lnTo>
                  <a:pt x="12952" y="15360"/>
                </a:lnTo>
                <a:cubicBezTo>
                  <a:pt x="13086" y="16008"/>
                  <a:pt x="13228" y="16692"/>
                  <a:pt x="13695" y="17159"/>
                </a:cubicBezTo>
                <a:cubicBezTo>
                  <a:pt x="13954" y="17444"/>
                  <a:pt x="14352" y="17611"/>
                  <a:pt x="14728" y="17611"/>
                </a:cubicBezTo>
                <a:cubicBezTo>
                  <a:pt x="15014" y="17611"/>
                  <a:pt x="15288" y="17514"/>
                  <a:pt x="15476" y="17296"/>
                </a:cubicBezTo>
                <a:cubicBezTo>
                  <a:pt x="15635" y="17091"/>
                  <a:pt x="15704" y="16817"/>
                  <a:pt x="15750" y="16566"/>
                </a:cubicBezTo>
                <a:cubicBezTo>
                  <a:pt x="15932" y="15607"/>
                  <a:pt x="15795" y="14603"/>
                  <a:pt x="15384" y="13713"/>
                </a:cubicBezTo>
                <a:lnTo>
                  <a:pt x="15384" y="13713"/>
                </a:lnTo>
                <a:cubicBezTo>
                  <a:pt x="15544" y="14010"/>
                  <a:pt x="15727" y="14329"/>
                  <a:pt x="16024" y="14512"/>
                </a:cubicBezTo>
                <a:cubicBezTo>
                  <a:pt x="16154" y="14598"/>
                  <a:pt x="16320" y="14649"/>
                  <a:pt x="16483" y="14649"/>
                </a:cubicBezTo>
                <a:cubicBezTo>
                  <a:pt x="16663" y="14649"/>
                  <a:pt x="16839" y="14587"/>
                  <a:pt x="16959" y="14443"/>
                </a:cubicBezTo>
                <a:cubicBezTo>
                  <a:pt x="17073" y="14283"/>
                  <a:pt x="17096" y="14032"/>
                  <a:pt x="17096" y="13804"/>
                </a:cubicBezTo>
                <a:cubicBezTo>
                  <a:pt x="17073" y="12549"/>
                  <a:pt x="16845" y="11019"/>
                  <a:pt x="17850" y="10266"/>
                </a:cubicBezTo>
                <a:lnTo>
                  <a:pt x="18101" y="13211"/>
                </a:lnTo>
                <a:cubicBezTo>
                  <a:pt x="18626" y="12823"/>
                  <a:pt x="19265" y="12572"/>
                  <a:pt x="19927" y="12503"/>
                </a:cubicBezTo>
                <a:lnTo>
                  <a:pt x="19927" y="12503"/>
                </a:lnTo>
                <a:cubicBezTo>
                  <a:pt x="19402" y="13325"/>
                  <a:pt x="18648" y="15836"/>
                  <a:pt x="19173" y="16794"/>
                </a:cubicBezTo>
                <a:cubicBezTo>
                  <a:pt x="19300" y="17019"/>
                  <a:pt x="19524" y="17110"/>
                  <a:pt x="19773" y="17110"/>
                </a:cubicBezTo>
                <a:cubicBezTo>
                  <a:pt x="20107" y="17110"/>
                  <a:pt x="20487" y="16948"/>
                  <a:pt x="20748" y="16726"/>
                </a:cubicBezTo>
                <a:cubicBezTo>
                  <a:pt x="21182" y="16315"/>
                  <a:pt x="21570" y="15744"/>
                  <a:pt x="22164" y="15676"/>
                </a:cubicBezTo>
                <a:lnTo>
                  <a:pt x="22164" y="15676"/>
                </a:lnTo>
                <a:cubicBezTo>
                  <a:pt x="21912" y="16566"/>
                  <a:pt x="21661" y="17479"/>
                  <a:pt x="21433" y="18392"/>
                </a:cubicBezTo>
                <a:cubicBezTo>
                  <a:pt x="21296" y="18894"/>
                  <a:pt x="21205" y="19556"/>
                  <a:pt x="21616" y="19876"/>
                </a:cubicBezTo>
                <a:cubicBezTo>
                  <a:pt x="21747" y="19981"/>
                  <a:pt x="21885" y="20027"/>
                  <a:pt x="22023" y="20027"/>
                </a:cubicBezTo>
                <a:cubicBezTo>
                  <a:pt x="22603" y="20027"/>
                  <a:pt x="23193" y="19211"/>
                  <a:pt x="23396" y="18529"/>
                </a:cubicBezTo>
                <a:lnTo>
                  <a:pt x="23396" y="18529"/>
                </a:lnTo>
                <a:cubicBezTo>
                  <a:pt x="24423" y="19305"/>
                  <a:pt x="23921" y="20994"/>
                  <a:pt x="23122" y="22021"/>
                </a:cubicBezTo>
                <a:cubicBezTo>
                  <a:pt x="22323" y="23048"/>
                  <a:pt x="21273" y="24167"/>
                  <a:pt x="21524" y="25445"/>
                </a:cubicBezTo>
                <a:cubicBezTo>
                  <a:pt x="22460" y="24623"/>
                  <a:pt x="23350" y="23710"/>
                  <a:pt x="24126" y="22752"/>
                </a:cubicBezTo>
                <a:lnTo>
                  <a:pt x="24126" y="22752"/>
                </a:lnTo>
                <a:cubicBezTo>
                  <a:pt x="24195" y="24737"/>
                  <a:pt x="23761" y="26746"/>
                  <a:pt x="22917" y="28549"/>
                </a:cubicBezTo>
                <a:cubicBezTo>
                  <a:pt x="24024" y="28461"/>
                  <a:pt x="25046" y="27663"/>
                  <a:pt x="25418" y="26614"/>
                </a:cubicBezTo>
                <a:lnTo>
                  <a:pt x="25418" y="26614"/>
                </a:lnTo>
                <a:cubicBezTo>
                  <a:pt x="24830" y="28442"/>
                  <a:pt x="25361" y="30581"/>
                  <a:pt x="26751" y="31905"/>
                </a:cubicBezTo>
                <a:cubicBezTo>
                  <a:pt x="27117" y="30946"/>
                  <a:pt x="27231" y="29896"/>
                  <a:pt x="27094" y="28869"/>
                </a:cubicBezTo>
                <a:lnTo>
                  <a:pt x="27094" y="28869"/>
                </a:lnTo>
                <a:cubicBezTo>
                  <a:pt x="27277" y="29682"/>
                  <a:pt x="28057" y="30314"/>
                  <a:pt x="28854" y="30314"/>
                </a:cubicBezTo>
                <a:cubicBezTo>
                  <a:pt x="28952" y="30314"/>
                  <a:pt x="29050" y="30304"/>
                  <a:pt x="29148" y="30284"/>
                </a:cubicBezTo>
                <a:cubicBezTo>
                  <a:pt x="29894" y="30135"/>
                  <a:pt x="30411" y="29346"/>
                  <a:pt x="30339" y="28614"/>
                </a:cubicBezTo>
                <a:lnTo>
                  <a:pt x="30339" y="28614"/>
                </a:lnTo>
                <a:cubicBezTo>
                  <a:pt x="30596" y="29064"/>
                  <a:pt x="31160" y="29302"/>
                  <a:pt x="31739" y="29302"/>
                </a:cubicBezTo>
                <a:cubicBezTo>
                  <a:pt x="32306" y="29302"/>
                  <a:pt x="32888" y="29074"/>
                  <a:pt x="33211" y="28595"/>
                </a:cubicBezTo>
                <a:cubicBezTo>
                  <a:pt x="33815" y="27669"/>
                  <a:pt x="33560" y="26447"/>
                  <a:pt x="32937" y="25510"/>
                </a:cubicBezTo>
                <a:lnTo>
                  <a:pt x="32937" y="25510"/>
                </a:lnTo>
                <a:cubicBezTo>
                  <a:pt x="33334" y="25874"/>
                  <a:pt x="33855" y="26091"/>
                  <a:pt x="34398" y="26107"/>
                </a:cubicBezTo>
                <a:cubicBezTo>
                  <a:pt x="33964" y="24692"/>
                  <a:pt x="32709" y="23710"/>
                  <a:pt x="31750" y="22592"/>
                </a:cubicBezTo>
                <a:cubicBezTo>
                  <a:pt x="30769" y="21473"/>
                  <a:pt x="30061" y="19761"/>
                  <a:pt x="30906" y="18552"/>
                </a:cubicBezTo>
                <a:lnTo>
                  <a:pt x="30906" y="18552"/>
                </a:lnTo>
                <a:cubicBezTo>
                  <a:pt x="31020" y="19556"/>
                  <a:pt x="31682" y="20469"/>
                  <a:pt x="32618" y="20880"/>
                </a:cubicBezTo>
                <a:cubicBezTo>
                  <a:pt x="32618" y="20081"/>
                  <a:pt x="32640" y="19259"/>
                  <a:pt x="32663" y="18460"/>
                </a:cubicBezTo>
                <a:cubicBezTo>
                  <a:pt x="33013" y="19139"/>
                  <a:pt x="33770" y="19596"/>
                  <a:pt x="34552" y="19596"/>
                </a:cubicBezTo>
                <a:cubicBezTo>
                  <a:pt x="34637" y="19596"/>
                  <a:pt x="34723" y="19590"/>
                  <a:pt x="34809" y="19579"/>
                </a:cubicBezTo>
                <a:cubicBezTo>
                  <a:pt x="34580" y="18004"/>
                  <a:pt x="35151" y="16657"/>
                  <a:pt x="35128" y="15151"/>
                </a:cubicBezTo>
                <a:cubicBezTo>
                  <a:pt x="35105" y="13553"/>
                  <a:pt x="34375" y="11795"/>
                  <a:pt x="33553" y="10472"/>
                </a:cubicBezTo>
                <a:lnTo>
                  <a:pt x="33553" y="10472"/>
                </a:lnTo>
                <a:cubicBezTo>
                  <a:pt x="34284" y="10905"/>
                  <a:pt x="34877" y="11522"/>
                  <a:pt x="35265" y="12252"/>
                </a:cubicBezTo>
                <a:cubicBezTo>
                  <a:pt x="35460" y="11180"/>
                  <a:pt x="35306" y="10058"/>
                  <a:pt x="34858" y="9071"/>
                </a:cubicBezTo>
                <a:lnTo>
                  <a:pt x="34858" y="9071"/>
                </a:lnTo>
                <a:cubicBezTo>
                  <a:pt x="35082" y="9341"/>
                  <a:pt x="35410" y="9521"/>
                  <a:pt x="35767" y="9536"/>
                </a:cubicBezTo>
                <a:cubicBezTo>
                  <a:pt x="35334" y="8600"/>
                  <a:pt x="34900" y="7664"/>
                  <a:pt x="34444" y="6751"/>
                </a:cubicBezTo>
                <a:lnTo>
                  <a:pt x="34444" y="6751"/>
                </a:lnTo>
                <a:cubicBezTo>
                  <a:pt x="35516" y="7093"/>
                  <a:pt x="36361" y="8006"/>
                  <a:pt x="36612" y="9079"/>
                </a:cubicBezTo>
                <a:cubicBezTo>
                  <a:pt x="37046" y="8212"/>
                  <a:pt x="37205" y="7230"/>
                  <a:pt x="37068" y="6295"/>
                </a:cubicBezTo>
                <a:lnTo>
                  <a:pt x="37068" y="6295"/>
                </a:lnTo>
                <a:cubicBezTo>
                  <a:pt x="38369" y="8372"/>
                  <a:pt x="35882" y="11293"/>
                  <a:pt x="36977" y="13485"/>
                </a:cubicBezTo>
                <a:cubicBezTo>
                  <a:pt x="37046" y="12617"/>
                  <a:pt x="37434" y="11795"/>
                  <a:pt x="38073" y="11202"/>
                </a:cubicBezTo>
                <a:lnTo>
                  <a:pt x="38073" y="11202"/>
                </a:lnTo>
                <a:cubicBezTo>
                  <a:pt x="37320" y="13051"/>
                  <a:pt x="36612" y="15265"/>
                  <a:pt x="37730" y="16931"/>
                </a:cubicBezTo>
                <a:cubicBezTo>
                  <a:pt x="38009" y="16823"/>
                  <a:pt x="38235" y="16568"/>
                  <a:pt x="38323" y="16272"/>
                </a:cubicBezTo>
                <a:lnTo>
                  <a:pt x="38323" y="16272"/>
                </a:lnTo>
                <a:cubicBezTo>
                  <a:pt x="38373" y="17265"/>
                  <a:pt x="39103" y="18199"/>
                  <a:pt x="40059" y="18438"/>
                </a:cubicBezTo>
                <a:cubicBezTo>
                  <a:pt x="39853" y="17616"/>
                  <a:pt x="39625" y="16794"/>
                  <a:pt x="39397" y="15972"/>
                </a:cubicBezTo>
                <a:lnTo>
                  <a:pt x="39397" y="15972"/>
                </a:lnTo>
                <a:cubicBezTo>
                  <a:pt x="39743" y="16722"/>
                  <a:pt x="40558" y="17213"/>
                  <a:pt x="41366" y="17213"/>
                </a:cubicBezTo>
                <a:cubicBezTo>
                  <a:pt x="41517" y="17213"/>
                  <a:pt x="41668" y="17195"/>
                  <a:pt x="41816" y="17159"/>
                </a:cubicBezTo>
                <a:cubicBezTo>
                  <a:pt x="40835" y="16269"/>
                  <a:pt x="40720" y="14580"/>
                  <a:pt x="41565" y="13553"/>
                </a:cubicBezTo>
                <a:lnTo>
                  <a:pt x="41565" y="13553"/>
                </a:lnTo>
                <a:cubicBezTo>
                  <a:pt x="41793" y="14375"/>
                  <a:pt x="42273" y="15105"/>
                  <a:pt x="42912" y="15653"/>
                </a:cubicBezTo>
                <a:cubicBezTo>
                  <a:pt x="42501" y="13850"/>
                  <a:pt x="42798" y="11910"/>
                  <a:pt x="43688" y="10312"/>
                </a:cubicBezTo>
                <a:lnTo>
                  <a:pt x="43688" y="10312"/>
                </a:lnTo>
                <a:cubicBezTo>
                  <a:pt x="43505" y="12024"/>
                  <a:pt x="43642" y="13781"/>
                  <a:pt x="44053" y="15470"/>
                </a:cubicBezTo>
                <a:cubicBezTo>
                  <a:pt x="44248" y="15399"/>
                  <a:pt x="44388" y="15178"/>
                  <a:pt x="44377" y="14964"/>
                </a:cubicBezTo>
                <a:lnTo>
                  <a:pt x="44377" y="14964"/>
                </a:lnTo>
                <a:cubicBezTo>
                  <a:pt x="44689" y="15985"/>
                  <a:pt x="45455" y="16867"/>
                  <a:pt x="46404" y="17342"/>
                </a:cubicBezTo>
                <a:cubicBezTo>
                  <a:pt x="45605" y="15607"/>
                  <a:pt x="45377" y="13621"/>
                  <a:pt x="45742" y="11727"/>
                </a:cubicBezTo>
                <a:lnTo>
                  <a:pt x="45742" y="11727"/>
                </a:lnTo>
                <a:cubicBezTo>
                  <a:pt x="45719" y="13142"/>
                  <a:pt x="46176" y="14534"/>
                  <a:pt x="47020" y="15653"/>
                </a:cubicBezTo>
                <a:cubicBezTo>
                  <a:pt x="46792" y="13873"/>
                  <a:pt x="47203" y="12024"/>
                  <a:pt x="48162" y="10494"/>
                </a:cubicBezTo>
                <a:lnTo>
                  <a:pt x="48162" y="10494"/>
                </a:lnTo>
                <a:cubicBezTo>
                  <a:pt x="48116" y="11750"/>
                  <a:pt x="48070" y="13005"/>
                  <a:pt x="48025" y="14261"/>
                </a:cubicBezTo>
                <a:cubicBezTo>
                  <a:pt x="48367" y="13781"/>
                  <a:pt x="48709" y="13302"/>
                  <a:pt x="49052" y="12823"/>
                </a:cubicBezTo>
                <a:lnTo>
                  <a:pt x="49052" y="12823"/>
                </a:lnTo>
                <a:cubicBezTo>
                  <a:pt x="48801" y="13987"/>
                  <a:pt x="48892" y="15196"/>
                  <a:pt x="49303" y="16292"/>
                </a:cubicBezTo>
                <a:cubicBezTo>
                  <a:pt x="49460" y="16693"/>
                  <a:pt x="49843" y="17108"/>
                  <a:pt x="50189" y="17108"/>
                </a:cubicBezTo>
                <a:cubicBezTo>
                  <a:pt x="50295" y="17108"/>
                  <a:pt x="50398" y="17068"/>
                  <a:pt x="50490" y="16977"/>
                </a:cubicBezTo>
                <a:cubicBezTo>
                  <a:pt x="50649" y="16840"/>
                  <a:pt x="50649" y="16612"/>
                  <a:pt x="50672" y="16406"/>
                </a:cubicBezTo>
                <a:cubicBezTo>
                  <a:pt x="50741" y="15128"/>
                  <a:pt x="50832" y="13873"/>
                  <a:pt x="50901" y="12594"/>
                </a:cubicBezTo>
                <a:cubicBezTo>
                  <a:pt x="51585" y="13553"/>
                  <a:pt x="52293" y="14512"/>
                  <a:pt x="53001" y="15447"/>
                </a:cubicBezTo>
                <a:cubicBezTo>
                  <a:pt x="53137" y="15196"/>
                  <a:pt x="53274" y="14900"/>
                  <a:pt x="53548" y="14763"/>
                </a:cubicBezTo>
                <a:cubicBezTo>
                  <a:pt x="53636" y="14707"/>
                  <a:pt x="53744" y="14679"/>
                  <a:pt x="53850" y="14679"/>
                </a:cubicBezTo>
                <a:cubicBezTo>
                  <a:pt x="54048" y="14679"/>
                  <a:pt x="54242" y="14775"/>
                  <a:pt x="54302" y="14968"/>
                </a:cubicBezTo>
                <a:cubicBezTo>
                  <a:pt x="54370" y="15174"/>
                  <a:pt x="54233" y="15402"/>
                  <a:pt x="54142" y="15584"/>
                </a:cubicBezTo>
                <a:cubicBezTo>
                  <a:pt x="53252" y="17159"/>
                  <a:pt x="53662" y="17958"/>
                  <a:pt x="54187" y="19305"/>
                </a:cubicBezTo>
                <a:cubicBezTo>
                  <a:pt x="54690" y="20583"/>
                  <a:pt x="55215" y="22295"/>
                  <a:pt x="56036" y="23482"/>
                </a:cubicBezTo>
                <a:cubicBezTo>
                  <a:pt x="58245" y="21162"/>
                  <a:pt x="57422" y="18383"/>
                  <a:pt x="57107" y="15509"/>
                </a:cubicBezTo>
                <a:lnTo>
                  <a:pt x="57107" y="15509"/>
                </a:lnTo>
                <a:cubicBezTo>
                  <a:pt x="57241" y="16213"/>
                  <a:pt x="57984" y="16739"/>
                  <a:pt x="58708" y="16739"/>
                </a:cubicBezTo>
                <a:cubicBezTo>
                  <a:pt x="58954" y="16739"/>
                  <a:pt x="59198" y="16679"/>
                  <a:pt x="59414" y="16543"/>
                </a:cubicBezTo>
                <a:cubicBezTo>
                  <a:pt x="60213" y="16064"/>
                  <a:pt x="60348" y="14834"/>
                  <a:pt x="59789" y="14105"/>
                </a:cubicBezTo>
                <a:lnTo>
                  <a:pt x="59789" y="14105"/>
                </a:lnTo>
                <a:cubicBezTo>
                  <a:pt x="60230" y="14529"/>
                  <a:pt x="60700" y="14913"/>
                  <a:pt x="61263" y="15082"/>
                </a:cubicBezTo>
                <a:cubicBezTo>
                  <a:pt x="61449" y="15142"/>
                  <a:pt x="61648" y="15172"/>
                  <a:pt x="61846" y="15172"/>
                </a:cubicBezTo>
                <a:cubicBezTo>
                  <a:pt x="62400" y="15172"/>
                  <a:pt x="62945" y="14937"/>
                  <a:pt x="63181" y="14466"/>
                </a:cubicBezTo>
                <a:cubicBezTo>
                  <a:pt x="63268" y="14302"/>
                  <a:pt x="63293" y="14116"/>
                  <a:pt x="63270" y="13933"/>
                </a:cubicBezTo>
                <a:lnTo>
                  <a:pt x="63270" y="13933"/>
                </a:lnTo>
                <a:cubicBezTo>
                  <a:pt x="63514" y="14025"/>
                  <a:pt x="63774" y="14075"/>
                  <a:pt x="64032" y="14075"/>
                </a:cubicBezTo>
                <a:cubicBezTo>
                  <a:pt x="64272" y="14075"/>
                  <a:pt x="64511" y="14032"/>
                  <a:pt x="64733" y="13941"/>
                </a:cubicBezTo>
                <a:cubicBezTo>
                  <a:pt x="63340" y="12686"/>
                  <a:pt x="62656" y="10700"/>
                  <a:pt x="62975" y="8874"/>
                </a:cubicBezTo>
                <a:lnTo>
                  <a:pt x="62975" y="8874"/>
                </a:lnTo>
                <a:cubicBezTo>
                  <a:pt x="63226" y="10038"/>
                  <a:pt x="63888" y="11134"/>
                  <a:pt x="64801" y="11910"/>
                </a:cubicBezTo>
                <a:cubicBezTo>
                  <a:pt x="65208" y="11372"/>
                  <a:pt x="65546" y="10782"/>
                  <a:pt x="65795" y="10156"/>
                </a:cubicBezTo>
                <a:lnTo>
                  <a:pt x="65795" y="10156"/>
                </a:lnTo>
                <a:cubicBezTo>
                  <a:pt x="65791" y="10261"/>
                  <a:pt x="65793" y="10367"/>
                  <a:pt x="65806" y="10472"/>
                </a:cubicBezTo>
                <a:cubicBezTo>
                  <a:pt x="65851" y="11088"/>
                  <a:pt x="66308" y="11704"/>
                  <a:pt x="66901" y="11727"/>
                </a:cubicBezTo>
                <a:cubicBezTo>
                  <a:pt x="66918" y="11728"/>
                  <a:pt x="66934" y="11728"/>
                  <a:pt x="66951" y="11728"/>
                </a:cubicBezTo>
                <a:cubicBezTo>
                  <a:pt x="67386" y="11728"/>
                  <a:pt x="67758" y="11441"/>
                  <a:pt x="68088" y="11134"/>
                </a:cubicBezTo>
                <a:cubicBezTo>
                  <a:pt x="68566" y="10690"/>
                  <a:pt x="68985" y="10182"/>
                  <a:pt x="69334" y="9626"/>
                </a:cubicBezTo>
                <a:lnTo>
                  <a:pt x="69334" y="9626"/>
                </a:lnTo>
                <a:cubicBezTo>
                  <a:pt x="69345" y="9818"/>
                  <a:pt x="69398" y="10004"/>
                  <a:pt x="69503" y="10175"/>
                </a:cubicBezTo>
                <a:cubicBezTo>
                  <a:pt x="69666" y="10436"/>
                  <a:pt x="69961" y="10548"/>
                  <a:pt x="70259" y="10548"/>
                </a:cubicBezTo>
                <a:cubicBezTo>
                  <a:pt x="70360" y="10548"/>
                  <a:pt x="70462" y="10535"/>
                  <a:pt x="70559" y="10511"/>
                </a:cubicBezTo>
                <a:lnTo>
                  <a:pt x="70559" y="10511"/>
                </a:lnTo>
                <a:cubicBezTo>
                  <a:pt x="70383" y="10824"/>
                  <a:pt x="70257" y="11157"/>
                  <a:pt x="70234" y="11522"/>
                </a:cubicBezTo>
                <a:cubicBezTo>
                  <a:pt x="70192" y="12153"/>
                  <a:pt x="70673" y="12861"/>
                  <a:pt x="71285" y="12861"/>
                </a:cubicBezTo>
                <a:cubicBezTo>
                  <a:pt x="71337" y="12861"/>
                  <a:pt x="71390" y="12856"/>
                  <a:pt x="71443" y="12845"/>
                </a:cubicBezTo>
                <a:cubicBezTo>
                  <a:pt x="72973" y="11887"/>
                  <a:pt x="74068" y="10266"/>
                  <a:pt x="74342" y="8486"/>
                </a:cubicBezTo>
                <a:lnTo>
                  <a:pt x="74342" y="8486"/>
                </a:lnTo>
                <a:cubicBezTo>
                  <a:pt x="74570" y="9741"/>
                  <a:pt x="74707" y="11293"/>
                  <a:pt x="73680" y="12069"/>
                </a:cubicBezTo>
                <a:cubicBezTo>
                  <a:pt x="73384" y="12320"/>
                  <a:pt x="73018" y="12457"/>
                  <a:pt x="72790" y="12731"/>
                </a:cubicBezTo>
                <a:cubicBezTo>
                  <a:pt x="72356" y="13256"/>
                  <a:pt x="72516" y="14101"/>
                  <a:pt x="73064" y="14489"/>
                </a:cubicBezTo>
                <a:cubicBezTo>
                  <a:pt x="73322" y="14691"/>
                  <a:pt x="73642" y="14783"/>
                  <a:pt x="73968" y="14783"/>
                </a:cubicBezTo>
                <a:cubicBezTo>
                  <a:pt x="74303" y="14783"/>
                  <a:pt x="74646" y="14685"/>
                  <a:pt x="74936" y="14512"/>
                </a:cubicBezTo>
                <a:cubicBezTo>
                  <a:pt x="75308" y="14279"/>
                  <a:pt x="75817" y="13952"/>
                  <a:pt x="76191" y="13952"/>
                </a:cubicBezTo>
                <a:cubicBezTo>
                  <a:pt x="76368" y="13952"/>
                  <a:pt x="76514" y="14025"/>
                  <a:pt x="76602" y="14215"/>
                </a:cubicBezTo>
                <a:cubicBezTo>
                  <a:pt x="75004" y="15379"/>
                  <a:pt x="73657" y="16908"/>
                  <a:pt x="72630" y="18620"/>
                </a:cubicBezTo>
                <a:cubicBezTo>
                  <a:pt x="74570" y="18369"/>
                  <a:pt x="76305" y="16931"/>
                  <a:pt x="76921" y="15082"/>
                </a:cubicBezTo>
                <a:lnTo>
                  <a:pt x="76921" y="15082"/>
                </a:lnTo>
                <a:cubicBezTo>
                  <a:pt x="77515" y="16383"/>
                  <a:pt x="77355" y="18027"/>
                  <a:pt x="76465" y="19168"/>
                </a:cubicBezTo>
                <a:cubicBezTo>
                  <a:pt x="76510" y="19170"/>
                  <a:pt x="76555" y="19171"/>
                  <a:pt x="76600" y="19171"/>
                </a:cubicBezTo>
                <a:cubicBezTo>
                  <a:pt x="77007" y="19171"/>
                  <a:pt x="77394" y="19077"/>
                  <a:pt x="77743" y="18871"/>
                </a:cubicBezTo>
                <a:cubicBezTo>
                  <a:pt x="78245" y="19191"/>
                  <a:pt x="78200" y="19944"/>
                  <a:pt x="77926" y="20492"/>
                </a:cubicBezTo>
                <a:cubicBezTo>
                  <a:pt x="77629" y="21017"/>
                  <a:pt x="77173" y="21451"/>
                  <a:pt x="76990" y="21998"/>
                </a:cubicBezTo>
                <a:cubicBezTo>
                  <a:pt x="76853" y="22364"/>
                  <a:pt x="76853" y="22774"/>
                  <a:pt x="76716" y="23117"/>
                </a:cubicBezTo>
                <a:cubicBezTo>
                  <a:pt x="75894" y="25011"/>
                  <a:pt x="72288" y="23528"/>
                  <a:pt x="71284" y="25331"/>
                </a:cubicBezTo>
                <a:cubicBezTo>
                  <a:pt x="72334" y="25513"/>
                  <a:pt x="73406" y="25696"/>
                  <a:pt x="74479" y="25879"/>
                </a:cubicBezTo>
                <a:cubicBezTo>
                  <a:pt x="73475" y="26404"/>
                  <a:pt x="72607" y="27157"/>
                  <a:pt x="71923" y="28047"/>
                </a:cubicBezTo>
                <a:cubicBezTo>
                  <a:pt x="72140" y="28150"/>
                  <a:pt x="72379" y="28201"/>
                  <a:pt x="72622" y="28201"/>
                </a:cubicBezTo>
                <a:cubicBezTo>
                  <a:pt x="72864" y="28201"/>
                  <a:pt x="73110" y="28150"/>
                  <a:pt x="73338" y="28047"/>
                </a:cubicBezTo>
                <a:lnTo>
                  <a:pt x="73338" y="28047"/>
                </a:lnTo>
                <a:cubicBezTo>
                  <a:pt x="72790" y="28777"/>
                  <a:pt x="72425" y="29599"/>
                  <a:pt x="72242" y="30489"/>
                </a:cubicBezTo>
                <a:cubicBezTo>
                  <a:pt x="73566" y="30193"/>
                  <a:pt x="74753" y="29371"/>
                  <a:pt x="75483" y="28207"/>
                </a:cubicBezTo>
                <a:lnTo>
                  <a:pt x="75483" y="28207"/>
                </a:lnTo>
                <a:cubicBezTo>
                  <a:pt x="75004" y="29964"/>
                  <a:pt x="74548" y="31699"/>
                  <a:pt x="74068" y="33434"/>
                </a:cubicBezTo>
                <a:cubicBezTo>
                  <a:pt x="75894" y="32635"/>
                  <a:pt x="77241" y="30832"/>
                  <a:pt x="77492" y="28869"/>
                </a:cubicBezTo>
                <a:cubicBezTo>
                  <a:pt x="77492" y="29690"/>
                  <a:pt x="77720" y="30512"/>
                  <a:pt x="78154" y="31197"/>
                </a:cubicBezTo>
                <a:cubicBezTo>
                  <a:pt x="78725" y="30421"/>
                  <a:pt x="79067" y="29485"/>
                  <a:pt x="79113" y="28526"/>
                </a:cubicBezTo>
                <a:cubicBezTo>
                  <a:pt x="79272" y="29645"/>
                  <a:pt x="80117" y="30672"/>
                  <a:pt x="81190" y="30992"/>
                </a:cubicBezTo>
                <a:cubicBezTo>
                  <a:pt x="81306" y="31030"/>
                  <a:pt x="81439" y="31057"/>
                  <a:pt x="81568" y="31057"/>
                </a:cubicBezTo>
                <a:cubicBezTo>
                  <a:pt x="81741" y="31057"/>
                  <a:pt x="81907" y="31009"/>
                  <a:pt x="82011" y="30877"/>
                </a:cubicBezTo>
                <a:cubicBezTo>
                  <a:pt x="82194" y="30649"/>
                  <a:pt x="82103" y="30307"/>
                  <a:pt x="82011" y="30033"/>
                </a:cubicBezTo>
                <a:cubicBezTo>
                  <a:pt x="81623" y="29006"/>
                  <a:pt x="80870" y="27727"/>
                  <a:pt x="80962" y="26632"/>
                </a:cubicBezTo>
                <a:lnTo>
                  <a:pt x="80962" y="26632"/>
                </a:lnTo>
                <a:cubicBezTo>
                  <a:pt x="81350" y="26906"/>
                  <a:pt x="81646" y="27271"/>
                  <a:pt x="81966" y="27613"/>
                </a:cubicBezTo>
                <a:cubicBezTo>
                  <a:pt x="81484" y="25787"/>
                  <a:pt x="80985" y="23943"/>
                  <a:pt x="80499" y="22112"/>
                </a:cubicBezTo>
                <a:lnTo>
                  <a:pt x="80499" y="22112"/>
                </a:lnTo>
                <a:cubicBezTo>
                  <a:pt x="80822" y="22794"/>
                  <a:pt x="81493" y="23312"/>
                  <a:pt x="82240" y="23414"/>
                </a:cubicBezTo>
                <a:cubicBezTo>
                  <a:pt x="82016" y="21679"/>
                  <a:pt x="81518" y="19990"/>
                  <a:pt x="80758" y="18422"/>
                </a:cubicBezTo>
                <a:lnTo>
                  <a:pt x="80758" y="18422"/>
                </a:lnTo>
                <a:cubicBezTo>
                  <a:pt x="81314" y="19234"/>
                  <a:pt x="82095" y="19895"/>
                  <a:pt x="82993" y="20286"/>
                </a:cubicBezTo>
                <a:cubicBezTo>
                  <a:pt x="82719" y="19373"/>
                  <a:pt x="82445" y="18483"/>
                  <a:pt x="82171" y="17570"/>
                </a:cubicBezTo>
                <a:lnTo>
                  <a:pt x="82171" y="17570"/>
                </a:lnTo>
                <a:cubicBezTo>
                  <a:pt x="83541" y="18917"/>
                  <a:pt x="84340" y="20834"/>
                  <a:pt x="84340" y="22752"/>
                </a:cubicBezTo>
                <a:cubicBezTo>
                  <a:pt x="85126" y="22086"/>
                  <a:pt x="85414" y="20905"/>
                  <a:pt x="85077" y="19946"/>
                </a:cubicBezTo>
                <a:lnTo>
                  <a:pt x="85077" y="19946"/>
                </a:lnTo>
                <a:cubicBezTo>
                  <a:pt x="85446" y="20662"/>
                  <a:pt x="86032" y="21288"/>
                  <a:pt x="86736" y="21679"/>
                </a:cubicBezTo>
                <a:cubicBezTo>
                  <a:pt x="86987" y="19579"/>
                  <a:pt x="86394" y="17388"/>
                  <a:pt x="85070" y="15744"/>
                </a:cubicBezTo>
                <a:cubicBezTo>
                  <a:pt x="85504" y="14694"/>
                  <a:pt x="85937" y="13621"/>
                  <a:pt x="86371" y="12572"/>
                </a:cubicBezTo>
                <a:cubicBezTo>
                  <a:pt x="86622" y="13736"/>
                  <a:pt x="86873" y="14900"/>
                  <a:pt x="87124" y="16041"/>
                </a:cubicBezTo>
                <a:cubicBezTo>
                  <a:pt x="87490" y="15676"/>
                  <a:pt x="87832" y="15288"/>
                  <a:pt x="88174" y="14900"/>
                </a:cubicBezTo>
                <a:cubicBezTo>
                  <a:pt x="88631" y="15836"/>
                  <a:pt x="88403" y="16977"/>
                  <a:pt x="88768" y="17958"/>
                </a:cubicBezTo>
                <a:cubicBezTo>
                  <a:pt x="89000" y="18581"/>
                  <a:pt x="89737" y="19039"/>
                  <a:pt x="90339" y="19039"/>
                </a:cubicBezTo>
                <a:cubicBezTo>
                  <a:pt x="90685" y="19039"/>
                  <a:pt x="90985" y="18887"/>
                  <a:pt x="91119" y="18529"/>
                </a:cubicBezTo>
                <a:lnTo>
                  <a:pt x="91119" y="18529"/>
                </a:lnTo>
                <a:cubicBezTo>
                  <a:pt x="91119" y="19214"/>
                  <a:pt x="91096" y="19921"/>
                  <a:pt x="91096" y="20606"/>
                </a:cubicBezTo>
                <a:cubicBezTo>
                  <a:pt x="91073" y="21154"/>
                  <a:pt x="91073" y="21724"/>
                  <a:pt x="91301" y="22204"/>
                </a:cubicBezTo>
                <a:cubicBezTo>
                  <a:pt x="91512" y="22625"/>
                  <a:pt x="91931" y="22949"/>
                  <a:pt x="92370" y="22949"/>
                </a:cubicBezTo>
                <a:cubicBezTo>
                  <a:pt x="92455" y="22949"/>
                  <a:pt x="92540" y="22937"/>
                  <a:pt x="92625" y="22911"/>
                </a:cubicBezTo>
                <a:cubicBezTo>
                  <a:pt x="92924" y="22820"/>
                  <a:pt x="93112" y="22507"/>
                  <a:pt x="93126" y="22208"/>
                </a:cubicBezTo>
                <a:lnTo>
                  <a:pt x="93126" y="22208"/>
                </a:lnTo>
                <a:cubicBezTo>
                  <a:pt x="93535" y="22893"/>
                  <a:pt x="94064" y="23500"/>
                  <a:pt x="94680" y="24007"/>
                </a:cubicBezTo>
                <a:cubicBezTo>
                  <a:pt x="95045" y="23048"/>
                  <a:pt x="94953" y="21953"/>
                  <a:pt x="94474" y="21040"/>
                </a:cubicBezTo>
                <a:lnTo>
                  <a:pt x="94474" y="21040"/>
                </a:lnTo>
                <a:lnTo>
                  <a:pt x="95729" y="22021"/>
                </a:lnTo>
                <a:cubicBezTo>
                  <a:pt x="95684" y="20218"/>
                  <a:pt x="95433" y="18438"/>
                  <a:pt x="94976" y="16703"/>
                </a:cubicBezTo>
                <a:lnTo>
                  <a:pt x="94976" y="16703"/>
                </a:lnTo>
                <a:cubicBezTo>
                  <a:pt x="95287" y="17347"/>
                  <a:pt x="96009" y="17754"/>
                  <a:pt x="96721" y="17754"/>
                </a:cubicBezTo>
                <a:cubicBezTo>
                  <a:pt x="96741" y="17754"/>
                  <a:pt x="96760" y="17753"/>
                  <a:pt x="96779" y="17753"/>
                </a:cubicBezTo>
                <a:cubicBezTo>
                  <a:pt x="96369" y="15813"/>
                  <a:pt x="95593" y="13941"/>
                  <a:pt x="94474" y="12320"/>
                </a:cubicBezTo>
                <a:lnTo>
                  <a:pt x="94474" y="12320"/>
                </a:lnTo>
                <a:cubicBezTo>
                  <a:pt x="94908" y="12891"/>
                  <a:pt x="95364" y="13462"/>
                  <a:pt x="95821" y="14032"/>
                </a:cubicBezTo>
                <a:cubicBezTo>
                  <a:pt x="96049" y="12663"/>
                  <a:pt x="96460" y="11339"/>
                  <a:pt x="97053" y="10106"/>
                </a:cubicBezTo>
                <a:cubicBezTo>
                  <a:pt x="97327" y="12138"/>
                  <a:pt x="97578" y="14192"/>
                  <a:pt x="97852" y="16246"/>
                </a:cubicBezTo>
                <a:cubicBezTo>
                  <a:pt x="98285" y="14763"/>
                  <a:pt x="98420" y="13223"/>
                  <a:pt x="98291" y="11695"/>
                </a:cubicBezTo>
                <a:lnTo>
                  <a:pt x="98291" y="11695"/>
                </a:lnTo>
                <a:cubicBezTo>
                  <a:pt x="98454" y="12869"/>
                  <a:pt x="98909" y="14009"/>
                  <a:pt x="99610" y="14991"/>
                </a:cubicBezTo>
                <a:cubicBezTo>
                  <a:pt x="100144" y="13922"/>
                  <a:pt x="100192" y="12631"/>
                  <a:pt x="99764" y="11530"/>
                </a:cubicBezTo>
                <a:lnTo>
                  <a:pt x="99764" y="11530"/>
                </a:lnTo>
                <a:cubicBezTo>
                  <a:pt x="100210" y="12211"/>
                  <a:pt x="100794" y="12803"/>
                  <a:pt x="101459" y="13256"/>
                </a:cubicBezTo>
                <a:cubicBezTo>
                  <a:pt x="101824" y="12914"/>
                  <a:pt x="101915" y="12298"/>
                  <a:pt x="101618" y="11887"/>
                </a:cubicBezTo>
                <a:lnTo>
                  <a:pt x="101618" y="11887"/>
                </a:lnTo>
                <a:cubicBezTo>
                  <a:pt x="102166" y="12389"/>
                  <a:pt x="102874" y="12708"/>
                  <a:pt x="103627" y="12777"/>
                </a:cubicBezTo>
                <a:cubicBezTo>
                  <a:pt x="103262" y="11156"/>
                  <a:pt x="103422" y="9422"/>
                  <a:pt x="104106" y="7915"/>
                </a:cubicBezTo>
                <a:lnTo>
                  <a:pt x="104106" y="7915"/>
                </a:lnTo>
                <a:cubicBezTo>
                  <a:pt x="103924" y="9193"/>
                  <a:pt x="104084" y="10540"/>
                  <a:pt x="104609" y="11750"/>
                </a:cubicBezTo>
                <a:cubicBezTo>
                  <a:pt x="105111" y="11727"/>
                  <a:pt x="105590" y="11362"/>
                  <a:pt x="105727" y="10860"/>
                </a:cubicBezTo>
                <a:cubicBezTo>
                  <a:pt x="105818" y="11727"/>
                  <a:pt x="106320" y="12549"/>
                  <a:pt x="107051" y="13005"/>
                </a:cubicBezTo>
                <a:cubicBezTo>
                  <a:pt x="107644" y="11910"/>
                  <a:pt x="108169" y="10768"/>
                  <a:pt x="108626" y="9581"/>
                </a:cubicBezTo>
                <a:lnTo>
                  <a:pt x="108626" y="9581"/>
                </a:lnTo>
                <a:cubicBezTo>
                  <a:pt x="108580" y="10312"/>
                  <a:pt x="108512" y="11065"/>
                  <a:pt x="108831" y="11704"/>
                </a:cubicBezTo>
                <a:cubicBezTo>
                  <a:pt x="109067" y="12176"/>
                  <a:pt x="109589" y="12536"/>
                  <a:pt x="110094" y="12536"/>
                </a:cubicBezTo>
                <a:cubicBezTo>
                  <a:pt x="110273" y="12536"/>
                  <a:pt x="110450" y="12491"/>
                  <a:pt x="110612" y="12389"/>
                </a:cubicBezTo>
                <a:cubicBezTo>
                  <a:pt x="110749" y="12320"/>
                  <a:pt x="110863" y="12183"/>
                  <a:pt x="111022" y="12115"/>
                </a:cubicBezTo>
                <a:cubicBezTo>
                  <a:pt x="111088" y="12092"/>
                  <a:pt x="111151" y="12082"/>
                  <a:pt x="111210" y="12082"/>
                </a:cubicBezTo>
                <a:cubicBezTo>
                  <a:pt x="111805" y="12082"/>
                  <a:pt x="112042" y="13158"/>
                  <a:pt x="111730" y="13781"/>
                </a:cubicBezTo>
                <a:cubicBezTo>
                  <a:pt x="111410" y="14489"/>
                  <a:pt x="110954" y="15447"/>
                  <a:pt x="111570" y="15904"/>
                </a:cubicBezTo>
                <a:cubicBezTo>
                  <a:pt x="111656" y="15947"/>
                  <a:pt x="111743" y="15966"/>
                  <a:pt x="111829" y="15966"/>
                </a:cubicBezTo>
                <a:cubicBezTo>
                  <a:pt x="112204" y="15966"/>
                  <a:pt x="112583" y="15616"/>
                  <a:pt x="112917" y="15356"/>
                </a:cubicBezTo>
                <a:cubicBezTo>
                  <a:pt x="113103" y="15214"/>
                  <a:pt x="113382" y="15125"/>
                  <a:pt x="113631" y="15125"/>
                </a:cubicBezTo>
                <a:cubicBezTo>
                  <a:pt x="113902" y="15125"/>
                  <a:pt x="114137" y="15231"/>
                  <a:pt x="114172" y="15493"/>
                </a:cubicBezTo>
                <a:cubicBezTo>
                  <a:pt x="114195" y="15653"/>
                  <a:pt x="114104" y="15813"/>
                  <a:pt x="114035" y="15950"/>
                </a:cubicBezTo>
                <a:cubicBezTo>
                  <a:pt x="113556" y="16749"/>
                  <a:pt x="112826" y="17365"/>
                  <a:pt x="112415" y="18209"/>
                </a:cubicBezTo>
                <a:cubicBezTo>
                  <a:pt x="112004" y="19031"/>
                  <a:pt x="112095" y="20264"/>
                  <a:pt x="112963" y="20606"/>
                </a:cubicBezTo>
                <a:cubicBezTo>
                  <a:pt x="112072" y="22546"/>
                  <a:pt x="108375" y="22478"/>
                  <a:pt x="108329" y="24623"/>
                </a:cubicBezTo>
                <a:lnTo>
                  <a:pt x="110771" y="23984"/>
                </a:lnTo>
                <a:lnTo>
                  <a:pt x="110771" y="23984"/>
                </a:lnTo>
                <a:cubicBezTo>
                  <a:pt x="109653" y="25011"/>
                  <a:pt x="108763" y="26312"/>
                  <a:pt x="108238" y="27750"/>
                </a:cubicBezTo>
                <a:cubicBezTo>
                  <a:pt x="109105" y="27362"/>
                  <a:pt x="109995" y="26974"/>
                  <a:pt x="110863" y="26586"/>
                </a:cubicBezTo>
                <a:lnTo>
                  <a:pt x="110863" y="26586"/>
                </a:lnTo>
                <a:cubicBezTo>
                  <a:pt x="111251" y="28504"/>
                  <a:pt x="110657" y="30581"/>
                  <a:pt x="109356" y="32019"/>
                </a:cubicBezTo>
                <a:cubicBezTo>
                  <a:pt x="110429" y="31676"/>
                  <a:pt x="111365" y="30923"/>
                  <a:pt x="111913" y="29964"/>
                </a:cubicBezTo>
                <a:lnTo>
                  <a:pt x="111913" y="29964"/>
                </a:lnTo>
                <a:cubicBezTo>
                  <a:pt x="111616" y="31448"/>
                  <a:pt x="110954" y="32886"/>
                  <a:pt x="109995" y="34073"/>
                </a:cubicBezTo>
                <a:cubicBezTo>
                  <a:pt x="111616" y="33114"/>
                  <a:pt x="112780" y="31380"/>
                  <a:pt x="113031" y="29508"/>
                </a:cubicBezTo>
                <a:lnTo>
                  <a:pt x="113031" y="29508"/>
                </a:lnTo>
                <a:cubicBezTo>
                  <a:pt x="113168" y="30923"/>
                  <a:pt x="112940" y="32361"/>
                  <a:pt x="112392" y="33662"/>
                </a:cubicBezTo>
                <a:lnTo>
                  <a:pt x="114058" y="31790"/>
                </a:lnTo>
                <a:lnTo>
                  <a:pt x="114058" y="31790"/>
                </a:lnTo>
                <a:cubicBezTo>
                  <a:pt x="113510" y="33388"/>
                  <a:pt x="114104" y="35305"/>
                  <a:pt x="115451" y="36310"/>
                </a:cubicBezTo>
                <a:cubicBezTo>
                  <a:pt x="115768" y="35200"/>
                  <a:pt x="116067" y="34091"/>
                  <a:pt x="116380" y="32982"/>
                </a:cubicBezTo>
                <a:lnTo>
                  <a:pt x="116380" y="32982"/>
                </a:lnTo>
                <a:cubicBezTo>
                  <a:pt x="116215" y="33860"/>
                  <a:pt x="116449" y="34805"/>
                  <a:pt x="117003" y="35511"/>
                </a:cubicBezTo>
                <a:cubicBezTo>
                  <a:pt x="118623" y="33160"/>
                  <a:pt x="117025" y="29417"/>
                  <a:pt x="118966" y="27317"/>
                </a:cubicBezTo>
                <a:cubicBezTo>
                  <a:pt x="119103" y="29462"/>
                  <a:pt x="119240" y="31631"/>
                  <a:pt x="119376" y="33799"/>
                </a:cubicBezTo>
                <a:cubicBezTo>
                  <a:pt x="119673" y="31516"/>
                  <a:pt x="120518" y="29325"/>
                  <a:pt x="121796" y="27408"/>
                </a:cubicBezTo>
                <a:lnTo>
                  <a:pt x="121796" y="27408"/>
                </a:lnTo>
                <a:cubicBezTo>
                  <a:pt x="121362" y="28960"/>
                  <a:pt x="121271" y="30603"/>
                  <a:pt x="121522" y="32201"/>
                </a:cubicBezTo>
                <a:cubicBezTo>
                  <a:pt x="122161" y="30832"/>
                  <a:pt x="122777" y="29462"/>
                  <a:pt x="123394" y="28093"/>
                </a:cubicBezTo>
                <a:lnTo>
                  <a:pt x="123394" y="28093"/>
                </a:lnTo>
                <a:cubicBezTo>
                  <a:pt x="122344" y="31037"/>
                  <a:pt x="121408" y="34689"/>
                  <a:pt x="123485" y="37040"/>
                </a:cubicBezTo>
                <a:cubicBezTo>
                  <a:pt x="123668" y="36515"/>
                  <a:pt x="123850" y="35990"/>
                  <a:pt x="124033" y="35488"/>
                </a:cubicBezTo>
                <a:cubicBezTo>
                  <a:pt x="124215" y="36561"/>
                  <a:pt x="124900" y="37520"/>
                  <a:pt x="125836" y="38067"/>
                </a:cubicBezTo>
                <a:cubicBezTo>
                  <a:pt x="125905" y="37086"/>
                  <a:pt x="125745" y="36059"/>
                  <a:pt x="125402" y="35123"/>
                </a:cubicBezTo>
                <a:lnTo>
                  <a:pt x="125402" y="35123"/>
                </a:lnTo>
                <a:cubicBezTo>
                  <a:pt x="125813" y="35534"/>
                  <a:pt x="126338" y="35830"/>
                  <a:pt x="126886" y="35967"/>
                </a:cubicBezTo>
                <a:cubicBezTo>
                  <a:pt x="127046" y="35351"/>
                  <a:pt x="126932" y="34644"/>
                  <a:pt x="126566" y="34119"/>
                </a:cubicBezTo>
                <a:lnTo>
                  <a:pt x="126566" y="34119"/>
                </a:lnTo>
                <a:cubicBezTo>
                  <a:pt x="126886" y="34507"/>
                  <a:pt x="127388" y="34735"/>
                  <a:pt x="127890" y="34758"/>
                </a:cubicBezTo>
                <a:cubicBezTo>
                  <a:pt x="126977" y="34712"/>
                  <a:pt x="127228" y="28504"/>
                  <a:pt x="127502" y="27705"/>
                </a:cubicBezTo>
                <a:lnTo>
                  <a:pt x="127502" y="27705"/>
                </a:lnTo>
                <a:cubicBezTo>
                  <a:pt x="127616" y="29782"/>
                  <a:pt x="129009" y="31722"/>
                  <a:pt x="130949" y="32475"/>
                </a:cubicBezTo>
                <a:lnTo>
                  <a:pt x="129625" y="28960"/>
                </a:lnTo>
                <a:lnTo>
                  <a:pt x="129625" y="28960"/>
                </a:lnTo>
                <a:cubicBezTo>
                  <a:pt x="130191" y="29190"/>
                  <a:pt x="130798" y="29310"/>
                  <a:pt x="131404" y="29310"/>
                </a:cubicBezTo>
                <a:cubicBezTo>
                  <a:pt x="131580" y="29310"/>
                  <a:pt x="131756" y="29300"/>
                  <a:pt x="131930" y="29280"/>
                </a:cubicBezTo>
                <a:cubicBezTo>
                  <a:pt x="132022" y="29257"/>
                  <a:pt x="132136" y="29234"/>
                  <a:pt x="132227" y="29165"/>
                </a:cubicBezTo>
                <a:cubicBezTo>
                  <a:pt x="132661" y="28777"/>
                  <a:pt x="131383" y="28184"/>
                  <a:pt x="131679" y="27636"/>
                </a:cubicBezTo>
                <a:lnTo>
                  <a:pt x="131679" y="27636"/>
                </a:lnTo>
                <a:cubicBezTo>
                  <a:pt x="131976" y="27842"/>
                  <a:pt x="132296" y="28047"/>
                  <a:pt x="132661" y="28070"/>
                </a:cubicBezTo>
                <a:cubicBezTo>
                  <a:pt x="132692" y="28074"/>
                  <a:pt x="132723" y="28076"/>
                  <a:pt x="132755" y="28076"/>
                </a:cubicBezTo>
                <a:cubicBezTo>
                  <a:pt x="133093" y="28076"/>
                  <a:pt x="133441" y="27856"/>
                  <a:pt x="133483" y="27522"/>
                </a:cubicBezTo>
                <a:cubicBezTo>
                  <a:pt x="133483" y="27385"/>
                  <a:pt x="133460" y="27248"/>
                  <a:pt x="133414" y="27111"/>
                </a:cubicBezTo>
                <a:cubicBezTo>
                  <a:pt x="132958" y="25879"/>
                  <a:pt x="131771" y="25103"/>
                  <a:pt x="130607" y="24509"/>
                </a:cubicBezTo>
                <a:cubicBezTo>
                  <a:pt x="129420" y="23938"/>
                  <a:pt x="128164" y="23414"/>
                  <a:pt x="127297" y="22432"/>
                </a:cubicBezTo>
                <a:lnTo>
                  <a:pt x="127297" y="22432"/>
                </a:lnTo>
                <a:cubicBezTo>
                  <a:pt x="128145" y="23258"/>
                  <a:pt x="129343" y="23757"/>
                  <a:pt x="130549" y="23757"/>
                </a:cubicBezTo>
                <a:cubicBezTo>
                  <a:pt x="130576" y="23757"/>
                  <a:pt x="130602" y="23756"/>
                  <a:pt x="130629" y="23756"/>
                </a:cubicBezTo>
                <a:cubicBezTo>
                  <a:pt x="129739" y="22592"/>
                  <a:pt x="128758" y="21496"/>
                  <a:pt x="127685" y="20492"/>
                </a:cubicBezTo>
                <a:lnTo>
                  <a:pt x="127685" y="20492"/>
                </a:lnTo>
                <a:cubicBezTo>
                  <a:pt x="128621" y="21085"/>
                  <a:pt x="129671" y="21473"/>
                  <a:pt x="130766" y="21565"/>
                </a:cubicBezTo>
                <a:cubicBezTo>
                  <a:pt x="130492" y="19990"/>
                  <a:pt x="129100" y="16612"/>
                  <a:pt x="127822" y="15562"/>
                </a:cubicBezTo>
                <a:lnTo>
                  <a:pt x="127822" y="15562"/>
                </a:lnTo>
                <a:cubicBezTo>
                  <a:pt x="128415" y="16041"/>
                  <a:pt x="128963" y="16566"/>
                  <a:pt x="129465" y="17159"/>
                </a:cubicBezTo>
                <a:cubicBezTo>
                  <a:pt x="129511" y="16589"/>
                  <a:pt x="129557" y="15995"/>
                  <a:pt x="129579" y="15425"/>
                </a:cubicBezTo>
                <a:cubicBezTo>
                  <a:pt x="129967" y="16543"/>
                  <a:pt x="130470" y="17616"/>
                  <a:pt x="131063" y="18643"/>
                </a:cubicBezTo>
                <a:cubicBezTo>
                  <a:pt x="131352" y="17903"/>
                  <a:pt x="131441" y="17077"/>
                  <a:pt x="131330" y="16290"/>
                </a:cubicBezTo>
                <a:lnTo>
                  <a:pt x="131330" y="16290"/>
                </a:lnTo>
                <a:cubicBezTo>
                  <a:pt x="131559" y="16898"/>
                  <a:pt x="132068" y="17398"/>
                  <a:pt x="132706" y="17570"/>
                </a:cubicBezTo>
                <a:cubicBezTo>
                  <a:pt x="133140" y="17228"/>
                  <a:pt x="133186" y="16452"/>
                  <a:pt x="132775" y="16064"/>
                </a:cubicBezTo>
                <a:lnTo>
                  <a:pt x="132775" y="16064"/>
                </a:lnTo>
                <a:cubicBezTo>
                  <a:pt x="133605" y="16500"/>
                  <a:pt x="134549" y="16709"/>
                  <a:pt x="135486" y="16709"/>
                </a:cubicBezTo>
                <a:cubicBezTo>
                  <a:pt x="135579" y="16709"/>
                  <a:pt x="135672" y="16707"/>
                  <a:pt x="135765" y="16703"/>
                </a:cubicBezTo>
                <a:cubicBezTo>
                  <a:pt x="136016" y="16680"/>
                  <a:pt x="136267" y="16634"/>
                  <a:pt x="136404" y="16452"/>
                </a:cubicBezTo>
                <a:cubicBezTo>
                  <a:pt x="136549" y="16278"/>
                  <a:pt x="136528" y="16058"/>
                  <a:pt x="136447" y="15839"/>
                </a:cubicBezTo>
                <a:lnTo>
                  <a:pt x="136447" y="15839"/>
                </a:lnTo>
                <a:cubicBezTo>
                  <a:pt x="137128" y="17026"/>
                  <a:pt x="137901" y="18177"/>
                  <a:pt x="138801" y="18620"/>
                </a:cubicBezTo>
                <a:cubicBezTo>
                  <a:pt x="138892" y="18187"/>
                  <a:pt x="139075" y="17799"/>
                  <a:pt x="139349" y="17456"/>
                </a:cubicBezTo>
                <a:lnTo>
                  <a:pt x="139349" y="17456"/>
                </a:lnTo>
                <a:cubicBezTo>
                  <a:pt x="139120" y="18689"/>
                  <a:pt x="139714" y="20035"/>
                  <a:pt x="140787" y="20697"/>
                </a:cubicBezTo>
                <a:cubicBezTo>
                  <a:pt x="141038" y="20058"/>
                  <a:pt x="141152" y="19328"/>
                  <a:pt x="141083" y="18643"/>
                </a:cubicBezTo>
                <a:lnTo>
                  <a:pt x="141083" y="18643"/>
                </a:lnTo>
                <a:cubicBezTo>
                  <a:pt x="141175" y="19396"/>
                  <a:pt x="141540" y="20104"/>
                  <a:pt x="142088" y="20629"/>
                </a:cubicBezTo>
                <a:cubicBezTo>
                  <a:pt x="142249" y="20810"/>
                  <a:pt x="142482" y="20956"/>
                  <a:pt x="142723" y="20956"/>
                </a:cubicBezTo>
                <a:cubicBezTo>
                  <a:pt x="142754" y="20956"/>
                  <a:pt x="142786" y="20954"/>
                  <a:pt x="142818" y="20948"/>
                </a:cubicBezTo>
                <a:cubicBezTo>
                  <a:pt x="143229" y="20903"/>
                  <a:pt x="143412" y="20401"/>
                  <a:pt x="143434" y="19990"/>
                </a:cubicBezTo>
                <a:cubicBezTo>
                  <a:pt x="143503" y="19145"/>
                  <a:pt x="143252" y="18301"/>
                  <a:pt x="142772" y="17639"/>
                </a:cubicBezTo>
                <a:lnTo>
                  <a:pt x="142772" y="17639"/>
                </a:lnTo>
                <a:cubicBezTo>
                  <a:pt x="143274" y="17831"/>
                  <a:pt x="143811" y="17928"/>
                  <a:pt x="144346" y="17928"/>
                </a:cubicBezTo>
                <a:cubicBezTo>
                  <a:pt x="144954" y="17928"/>
                  <a:pt x="145558" y="17802"/>
                  <a:pt x="146105" y="17547"/>
                </a:cubicBezTo>
                <a:cubicBezTo>
                  <a:pt x="146196" y="17068"/>
                  <a:pt x="145922" y="16543"/>
                  <a:pt x="145466" y="16361"/>
                </a:cubicBezTo>
                <a:lnTo>
                  <a:pt x="145466" y="16361"/>
                </a:lnTo>
                <a:cubicBezTo>
                  <a:pt x="145615" y="16381"/>
                  <a:pt x="145767" y="16391"/>
                  <a:pt x="145918" y="16391"/>
                </a:cubicBezTo>
                <a:cubicBezTo>
                  <a:pt x="146597" y="16391"/>
                  <a:pt x="147280" y="16186"/>
                  <a:pt x="147840" y="15813"/>
                </a:cubicBezTo>
                <a:cubicBezTo>
                  <a:pt x="147522" y="15344"/>
                  <a:pt x="146955" y="15226"/>
                  <a:pt x="146363" y="15226"/>
                </a:cubicBezTo>
                <a:cubicBezTo>
                  <a:pt x="146060" y="15226"/>
                  <a:pt x="145751" y="15257"/>
                  <a:pt x="145466" y="15288"/>
                </a:cubicBezTo>
                <a:cubicBezTo>
                  <a:pt x="145308" y="15304"/>
                  <a:pt x="145143" y="15314"/>
                  <a:pt x="144977" y="15314"/>
                </a:cubicBezTo>
                <a:cubicBezTo>
                  <a:pt x="144228" y="15314"/>
                  <a:pt x="143457" y="15115"/>
                  <a:pt x="143252" y="14443"/>
                </a:cubicBezTo>
                <a:lnTo>
                  <a:pt x="143252" y="14443"/>
                </a:lnTo>
                <a:cubicBezTo>
                  <a:pt x="143859" y="14743"/>
                  <a:pt x="144537" y="14888"/>
                  <a:pt x="145217" y="14888"/>
                </a:cubicBezTo>
                <a:cubicBezTo>
                  <a:pt x="146401" y="14888"/>
                  <a:pt x="147592" y="14448"/>
                  <a:pt x="148433" y="13621"/>
                </a:cubicBezTo>
                <a:cubicBezTo>
                  <a:pt x="148114" y="13142"/>
                  <a:pt x="147680" y="12754"/>
                  <a:pt x="147178" y="12480"/>
                </a:cubicBezTo>
                <a:cubicBezTo>
                  <a:pt x="147634" y="12457"/>
                  <a:pt x="148068" y="12435"/>
                  <a:pt x="148524" y="12412"/>
                </a:cubicBezTo>
                <a:cubicBezTo>
                  <a:pt x="148684" y="12389"/>
                  <a:pt x="148912" y="12366"/>
                  <a:pt x="148981" y="12206"/>
                </a:cubicBezTo>
                <a:cubicBezTo>
                  <a:pt x="149049" y="12024"/>
                  <a:pt x="148890" y="11841"/>
                  <a:pt x="148730" y="11727"/>
                </a:cubicBezTo>
                <a:cubicBezTo>
                  <a:pt x="147634" y="10974"/>
                  <a:pt x="146173" y="11134"/>
                  <a:pt x="144918" y="10700"/>
                </a:cubicBezTo>
                <a:cubicBezTo>
                  <a:pt x="144393" y="10517"/>
                  <a:pt x="143822" y="10015"/>
                  <a:pt x="144073" y="9513"/>
                </a:cubicBezTo>
                <a:cubicBezTo>
                  <a:pt x="144196" y="9280"/>
                  <a:pt x="144443" y="9192"/>
                  <a:pt x="144717" y="9192"/>
                </a:cubicBezTo>
                <a:cubicBezTo>
                  <a:pt x="144953" y="9192"/>
                  <a:pt x="145209" y="9258"/>
                  <a:pt x="145420" y="9353"/>
                </a:cubicBezTo>
                <a:cubicBezTo>
                  <a:pt x="145607" y="9447"/>
                  <a:pt x="147370" y="9662"/>
                  <a:pt x="147965" y="9662"/>
                </a:cubicBezTo>
                <a:cubicBezTo>
                  <a:pt x="148097" y="9662"/>
                  <a:pt x="148172" y="9652"/>
                  <a:pt x="148159" y="9627"/>
                </a:cubicBezTo>
                <a:cubicBezTo>
                  <a:pt x="147888" y="9126"/>
                  <a:pt x="147406" y="8758"/>
                  <a:pt x="146853" y="8594"/>
                </a:cubicBezTo>
                <a:lnTo>
                  <a:pt x="146853" y="8594"/>
                </a:lnTo>
                <a:cubicBezTo>
                  <a:pt x="147101" y="8652"/>
                  <a:pt x="147353" y="8680"/>
                  <a:pt x="147605" y="8680"/>
                </a:cubicBezTo>
                <a:cubicBezTo>
                  <a:pt x="148283" y="8680"/>
                  <a:pt x="148954" y="8476"/>
                  <a:pt x="149506" y="8098"/>
                </a:cubicBezTo>
                <a:cubicBezTo>
                  <a:pt x="148923" y="7699"/>
                  <a:pt x="148216" y="7486"/>
                  <a:pt x="147511" y="7486"/>
                </a:cubicBezTo>
                <a:cubicBezTo>
                  <a:pt x="147166" y="7486"/>
                  <a:pt x="146822" y="7536"/>
                  <a:pt x="146493" y="7641"/>
                </a:cubicBezTo>
                <a:cubicBezTo>
                  <a:pt x="147341" y="6827"/>
                  <a:pt x="148503" y="6375"/>
                  <a:pt x="149663" y="6375"/>
                </a:cubicBezTo>
                <a:cubicBezTo>
                  <a:pt x="150096" y="6375"/>
                  <a:pt x="150528" y="6438"/>
                  <a:pt x="150944" y="6568"/>
                </a:cubicBezTo>
                <a:cubicBezTo>
                  <a:pt x="150305" y="6043"/>
                  <a:pt x="149597" y="5633"/>
                  <a:pt x="148821" y="5313"/>
                </a:cubicBezTo>
                <a:lnTo>
                  <a:pt x="148821" y="5313"/>
                </a:lnTo>
                <a:cubicBezTo>
                  <a:pt x="150487" y="5336"/>
                  <a:pt x="152108" y="5998"/>
                  <a:pt x="153318" y="7116"/>
                </a:cubicBezTo>
                <a:cubicBezTo>
                  <a:pt x="153592" y="6454"/>
                  <a:pt x="153318" y="5587"/>
                  <a:pt x="152679" y="5222"/>
                </a:cubicBezTo>
                <a:lnTo>
                  <a:pt x="152679" y="5222"/>
                </a:lnTo>
                <a:cubicBezTo>
                  <a:pt x="153033" y="5405"/>
                  <a:pt x="153427" y="5497"/>
                  <a:pt x="153822" y="5497"/>
                </a:cubicBezTo>
                <a:cubicBezTo>
                  <a:pt x="154164" y="5497"/>
                  <a:pt x="154506" y="5428"/>
                  <a:pt x="154824" y="5290"/>
                </a:cubicBezTo>
                <a:cubicBezTo>
                  <a:pt x="154505" y="4674"/>
                  <a:pt x="154162" y="4081"/>
                  <a:pt x="153820" y="3464"/>
                </a:cubicBezTo>
                <a:lnTo>
                  <a:pt x="153820" y="3464"/>
                </a:lnTo>
                <a:cubicBezTo>
                  <a:pt x="153984" y="3658"/>
                  <a:pt x="154199" y="3742"/>
                  <a:pt x="154425" y="3742"/>
                </a:cubicBezTo>
                <a:cubicBezTo>
                  <a:pt x="155077" y="3742"/>
                  <a:pt x="155828" y="3046"/>
                  <a:pt x="155760" y="2300"/>
                </a:cubicBezTo>
                <a:cubicBezTo>
                  <a:pt x="155568" y="441"/>
                  <a:pt x="151186" y="0"/>
                  <a:pt x="1466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78" name="Google Shape;2078;p29"/>
          <p:cNvGrpSpPr/>
          <p:nvPr/>
        </p:nvGrpSpPr>
        <p:grpSpPr>
          <a:xfrm flipH="1">
            <a:off x="5170113" y="4639938"/>
            <a:ext cx="475925" cy="240275"/>
            <a:chOff x="3293275" y="4615900"/>
            <a:chExt cx="475925" cy="240275"/>
          </a:xfrm>
        </p:grpSpPr>
        <p:sp>
          <p:nvSpPr>
            <p:cNvPr id="2079" name="Google Shape;2079;p29"/>
            <p:cNvSpPr/>
            <p:nvPr/>
          </p:nvSpPr>
          <p:spPr>
            <a:xfrm>
              <a:off x="3293275" y="4689125"/>
              <a:ext cx="475925" cy="167050"/>
            </a:xfrm>
            <a:custGeom>
              <a:rect b="b" l="l" r="r" t="t"/>
              <a:pathLst>
                <a:path extrusionOk="0" h="6682" w="19037">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29"/>
            <p:cNvSpPr/>
            <p:nvPr/>
          </p:nvSpPr>
          <p:spPr>
            <a:xfrm>
              <a:off x="3350350" y="4686600"/>
              <a:ext cx="408025" cy="158650"/>
            </a:xfrm>
            <a:custGeom>
              <a:rect b="b" l="l" r="r" t="t"/>
              <a:pathLst>
                <a:path extrusionOk="0" h="6346" w="16321">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29"/>
            <p:cNvSpPr/>
            <p:nvPr/>
          </p:nvSpPr>
          <p:spPr>
            <a:xfrm>
              <a:off x="3388000" y="4615900"/>
              <a:ext cx="240275" cy="144850"/>
            </a:xfrm>
            <a:custGeom>
              <a:rect b="b" l="l" r="r" t="t"/>
              <a:pathLst>
                <a:path extrusionOk="0" h="5794" w="9611">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29"/>
            <p:cNvSpPr/>
            <p:nvPr/>
          </p:nvSpPr>
          <p:spPr>
            <a:xfrm>
              <a:off x="3413125" y="4622725"/>
              <a:ext cx="196875" cy="137950"/>
            </a:xfrm>
            <a:custGeom>
              <a:rect b="b" l="l" r="r" t="t"/>
              <a:pathLst>
                <a:path extrusionOk="0" h="5518" w="7875">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3" name="Google Shape;2083;p29"/>
          <p:cNvGrpSpPr/>
          <p:nvPr/>
        </p:nvGrpSpPr>
        <p:grpSpPr>
          <a:xfrm flipH="1">
            <a:off x="7159338" y="4118225"/>
            <a:ext cx="1754725" cy="1335300"/>
            <a:chOff x="0" y="3611325"/>
            <a:chExt cx="1754725" cy="1335300"/>
          </a:xfrm>
        </p:grpSpPr>
        <p:sp>
          <p:nvSpPr>
            <p:cNvPr id="2084" name="Google Shape;2084;p29"/>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29"/>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86" name="Google Shape;2086;p29"/>
          <p:cNvSpPr/>
          <p:nvPr/>
        </p:nvSpPr>
        <p:spPr>
          <a:xfrm flipH="1">
            <a:off x="620612" y="3841742"/>
            <a:ext cx="2496637" cy="1836634"/>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87" name="Google Shape;2087;p29"/>
          <p:cNvGrpSpPr/>
          <p:nvPr/>
        </p:nvGrpSpPr>
        <p:grpSpPr>
          <a:xfrm flipH="1">
            <a:off x="-431512" y="4107538"/>
            <a:ext cx="3753650" cy="1305050"/>
            <a:chOff x="12456600" y="3922575"/>
            <a:chExt cx="3753650" cy="1305050"/>
          </a:xfrm>
        </p:grpSpPr>
        <p:sp>
          <p:nvSpPr>
            <p:cNvPr id="2088" name="Google Shape;2088;p29"/>
            <p:cNvSpPr/>
            <p:nvPr/>
          </p:nvSpPr>
          <p:spPr>
            <a:xfrm>
              <a:off x="13680025" y="3922575"/>
              <a:ext cx="2530225" cy="1304475"/>
            </a:xfrm>
            <a:custGeom>
              <a:rect b="b" l="l" r="r" t="t"/>
              <a:pathLst>
                <a:path extrusionOk="0" h="52179" w="101209">
                  <a:moveTo>
                    <a:pt x="101208" y="0"/>
                  </a:moveTo>
                  <a:lnTo>
                    <a:pt x="1" y="52179"/>
                  </a:lnTo>
                  <a:lnTo>
                    <a:pt x="101208" y="52179"/>
                  </a:lnTo>
                  <a:lnTo>
                    <a:pt x="101208" y="0"/>
                  </a:lnTo>
                  <a:close/>
                </a:path>
              </a:pathLst>
            </a:custGeom>
            <a:solidFill>
              <a:srgbClr val="3A67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29"/>
            <p:cNvSpPr/>
            <p:nvPr/>
          </p:nvSpPr>
          <p:spPr>
            <a:xfrm>
              <a:off x="14031550" y="4175350"/>
              <a:ext cx="2178700" cy="1052275"/>
            </a:xfrm>
            <a:custGeom>
              <a:rect b="b" l="l" r="r" t="t"/>
              <a:pathLst>
                <a:path extrusionOk="0" h="42091" w="87148">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29"/>
            <p:cNvSpPr/>
            <p:nvPr/>
          </p:nvSpPr>
          <p:spPr>
            <a:xfrm>
              <a:off x="12456600" y="4494350"/>
              <a:ext cx="1966425" cy="732700"/>
            </a:xfrm>
            <a:custGeom>
              <a:rect b="b" l="l" r="r" t="t"/>
              <a:pathLst>
                <a:path extrusionOk="0" h="29308" w="78657">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29"/>
            <p:cNvSpPr/>
            <p:nvPr/>
          </p:nvSpPr>
          <p:spPr>
            <a:xfrm>
              <a:off x="12975300" y="4539425"/>
              <a:ext cx="1447725" cy="687625"/>
            </a:xfrm>
            <a:custGeom>
              <a:rect b="b" l="l" r="r" t="t"/>
              <a:pathLst>
                <a:path extrusionOk="0" h="27505" w="57909">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 and Two columns 1">
    <p:spTree>
      <p:nvGrpSpPr>
        <p:cNvPr id="2092" name="Shape 2092"/>
        <p:cNvGrpSpPr/>
        <p:nvPr/>
      </p:nvGrpSpPr>
      <p:grpSpPr>
        <a:xfrm>
          <a:off x="0" y="0"/>
          <a:ext cx="0" cy="0"/>
          <a:chOff x="0" y="0"/>
          <a:chExt cx="0" cy="0"/>
        </a:xfrm>
      </p:grpSpPr>
      <p:sp>
        <p:nvSpPr>
          <p:cNvPr id="2093" name="Google Shape;2093;p30"/>
          <p:cNvSpPr txBox="1"/>
          <p:nvPr>
            <p:ph idx="1" type="body"/>
          </p:nvPr>
        </p:nvSpPr>
        <p:spPr>
          <a:xfrm>
            <a:off x="720000" y="1533450"/>
            <a:ext cx="3829800" cy="3098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10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2094" name="Google Shape;2094;p30"/>
          <p:cNvSpPr txBox="1"/>
          <p:nvPr>
            <p:ph idx="2" type="body"/>
          </p:nvPr>
        </p:nvSpPr>
        <p:spPr>
          <a:xfrm>
            <a:off x="4694500" y="1533450"/>
            <a:ext cx="3736500" cy="3098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10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2095" name="Google Shape;2095;p30"/>
          <p:cNvSpPr/>
          <p:nvPr/>
        </p:nvSpPr>
        <p:spPr>
          <a:xfrm flipH="1">
            <a:off x="-731285" y="3365404"/>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30"/>
          <p:cNvSpPr/>
          <p:nvPr/>
        </p:nvSpPr>
        <p:spPr>
          <a:xfrm>
            <a:off x="8474709" y="-332914"/>
            <a:ext cx="548257" cy="4968190"/>
          </a:xfrm>
          <a:custGeom>
            <a:rect b="b" l="l" r="r" t="t"/>
            <a:pathLst>
              <a:path extrusionOk="0" h="156171" w="17234">
                <a:moveTo>
                  <a:pt x="457" y="0"/>
                </a:moveTo>
                <a:cubicBezTo>
                  <a:pt x="115" y="25770"/>
                  <a:pt x="1" y="64413"/>
                  <a:pt x="549" y="76191"/>
                </a:cubicBezTo>
                <a:lnTo>
                  <a:pt x="549" y="76191"/>
                </a:lnTo>
                <a:cubicBezTo>
                  <a:pt x="1142" y="89087"/>
                  <a:pt x="3539" y="100203"/>
                  <a:pt x="2831" y="110132"/>
                </a:cubicBezTo>
                <a:lnTo>
                  <a:pt x="2831" y="110132"/>
                </a:lnTo>
                <a:cubicBezTo>
                  <a:pt x="2146" y="120061"/>
                  <a:pt x="3333" y="138709"/>
                  <a:pt x="2831" y="144073"/>
                </a:cubicBezTo>
                <a:lnTo>
                  <a:pt x="2831" y="144073"/>
                </a:lnTo>
                <a:cubicBezTo>
                  <a:pt x="2352" y="149437"/>
                  <a:pt x="1347" y="156170"/>
                  <a:pt x="1347" y="156170"/>
                </a:cubicBezTo>
                <a:lnTo>
                  <a:pt x="1347" y="156170"/>
                </a:lnTo>
                <a:lnTo>
                  <a:pt x="17234" y="156170"/>
                </a:lnTo>
                <a:cubicBezTo>
                  <a:pt x="11870" y="149620"/>
                  <a:pt x="13057" y="123234"/>
                  <a:pt x="10866" y="103969"/>
                </a:cubicBezTo>
                <a:lnTo>
                  <a:pt x="10866" y="103969"/>
                </a:lnTo>
                <a:cubicBezTo>
                  <a:pt x="8697" y="84727"/>
                  <a:pt x="9496" y="62701"/>
                  <a:pt x="9291" y="49394"/>
                </a:cubicBezTo>
                <a:lnTo>
                  <a:pt x="9291" y="49394"/>
                </a:lnTo>
                <a:cubicBezTo>
                  <a:pt x="9131" y="39419"/>
                  <a:pt x="9222" y="12759"/>
                  <a:pt x="9268" y="0"/>
                </a:cubicBezTo>
                <a:lnTo>
                  <a:pt x="9268"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97" name="Google Shape;2097;p30"/>
          <p:cNvGrpSpPr/>
          <p:nvPr/>
        </p:nvGrpSpPr>
        <p:grpSpPr>
          <a:xfrm>
            <a:off x="-668192" y="-548236"/>
            <a:ext cx="2359247" cy="5355221"/>
            <a:chOff x="13093133" y="-435336"/>
            <a:chExt cx="2359247" cy="5355221"/>
          </a:xfrm>
        </p:grpSpPr>
        <p:sp>
          <p:nvSpPr>
            <p:cNvPr id="2098" name="Google Shape;2098;p30"/>
            <p:cNvSpPr/>
            <p:nvPr/>
          </p:nvSpPr>
          <p:spPr>
            <a:xfrm>
              <a:off x="13093133" y="-435336"/>
              <a:ext cx="2359247" cy="5355221"/>
            </a:xfrm>
            <a:custGeom>
              <a:rect b="b" l="l" r="r" t="t"/>
              <a:pathLst>
                <a:path extrusionOk="0" h="168337" w="74161">
                  <a:moveTo>
                    <a:pt x="10637" y="1"/>
                  </a:moveTo>
                  <a:cubicBezTo>
                    <a:pt x="10637" y="1"/>
                    <a:pt x="10272" y="15043"/>
                    <a:pt x="9975" y="18535"/>
                  </a:cubicBezTo>
                  <a:cubicBezTo>
                    <a:pt x="9702" y="22027"/>
                    <a:pt x="9565" y="23876"/>
                    <a:pt x="9199" y="28099"/>
                  </a:cubicBezTo>
                  <a:cubicBezTo>
                    <a:pt x="8834" y="32298"/>
                    <a:pt x="10409" y="34444"/>
                    <a:pt x="10774" y="38507"/>
                  </a:cubicBezTo>
                  <a:cubicBezTo>
                    <a:pt x="11117" y="42570"/>
                    <a:pt x="12258" y="45994"/>
                    <a:pt x="11413" y="48482"/>
                  </a:cubicBezTo>
                  <a:cubicBezTo>
                    <a:pt x="10546" y="50969"/>
                    <a:pt x="9268" y="54827"/>
                    <a:pt x="9268" y="54827"/>
                  </a:cubicBezTo>
                  <a:cubicBezTo>
                    <a:pt x="6917" y="51768"/>
                    <a:pt x="5776" y="45902"/>
                    <a:pt x="5639" y="43916"/>
                  </a:cubicBezTo>
                  <a:cubicBezTo>
                    <a:pt x="5502" y="41931"/>
                    <a:pt x="4132" y="29879"/>
                    <a:pt x="4132" y="28669"/>
                  </a:cubicBezTo>
                  <a:cubicBezTo>
                    <a:pt x="4132" y="27437"/>
                    <a:pt x="1348" y="15887"/>
                    <a:pt x="2078" y="12326"/>
                  </a:cubicBezTo>
                  <a:cubicBezTo>
                    <a:pt x="2786" y="8766"/>
                    <a:pt x="3995" y="6688"/>
                    <a:pt x="4132" y="5205"/>
                  </a:cubicBezTo>
                  <a:cubicBezTo>
                    <a:pt x="4292" y="3698"/>
                    <a:pt x="5639" y="1"/>
                    <a:pt x="5639" y="1"/>
                  </a:cubicBezTo>
                  <a:lnTo>
                    <a:pt x="5639" y="1"/>
                  </a:lnTo>
                  <a:lnTo>
                    <a:pt x="3562" y="457"/>
                  </a:lnTo>
                  <a:cubicBezTo>
                    <a:pt x="3562" y="457"/>
                    <a:pt x="1644" y="6415"/>
                    <a:pt x="1211" y="7921"/>
                  </a:cubicBezTo>
                  <a:cubicBezTo>
                    <a:pt x="777" y="9405"/>
                    <a:pt x="138" y="12189"/>
                    <a:pt x="69" y="13536"/>
                  </a:cubicBezTo>
                  <a:cubicBezTo>
                    <a:pt x="1" y="14906"/>
                    <a:pt x="708" y="16184"/>
                    <a:pt x="868" y="20041"/>
                  </a:cubicBezTo>
                  <a:cubicBezTo>
                    <a:pt x="1005" y="23876"/>
                    <a:pt x="2009" y="26021"/>
                    <a:pt x="2009" y="30290"/>
                  </a:cubicBezTo>
                  <a:cubicBezTo>
                    <a:pt x="2009" y="34581"/>
                    <a:pt x="3151" y="41931"/>
                    <a:pt x="3151" y="43985"/>
                  </a:cubicBezTo>
                  <a:cubicBezTo>
                    <a:pt x="3151" y="46062"/>
                    <a:pt x="3562" y="51837"/>
                    <a:pt x="4703" y="54462"/>
                  </a:cubicBezTo>
                  <a:cubicBezTo>
                    <a:pt x="5844" y="57109"/>
                    <a:pt x="6278" y="58821"/>
                    <a:pt x="6141" y="60739"/>
                  </a:cubicBezTo>
                  <a:cubicBezTo>
                    <a:pt x="5981" y="62679"/>
                    <a:pt x="4931" y="71216"/>
                    <a:pt x="4931" y="74868"/>
                  </a:cubicBezTo>
                  <a:cubicBezTo>
                    <a:pt x="4931" y="75096"/>
                    <a:pt x="4931" y="75347"/>
                    <a:pt x="4908" y="75598"/>
                  </a:cubicBezTo>
                  <a:cubicBezTo>
                    <a:pt x="4885" y="79387"/>
                    <a:pt x="4680" y="85801"/>
                    <a:pt x="5205" y="88403"/>
                  </a:cubicBezTo>
                  <a:cubicBezTo>
                    <a:pt x="5776" y="91188"/>
                    <a:pt x="7054" y="95319"/>
                    <a:pt x="7282" y="97830"/>
                  </a:cubicBezTo>
                  <a:cubicBezTo>
                    <a:pt x="7488" y="100318"/>
                    <a:pt x="8423" y="102806"/>
                    <a:pt x="8492" y="105727"/>
                  </a:cubicBezTo>
                  <a:cubicBezTo>
                    <a:pt x="8560" y="108649"/>
                    <a:pt x="8834" y="113077"/>
                    <a:pt x="9839" y="115725"/>
                  </a:cubicBezTo>
                  <a:cubicBezTo>
                    <a:pt x="10843" y="118350"/>
                    <a:pt x="12623" y="124992"/>
                    <a:pt x="14038" y="130128"/>
                  </a:cubicBezTo>
                  <a:cubicBezTo>
                    <a:pt x="15476" y="135263"/>
                    <a:pt x="13970" y="144302"/>
                    <a:pt x="14267" y="147726"/>
                  </a:cubicBezTo>
                  <a:cubicBezTo>
                    <a:pt x="14541" y="151150"/>
                    <a:pt x="15043" y="156924"/>
                    <a:pt x="14609" y="159504"/>
                  </a:cubicBezTo>
                  <a:cubicBezTo>
                    <a:pt x="14541" y="159914"/>
                    <a:pt x="14472" y="160394"/>
                    <a:pt x="14404" y="160896"/>
                  </a:cubicBezTo>
                  <a:cubicBezTo>
                    <a:pt x="14084" y="163361"/>
                    <a:pt x="13719" y="166488"/>
                    <a:pt x="12418" y="168337"/>
                  </a:cubicBezTo>
                  <a:cubicBezTo>
                    <a:pt x="14198" y="167972"/>
                    <a:pt x="23009" y="166557"/>
                    <a:pt x="23009" y="166557"/>
                  </a:cubicBezTo>
                  <a:cubicBezTo>
                    <a:pt x="22666" y="157723"/>
                    <a:pt x="23511" y="138071"/>
                    <a:pt x="23009" y="131657"/>
                  </a:cubicBezTo>
                  <a:cubicBezTo>
                    <a:pt x="22507" y="125243"/>
                    <a:pt x="24858" y="102235"/>
                    <a:pt x="25383" y="99359"/>
                  </a:cubicBezTo>
                  <a:cubicBezTo>
                    <a:pt x="25930" y="96460"/>
                    <a:pt x="27916" y="76694"/>
                    <a:pt x="29080" y="71489"/>
                  </a:cubicBezTo>
                  <a:cubicBezTo>
                    <a:pt x="30678" y="64322"/>
                    <a:pt x="38484" y="54713"/>
                    <a:pt x="41748" y="49189"/>
                  </a:cubicBezTo>
                  <a:cubicBezTo>
                    <a:pt x="44693" y="44236"/>
                    <a:pt x="49052" y="33645"/>
                    <a:pt x="53617" y="29377"/>
                  </a:cubicBezTo>
                  <a:cubicBezTo>
                    <a:pt x="58183" y="25086"/>
                    <a:pt x="64459" y="20247"/>
                    <a:pt x="67587" y="17667"/>
                  </a:cubicBezTo>
                  <a:cubicBezTo>
                    <a:pt x="70736" y="15111"/>
                    <a:pt x="74160" y="457"/>
                    <a:pt x="74160" y="457"/>
                  </a:cubicBezTo>
                  <a:lnTo>
                    <a:pt x="72745" y="457"/>
                  </a:lnTo>
                  <a:cubicBezTo>
                    <a:pt x="72745" y="457"/>
                    <a:pt x="69002" y="10888"/>
                    <a:pt x="68591" y="11596"/>
                  </a:cubicBezTo>
                  <a:cubicBezTo>
                    <a:pt x="68157" y="12304"/>
                    <a:pt x="67883" y="13399"/>
                    <a:pt x="63044" y="17394"/>
                  </a:cubicBezTo>
                  <a:cubicBezTo>
                    <a:pt x="58183" y="21388"/>
                    <a:pt x="51449" y="26729"/>
                    <a:pt x="48550" y="29719"/>
                  </a:cubicBezTo>
                  <a:cubicBezTo>
                    <a:pt x="45629" y="32732"/>
                    <a:pt x="40493" y="42912"/>
                    <a:pt x="38142" y="46267"/>
                  </a:cubicBezTo>
                  <a:cubicBezTo>
                    <a:pt x="37092" y="47774"/>
                    <a:pt x="34672" y="50399"/>
                    <a:pt x="32207" y="53321"/>
                  </a:cubicBezTo>
                  <a:lnTo>
                    <a:pt x="32207" y="53343"/>
                  </a:lnTo>
                  <a:cubicBezTo>
                    <a:pt x="29149" y="56950"/>
                    <a:pt x="25999" y="61035"/>
                    <a:pt x="25246" y="63957"/>
                  </a:cubicBezTo>
                  <a:cubicBezTo>
                    <a:pt x="23899" y="69230"/>
                    <a:pt x="20315" y="87490"/>
                    <a:pt x="19836" y="91758"/>
                  </a:cubicBezTo>
                  <a:cubicBezTo>
                    <a:pt x="19334" y="96027"/>
                    <a:pt x="19106" y="101893"/>
                    <a:pt x="19106" y="101893"/>
                  </a:cubicBezTo>
                  <a:cubicBezTo>
                    <a:pt x="18946" y="101619"/>
                    <a:pt x="18809" y="101322"/>
                    <a:pt x="18695" y="101002"/>
                  </a:cubicBezTo>
                  <a:cubicBezTo>
                    <a:pt x="16481" y="95273"/>
                    <a:pt x="17668" y="78246"/>
                    <a:pt x="18535" y="75073"/>
                  </a:cubicBezTo>
                  <a:cubicBezTo>
                    <a:pt x="19471" y="71718"/>
                    <a:pt x="20681" y="57749"/>
                    <a:pt x="20681" y="54758"/>
                  </a:cubicBezTo>
                  <a:cubicBezTo>
                    <a:pt x="20681" y="51768"/>
                    <a:pt x="21457" y="48482"/>
                    <a:pt x="22027" y="47044"/>
                  </a:cubicBezTo>
                  <a:cubicBezTo>
                    <a:pt x="22598" y="45628"/>
                    <a:pt x="24606" y="39283"/>
                    <a:pt x="24241" y="35220"/>
                  </a:cubicBezTo>
                  <a:cubicBezTo>
                    <a:pt x="23899" y="31157"/>
                    <a:pt x="22826" y="17827"/>
                    <a:pt x="22255" y="13605"/>
                  </a:cubicBezTo>
                  <a:cubicBezTo>
                    <a:pt x="21685" y="9405"/>
                    <a:pt x="22461" y="457"/>
                    <a:pt x="22461" y="457"/>
                  </a:cubicBezTo>
                  <a:lnTo>
                    <a:pt x="19904" y="457"/>
                  </a:lnTo>
                  <a:cubicBezTo>
                    <a:pt x="19904" y="457"/>
                    <a:pt x="20041" y="11824"/>
                    <a:pt x="20475" y="17599"/>
                  </a:cubicBezTo>
                  <a:cubicBezTo>
                    <a:pt x="20886" y="23374"/>
                    <a:pt x="22187" y="31020"/>
                    <a:pt x="22187" y="34923"/>
                  </a:cubicBezTo>
                  <a:cubicBezTo>
                    <a:pt x="22187" y="38849"/>
                    <a:pt x="19174" y="47340"/>
                    <a:pt x="18398" y="50330"/>
                  </a:cubicBezTo>
                  <a:cubicBezTo>
                    <a:pt x="17713" y="52932"/>
                    <a:pt x="18147" y="60351"/>
                    <a:pt x="17690" y="65053"/>
                  </a:cubicBezTo>
                  <a:cubicBezTo>
                    <a:pt x="17622" y="65760"/>
                    <a:pt x="17531" y="66399"/>
                    <a:pt x="17417" y="66947"/>
                  </a:cubicBezTo>
                  <a:cubicBezTo>
                    <a:pt x="16549" y="71216"/>
                    <a:pt x="15750" y="78679"/>
                    <a:pt x="14700" y="83518"/>
                  </a:cubicBezTo>
                  <a:cubicBezTo>
                    <a:pt x="13628" y="88334"/>
                    <a:pt x="14609" y="93972"/>
                    <a:pt x="15408" y="98880"/>
                  </a:cubicBezTo>
                  <a:cubicBezTo>
                    <a:pt x="16184" y="103810"/>
                    <a:pt x="18261" y="106869"/>
                    <a:pt x="18900" y="109014"/>
                  </a:cubicBezTo>
                  <a:cubicBezTo>
                    <a:pt x="19539" y="111160"/>
                    <a:pt x="18832" y="116775"/>
                    <a:pt x="18193" y="118144"/>
                  </a:cubicBezTo>
                  <a:cubicBezTo>
                    <a:pt x="18136" y="118264"/>
                    <a:pt x="18056" y="118320"/>
                    <a:pt x="17958" y="118320"/>
                  </a:cubicBezTo>
                  <a:cubicBezTo>
                    <a:pt x="16944" y="118320"/>
                    <a:pt x="13940" y="112372"/>
                    <a:pt x="13628" y="107941"/>
                  </a:cubicBezTo>
                  <a:cubicBezTo>
                    <a:pt x="13262" y="103102"/>
                    <a:pt x="8629" y="91393"/>
                    <a:pt x="8629" y="86349"/>
                  </a:cubicBezTo>
                  <a:cubicBezTo>
                    <a:pt x="8629" y="81281"/>
                    <a:pt x="8127" y="70074"/>
                    <a:pt x="8629" y="66308"/>
                  </a:cubicBezTo>
                  <a:cubicBezTo>
                    <a:pt x="9131" y="62519"/>
                    <a:pt x="13262" y="51335"/>
                    <a:pt x="13901" y="48185"/>
                  </a:cubicBezTo>
                  <a:cubicBezTo>
                    <a:pt x="14541" y="45058"/>
                    <a:pt x="12760" y="39283"/>
                    <a:pt x="12121" y="36224"/>
                  </a:cubicBezTo>
                  <a:cubicBezTo>
                    <a:pt x="11482" y="33143"/>
                    <a:pt x="10980" y="26729"/>
                    <a:pt x="11413" y="23374"/>
                  </a:cubicBezTo>
                  <a:cubicBezTo>
                    <a:pt x="11847" y="20041"/>
                    <a:pt x="12486" y="1"/>
                    <a:pt x="124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30"/>
            <p:cNvSpPr/>
            <p:nvPr/>
          </p:nvSpPr>
          <p:spPr>
            <a:xfrm>
              <a:off x="13242015" y="1969594"/>
              <a:ext cx="407359" cy="2713574"/>
            </a:xfrm>
            <a:custGeom>
              <a:rect b="b" l="l" r="r" t="t"/>
              <a:pathLst>
                <a:path extrusionOk="0" h="85299" w="12805">
                  <a:moveTo>
                    <a:pt x="11983" y="83313"/>
                  </a:moveTo>
                  <a:cubicBezTo>
                    <a:pt x="11869" y="84066"/>
                    <a:pt x="10910" y="84751"/>
                    <a:pt x="9746" y="85299"/>
                  </a:cubicBezTo>
                  <a:cubicBezTo>
                    <a:pt x="9815" y="84797"/>
                    <a:pt x="9861" y="84317"/>
                    <a:pt x="9952" y="83907"/>
                  </a:cubicBezTo>
                  <a:cubicBezTo>
                    <a:pt x="10363" y="81327"/>
                    <a:pt x="9861" y="75553"/>
                    <a:pt x="9587" y="72129"/>
                  </a:cubicBezTo>
                  <a:cubicBezTo>
                    <a:pt x="9290" y="68705"/>
                    <a:pt x="10796" y="59666"/>
                    <a:pt x="9381" y="54531"/>
                  </a:cubicBezTo>
                  <a:cubicBezTo>
                    <a:pt x="7943" y="49395"/>
                    <a:pt x="6163" y="42753"/>
                    <a:pt x="5159" y="40128"/>
                  </a:cubicBezTo>
                  <a:cubicBezTo>
                    <a:pt x="4154" y="37480"/>
                    <a:pt x="3880" y="33052"/>
                    <a:pt x="3812" y="30130"/>
                  </a:cubicBezTo>
                  <a:cubicBezTo>
                    <a:pt x="3743" y="27209"/>
                    <a:pt x="2808" y="24721"/>
                    <a:pt x="2602" y="22233"/>
                  </a:cubicBezTo>
                  <a:cubicBezTo>
                    <a:pt x="2397" y="19722"/>
                    <a:pt x="1096" y="15591"/>
                    <a:pt x="525" y="12806"/>
                  </a:cubicBezTo>
                  <a:cubicBezTo>
                    <a:pt x="0" y="10204"/>
                    <a:pt x="205" y="3790"/>
                    <a:pt x="251" y="1"/>
                  </a:cubicBezTo>
                  <a:cubicBezTo>
                    <a:pt x="799" y="7556"/>
                    <a:pt x="2579" y="14404"/>
                    <a:pt x="3127" y="17668"/>
                  </a:cubicBezTo>
                  <a:cubicBezTo>
                    <a:pt x="3675" y="20955"/>
                    <a:pt x="4451" y="31363"/>
                    <a:pt x="5455" y="34536"/>
                  </a:cubicBezTo>
                  <a:cubicBezTo>
                    <a:pt x="6437" y="37708"/>
                    <a:pt x="8217" y="38028"/>
                    <a:pt x="8171" y="41497"/>
                  </a:cubicBezTo>
                  <a:cubicBezTo>
                    <a:pt x="8126" y="44967"/>
                    <a:pt x="10020" y="48938"/>
                    <a:pt x="10614" y="51266"/>
                  </a:cubicBezTo>
                  <a:cubicBezTo>
                    <a:pt x="11207" y="53595"/>
                    <a:pt x="11139" y="59894"/>
                    <a:pt x="11983" y="61606"/>
                  </a:cubicBezTo>
                  <a:cubicBezTo>
                    <a:pt x="12805" y="63318"/>
                    <a:pt x="12234" y="81282"/>
                    <a:pt x="11983" y="833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30"/>
            <p:cNvSpPr/>
            <p:nvPr/>
          </p:nvSpPr>
          <p:spPr>
            <a:xfrm>
              <a:off x="13526642" y="1261638"/>
              <a:ext cx="591108" cy="2061514"/>
            </a:xfrm>
            <a:custGeom>
              <a:rect b="b" l="l" r="r" t="t"/>
              <a:pathLst>
                <a:path extrusionOk="0" h="64802" w="18581">
                  <a:moveTo>
                    <a:pt x="18580" y="0"/>
                  </a:moveTo>
                  <a:cubicBezTo>
                    <a:pt x="18535" y="114"/>
                    <a:pt x="17941" y="1963"/>
                    <a:pt x="16503" y="3219"/>
                  </a:cubicBezTo>
                  <a:cubicBezTo>
                    <a:pt x="15020" y="4497"/>
                    <a:pt x="15316" y="6003"/>
                    <a:pt x="13741" y="10477"/>
                  </a:cubicBezTo>
                  <a:cubicBezTo>
                    <a:pt x="12189" y="14951"/>
                    <a:pt x="11208" y="18808"/>
                    <a:pt x="10432" y="22917"/>
                  </a:cubicBezTo>
                  <a:cubicBezTo>
                    <a:pt x="9633" y="27003"/>
                    <a:pt x="8765" y="31385"/>
                    <a:pt x="7944" y="34900"/>
                  </a:cubicBezTo>
                  <a:cubicBezTo>
                    <a:pt x="7122" y="38392"/>
                    <a:pt x="6757" y="45537"/>
                    <a:pt x="7076" y="47386"/>
                  </a:cubicBezTo>
                  <a:cubicBezTo>
                    <a:pt x="7396" y="49257"/>
                    <a:pt x="6666" y="50307"/>
                    <a:pt x="5821" y="51996"/>
                  </a:cubicBezTo>
                  <a:cubicBezTo>
                    <a:pt x="4954" y="53708"/>
                    <a:pt x="6460" y="53434"/>
                    <a:pt x="6894" y="55945"/>
                  </a:cubicBezTo>
                  <a:cubicBezTo>
                    <a:pt x="7350" y="58479"/>
                    <a:pt x="7054" y="62359"/>
                    <a:pt x="4566" y="64801"/>
                  </a:cubicBezTo>
                  <a:cubicBezTo>
                    <a:pt x="5205" y="63432"/>
                    <a:pt x="5912" y="57817"/>
                    <a:pt x="5273" y="55671"/>
                  </a:cubicBezTo>
                  <a:cubicBezTo>
                    <a:pt x="4634" y="53526"/>
                    <a:pt x="2557" y="50467"/>
                    <a:pt x="1781" y="45537"/>
                  </a:cubicBezTo>
                  <a:cubicBezTo>
                    <a:pt x="982" y="40629"/>
                    <a:pt x="1" y="34991"/>
                    <a:pt x="1073" y="30175"/>
                  </a:cubicBezTo>
                  <a:cubicBezTo>
                    <a:pt x="2123" y="25336"/>
                    <a:pt x="2922" y="17873"/>
                    <a:pt x="3790" y="13604"/>
                  </a:cubicBezTo>
                  <a:cubicBezTo>
                    <a:pt x="3904" y="13056"/>
                    <a:pt x="3995" y="12417"/>
                    <a:pt x="4063" y="11710"/>
                  </a:cubicBezTo>
                  <a:cubicBezTo>
                    <a:pt x="4429" y="13901"/>
                    <a:pt x="4634" y="17211"/>
                    <a:pt x="4292" y="19539"/>
                  </a:cubicBezTo>
                  <a:cubicBezTo>
                    <a:pt x="3767" y="23122"/>
                    <a:pt x="3105" y="28121"/>
                    <a:pt x="2443" y="32070"/>
                  </a:cubicBezTo>
                  <a:cubicBezTo>
                    <a:pt x="1758" y="36041"/>
                    <a:pt x="2443" y="39739"/>
                    <a:pt x="2877" y="43893"/>
                  </a:cubicBezTo>
                  <a:cubicBezTo>
                    <a:pt x="3333" y="48070"/>
                    <a:pt x="3630" y="47682"/>
                    <a:pt x="4566" y="48732"/>
                  </a:cubicBezTo>
                  <a:cubicBezTo>
                    <a:pt x="4794" y="49006"/>
                    <a:pt x="4954" y="48527"/>
                    <a:pt x="5068" y="47659"/>
                  </a:cubicBezTo>
                  <a:cubicBezTo>
                    <a:pt x="5182" y="47979"/>
                    <a:pt x="5319" y="48276"/>
                    <a:pt x="5479" y="48550"/>
                  </a:cubicBezTo>
                  <a:cubicBezTo>
                    <a:pt x="5479" y="48550"/>
                    <a:pt x="5707" y="42684"/>
                    <a:pt x="6209" y="38415"/>
                  </a:cubicBezTo>
                  <a:cubicBezTo>
                    <a:pt x="6688" y="34147"/>
                    <a:pt x="10272" y="15887"/>
                    <a:pt x="11619" y="10614"/>
                  </a:cubicBezTo>
                  <a:cubicBezTo>
                    <a:pt x="12372" y="7692"/>
                    <a:pt x="15522" y="3607"/>
                    <a:pt x="1858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01" name="Google Shape;2101;p30"/>
          <p:cNvSpPr/>
          <p:nvPr/>
        </p:nvSpPr>
        <p:spPr>
          <a:xfrm>
            <a:off x="7154618" y="-1409068"/>
            <a:ext cx="2297499" cy="6653553"/>
          </a:xfrm>
          <a:custGeom>
            <a:rect b="b" l="l" r="r" t="t"/>
            <a:pathLst>
              <a:path extrusionOk="0" h="209149" w="72220">
                <a:moveTo>
                  <a:pt x="50537" y="1"/>
                </a:moveTo>
                <a:cubicBezTo>
                  <a:pt x="50536" y="1"/>
                  <a:pt x="50536" y="1"/>
                  <a:pt x="50536" y="1"/>
                </a:cubicBezTo>
                <a:cubicBezTo>
                  <a:pt x="50170" y="321"/>
                  <a:pt x="49805" y="617"/>
                  <a:pt x="49417" y="937"/>
                </a:cubicBezTo>
                <a:cubicBezTo>
                  <a:pt x="49508" y="937"/>
                  <a:pt x="55420" y="11368"/>
                  <a:pt x="55717" y="12464"/>
                </a:cubicBezTo>
                <a:cubicBezTo>
                  <a:pt x="56105" y="13536"/>
                  <a:pt x="59049" y="19197"/>
                  <a:pt x="59027" y="26341"/>
                </a:cubicBezTo>
                <a:cubicBezTo>
                  <a:pt x="59049" y="33508"/>
                  <a:pt x="58182" y="42753"/>
                  <a:pt x="58091" y="47409"/>
                </a:cubicBezTo>
                <a:cubicBezTo>
                  <a:pt x="58228" y="52180"/>
                  <a:pt x="60921" y="65966"/>
                  <a:pt x="60807" y="70531"/>
                </a:cubicBezTo>
                <a:cubicBezTo>
                  <a:pt x="61012" y="75279"/>
                  <a:pt x="58022" y="88015"/>
                  <a:pt x="59049" y="94041"/>
                </a:cubicBezTo>
                <a:cubicBezTo>
                  <a:pt x="60624" y="100318"/>
                  <a:pt x="63683" y="121157"/>
                  <a:pt x="63957" y="125859"/>
                </a:cubicBezTo>
                <a:cubicBezTo>
                  <a:pt x="64619" y="130607"/>
                  <a:pt x="65555" y="137021"/>
                  <a:pt x="65555" y="137112"/>
                </a:cubicBezTo>
                <a:cubicBezTo>
                  <a:pt x="62496" y="131999"/>
                  <a:pt x="58387" y="111365"/>
                  <a:pt x="57634" y="107531"/>
                </a:cubicBezTo>
                <a:cubicBezTo>
                  <a:pt x="57452" y="103742"/>
                  <a:pt x="52499" y="88198"/>
                  <a:pt x="50809" y="84957"/>
                </a:cubicBezTo>
                <a:cubicBezTo>
                  <a:pt x="49349" y="81715"/>
                  <a:pt x="48276" y="77972"/>
                  <a:pt x="47956" y="76260"/>
                </a:cubicBezTo>
                <a:cubicBezTo>
                  <a:pt x="47705" y="74571"/>
                  <a:pt x="45719" y="67062"/>
                  <a:pt x="42866" y="62839"/>
                </a:cubicBezTo>
                <a:cubicBezTo>
                  <a:pt x="40219" y="58548"/>
                  <a:pt x="30290" y="45172"/>
                  <a:pt x="26592" y="41360"/>
                </a:cubicBezTo>
                <a:cubicBezTo>
                  <a:pt x="23145" y="37389"/>
                  <a:pt x="16526" y="28350"/>
                  <a:pt x="16457" y="28350"/>
                </a:cubicBezTo>
                <a:cubicBezTo>
                  <a:pt x="15887" y="28806"/>
                  <a:pt x="15316" y="29286"/>
                  <a:pt x="14768" y="29765"/>
                </a:cubicBezTo>
                <a:cubicBezTo>
                  <a:pt x="14882" y="29765"/>
                  <a:pt x="23921" y="40539"/>
                  <a:pt x="28212" y="46176"/>
                </a:cubicBezTo>
                <a:cubicBezTo>
                  <a:pt x="32686" y="51746"/>
                  <a:pt x="38666" y="59141"/>
                  <a:pt x="41040" y="63295"/>
                </a:cubicBezTo>
                <a:cubicBezTo>
                  <a:pt x="43574" y="67450"/>
                  <a:pt x="45902" y="77470"/>
                  <a:pt x="46678" y="80825"/>
                </a:cubicBezTo>
                <a:cubicBezTo>
                  <a:pt x="47637" y="84203"/>
                  <a:pt x="52613" y="94041"/>
                  <a:pt x="53503" y="98880"/>
                </a:cubicBezTo>
                <a:cubicBezTo>
                  <a:pt x="54530" y="103650"/>
                  <a:pt x="56516" y="111845"/>
                  <a:pt x="56949" y="117140"/>
                </a:cubicBezTo>
                <a:cubicBezTo>
                  <a:pt x="57452" y="122436"/>
                  <a:pt x="59780" y="128416"/>
                  <a:pt x="61515" y="133803"/>
                </a:cubicBezTo>
                <a:cubicBezTo>
                  <a:pt x="63249" y="139144"/>
                  <a:pt x="65623" y="142613"/>
                  <a:pt x="66559" y="145033"/>
                </a:cubicBezTo>
                <a:cubicBezTo>
                  <a:pt x="67495" y="147452"/>
                  <a:pt x="67449" y="153661"/>
                  <a:pt x="66924" y="155053"/>
                </a:cubicBezTo>
                <a:cubicBezTo>
                  <a:pt x="66884" y="155165"/>
                  <a:pt x="66821" y="155219"/>
                  <a:pt x="66739" y="155219"/>
                </a:cubicBezTo>
                <a:cubicBezTo>
                  <a:pt x="65813" y="155219"/>
                  <a:pt x="62453" y="148335"/>
                  <a:pt x="61446" y="143572"/>
                </a:cubicBezTo>
                <a:cubicBezTo>
                  <a:pt x="60510" y="138208"/>
                  <a:pt x="53754" y="125814"/>
                  <a:pt x="52270" y="120655"/>
                </a:cubicBezTo>
                <a:cubicBezTo>
                  <a:pt x="50992" y="115337"/>
                  <a:pt x="46724" y="103810"/>
                  <a:pt x="45560" y="99861"/>
                </a:cubicBezTo>
                <a:cubicBezTo>
                  <a:pt x="44669" y="95936"/>
                  <a:pt x="43095" y="83359"/>
                  <a:pt x="41839" y="79889"/>
                </a:cubicBezTo>
                <a:cubicBezTo>
                  <a:pt x="40789" y="76420"/>
                  <a:pt x="36156" y="71079"/>
                  <a:pt x="33873" y="68271"/>
                </a:cubicBezTo>
                <a:cubicBezTo>
                  <a:pt x="31613" y="65418"/>
                  <a:pt x="27345" y="59324"/>
                  <a:pt x="25451" y="55900"/>
                </a:cubicBezTo>
                <a:cubicBezTo>
                  <a:pt x="24018" y="52330"/>
                  <a:pt x="8929" y="32047"/>
                  <a:pt x="8496" y="32047"/>
                </a:cubicBezTo>
                <a:cubicBezTo>
                  <a:pt x="8494" y="32047"/>
                  <a:pt x="8493" y="32047"/>
                  <a:pt x="8491" y="32048"/>
                </a:cubicBezTo>
                <a:cubicBezTo>
                  <a:pt x="8080" y="32367"/>
                  <a:pt x="7670" y="32710"/>
                  <a:pt x="7282" y="33052"/>
                </a:cubicBezTo>
                <a:cubicBezTo>
                  <a:pt x="7510" y="33052"/>
                  <a:pt x="19311" y="48345"/>
                  <a:pt x="21205" y="51883"/>
                </a:cubicBezTo>
                <a:cubicBezTo>
                  <a:pt x="23328" y="55329"/>
                  <a:pt x="24423" y="57178"/>
                  <a:pt x="26752" y="61378"/>
                </a:cubicBezTo>
                <a:cubicBezTo>
                  <a:pt x="29034" y="65601"/>
                  <a:pt x="31499" y="67084"/>
                  <a:pt x="34101" y="71033"/>
                </a:cubicBezTo>
                <a:cubicBezTo>
                  <a:pt x="36635" y="74959"/>
                  <a:pt x="39374" y="78109"/>
                  <a:pt x="39922" y="80894"/>
                </a:cubicBezTo>
                <a:cubicBezTo>
                  <a:pt x="40492" y="83678"/>
                  <a:pt x="41200" y="87901"/>
                  <a:pt x="41200" y="87947"/>
                </a:cubicBezTo>
                <a:cubicBezTo>
                  <a:pt x="37822" y="85413"/>
                  <a:pt x="34010" y="80004"/>
                  <a:pt x="32846" y="78109"/>
                </a:cubicBezTo>
                <a:cubicBezTo>
                  <a:pt x="31819" y="76123"/>
                  <a:pt x="24035" y="65030"/>
                  <a:pt x="23214" y="63980"/>
                </a:cubicBezTo>
                <a:cubicBezTo>
                  <a:pt x="22575" y="62725"/>
                  <a:pt x="13330" y="53321"/>
                  <a:pt x="11345" y="49920"/>
                </a:cubicBezTo>
                <a:cubicBezTo>
                  <a:pt x="9450" y="46405"/>
                  <a:pt x="8811" y="43940"/>
                  <a:pt x="7829" y="42547"/>
                </a:cubicBezTo>
                <a:cubicBezTo>
                  <a:pt x="6871" y="41155"/>
                  <a:pt x="1027" y="30998"/>
                  <a:pt x="1005" y="30998"/>
                </a:cubicBezTo>
                <a:cubicBezTo>
                  <a:pt x="662" y="31523"/>
                  <a:pt x="320" y="32025"/>
                  <a:pt x="0" y="32527"/>
                </a:cubicBezTo>
                <a:cubicBezTo>
                  <a:pt x="23" y="32550"/>
                  <a:pt x="7053" y="44921"/>
                  <a:pt x="7738" y="46428"/>
                </a:cubicBezTo>
                <a:cubicBezTo>
                  <a:pt x="8491" y="47957"/>
                  <a:pt x="9907" y="50719"/>
                  <a:pt x="10751" y="51951"/>
                </a:cubicBezTo>
                <a:cubicBezTo>
                  <a:pt x="11573" y="53184"/>
                  <a:pt x="12942" y="53983"/>
                  <a:pt x="15476" y="57406"/>
                </a:cubicBezTo>
                <a:cubicBezTo>
                  <a:pt x="17987" y="60807"/>
                  <a:pt x="20041" y="62360"/>
                  <a:pt x="22529" y="66354"/>
                </a:cubicBezTo>
                <a:cubicBezTo>
                  <a:pt x="25040" y="70326"/>
                  <a:pt x="29833" y="76945"/>
                  <a:pt x="30837" y="78954"/>
                </a:cubicBezTo>
                <a:cubicBezTo>
                  <a:pt x="31933" y="80939"/>
                  <a:pt x="35060" y="86440"/>
                  <a:pt x="37183" y="88768"/>
                </a:cubicBezTo>
                <a:cubicBezTo>
                  <a:pt x="39328" y="91097"/>
                  <a:pt x="40447" y="92740"/>
                  <a:pt x="41132" y="94703"/>
                </a:cubicBezTo>
                <a:cubicBezTo>
                  <a:pt x="41885" y="96689"/>
                  <a:pt x="44259" y="105522"/>
                  <a:pt x="45400" y="109220"/>
                </a:cubicBezTo>
                <a:cubicBezTo>
                  <a:pt x="46678" y="112918"/>
                  <a:pt x="48504" y="120199"/>
                  <a:pt x="49691" y="123029"/>
                </a:cubicBezTo>
                <a:cubicBezTo>
                  <a:pt x="50946" y="125837"/>
                  <a:pt x="53069" y="130082"/>
                  <a:pt x="53754" y="132684"/>
                </a:cubicBezTo>
                <a:cubicBezTo>
                  <a:pt x="54462" y="135263"/>
                  <a:pt x="55785" y="137888"/>
                  <a:pt x="56310" y="140970"/>
                </a:cubicBezTo>
                <a:cubicBezTo>
                  <a:pt x="56858" y="144028"/>
                  <a:pt x="57657" y="148685"/>
                  <a:pt x="58844" y="151561"/>
                </a:cubicBezTo>
                <a:cubicBezTo>
                  <a:pt x="60054" y="154437"/>
                  <a:pt x="62199" y="161695"/>
                  <a:pt x="63523" y="167470"/>
                </a:cubicBezTo>
                <a:cubicBezTo>
                  <a:pt x="64961" y="173268"/>
                  <a:pt x="62953" y="182580"/>
                  <a:pt x="62747" y="186209"/>
                </a:cubicBezTo>
                <a:cubicBezTo>
                  <a:pt x="62656" y="189884"/>
                  <a:pt x="62199" y="196093"/>
                  <a:pt x="61263" y="198604"/>
                </a:cubicBezTo>
                <a:cubicBezTo>
                  <a:pt x="60396" y="201114"/>
                  <a:pt x="59255" y="205200"/>
                  <a:pt x="57246" y="206798"/>
                </a:cubicBezTo>
                <a:cubicBezTo>
                  <a:pt x="58958" y="207186"/>
                  <a:pt x="67381" y="209149"/>
                  <a:pt x="67449" y="209149"/>
                </a:cubicBezTo>
                <a:cubicBezTo>
                  <a:pt x="69207" y="202233"/>
                  <a:pt x="71284" y="188880"/>
                  <a:pt x="71923" y="179293"/>
                </a:cubicBezTo>
                <a:cubicBezTo>
                  <a:pt x="72174" y="175801"/>
                  <a:pt x="72220" y="172811"/>
                  <a:pt x="71991" y="170825"/>
                </a:cubicBezTo>
                <a:cubicBezTo>
                  <a:pt x="72083" y="167470"/>
                  <a:pt x="71991" y="160029"/>
                  <a:pt x="71809" y="152702"/>
                </a:cubicBezTo>
                <a:cubicBezTo>
                  <a:pt x="71603" y="144348"/>
                  <a:pt x="71238" y="136154"/>
                  <a:pt x="70873" y="134328"/>
                </a:cubicBezTo>
                <a:cubicBezTo>
                  <a:pt x="71010" y="132867"/>
                  <a:pt x="70302" y="127526"/>
                  <a:pt x="69321" y="121500"/>
                </a:cubicBezTo>
                <a:cubicBezTo>
                  <a:pt x="68111" y="113990"/>
                  <a:pt x="66490" y="105385"/>
                  <a:pt x="65623" y="101916"/>
                </a:cubicBezTo>
                <a:cubicBezTo>
                  <a:pt x="65167" y="99108"/>
                  <a:pt x="65052" y="95753"/>
                  <a:pt x="65121" y="92261"/>
                </a:cubicBezTo>
                <a:cubicBezTo>
                  <a:pt x="65121" y="92147"/>
                  <a:pt x="65121" y="92055"/>
                  <a:pt x="65121" y="91964"/>
                </a:cubicBezTo>
                <a:cubicBezTo>
                  <a:pt x="65258" y="85162"/>
                  <a:pt x="65897" y="77904"/>
                  <a:pt x="65486" y="72905"/>
                </a:cubicBezTo>
                <a:cubicBezTo>
                  <a:pt x="65212" y="66171"/>
                  <a:pt x="61629" y="51997"/>
                  <a:pt x="61743" y="44990"/>
                </a:cubicBezTo>
                <a:cubicBezTo>
                  <a:pt x="62062" y="38005"/>
                  <a:pt x="62633" y="29263"/>
                  <a:pt x="62587" y="24584"/>
                </a:cubicBezTo>
                <a:cubicBezTo>
                  <a:pt x="62952" y="19910"/>
                  <a:pt x="50837" y="1"/>
                  <a:pt x="50537"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30"/>
          <p:cNvSpPr/>
          <p:nvPr/>
        </p:nvSpPr>
        <p:spPr>
          <a:xfrm flipH="1">
            <a:off x="-1548338" y="4608575"/>
            <a:ext cx="11620289" cy="1201654"/>
          </a:xfrm>
          <a:custGeom>
            <a:rect b="b" l="l" r="r" t="t"/>
            <a:pathLst>
              <a:path extrusionOk="0" h="45926" w="285318">
                <a:moveTo>
                  <a:pt x="285317" y="1"/>
                </a:moveTo>
                <a:lnTo>
                  <a:pt x="1" y="115"/>
                </a:lnTo>
                <a:lnTo>
                  <a:pt x="1" y="45925"/>
                </a:lnTo>
                <a:lnTo>
                  <a:pt x="285317" y="45925"/>
                </a:lnTo>
                <a:lnTo>
                  <a:pt x="28531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30"/>
          <p:cNvSpPr/>
          <p:nvPr/>
        </p:nvSpPr>
        <p:spPr>
          <a:xfrm flipH="1">
            <a:off x="-1147725" y="4579038"/>
            <a:ext cx="10727454" cy="1201612"/>
          </a:xfrm>
          <a:custGeom>
            <a:rect b="b" l="l" r="r" t="t"/>
            <a:pathLst>
              <a:path extrusionOk="0" h="46354" w="282897">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04" name="Google Shape;2104;p30"/>
          <p:cNvGrpSpPr/>
          <p:nvPr/>
        </p:nvGrpSpPr>
        <p:grpSpPr>
          <a:xfrm flipH="1">
            <a:off x="5942849" y="4761874"/>
            <a:ext cx="1248959" cy="492363"/>
            <a:chOff x="12680715" y="5206674"/>
            <a:chExt cx="1248959" cy="492363"/>
          </a:xfrm>
        </p:grpSpPr>
        <p:sp>
          <p:nvSpPr>
            <p:cNvPr id="2105" name="Google Shape;2105;p30"/>
            <p:cNvSpPr/>
            <p:nvPr/>
          </p:nvSpPr>
          <p:spPr>
            <a:xfrm>
              <a:off x="12680715" y="5446700"/>
              <a:ext cx="1227899" cy="229686"/>
            </a:xfrm>
            <a:custGeom>
              <a:rect b="b" l="l" r="r" t="t"/>
              <a:pathLst>
                <a:path extrusionOk="0" h="7220" w="38598">
                  <a:moveTo>
                    <a:pt x="13103" y="0"/>
                  </a:moveTo>
                  <a:cubicBezTo>
                    <a:pt x="12302" y="0"/>
                    <a:pt x="12062" y="405"/>
                    <a:pt x="11002" y="513"/>
                  </a:cubicBezTo>
                  <a:cubicBezTo>
                    <a:pt x="9632" y="650"/>
                    <a:pt x="5820" y="2020"/>
                    <a:pt x="2922" y="2773"/>
                  </a:cubicBezTo>
                  <a:cubicBezTo>
                    <a:pt x="0" y="3549"/>
                    <a:pt x="1598" y="4165"/>
                    <a:pt x="2168" y="4873"/>
                  </a:cubicBezTo>
                  <a:cubicBezTo>
                    <a:pt x="2739" y="5580"/>
                    <a:pt x="4839" y="5626"/>
                    <a:pt x="9952" y="6379"/>
                  </a:cubicBezTo>
                  <a:cubicBezTo>
                    <a:pt x="13405" y="6888"/>
                    <a:pt x="22429" y="7220"/>
                    <a:pt x="28880" y="7220"/>
                  </a:cubicBezTo>
                  <a:cubicBezTo>
                    <a:pt x="31980" y="7220"/>
                    <a:pt x="34486" y="7143"/>
                    <a:pt x="35493" y="6973"/>
                  </a:cubicBezTo>
                  <a:cubicBezTo>
                    <a:pt x="38598" y="6448"/>
                    <a:pt x="35859" y="5261"/>
                    <a:pt x="36657" y="4462"/>
                  </a:cubicBezTo>
                  <a:cubicBezTo>
                    <a:pt x="37456" y="3686"/>
                    <a:pt x="35448" y="1974"/>
                    <a:pt x="31978" y="1403"/>
                  </a:cubicBezTo>
                  <a:cubicBezTo>
                    <a:pt x="31978" y="1403"/>
                    <a:pt x="15407" y="422"/>
                    <a:pt x="13901" y="102"/>
                  </a:cubicBezTo>
                  <a:cubicBezTo>
                    <a:pt x="13576" y="30"/>
                    <a:pt x="13319" y="0"/>
                    <a:pt x="1310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30"/>
            <p:cNvSpPr/>
            <p:nvPr/>
          </p:nvSpPr>
          <p:spPr>
            <a:xfrm>
              <a:off x="13021968" y="5382407"/>
              <a:ext cx="907706" cy="316630"/>
            </a:xfrm>
            <a:custGeom>
              <a:rect b="b" l="l" r="r" t="t"/>
              <a:pathLst>
                <a:path extrusionOk="0" h="9953" w="28533">
                  <a:moveTo>
                    <a:pt x="28533" y="1"/>
                  </a:moveTo>
                  <a:cubicBezTo>
                    <a:pt x="28190" y="1895"/>
                    <a:pt x="27277" y="1165"/>
                    <a:pt x="26387" y="2534"/>
                  </a:cubicBezTo>
                  <a:cubicBezTo>
                    <a:pt x="25497" y="3881"/>
                    <a:pt x="24241" y="4018"/>
                    <a:pt x="23808" y="4794"/>
                  </a:cubicBezTo>
                  <a:cubicBezTo>
                    <a:pt x="23351" y="5593"/>
                    <a:pt x="22849" y="6894"/>
                    <a:pt x="22370" y="7784"/>
                  </a:cubicBezTo>
                  <a:cubicBezTo>
                    <a:pt x="21913" y="8674"/>
                    <a:pt x="18786" y="9268"/>
                    <a:pt x="17325" y="9564"/>
                  </a:cubicBezTo>
                  <a:cubicBezTo>
                    <a:pt x="15865" y="9861"/>
                    <a:pt x="11551" y="9952"/>
                    <a:pt x="10957" y="9656"/>
                  </a:cubicBezTo>
                  <a:cubicBezTo>
                    <a:pt x="10386" y="9382"/>
                    <a:pt x="6118" y="8857"/>
                    <a:pt x="4749" y="8400"/>
                  </a:cubicBezTo>
                  <a:cubicBezTo>
                    <a:pt x="3379" y="7921"/>
                    <a:pt x="2786" y="7853"/>
                    <a:pt x="2101" y="7031"/>
                  </a:cubicBezTo>
                  <a:cubicBezTo>
                    <a:pt x="1416" y="6209"/>
                    <a:pt x="1" y="3881"/>
                    <a:pt x="320" y="3310"/>
                  </a:cubicBezTo>
                  <a:cubicBezTo>
                    <a:pt x="640" y="2717"/>
                    <a:pt x="8880" y="5616"/>
                    <a:pt x="9953" y="5639"/>
                  </a:cubicBezTo>
                  <a:cubicBezTo>
                    <a:pt x="11026" y="5661"/>
                    <a:pt x="17622" y="5387"/>
                    <a:pt x="17622" y="5387"/>
                  </a:cubicBezTo>
                  <a:lnTo>
                    <a:pt x="24013" y="434"/>
                  </a:ln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30"/>
            <p:cNvSpPr/>
            <p:nvPr/>
          </p:nvSpPr>
          <p:spPr>
            <a:xfrm>
              <a:off x="13032148" y="5399840"/>
              <a:ext cx="792958" cy="275973"/>
            </a:xfrm>
            <a:custGeom>
              <a:rect b="b" l="l" r="r" t="t"/>
              <a:pathLst>
                <a:path extrusionOk="0" h="8675" w="24926">
                  <a:moveTo>
                    <a:pt x="1165" y="46"/>
                  </a:moveTo>
                  <a:cubicBezTo>
                    <a:pt x="594" y="754"/>
                    <a:pt x="457" y="2260"/>
                    <a:pt x="0" y="2762"/>
                  </a:cubicBezTo>
                  <a:cubicBezTo>
                    <a:pt x="137" y="4018"/>
                    <a:pt x="959" y="4314"/>
                    <a:pt x="2466" y="5113"/>
                  </a:cubicBezTo>
                  <a:cubicBezTo>
                    <a:pt x="3949" y="5912"/>
                    <a:pt x="6392" y="6323"/>
                    <a:pt x="7099" y="6917"/>
                  </a:cubicBezTo>
                  <a:cubicBezTo>
                    <a:pt x="7807" y="7487"/>
                    <a:pt x="8857" y="8103"/>
                    <a:pt x="8902" y="8400"/>
                  </a:cubicBezTo>
                  <a:cubicBezTo>
                    <a:pt x="8948" y="8674"/>
                    <a:pt x="16458" y="8012"/>
                    <a:pt x="18626" y="5935"/>
                  </a:cubicBezTo>
                  <a:cubicBezTo>
                    <a:pt x="20794" y="3858"/>
                    <a:pt x="22324" y="4406"/>
                    <a:pt x="22392" y="3470"/>
                  </a:cubicBezTo>
                  <a:cubicBezTo>
                    <a:pt x="22438" y="2557"/>
                    <a:pt x="24812" y="320"/>
                    <a:pt x="24880" y="160"/>
                  </a:cubicBezTo>
                  <a:cubicBezTo>
                    <a:pt x="24926" y="0"/>
                    <a:pt x="1165" y="46"/>
                    <a:pt x="1165" y="46"/>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30"/>
            <p:cNvSpPr/>
            <p:nvPr/>
          </p:nvSpPr>
          <p:spPr>
            <a:xfrm>
              <a:off x="13069178" y="5206674"/>
              <a:ext cx="860496" cy="318825"/>
            </a:xfrm>
            <a:custGeom>
              <a:rect b="b" l="l" r="r" t="t"/>
              <a:pathLst>
                <a:path extrusionOk="0" h="10022" w="27049">
                  <a:moveTo>
                    <a:pt x="13696" y="184"/>
                  </a:moveTo>
                  <a:cubicBezTo>
                    <a:pt x="13696" y="184"/>
                    <a:pt x="8035" y="731"/>
                    <a:pt x="7830" y="1097"/>
                  </a:cubicBezTo>
                  <a:cubicBezTo>
                    <a:pt x="7647" y="1485"/>
                    <a:pt x="8126" y="2375"/>
                    <a:pt x="8400" y="3082"/>
                  </a:cubicBezTo>
                  <a:cubicBezTo>
                    <a:pt x="8674" y="3790"/>
                    <a:pt x="7464" y="4498"/>
                    <a:pt x="5068" y="4383"/>
                  </a:cubicBezTo>
                  <a:cubicBezTo>
                    <a:pt x="2671" y="4292"/>
                    <a:pt x="1028" y="6118"/>
                    <a:pt x="1" y="6118"/>
                  </a:cubicBezTo>
                  <a:cubicBezTo>
                    <a:pt x="92" y="7488"/>
                    <a:pt x="6506" y="10021"/>
                    <a:pt x="9633" y="9473"/>
                  </a:cubicBezTo>
                  <a:cubicBezTo>
                    <a:pt x="12760" y="8903"/>
                    <a:pt x="16047" y="7214"/>
                    <a:pt x="18124" y="6689"/>
                  </a:cubicBezTo>
                  <a:cubicBezTo>
                    <a:pt x="20178" y="6187"/>
                    <a:pt x="26569" y="7214"/>
                    <a:pt x="27049" y="5525"/>
                  </a:cubicBezTo>
                  <a:cubicBezTo>
                    <a:pt x="26889" y="4680"/>
                    <a:pt x="26250" y="3402"/>
                    <a:pt x="25496" y="3037"/>
                  </a:cubicBezTo>
                  <a:cubicBezTo>
                    <a:pt x="24743" y="2649"/>
                    <a:pt x="19060" y="2694"/>
                    <a:pt x="18443" y="2283"/>
                  </a:cubicBezTo>
                  <a:cubicBezTo>
                    <a:pt x="17827" y="1850"/>
                    <a:pt x="14221" y="1"/>
                    <a:pt x="13696" y="184"/>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30"/>
            <p:cNvSpPr/>
            <p:nvPr/>
          </p:nvSpPr>
          <p:spPr>
            <a:xfrm>
              <a:off x="13311716" y="5258974"/>
              <a:ext cx="316630" cy="116211"/>
            </a:xfrm>
            <a:custGeom>
              <a:rect b="b" l="l" r="r" t="t"/>
              <a:pathLst>
                <a:path extrusionOk="0" h="3653" w="9953">
                  <a:moveTo>
                    <a:pt x="228" y="0"/>
                  </a:moveTo>
                  <a:cubicBezTo>
                    <a:pt x="731" y="548"/>
                    <a:pt x="1621" y="1028"/>
                    <a:pt x="2853" y="1301"/>
                  </a:cubicBezTo>
                  <a:cubicBezTo>
                    <a:pt x="4063" y="1553"/>
                    <a:pt x="5570" y="1849"/>
                    <a:pt x="5889" y="1941"/>
                  </a:cubicBezTo>
                  <a:cubicBezTo>
                    <a:pt x="6232" y="2055"/>
                    <a:pt x="6437" y="2443"/>
                    <a:pt x="7053" y="2648"/>
                  </a:cubicBezTo>
                  <a:cubicBezTo>
                    <a:pt x="7647" y="2876"/>
                    <a:pt x="8697" y="2922"/>
                    <a:pt x="9313" y="3219"/>
                  </a:cubicBezTo>
                  <a:cubicBezTo>
                    <a:pt x="9952" y="3493"/>
                    <a:pt x="8217" y="3264"/>
                    <a:pt x="7624" y="3219"/>
                  </a:cubicBezTo>
                  <a:cubicBezTo>
                    <a:pt x="7053" y="3173"/>
                    <a:pt x="7167" y="3652"/>
                    <a:pt x="6346" y="3219"/>
                  </a:cubicBezTo>
                  <a:cubicBezTo>
                    <a:pt x="5524" y="2762"/>
                    <a:pt x="4177" y="2488"/>
                    <a:pt x="3470" y="2511"/>
                  </a:cubicBezTo>
                  <a:cubicBezTo>
                    <a:pt x="2785" y="2534"/>
                    <a:pt x="1826" y="2443"/>
                    <a:pt x="1233" y="2534"/>
                  </a:cubicBezTo>
                  <a:cubicBezTo>
                    <a:pt x="617" y="2625"/>
                    <a:pt x="0" y="2443"/>
                    <a:pt x="92" y="2397"/>
                  </a:cubicBezTo>
                  <a:cubicBezTo>
                    <a:pt x="160" y="2374"/>
                    <a:pt x="228" y="1279"/>
                    <a:pt x="320" y="1073"/>
                  </a:cubicBezTo>
                  <a:cubicBezTo>
                    <a:pt x="388" y="868"/>
                    <a:pt x="228" y="0"/>
                    <a:pt x="228" y="0"/>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30"/>
            <p:cNvSpPr/>
            <p:nvPr/>
          </p:nvSpPr>
          <p:spPr>
            <a:xfrm>
              <a:off x="13076431" y="5395482"/>
              <a:ext cx="843095" cy="115479"/>
            </a:xfrm>
            <a:custGeom>
              <a:rect b="b" l="l" r="r" t="t"/>
              <a:pathLst>
                <a:path extrusionOk="0" h="3630" w="26502">
                  <a:moveTo>
                    <a:pt x="26501" y="1"/>
                  </a:moveTo>
                  <a:cubicBezTo>
                    <a:pt x="25839" y="206"/>
                    <a:pt x="24104" y="434"/>
                    <a:pt x="23671" y="434"/>
                  </a:cubicBezTo>
                  <a:cubicBezTo>
                    <a:pt x="23260" y="434"/>
                    <a:pt x="18672" y="640"/>
                    <a:pt x="18512" y="662"/>
                  </a:cubicBezTo>
                  <a:cubicBezTo>
                    <a:pt x="18352" y="685"/>
                    <a:pt x="14563" y="1484"/>
                    <a:pt x="13924" y="1941"/>
                  </a:cubicBezTo>
                  <a:cubicBezTo>
                    <a:pt x="13262" y="2420"/>
                    <a:pt x="10478" y="3036"/>
                    <a:pt x="9861" y="3219"/>
                  </a:cubicBezTo>
                  <a:cubicBezTo>
                    <a:pt x="9245" y="3401"/>
                    <a:pt x="6803" y="3516"/>
                    <a:pt x="5867" y="3219"/>
                  </a:cubicBezTo>
                  <a:cubicBezTo>
                    <a:pt x="4931" y="2922"/>
                    <a:pt x="2009" y="2032"/>
                    <a:pt x="1462" y="1712"/>
                  </a:cubicBezTo>
                  <a:cubicBezTo>
                    <a:pt x="891" y="1393"/>
                    <a:pt x="92" y="799"/>
                    <a:pt x="1" y="662"/>
                  </a:cubicBezTo>
                  <a:cubicBezTo>
                    <a:pt x="69" y="845"/>
                    <a:pt x="183" y="1096"/>
                    <a:pt x="435" y="1210"/>
                  </a:cubicBezTo>
                  <a:cubicBezTo>
                    <a:pt x="686" y="1347"/>
                    <a:pt x="1028" y="1370"/>
                    <a:pt x="1119" y="1507"/>
                  </a:cubicBezTo>
                  <a:cubicBezTo>
                    <a:pt x="1188" y="1644"/>
                    <a:pt x="1256" y="1712"/>
                    <a:pt x="1439" y="1804"/>
                  </a:cubicBezTo>
                  <a:cubicBezTo>
                    <a:pt x="1644" y="1895"/>
                    <a:pt x="3059" y="2443"/>
                    <a:pt x="3196" y="2488"/>
                  </a:cubicBezTo>
                  <a:cubicBezTo>
                    <a:pt x="3356" y="2557"/>
                    <a:pt x="5547" y="3333"/>
                    <a:pt x="5821" y="3333"/>
                  </a:cubicBezTo>
                  <a:cubicBezTo>
                    <a:pt x="6072" y="3333"/>
                    <a:pt x="7990" y="3630"/>
                    <a:pt x="8515" y="3607"/>
                  </a:cubicBezTo>
                  <a:cubicBezTo>
                    <a:pt x="9040" y="3584"/>
                    <a:pt x="9633" y="3493"/>
                    <a:pt x="9861" y="3447"/>
                  </a:cubicBezTo>
                  <a:cubicBezTo>
                    <a:pt x="10090" y="3379"/>
                    <a:pt x="13536" y="2580"/>
                    <a:pt x="14061" y="2169"/>
                  </a:cubicBezTo>
                  <a:cubicBezTo>
                    <a:pt x="14563" y="1758"/>
                    <a:pt x="15043" y="1598"/>
                    <a:pt x="16070" y="1461"/>
                  </a:cubicBezTo>
                  <a:cubicBezTo>
                    <a:pt x="17097" y="1302"/>
                    <a:pt x="18101" y="777"/>
                    <a:pt x="18512" y="754"/>
                  </a:cubicBezTo>
                  <a:cubicBezTo>
                    <a:pt x="18900" y="731"/>
                    <a:pt x="21525" y="777"/>
                    <a:pt x="21936" y="845"/>
                  </a:cubicBezTo>
                  <a:cubicBezTo>
                    <a:pt x="22347" y="914"/>
                    <a:pt x="23465" y="936"/>
                    <a:pt x="23716" y="754"/>
                  </a:cubicBezTo>
                  <a:cubicBezTo>
                    <a:pt x="23967" y="594"/>
                    <a:pt x="25063" y="503"/>
                    <a:pt x="25360" y="389"/>
                  </a:cubicBezTo>
                  <a:cubicBezTo>
                    <a:pt x="25656" y="274"/>
                    <a:pt x="26341" y="320"/>
                    <a:pt x="26501"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11" name="Google Shape;2111;p30"/>
          <p:cNvSpPr/>
          <p:nvPr/>
        </p:nvSpPr>
        <p:spPr>
          <a:xfrm>
            <a:off x="5613211" y="4527994"/>
            <a:ext cx="1224300" cy="681357"/>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12" name="Google Shape;2112;p30"/>
          <p:cNvGrpSpPr/>
          <p:nvPr/>
        </p:nvGrpSpPr>
        <p:grpSpPr>
          <a:xfrm flipH="1">
            <a:off x="1824142" y="4687986"/>
            <a:ext cx="463791" cy="199524"/>
            <a:chOff x="3170025" y="4972625"/>
            <a:chExt cx="339550" cy="146075"/>
          </a:xfrm>
        </p:grpSpPr>
        <p:sp>
          <p:nvSpPr>
            <p:cNvPr id="2113" name="Google Shape;2113;p30"/>
            <p:cNvSpPr/>
            <p:nvPr/>
          </p:nvSpPr>
          <p:spPr>
            <a:xfrm>
              <a:off x="3170025" y="4972625"/>
              <a:ext cx="338975" cy="146075"/>
            </a:xfrm>
            <a:custGeom>
              <a:rect b="b" l="l" r="r" t="t"/>
              <a:pathLst>
                <a:path extrusionOk="0" h="5843" w="13559">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30"/>
            <p:cNvSpPr/>
            <p:nvPr/>
          </p:nvSpPr>
          <p:spPr>
            <a:xfrm>
              <a:off x="3180300" y="4975175"/>
              <a:ext cx="329275" cy="143525"/>
            </a:xfrm>
            <a:custGeom>
              <a:rect b="b" l="l" r="r" t="t"/>
              <a:pathLst>
                <a:path extrusionOk="0" h="5741" w="13171">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15" name="Google Shape;2115;p30"/>
          <p:cNvSpPr/>
          <p:nvPr/>
        </p:nvSpPr>
        <p:spPr>
          <a:xfrm>
            <a:off x="7840441" y="3803769"/>
            <a:ext cx="2296799" cy="1336125"/>
          </a:xfrm>
          <a:custGeom>
            <a:rect b="b" l="l" r="r" t="t"/>
            <a:pathLst>
              <a:path extrusionOk="0" h="42000" w="72198">
                <a:moveTo>
                  <a:pt x="69070" y="1370"/>
                </a:moveTo>
                <a:cubicBezTo>
                  <a:pt x="68933" y="1393"/>
                  <a:pt x="68774" y="1393"/>
                  <a:pt x="68591" y="1393"/>
                </a:cubicBezTo>
                <a:lnTo>
                  <a:pt x="68591" y="1393"/>
                </a:lnTo>
                <a:cubicBezTo>
                  <a:pt x="68386" y="1393"/>
                  <a:pt x="68157" y="1393"/>
                  <a:pt x="67929" y="1439"/>
                </a:cubicBezTo>
                <a:lnTo>
                  <a:pt x="67929" y="1439"/>
                </a:lnTo>
                <a:cubicBezTo>
                  <a:pt x="67587" y="1553"/>
                  <a:pt x="67199" y="1553"/>
                  <a:pt x="66811" y="1667"/>
                </a:cubicBezTo>
                <a:lnTo>
                  <a:pt x="66811" y="1667"/>
                </a:lnTo>
                <a:cubicBezTo>
                  <a:pt x="66468" y="1781"/>
                  <a:pt x="66354" y="2740"/>
                  <a:pt x="65989" y="2854"/>
                </a:cubicBezTo>
                <a:lnTo>
                  <a:pt x="65989" y="2854"/>
                </a:lnTo>
                <a:cubicBezTo>
                  <a:pt x="65806" y="2923"/>
                  <a:pt x="65510" y="2534"/>
                  <a:pt x="65190" y="2169"/>
                </a:cubicBezTo>
                <a:lnTo>
                  <a:pt x="65190" y="2169"/>
                </a:lnTo>
                <a:cubicBezTo>
                  <a:pt x="64893" y="1804"/>
                  <a:pt x="64574" y="1416"/>
                  <a:pt x="64391" y="1485"/>
                </a:cubicBezTo>
                <a:lnTo>
                  <a:pt x="64391" y="1485"/>
                </a:lnTo>
                <a:cubicBezTo>
                  <a:pt x="64026" y="1576"/>
                  <a:pt x="64140" y="3333"/>
                  <a:pt x="63775" y="3448"/>
                </a:cubicBezTo>
                <a:lnTo>
                  <a:pt x="63775" y="3448"/>
                </a:lnTo>
                <a:cubicBezTo>
                  <a:pt x="63592" y="3493"/>
                  <a:pt x="63318" y="3174"/>
                  <a:pt x="63022" y="2877"/>
                </a:cubicBezTo>
                <a:lnTo>
                  <a:pt x="63022" y="2877"/>
                </a:lnTo>
                <a:cubicBezTo>
                  <a:pt x="62748" y="2557"/>
                  <a:pt x="62451" y="2238"/>
                  <a:pt x="62268" y="2283"/>
                </a:cubicBezTo>
                <a:lnTo>
                  <a:pt x="62268" y="2283"/>
                </a:lnTo>
                <a:cubicBezTo>
                  <a:pt x="61903" y="2398"/>
                  <a:pt x="61629" y="2786"/>
                  <a:pt x="61241" y="2877"/>
                </a:cubicBezTo>
                <a:lnTo>
                  <a:pt x="61241" y="2877"/>
                </a:lnTo>
                <a:cubicBezTo>
                  <a:pt x="60876" y="2968"/>
                  <a:pt x="60762" y="3995"/>
                  <a:pt x="60374" y="4087"/>
                </a:cubicBezTo>
                <a:lnTo>
                  <a:pt x="60374" y="4087"/>
                </a:lnTo>
                <a:cubicBezTo>
                  <a:pt x="60191" y="4132"/>
                  <a:pt x="59986" y="4064"/>
                  <a:pt x="59780" y="3995"/>
                </a:cubicBezTo>
                <a:lnTo>
                  <a:pt x="59780" y="3995"/>
                </a:lnTo>
                <a:cubicBezTo>
                  <a:pt x="59552" y="3927"/>
                  <a:pt x="59347" y="3858"/>
                  <a:pt x="59164" y="3904"/>
                </a:cubicBezTo>
                <a:lnTo>
                  <a:pt x="59164" y="3904"/>
                </a:lnTo>
                <a:cubicBezTo>
                  <a:pt x="58981" y="3950"/>
                  <a:pt x="58730" y="3744"/>
                  <a:pt x="58502" y="3539"/>
                </a:cubicBezTo>
                <a:lnTo>
                  <a:pt x="58502" y="3539"/>
                </a:lnTo>
                <a:cubicBezTo>
                  <a:pt x="58274" y="3333"/>
                  <a:pt x="58023" y="3128"/>
                  <a:pt x="57840" y="3174"/>
                </a:cubicBezTo>
                <a:lnTo>
                  <a:pt x="57840" y="3174"/>
                </a:lnTo>
                <a:cubicBezTo>
                  <a:pt x="57475" y="3242"/>
                  <a:pt x="57361" y="4589"/>
                  <a:pt x="56996" y="4657"/>
                </a:cubicBezTo>
                <a:lnTo>
                  <a:pt x="56996" y="4657"/>
                </a:lnTo>
                <a:cubicBezTo>
                  <a:pt x="56608" y="4726"/>
                  <a:pt x="56288" y="5274"/>
                  <a:pt x="55923" y="5342"/>
                </a:cubicBezTo>
                <a:lnTo>
                  <a:pt x="55923" y="5342"/>
                </a:lnTo>
                <a:cubicBezTo>
                  <a:pt x="55558" y="5388"/>
                  <a:pt x="55124" y="5365"/>
                  <a:pt x="54759" y="5388"/>
                </a:cubicBezTo>
                <a:lnTo>
                  <a:pt x="54759" y="5388"/>
                </a:lnTo>
                <a:cubicBezTo>
                  <a:pt x="54553" y="5410"/>
                  <a:pt x="54348" y="5159"/>
                  <a:pt x="54120" y="4885"/>
                </a:cubicBezTo>
                <a:lnTo>
                  <a:pt x="54120" y="4885"/>
                </a:lnTo>
                <a:cubicBezTo>
                  <a:pt x="53914" y="4612"/>
                  <a:pt x="53686" y="4361"/>
                  <a:pt x="53503" y="4361"/>
                </a:cubicBezTo>
                <a:lnTo>
                  <a:pt x="53503" y="4361"/>
                </a:lnTo>
                <a:cubicBezTo>
                  <a:pt x="53115" y="4383"/>
                  <a:pt x="52750" y="5068"/>
                  <a:pt x="52385" y="5068"/>
                </a:cubicBezTo>
                <a:lnTo>
                  <a:pt x="52385" y="5068"/>
                </a:lnTo>
                <a:cubicBezTo>
                  <a:pt x="51997" y="5068"/>
                  <a:pt x="51677" y="4178"/>
                  <a:pt x="51312" y="4155"/>
                </a:cubicBezTo>
                <a:lnTo>
                  <a:pt x="51312" y="4155"/>
                </a:lnTo>
                <a:cubicBezTo>
                  <a:pt x="51130" y="4132"/>
                  <a:pt x="50901" y="4452"/>
                  <a:pt x="50696" y="4794"/>
                </a:cubicBezTo>
                <a:lnTo>
                  <a:pt x="50696" y="4794"/>
                </a:lnTo>
                <a:cubicBezTo>
                  <a:pt x="50468" y="5114"/>
                  <a:pt x="50262" y="5433"/>
                  <a:pt x="50080" y="5410"/>
                </a:cubicBezTo>
                <a:lnTo>
                  <a:pt x="50080" y="5410"/>
                </a:lnTo>
                <a:cubicBezTo>
                  <a:pt x="49692" y="5388"/>
                  <a:pt x="49486" y="3630"/>
                  <a:pt x="49144" y="3607"/>
                </a:cubicBezTo>
                <a:lnTo>
                  <a:pt x="49144" y="3607"/>
                </a:lnTo>
                <a:cubicBezTo>
                  <a:pt x="48938" y="3584"/>
                  <a:pt x="48733" y="3744"/>
                  <a:pt x="48550" y="3881"/>
                </a:cubicBezTo>
                <a:lnTo>
                  <a:pt x="48550" y="3881"/>
                </a:lnTo>
                <a:cubicBezTo>
                  <a:pt x="48345" y="4041"/>
                  <a:pt x="48139" y="4178"/>
                  <a:pt x="47980" y="4155"/>
                </a:cubicBezTo>
                <a:lnTo>
                  <a:pt x="47980" y="4155"/>
                </a:lnTo>
                <a:cubicBezTo>
                  <a:pt x="47592" y="4132"/>
                  <a:pt x="47249" y="3470"/>
                  <a:pt x="46907" y="3448"/>
                </a:cubicBezTo>
                <a:lnTo>
                  <a:pt x="46907" y="3448"/>
                </a:lnTo>
                <a:cubicBezTo>
                  <a:pt x="46701" y="3448"/>
                  <a:pt x="46519" y="3562"/>
                  <a:pt x="46313" y="3676"/>
                </a:cubicBezTo>
                <a:lnTo>
                  <a:pt x="46313" y="3676"/>
                </a:lnTo>
                <a:cubicBezTo>
                  <a:pt x="46131" y="3790"/>
                  <a:pt x="45925" y="3904"/>
                  <a:pt x="45766" y="3881"/>
                </a:cubicBezTo>
                <a:lnTo>
                  <a:pt x="45766" y="3881"/>
                </a:lnTo>
                <a:cubicBezTo>
                  <a:pt x="45378" y="3881"/>
                  <a:pt x="44990" y="3539"/>
                  <a:pt x="44624" y="3539"/>
                </a:cubicBezTo>
                <a:lnTo>
                  <a:pt x="44624" y="3539"/>
                </a:lnTo>
                <a:cubicBezTo>
                  <a:pt x="44259" y="3562"/>
                  <a:pt x="43940" y="4475"/>
                  <a:pt x="43574" y="4497"/>
                </a:cubicBezTo>
                <a:lnTo>
                  <a:pt x="43574" y="4497"/>
                </a:lnTo>
                <a:cubicBezTo>
                  <a:pt x="43392" y="4520"/>
                  <a:pt x="43209" y="4475"/>
                  <a:pt x="43027" y="4429"/>
                </a:cubicBezTo>
                <a:lnTo>
                  <a:pt x="43027" y="4429"/>
                </a:lnTo>
                <a:cubicBezTo>
                  <a:pt x="42821" y="4383"/>
                  <a:pt x="42639" y="4338"/>
                  <a:pt x="42433" y="4361"/>
                </a:cubicBezTo>
                <a:lnTo>
                  <a:pt x="42433" y="4361"/>
                </a:lnTo>
                <a:cubicBezTo>
                  <a:pt x="42273" y="4383"/>
                  <a:pt x="42068" y="4338"/>
                  <a:pt x="41863" y="4269"/>
                </a:cubicBezTo>
                <a:lnTo>
                  <a:pt x="41863" y="4269"/>
                </a:lnTo>
                <a:cubicBezTo>
                  <a:pt x="41657" y="4201"/>
                  <a:pt x="41452" y="4132"/>
                  <a:pt x="41269" y="4178"/>
                </a:cubicBezTo>
                <a:lnTo>
                  <a:pt x="41269" y="4178"/>
                </a:lnTo>
                <a:cubicBezTo>
                  <a:pt x="40904" y="4246"/>
                  <a:pt x="40835" y="5479"/>
                  <a:pt x="40470" y="5570"/>
                </a:cubicBezTo>
                <a:lnTo>
                  <a:pt x="40470" y="5570"/>
                </a:lnTo>
                <a:cubicBezTo>
                  <a:pt x="40310" y="5616"/>
                  <a:pt x="40059" y="5410"/>
                  <a:pt x="39808" y="5205"/>
                </a:cubicBezTo>
                <a:lnTo>
                  <a:pt x="39808" y="5205"/>
                </a:lnTo>
                <a:cubicBezTo>
                  <a:pt x="39534" y="4977"/>
                  <a:pt x="39283" y="4771"/>
                  <a:pt x="39101" y="4840"/>
                </a:cubicBezTo>
                <a:lnTo>
                  <a:pt x="39101" y="4840"/>
                </a:lnTo>
                <a:cubicBezTo>
                  <a:pt x="38758" y="4931"/>
                  <a:pt x="38484" y="5342"/>
                  <a:pt x="38142" y="5479"/>
                </a:cubicBezTo>
                <a:lnTo>
                  <a:pt x="38142" y="5479"/>
                </a:lnTo>
                <a:cubicBezTo>
                  <a:pt x="37800" y="5593"/>
                  <a:pt x="37777" y="6529"/>
                  <a:pt x="37434" y="6666"/>
                </a:cubicBezTo>
                <a:lnTo>
                  <a:pt x="37434" y="6666"/>
                </a:lnTo>
                <a:cubicBezTo>
                  <a:pt x="37275" y="6734"/>
                  <a:pt x="36955" y="6506"/>
                  <a:pt x="36636" y="6278"/>
                </a:cubicBezTo>
                <a:lnTo>
                  <a:pt x="36636" y="6278"/>
                </a:lnTo>
                <a:cubicBezTo>
                  <a:pt x="36316" y="6050"/>
                  <a:pt x="35996" y="5821"/>
                  <a:pt x="35837" y="5913"/>
                </a:cubicBezTo>
                <a:lnTo>
                  <a:pt x="35837" y="5913"/>
                </a:lnTo>
                <a:cubicBezTo>
                  <a:pt x="35494" y="6095"/>
                  <a:pt x="35266" y="6506"/>
                  <a:pt x="34946" y="6712"/>
                </a:cubicBezTo>
                <a:lnTo>
                  <a:pt x="34946" y="6712"/>
                </a:lnTo>
                <a:cubicBezTo>
                  <a:pt x="34627" y="6894"/>
                  <a:pt x="34330" y="7191"/>
                  <a:pt x="34033" y="7419"/>
                </a:cubicBezTo>
                <a:lnTo>
                  <a:pt x="34033" y="7419"/>
                </a:lnTo>
                <a:cubicBezTo>
                  <a:pt x="33714" y="7625"/>
                  <a:pt x="33577" y="8104"/>
                  <a:pt x="33280" y="8332"/>
                </a:cubicBezTo>
                <a:lnTo>
                  <a:pt x="33280" y="8332"/>
                </a:lnTo>
                <a:cubicBezTo>
                  <a:pt x="32983" y="8560"/>
                  <a:pt x="33166" y="9382"/>
                  <a:pt x="32869" y="9610"/>
                </a:cubicBezTo>
                <a:lnTo>
                  <a:pt x="32869" y="9610"/>
                </a:lnTo>
                <a:cubicBezTo>
                  <a:pt x="32573" y="9839"/>
                  <a:pt x="32344" y="10135"/>
                  <a:pt x="32048" y="10386"/>
                </a:cubicBezTo>
                <a:lnTo>
                  <a:pt x="32048" y="10386"/>
                </a:lnTo>
                <a:cubicBezTo>
                  <a:pt x="31911" y="10501"/>
                  <a:pt x="31591" y="10409"/>
                  <a:pt x="31272" y="10318"/>
                </a:cubicBezTo>
                <a:lnTo>
                  <a:pt x="31272" y="10318"/>
                </a:lnTo>
                <a:cubicBezTo>
                  <a:pt x="30952" y="10227"/>
                  <a:pt x="30632" y="10135"/>
                  <a:pt x="30495" y="10249"/>
                </a:cubicBezTo>
                <a:lnTo>
                  <a:pt x="30495" y="10249"/>
                </a:lnTo>
                <a:cubicBezTo>
                  <a:pt x="30199" y="10501"/>
                  <a:pt x="30450" y="11391"/>
                  <a:pt x="30153" y="11619"/>
                </a:cubicBezTo>
                <a:lnTo>
                  <a:pt x="30153" y="11619"/>
                </a:lnTo>
                <a:cubicBezTo>
                  <a:pt x="29856" y="11870"/>
                  <a:pt x="29651" y="12258"/>
                  <a:pt x="29354" y="12486"/>
                </a:cubicBezTo>
                <a:lnTo>
                  <a:pt x="29354" y="12486"/>
                </a:lnTo>
                <a:cubicBezTo>
                  <a:pt x="29217" y="12600"/>
                  <a:pt x="28943" y="12555"/>
                  <a:pt x="28669" y="12532"/>
                </a:cubicBezTo>
                <a:lnTo>
                  <a:pt x="28669" y="12532"/>
                </a:lnTo>
                <a:cubicBezTo>
                  <a:pt x="28418" y="12486"/>
                  <a:pt x="28167" y="12463"/>
                  <a:pt x="28008" y="12555"/>
                </a:cubicBezTo>
                <a:lnTo>
                  <a:pt x="28008" y="12555"/>
                </a:lnTo>
                <a:cubicBezTo>
                  <a:pt x="27848" y="12669"/>
                  <a:pt x="27597" y="12646"/>
                  <a:pt x="27346" y="12600"/>
                </a:cubicBezTo>
                <a:lnTo>
                  <a:pt x="27346" y="12600"/>
                </a:lnTo>
                <a:cubicBezTo>
                  <a:pt x="27117" y="12555"/>
                  <a:pt x="26866" y="12532"/>
                  <a:pt x="26729" y="12623"/>
                </a:cubicBezTo>
                <a:lnTo>
                  <a:pt x="26729" y="12623"/>
                </a:lnTo>
                <a:cubicBezTo>
                  <a:pt x="26410" y="12829"/>
                  <a:pt x="26752" y="14221"/>
                  <a:pt x="26433" y="14381"/>
                </a:cubicBezTo>
                <a:lnTo>
                  <a:pt x="26433" y="14381"/>
                </a:lnTo>
                <a:cubicBezTo>
                  <a:pt x="26090" y="14563"/>
                  <a:pt x="25748" y="14929"/>
                  <a:pt x="25383" y="15066"/>
                </a:cubicBezTo>
                <a:lnTo>
                  <a:pt x="25383" y="15066"/>
                </a:lnTo>
                <a:cubicBezTo>
                  <a:pt x="25040" y="15203"/>
                  <a:pt x="24538" y="15203"/>
                  <a:pt x="24173" y="15294"/>
                </a:cubicBezTo>
                <a:lnTo>
                  <a:pt x="24173" y="15294"/>
                </a:lnTo>
                <a:cubicBezTo>
                  <a:pt x="23808" y="15385"/>
                  <a:pt x="23328" y="15613"/>
                  <a:pt x="22940" y="15636"/>
                </a:cubicBezTo>
                <a:lnTo>
                  <a:pt x="22940" y="15636"/>
                </a:lnTo>
                <a:cubicBezTo>
                  <a:pt x="22758" y="15659"/>
                  <a:pt x="22552" y="15499"/>
                  <a:pt x="22370" y="15362"/>
                </a:cubicBezTo>
                <a:lnTo>
                  <a:pt x="22370" y="15362"/>
                </a:lnTo>
                <a:cubicBezTo>
                  <a:pt x="22164" y="15203"/>
                  <a:pt x="21959" y="15066"/>
                  <a:pt x="21776" y="15088"/>
                </a:cubicBezTo>
                <a:lnTo>
                  <a:pt x="21776" y="15088"/>
                </a:lnTo>
                <a:cubicBezTo>
                  <a:pt x="21594" y="15111"/>
                  <a:pt x="21365" y="14974"/>
                  <a:pt x="21137" y="14837"/>
                </a:cubicBezTo>
                <a:lnTo>
                  <a:pt x="21137" y="14837"/>
                </a:lnTo>
                <a:cubicBezTo>
                  <a:pt x="20909" y="14700"/>
                  <a:pt x="20681" y="14541"/>
                  <a:pt x="20498" y="14586"/>
                </a:cubicBezTo>
                <a:lnTo>
                  <a:pt x="20498" y="14586"/>
                </a:lnTo>
                <a:cubicBezTo>
                  <a:pt x="20110" y="14700"/>
                  <a:pt x="19676" y="14769"/>
                  <a:pt x="19334" y="14883"/>
                </a:cubicBezTo>
                <a:lnTo>
                  <a:pt x="19334" y="14883"/>
                </a:lnTo>
                <a:cubicBezTo>
                  <a:pt x="18969" y="15043"/>
                  <a:pt x="18581" y="15248"/>
                  <a:pt x="18261" y="15431"/>
                </a:cubicBezTo>
                <a:lnTo>
                  <a:pt x="18261" y="15431"/>
                </a:lnTo>
                <a:cubicBezTo>
                  <a:pt x="17919" y="15636"/>
                  <a:pt x="17599" y="15956"/>
                  <a:pt x="17302" y="16184"/>
                </a:cubicBezTo>
                <a:lnTo>
                  <a:pt x="17302" y="16184"/>
                </a:lnTo>
                <a:cubicBezTo>
                  <a:pt x="17006" y="16412"/>
                  <a:pt x="16641" y="16663"/>
                  <a:pt x="16367" y="16914"/>
                </a:cubicBezTo>
                <a:lnTo>
                  <a:pt x="16367" y="16914"/>
                </a:lnTo>
                <a:cubicBezTo>
                  <a:pt x="16093" y="17165"/>
                  <a:pt x="15956" y="17599"/>
                  <a:pt x="15705" y="17896"/>
                </a:cubicBezTo>
                <a:lnTo>
                  <a:pt x="15705" y="17896"/>
                </a:lnTo>
                <a:cubicBezTo>
                  <a:pt x="15454" y="18170"/>
                  <a:pt x="15659" y="18855"/>
                  <a:pt x="15408" y="19151"/>
                </a:cubicBezTo>
                <a:lnTo>
                  <a:pt x="15408" y="19151"/>
                </a:lnTo>
                <a:cubicBezTo>
                  <a:pt x="15180" y="19425"/>
                  <a:pt x="14312" y="19220"/>
                  <a:pt x="14061" y="19539"/>
                </a:cubicBezTo>
                <a:lnTo>
                  <a:pt x="14061" y="19539"/>
                </a:lnTo>
                <a:cubicBezTo>
                  <a:pt x="13833" y="19813"/>
                  <a:pt x="13856" y="20338"/>
                  <a:pt x="13628" y="20635"/>
                </a:cubicBezTo>
                <a:lnTo>
                  <a:pt x="13628" y="20635"/>
                </a:lnTo>
                <a:cubicBezTo>
                  <a:pt x="13399" y="20886"/>
                  <a:pt x="14061" y="21799"/>
                  <a:pt x="13833" y="22141"/>
                </a:cubicBezTo>
                <a:lnTo>
                  <a:pt x="13833" y="22141"/>
                </a:lnTo>
                <a:cubicBezTo>
                  <a:pt x="13650" y="22438"/>
                  <a:pt x="12966" y="22438"/>
                  <a:pt x="12760" y="22781"/>
                </a:cubicBezTo>
                <a:lnTo>
                  <a:pt x="12760" y="22781"/>
                </a:lnTo>
                <a:cubicBezTo>
                  <a:pt x="12578" y="23077"/>
                  <a:pt x="12007" y="23191"/>
                  <a:pt x="11824" y="23534"/>
                </a:cubicBezTo>
                <a:lnTo>
                  <a:pt x="11824" y="23534"/>
                </a:lnTo>
                <a:cubicBezTo>
                  <a:pt x="11642" y="23853"/>
                  <a:pt x="10797" y="23808"/>
                  <a:pt x="10615" y="24150"/>
                </a:cubicBezTo>
                <a:lnTo>
                  <a:pt x="10615" y="24150"/>
                </a:lnTo>
                <a:cubicBezTo>
                  <a:pt x="10432" y="24470"/>
                  <a:pt x="10774" y="25086"/>
                  <a:pt x="10592" y="25428"/>
                </a:cubicBezTo>
                <a:lnTo>
                  <a:pt x="10592" y="25428"/>
                </a:lnTo>
                <a:cubicBezTo>
                  <a:pt x="10409" y="25771"/>
                  <a:pt x="10227" y="26090"/>
                  <a:pt x="10044" y="26433"/>
                </a:cubicBezTo>
                <a:lnTo>
                  <a:pt x="10044" y="26433"/>
                </a:lnTo>
                <a:cubicBezTo>
                  <a:pt x="9884" y="26752"/>
                  <a:pt x="10021" y="27254"/>
                  <a:pt x="9839" y="27597"/>
                </a:cubicBezTo>
                <a:lnTo>
                  <a:pt x="9839" y="27597"/>
                </a:lnTo>
                <a:cubicBezTo>
                  <a:pt x="9656" y="27916"/>
                  <a:pt x="8971" y="27985"/>
                  <a:pt x="8789" y="28304"/>
                </a:cubicBezTo>
                <a:lnTo>
                  <a:pt x="8789" y="28304"/>
                </a:lnTo>
                <a:cubicBezTo>
                  <a:pt x="8606" y="28647"/>
                  <a:pt x="8766" y="29149"/>
                  <a:pt x="8583" y="29491"/>
                </a:cubicBezTo>
                <a:lnTo>
                  <a:pt x="8583" y="29491"/>
                </a:lnTo>
                <a:cubicBezTo>
                  <a:pt x="8401" y="29811"/>
                  <a:pt x="8743" y="30450"/>
                  <a:pt x="8560" y="30792"/>
                </a:cubicBezTo>
                <a:lnTo>
                  <a:pt x="8560" y="30792"/>
                </a:lnTo>
                <a:cubicBezTo>
                  <a:pt x="8378" y="31112"/>
                  <a:pt x="7419" y="30975"/>
                  <a:pt x="7214" y="31317"/>
                </a:cubicBezTo>
                <a:lnTo>
                  <a:pt x="7214" y="31317"/>
                </a:lnTo>
                <a:cubicBezTo>
                  <a:pt x="7031" y="31637"/>
                  <a:pt x="7145" y="32139"/>
                  <a:pt x="6963" y="32458"/>
                </a:cubicBezTo>
                <a:lnTo>
                  <a:pt x="6963" y="32458"/>
                </a:lnTo>
                <a:cubicBezTo>
                  <a:pt x="6757" y="32778"/>
                  <a:pt x="6255" y="32915"/>
                  <a:pt x="6050" y="33234"/>
                </a:cubicBezTo>
                <a:lnTo>
                  <a:pt x="6050" y="33234"/>
                </a:lnTo>
                <a:cubicBezTo>
                  <a:pt x="5844" y="33554"/>
                  <a:pt x="6278" y="34262"/>
                  <a:pt x="6072" y="34581"/>
                </a:cubicBezTo>
                <a:lnTo>
                  <a:pt x="6072" y="34581"/>
                </a:lnTo>
                <a:cubicBezTo>
                  <a:pt x="5844" y="34901"/>
                  <a:pt x="4908" y="34718"/>
                  <a:pt x="4703" y="35038"/>
                </a:cubicBezTo>
                <a:lnTo>
                  <a:pt x="4703" y="35038"/>
                </a:lnTo>
                <a:cubicBezTo>
                  <a:pt x="4475" y="35334"/>
                  <a:pt x="5205" y="36316"/>
                  <a:pt x="5000" y="36635"/>
                </a:cubicBezTo>
                <a:lnTo>
                  <a:pt x="5000" y="36635"/>
                </a:lnTo>
                <a:cubicBezTo>
                  <a:pt x="4771" y="36932"/>
                  <a:pt x="4087" y="36887"/>
                  <a:pt x="3858" y="37206"/>
                </a:cubicBezTo>
                <a:lnTo>
                  <a:pt x="3858" y="37206"/>
                </a:lnTo>
                <a:cubicBezTo>
                  <a:pt x="3630" y="37503"/>
                  <a:pt x="3448" y="37845"/>
                  <a:pt x="3219" y="38142"/>
                </a:cubicBezTo>
                <a:lnTo>
                  <a:pt x="3219" y="38142"/>
                </a:lnTo>
                <a:cubicBezTo>
                  <a:pt x="2991" y="38439"/>
                  <a:pt x="2055" y="38142"/>
                  <a:pt x="1804" y="38439"/>
                </a:cubicBezTo>
                <a:lnTo>
                  <a:pt x="1804" y="38439"/>
                </a:lnTo>
                <a:cubicBezTo>
                  <a:pt x="1576" y="38713"/>
                  <a:pt x="1827" y="39443"/>
                  <a:pt x="1576" y="39717"/>
                </a:cubicBezTo>
                <a:lnTo>
                  <a:pt x="1576" y="39717"/>
                </a:lnTo>
                <a:cubicBezTo>
                  <a:pt x="1325" y="39991"/>
                  <a:pt x="663" y="39877"/>
                  <a:pt x="389" y="40151"/>
                </a:cubicBezTo>
                <a:lnTo>
                  <a:pt x="389" y="40151"/>
                </a:lnTo>
                <a:cubicBezTo>
                  <a:pt x="138" y="40424"/>
                  <a:pt x="275" y="41337"/>
                  <a:pt x="1" y="41589"/>
                </a:cubicBezTo>
                <a:lnTo>
                  <a:pt x="1" y="41589"/>
                </a:lnTo>
                <a:cubicBezTo>
                  <a:pt x="549" y="41748"/>
                  <a:pt x="503" y="41178"/>
                  <a:pt x="1119" y="41041"/>
                </a:cubicBezTo>
                <a:lnTo>
                  <a:pt x="1119" y="41041"/>
                </a:lnTo>
                <a:cubicBezTo>
                  <a:pt x="1416" y="40972"/>
                  <a:pt x="1576" y="41246"/>
                  <a:pt x="1758" y="41497"/>
                </a:cubicBezTo>
                <a:lnTo>
                  <a:pt x="1758" y="41497"/>
                </a:lnTo>
                <a:cubicBezTo>
                  <a:pt x="1918" y="41748"/>
                  <a:pt x="2078" y="41999"/>
                  <a:pt x="2352" y="41977"/>
                </a:cubicBezTo>
                <a:lnTo>
                  <a:pt x="2352" y="41977"/>
                </a:lnTo>
                <a:cubicBezTo>
                  <a:pt x="2900" y="41977"/>
                  <a:pt x="2900" y="41155"/>
                  <a:pt x="3470" y="41155"/>
                </a:cubicBezTo>
                <a:lnTo>
                  <a:pt x="3470" y="41155"/>
                </a:lnTo>
                <a:cubicBezTo>
                  <a:pt x="4018" y="41132"/>
                  <a:pt x="4018" y="40424"/>
                  <a:pt x="4589" y="40402"/>
                </a:cubicBezTo>
                <a:lnTo>
                  <a:pt x="4589" y="40402"/>
                </a:lnTo>
                <a:cubicBezTo>
                  <a:pt x="4863" y="40402"/>
                  <a:pt x="5022" y="40653"/>
                  <a:pt x="5159" y="40904"/>
                </a:cubicBezTo>
                <a:lnTo>
                  <a:pt x="5159" y="40904"/>
                </a:lnTo>
                <a:cubicBezTo>
                  <a:pt x="5296" y="41132"/>
                  <a:pt x="5456" y="41383"/>
                  <a:pt x="5730" y="41383"/>
                </a:cubicBezTo>
                <a:lnTo>
                  <a:pt x="5730" y="41383"/>
                </a:lnTo>
                <a:cubicBezTo>
                  <a:pt x="6301" y="41360"/>
                  <a:pt x="6301" y="41109"/>
                  <a:pt x="6871" y="41086"/>
                </a:cubicBezTo>
                <a:lnTo>
                  <a:pt x="6871" y="41086"/>
                </a:lnTo>
                <a:cubicBezTo>
                  <a:pt x="6917" y="41086"/>
                  <a:pt x="6963" y="41109"/>
                  <a:pt x="7008" y="41109"/>
                </a:cubicBezTo>
                <a:lnTo>
                  <a:pt x="7008" y="41109"/>
                </a:lnTo>
                <a:lnTo>
                  <a:pt x="8629" y="39922"/>
                </a:lnTo>
                <a:lnTo>
                  <a:pt x="72197" y="37868"/>
                </a:lnTo>
                <a:lnTo>
                  <a:pt x="72197" y="2649"/>
                </a:lnTo>
                <a:cubicBezTo>
                  <a:pt x="72015" y="2534"/>
                  <a:pt x="71855" y="2443"/>
                  <a:pt x="71695" y="2329"/>
                </a:cubicBezTo>
                <a:lnTo>
                  <a:pt x="71695" y="2329"/>
                </a:lnTo>
                <a:cubicBezTo>
                  <a:pt x="71376" y="2101"/>
                  <a:pt x="71239" y="1713"/>
                  <a:pt x="70965" y="1553"/>
                </a:cubicBezTo>
                <a:lnTo>
                  <a:pt x="70965" y="1553"/>
                </a:lnTo>
                <a:cubicBezTo>
                  <a:pt x="70554" y="1279"/>
                  <a:pt x="70485" y="24"/>
                  <a:pt x="70257" y="1"/>
                </a:cubicBezTo>
                <a:lnTo>
                  <a:pt x="70257" y="1"/>
                </a:lnTo>
                <a:cubicBezTo>
                  <a:pt x="70234" y="1"/>
                  <a:pt x="70234" y="1"/>
                  <a:pt x="70234" y="1"/>
                </a:cubicBezTo>
                <a:lnTo>
                  <a:pt x="70234" y="1"/>
                </a:lnTo>
                <a:cubicBezTo>
                  <a:pt x="70052" y="1"/>
                  <a:pt x="69618" y="1233"/>
                  <a:pt x="69070" y="1370"/>
                </a:cubicBezTo>
                <a:close/>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16" name="Google Shape;2116;p30"/>
          <p:cNvGrpSpPr/>
          <p:nvPr/>
        </p:nvGrpSpPr>
        <p:grpSpPr>
          <a:xfrm>
            <a:off x="6665940" y="4349125"/>
            <a:ext cx="2694710" cy="1167646"/>
            <a:chOff x="18955190" y="4592375"/>
            <a:chExt cx="2694710" cy="1167646"/>
          </a:xfrm>
        </p:grpSpPr>
        <p:sp>
          <p:nvSpPr>
            <p:cNvPr id="2117" name="Google Shape;2117;p30"/>
            <p:cNvSpPr/>
            <p:nvPr/>
          </p:nvSpPr>
          <p:spPr>
            <a:xfrm>
              <a:off x="19289921" y="4867585"/>
              <a:ext cx="372556" cy="624511"/>
            </a:xfrm>
            <a:custGeom>
              <a:rect b="b" l="l" r="r" t="t"/>
              <a:pathLst>
                <a:path extrusionOk="0" h="19631" w="11711">
                  <a:moveTo>
                    <a:pt x="7716" y="1"/>
                  </a:moveTo>
                  <a:cubicBezTo>
                    <a:pt x="8172" y="1324"/>
                    <a:pt x="8218" y="7122"/>
                    <a:pt x="8218" y="7579"/>
                  </a:cubicBezTo>
                  <a:cubicBezTo>
                    <a:pt x="8218" y="8035"/>
                    <a:pt x="9428" y="8332"/>
                    <a:pt x="10044" y="9382"/>
                  </a:cubicBezTo>
                  <a:cubicBezTo>
                    <a:pt x="10660" y="10432"/>
                    <a:pt x="11710" y="13239"/>
                    <a:pt x="11710" y="13239"/>
                  </a:cubicBezTo>
                  <a:cubicBezTo>
                    <a:pt x="11710" y="13239"/>
                    <a:pt x="11573" y="14723"/>
                    <a:pt x="11231" y="15293"/>
                  </a:cubicBezTo>
                  <a:cubicBezTo>
                    <a:pt x="10866" y="15864"/>
                    <a:pt x="8424" y="17667"/>
                    <a:pt x="8195" y="17827"/>
                  </a:cubicBezTo>
                  <a:cubicBezTo>
                    <a:pt x="7944" y="17964"/>
                    <a:pt x="4018" y="19630"/>
                    <a:pt x="4018" y="19630"/>
                  </a:cubicBezTo>
                  <a:lnTo>
                    <a:pt x="549" y="17028"/>
                  </a:lnTo>
                  <a:lnTo>
                    <a:pt x="1" y="8149"/>
                  </a:lnTo>
                  <a:lnTo>
                    <a:pt x="914" y="1461"/>
                  </a:ln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30"/>
            <p:cNvSpPr/>
            <p:nvPr/>
          </p:nvSpPr>
          <p:spPr>
            <a:xfrm>
              <a:off x="18974055" y="5288751"/>
              <a:ext cx="693513" cy="310808"/>
            </a:xfrm>
            <a:custGeom>
              <a:rect b="b" l="l" r="r" t="t"/>
              <a:pathLst>
                <a:path extrusionOk="0" h="9770" w="21800">
                  <a:moveTo>
                    <a:pt x="1" y="3356"/>
                  </a:moveTo>
                  <a:cubicBezTo>
                    <a:pt x="115" y="4200"/>
                    <a:pt x="846" y="5273"/>
                    <a:pt x="960" y="5958"/>
                  </a:cubicBezTo>
                  <a:cubicBezTo>
                    <a:pt x="1074" y="6642"/>
                    <a:pt x="2512" y="7670"/>
                    <a:pt x="3585" y="8149"/>
                  </a:cubicBezTo>
                  <a:cubicBezTo>
                    <a:pt x="4657" y="8605"/>
                    <a:pt x="5707" y="7281"/>
                    <a:pt x="7054" y="7921"/>
                  </a:cubicBezTo>
                  <a:cubicBezTo>
                    <a:pt x="8424" y="8560"/>
                    <a:pt x="9770" y="9336"/>
                    <a:pt x="10752" y="9541"/>
                  </a:cubicBezTo>
                  <a:cubicBezTo>
                    <a:pt x="11733" y="9769"/>
                    <a:pt x="14883" y="7989"/>
                    <a:pt x="15157" y="7852"/>
                  </a:cubicBezTo>
                  <a:cubicBezTo>
                    <a:pt x="15431" y="7715"/>
                    <a:pt x="19859" y="4314"/>
                    <a:pt x="20544" y="3356"/>
                  </a:cubicBezTo>
                  <a:cubicBezTo>
                    <a:pt x="21251" y="2397"/>
                    <a:pt x="21799" y="1484"/>
                    <a:pt x="21639" y="0"/>
                  </a:cubicBezTo>
                  <a:cubicBezTo>
                    <a:pt x="21457" y="799"/>
                    <a:pt x="20863" y="2534"/>
                    <a:pt x="20064" y="2853"/>
                  </a:cubicBezTo>
                  <a:cubicBezTo>
                    <a:pt x="19266" y="3196"/>
                    <a:pt x="17942" y="4223"/>
                    <a:pt x="17371" y="4474"/>
                  </a:cubicBezTo>
                  <a:cubicBezTo>
                    <a:pt x="16778" y="4702"/>
                    <a:pt x="16093" y="4725"/>
                    <a:pt x="15385" y="4794"/>
                  </a:cubicBezTo>
                  <a:cubicBezTo>
                    <a:pt x="14678" y="4839"/>
                    <a:pt x="11916" y="4291"/>
                    <a:pt x="11916" y="4291"/>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30"/>
            <p:cNvSpPr/>
            <p:nvPr/>
          </p:nvSpPr>
          <p:spPr>
            <a:xfrm>
              <a:off x="18955190" y="4857437"/>
              <a:ext cx="586018" cy="692749"/>
            </a:xfrm>
            <a:custGeom>
              <a:rect b="b" l="l" r="r" t="t"/>
              <a:pathLst>
                <a:path extrusionOk="0" h="21776" w="18421">
                  <a:moveTo>
                    <a:pt x="13330" y="320"/>
                  </a:moveTo>
                  <a:cubicBezTo>
                    <a:pt x="11048" y="1324"/>
                    <a:pt x="6460" y="7441"/>
                    <a:pt x="5091" y="9062"/>
                  </a:cubicBezTo>
                  <a:cubicBezTo>
                    <a:pt x="3584" y="10842"/>
                    <a:pt x="1621" y="15065"/>
                    <a:pt x="799" y="16092"/>
                  </a:cubicBezTo>
                  <a:cubicBezTo>
                    <a:pt x="1" y="17119"/>
                    <a:pt x="1804" y="17941"/>
                    <a:pt x="2078" y="17849"/>
                  </a:cubicBezTo>
                  <a:cubicBezTo>
                    <a:pt x="2352" y="17758"/>
                    <a:pt x="4041" y="17849"/>
                    <a:pt x="4794" y="17849"/>
                  </a:cubicBezTo>
                  <a:cubicBezTo>
                    <a:pt x="8240" y="17918"/>
                    <a:pt x="9017" y="18032"/>
                    <a:pt x="9952" y="19904"/>
                  </a:cubicBezTo>
                  <a:cubicBezTo>
                    <a:pt x="10888" y="21775"/>
                    <a:pt x="11687" y="20794"/>
                    <a:pt x="13467" y="17849"/>
                  </a:cubicBezTo>
                  <a:cubicBezTo>
                    <a:pt x="15271" y="14905"/>
                    <a:pt x="13833" y="13558"/>
                    <a:pt x="13467" y="10431"/>
                  </a:cubicBezTo>
                  <a:cubicBezTo>
                    <a:pt x="13125" y="7327"/>
                    <a:pt x="14358" y="6848"/>
                    <a:pt x="15179" y="4725"/>
                  </a:cubicBezTo>
                  <a:cubicBezTo>
                    <a:pt x="15978" y="2602"/>
                    <a:pt x="18055" y="662"/>
                    <a:pt x="18238" y="320"/>
                  </a:cubicBezTo>
                  <a:cubicBezTo>
                    <a:pt x="18421" y="0"/>
                    <a:pt x="13992" y="23"/>
                    <a:pt x="13330" y="320"/>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30"/>
            <p:cNvSpPr/>
            <p:nvPr/>
          </p:nvSpPr>
          <p:spPr>
            <a:xfrm>
              <a:off x="19606519" y="5260438"/>
              <a:ext cx="1118273" cy="353628"/>
            </a:xfrm>
            <a:custGeom>
              <a:rect b="b" l="l" r="r" t="t"/>
              <a:pathLst>
                <a:path extrusionOk="0" h="11116" w="35152">
                  <a:moveTo>
                    <a:pt x="1" y="7281"/>
                  </a:moveTo>
                  <a:cubicBezTo>
                    <a:pt x="1827" y="9107"/>
                    <a:pt x="3562" y="8331"/>
                    <a:pt x="4429" y="9290"/>
                  </a:cubicBezTo>
                  <a:cubicBezTo>
                    <a:pt x="5273" y="10226"/>
                    <a:pt x="5410" y="10568"/>
                    <a:pt x="6871" y="10751"/>
                  </a:cubicBezTo>
                  <a:cubicBezTo>
                    <a:pt x="8355" y="10933"/>
                    <a:pt x="10181" y="11116"/>
                    <a:pt x="11117" y="11116"/>
                  </a:cubicBezTo>
                  <a:cubicBezTo>
                    <a:pt x="12053" y="11116"/>
                    <a:pt x="14107" y="9815"/>
                    <a:pt x="16458" y="9450"/>
                  </a:cubicBezTo>
                  <a:cubicBezTo>
                    <a:pt x="18832" y="9107"/>
                    <a:pt x="19494" y="7989"/>
                    <a:pt x="21982" y="7806"/>
                  </a:cubicBezTo>
                  <a:cubicBezTo>
                    <a:pt x="24492" y="7624"/>
                    <a:pt x="26364" y="7943"/>
                    <a:pt x="27574" y="6962"/>
                  </a:cubicBezTo>
                  <a:cubicBezTo>
                    <a:pt x="28761" y="5980"/>
                    <a:pt x="29354" y="4725"/>
                    <a:pt x="30062" y="4337"/>
                  </a:cubicBezTo>
                  <a:cubicBezTo>
                    <a:pt x="30769" y="3926"/>
                    <a:pt x="30724" y="4109"/>
                    <a:pt x="32025" y="3424"/>
                  </a:cubicBezTo>
                  <a:cubicBezTo>
                    <a:pt x="33326" y="2762"/>
                    <a:pt x="34787" y="1940"/>
                    <a:pt x="35152"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30"/>
            <p:cNvSpPr/>
            <p:nvPr/>
          </p:nvSpPr>
          <p:spPr>
            <a:xfrm>
              <a:off x="19606519" y="5053465"/>
              <a:ext cx="1156766" cy="482182"/>
            </a:xfrm>
            <a:custGeom>
              <a:rect b="b" l="l" r="r" t="t"/>
              <a:pathLst>
                <a:path extrusionOk="0" h="15157" w="36362">
                  <a:moveTo>
                    <a:pt x="12988" y="138"/>
                  </a:moveTo>
                  <a:cubicBezTo>
                    <a:pt x="9359" y="2055"/>
                    <a:pt x="6689" y="4543"/>
                    <a:pt x="6506" y="4840"/>
                  </a:cubicBezTo>
                  <a:cubicBezTo>
                    <a:pt x="6460" y="5707"/>
                    <a:pt x="6050" y="7990"/>
                    <a:pt x="5342" y="8446"/>
                  </a:cubicBezTo>
                  <a:cubicBezTo>
                    <a:pt x="4634" y="8880"/>
                    <a:pt x="2466" y="10249"/>
                    <a:pt x="1758" y="10843"/>
                  </a:cubicBezTo>
                  <a:cubicBezTo>
                    <a:pt x="1051" y="11436"/>
                    <a:pt x="229" y="12760"/>
                    <a:pt x="1" y="13787"/>
                  </a:cubicBezTo>
                  <a:cubicBezTo>
                    <a:pt x="663" y="14746"/>
                    <a:pt x="5114" y="14221"/>
                    <a:pt x="7008" y="14700"/>
                  </a:cubicBezTo>
                  <a:cubicBezTo>
                    <a:pt x="8903" y="15157"/>
                    <a:pt x="11413" y="14586"/>
                    <a:pt x="12441" y="14518"/>
                  </a:cubicBezTo>
                  <a:cubicBezTo>
                    <a:pt x="13491" y="14426"/>
                    <a:pt x="14312" y="11938"/>
                    <a:pt x="14860" y="11687"/>
                  </a:cubicBezTo>
                  <a:cubicBezTo>
                    <a:pt x="15385" y="11413"/>
                    <a:pt x="16640" y="11733"/>
                    <a:pt x="19608" y="10911"/>
                  </a:cubicBezTo>
                  <a:cubicBezTo>
                    <a:pt x="22598" y="10067"/>
                    <a:pt x="25565" y="9930"/>
                    <a:pt x="26592" y="9519"/>
                  </a:cubicBezTo>
                  <a:cubicBezTo>
                    <a:pt x="27642" y="9085"/>
                    <a:pt x="32961" y="8652"/>
                    <a:pt x="35152" y="6506"/>
                  </a:cubicBezTo>
                  <a:cubicBezTo>
                    <a:pt x="35426" y="4543"/>
                    <a:pt x="36362" y="1781"/>
                    <a:pt x="35768" y="891"/>
                  </a:cubicBezTo>
                  <a:cubicBezTo>
                    <a:pt x="35197" y="1"/>
                    <a:pt x="28144" y="754"/>
                    <a:pt x="24812" y="1028"/>
                  </a:cubicBezTo>
                  <a:cubicBezTo>
                    <a:pt x="21457" y="1279"/>
                    <a:pt x="14495" y="526"/>
                    <a:pt x="12988" y="138"/>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2" name="Google Shape;2122;p30"/>
            <p:cNvSpPr/>
            <p:nvPr/>
          </p:nvSpPr>
          <p:spPr>
            <a:xfrm>
              <a:off x="19776430" y="5128257"/>
              <a:ext cx="952721" cy="320988"/>
            </a:xfrm>
            <a:custGeom>
              <a:rect b="b" l="l" r="r" t="t"/>
              <a:pathLst>
                <a:path extrusionOk="0" h="10090" w="29948">
                  <a:moveTo>
                    <a:pt x="1165" y="2489"/>
                  </a:moveTo>
                  <a:cubicBezTo>
                    <a:pt x="3311" y="3174"/>
                    <a:pt x="8880" y="1096"/>
                    <a:pt x="11117" y="1964"/>
                  </a:cubicBezTo>
                  <a:cubicBezTo>
                    <a:pt x="13354" y="2808"/>
                    <a:pt x="14769" y="3219"/>
                    <a:pt x="15796" y="3881"/>
                  </a:cubicBezTo>
                  <a:cubicBezTo>
                    <a:pt x="16823" y="4566"/>
                    <a:pt x="20042" y="777"/>
                    <a:pt x="21685" y="549"/>
                  </a:cubicBezTo>
                  <a:cubicBezTo>
                    <a:pt x="23351" y="320"/>
                    <a:pt x="26592" y="1"/>
                    <a:pt x="27186" y="1"/>
                  </a:cubicBezTo>
                  <a:cubicBezTo>
                    <a:pt x="27757" y="1"/>
                    <a:pt x="27757" y="1576"/>
                    <a:pt x="27939" y="2375"/>
                  </a:cubicBezTo>
                  <a:cubicBezTo>
                    <a:pt x="28122" y="3174"/>
                    <a:pt x="29948" y="3219"/>
                    <a:pt x="29879" y="3699"/>
                  </a:cubicBezTo>
                  <a:cubicBezTo>
                    <a:pt x="29811" y="4155"/>
                    <a:pt x="29651" y="4612"/>
                    <a:pt x="28350" y="5159"/>
                  </a:cubicBezTo>
                  <a:cubicBezTo>
                    <a:pt x="27072" y="5707"/>
                    <a:pt x="24652" y="6529"/>
                    <a:pt x="21251" y="7168"/>
                  </a:cubicBezTo>
                  <a:cubicBezTo>
                    <a:pt x="17873" y="7807"/>
                    <a:pt x="12874" y="8971"/>
                    <a:pt x="11802" y="9062"/>
                  </a:cubicBezTo>
                  <a:cubicBezTo>
                    <a:pt x="10729" y="9177"/>
                    <a:pt x="10181" y="10090"/>
                    <a:pt x="9154" y="9291"/>
                  </a:cubicBezTo>
                  <a:cubicBezTo>
                    <a:pt x="8127" y="8492"/>
                    <a:pt x="5730" y="7191"/>
                    <a:pt x="4931" y="6963"/>
                  </a:cubicBezTo>
                  <a:cubicBezTo>
                    <a:pt x="4109" y="6734"/>
                    <a:pt x="3379" y="4954"/>
                    <a:pt x="1895" y="5273"/>
                  </a:cubicBezTo>
                  <a:cubicBezTo>
                    <a:pt x="389" y="5616"/>
                    <a:pt x="1" y="6095"/>
                    <a:pt x="1" y="6095"/>
                  </a:cubicBezTo>
                  <a:cubicBezTo>
                    <a:pt x="1" y="6095"/>
                    <a:pt x="457" y="3196"/>
                    <a:pt x="1165" y="2489"/>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30"/>
            <p:cNvSpPr/>
            <p:nvPr/>
          </p:nvSpPr>
          <p:spPr>
            <a:xfrm>
              <a:off x="19618863" y="5286556"/>
              <a:ext cx="1076153" cy="242570"/>
            </a:xfrm>
            <a:custGeom>
              <a:rect b="b" l="l" r="r" t="t"/>
              <a:pathLst>
                <a:path extrusionOk="0" h="7625" w="33828">
                  <a:moveTo>
                    <a:pt x="69" y="6689"/>
                  </a:moveTo>
                  <a:cubicBezTo>
                    <a:pt x="412" y="6825"/>
                    <a:pt x="777" y="6848"/>
                    <a:pt x="1142" y="6871"/>
                  </a:cubicBezTo>
                  <a:cubicBezTo>
                    <a:pt x="1507" y="6894"/>
                    <a:pt x="1873" y="6940"/>
                    <a:pt x="2238" y="6985"/>
                  </a:cubicBezTo>
                  <a:lnTo>
                    <a:pt x="4452" y="7168"/>
                  </a:lnTo>
                  <a:cubicBezTo>
                    <a:pt x="4817" y="7191"/>
                    <a:pt x="5182" y="7168"/>
                    <a:pt x="5570" y="7145"/>
                  </a:cubicBezTo>
                  <a:cubicBezTo>
                    <a:pt x="5981" y="7168"/>
                    <a:pt x="6301" y="7350"/>
                    <a:pt x="6666" y="7373"/>
                  </a:cubicBezTo>
                  <a:cubicBezTo>
                    <a:pt x="7396" y="7465"/>
                    <a:pt x="8127" y="7350"/>
                    <a:pt x="8880" y="7350"/>
                  </a:cubicBezTo>
                  <a:cubicBezTo>
                    <a:pt x="9268" y="7350"/>
                    <a:pt x="9633" y="7373"/>
                    <a:pt x="9998" y="7350"/>
                  </a:cubicBezTo>
                  <a:cubicBezTo>
                    <a:pt x="10181" y="7328"/>
                    <a:pt x="10364" y="7305"/>
                    <a:pt x="10523" y="7282"/>
                  </a:cubicBezTo>
                  <a:cubicBezTo>
                    <a:pt x="10706" y="7259"/>
                    <a:pt x="10866" y="7236"/>
                    <a:pt x="11025" y="7168"/>
                  </a:cubicBezTo>
                  <a:cubicBezTo>
                    <a:pt x="11185" y="7099"/>
                    <a:pt x="11345" y="7008"/>
                    <a:pt x="11528" y="6940"/>
                  </a:cubicBezTo>
                  <a:cubicBezTo>
                    <a:pt x="11733" y="6871"/>
                    <a:pt x="11893" y="6825"/>
                    <a:pt x="12075" y="6780"/>
                  </a:cubicBezTo>
                  <a:cubicBezTo>
                    <a:pt x="12441" y="6689"/>
                    <a:pt x="12783" y="6574"/>
                    <a:pt x="13080" y="6346"/>
                  </a:cubicBezTo>
                  <a:cubicBezTo>
                    <a:pt x="13376" y="6141"/>
                    <a:pt x="13628" y="5867"/>
                    <a:pt x="13856" y="5570"/>
                  </a:cubicBezTo>
                  <a:cubicBezTo>
                    <a:pt x="13970" y="5433"/>
                    <a:pt x="14061" y="5273"/>
                    <a:pt x="14130" y="5114"/>
                  </a:cubicBezTo>
                  <a:cubicBezTo>
                    <a:pt x="14198" y="4954"/>
                    <a:pt x="14198" y="4726"/>
                    <a:pt x="14404" y="4611"/>
                  </a:cubicBezTo>
                  <a:cubicBezTo>
                    <a:pt x="14563" y="4520"/>
                    <a:pt x="14769" y="4497"/>
                    <a:pt x="14951" y="4497"/>
                  </a:cubicBezTo>
                  <a:cubicBezTo>
                    <a:pt x="15134" y="4474"/>
                    <a:pt x="15317" y="4452"/>
                    <a:pt x="15499" y="4406"/>
                  </a:cubicBezTo>
                  <a:cubicBezTo>
                    <a:pt x="15842" y="4292"/>
                    <a:pt x="16184" y="4155"/>
                    <a:pt x="16549" y="4064"/>
                  </a:cubicBezTo>
                  <a:cubicBezTo>
                    <a:pt x="17280" y="3904"/>
                    <a:pt x="18033" y="3835"/>
                    <a:pt x="18740" y="3698"/>
                  </a:cubicBezTo>
                  <a:cubicBezTo>
                    <a:pt x="19128" y="3630"/>
                    <a:pt x="19471" y="3516"/>
                    <a:pt x="19813" y="3425"/>
                  </a:cubicBezTo>
                  <a:cubicBezTo>
                    <a:pt x="20178" y="3333"/>
                    <a:pt x="20544" y="3242"/>
                    <a:pt x="20909" y="3173"/>
                  </a:cubicBezTo>
                  <a:cubicBezTo>
                    <a:pt x="21091" y="3128"/>
                    <a:pt x="21274" y="3082"/>
                    <a:pt x="21479" y="3082"/>
                  </a:cubicBezTo>
                  <a:cubicBezTo>
                    <a:pt x="21662" y="3059"/>
                    <a:pt x="21845" y="3082"/>
                    <a:pt x="22004" y="3037"/>
                  </a:cubicBezTo>
                  <a:cubicBezTo>
                    <a:pt x="22096" y="3037"/>
                    <a:pt x="22164" y="3014"/>
                    <a:pt x="22233" y="2968"/>
                  </a:cubicBezTo>
                  <a:cubicBezTo>
                    <a:pt x="22301" y="2922"/>
                    <a:pt x="22392" y="2854"/>
                    <a:pt x="22461" y="2831"/>
                  </a:cubicBezTo>
                  <a:cubicBezTo>
                    <a:pt x="22644" y="2717"/>
                    <a:pt x="22826" y="2648"/>
                    <a:pt x="23009" y="2603"/>
                  </a:cubicBezTo>
                  <a:cubicBezTo>
                    <a:pt x="23374" y="2466"/>
                    <a:pt x="23739" y="2420"/>
                    <a:pt x="24127" y="2375"/>
                  </a:cubicBezTo>
                  <a:cubicBezTo>
                    <a:pt x="24492" y="2329"/>
                    <a:pt x="24880" y="2352"/>
                    <a:pt x="25223" y="2260"/>
                  </a:cubicBezTo>
                  <a:cubicBezTo>
                    <a:pt x="26661" y="1941"/>
                    <a:pt x="28099" y="1621"/>
                    <a:pt x="29560" y="1302"/>
                  </a:cubicBezTo>
                  <a:cubicBezTo>
                    <a:pt x="30290" y="1165"/>
                    <a:pt x="31020" y="1028"/>
                    <a:pt x="31728" y="845"/>
                  </a:cubicBezTo>
                  <a:cubicBezTo>
                    <a:pt x="32436" y="640"/>
                    <a:pt x="33075" y="252"/>
                    <a:pt x="33782" y="1"/>
                  </a:cubicBezTo>
                  <a:lnTo>
                    <a:pt x="33828" y="92"/>
                  </a:lnTo>
                  <a:cubicBezTo>
                    <a:pt x="33120" y="343"/>
                    <a:pt x="32481" y="754"/>
                    <a:pt x="31751" y="937"/>
                  </a:cubicBezTo>
                  <a:cubicBezTo>
                    <a:pt x="31043" y="1119"/>
                    <a:pt x="30313" y="1256"/>
                    <a:pt x="29582" y="1416"/>
                  </a:cubicBezTo>
                  <a:cubicBezTo>
                    <a:pt x="28144" y="1781"/>
                    <a:pt x="26706" y="2146"/>
                    <a:pt x="25268" y="2512"/>
                  </a:cubicBezTo>
                  <a:cubicBezTo>
                    <a:pt x="24880" y="2603"/>
                    <a:pt x="24515" y="2603"/>
                    <a:pt x="24150" y="2648"/>
                  </a:cubicBezTo>
                  <a:cubicBezTo>
                    <a:pt x="23785" y="2694"/>
                    <a:pt x="23442" y="2763"/>
                    <a:pt x="23100" y="2877"/>
                  </a:cubicBezTo>
                  <a:cubicBezTo>
                    <a:pt x="22917" y="2922"/>
                    <a:pt x="22758" y="2991"/>
                    <a:pt x="22598" y="3082"/>
                  </a:cubicBezTo>
                  <a:cubicBezTo>
                    <a:pt x="22529" y="3128"/>
                    <a:pt x="22461" y="3173"/>
                    <a:pt x="22370" y="3219"/>
                  </a:cubicBezTo>
                  <a:cubicBezTo>
                    <a:pt x="22278" y="3288"/>
                    <a:pt x="22164" y="3310"/>
                    <a:pt x="22073" y="3333"/>
                  </a:cubicBezTo>
                  <a:cubicBezTo>
                    <a:pt x="21867" y="3356"/>
                    <a:pt x="21662" y="3356"/>
                    <a:pt x="21502" y="3356"/>
                  </a:cubicBezTo>
                  <a:cubicBezTo>
                    <a:pt x="21320" y="3356"/>
                    <a:pt x="21137" y="3402"/>
                    <a:pt x="20954" y="3447"/>
                  </a:cubicBezTo>
                  <a:cubicBezTo>
                    <a:pt x="20589" y="3516"/>
                    <a:pt x="20247" y="3584"/>
                    <a:pt x="19882" y="3653"/>
                  </a:cubicBezTo>
                  <a:cubicBezTo>
                    <a:pt x="19516" y="3698"/>
                    <a:pt x="19128" y="3790"/>
                    <a:pt x="18763" y="3813"/>
                  </a:cubicBezTo>
                  <a:cubicBezTo>
                    <a:pt x="18033" y="3904"/>
                    <a:pt x="17280" y="3950"/>
                    <a:pt x="16572" y="4132"/>
                  </a:cubicBezTo>
                  <a:cubicBezTo>
                    <a:pt x="16207" y="4201"/>
                    <a:pt x="15864" y="4360"/>
                    <a:pt x="15499" y="4452"/>
                  </a:cubicBezTo>
                  <a:cubicBezTo>
                    <a:pt x="15157" y="4589"/>
                    <a:pt x="14746" y="4497"/>
                    <a:pt x="14426" y="4657"/>
                  </a:cubicBezTo>
                  <a:cubicBezTo>
                    <a:pt x="14267" y="4748"/>
                    <a:pt x="14267" y="4954"/>
                    <a:pt x="14198" y="5136"/>
                  </a:cubicBezTo>
                  <a:cubicBezTo>
                    <a:pt x="14107" y="5296"/>
                    <a:pt x="14016" y="5456"/>
                    <a:pt x="13901" y="5616"/>
                  </a:cubicBezTo>
                  <a:cubicBezTo>
                    <a:pt x="13673" y="5912"/>
                    <a:pt x="13422" y="6164"/>
                    <a:pt x="13125" y="6415"/>
                  </a:cubicBezTo>
                  <a:cubicBezTo>
                    <a:pt x="12829" y="6643"/>
                    <a:pt x="12509" y="6848"/>
                    <a:pt x="12144" y="6985"/>
                  </a:cubicBezTo>
                  <a:lnTo>
                    <a:pt x="11619" y="7168"/>
                  </a:lnTo>
                  <a:cubicBezTo>
                    <a:pt x="11482" y="7236"/>
                    <a:pt x="11322" y="7328"/>
                    <a:pt x="11140" y="7419"/>
                  </a:cubicBezTo>
                  <a:cubicBezTo>
                    <a:pt x="10774" y="7602"/>
                    <a:pt x="10364" y="7624"/>
                    <a:pt x="9998" y="7602"/>
                  </a:cubicBezTo>
                  <a:cubicBezTo>
                    <a:pt x="9610" y="7602"/>
                    <a:pt x="9245" y="7579"/>
                    <a:pt x="8880" y="7556"/>
                  </a:cubicBezTo>
                  <a:cubicBezTo>
                    <a:pt x="8149" y="7510"/>
                    <a:pt x="7396" y="7602"/>
                    <a:pt x="6643" y="7510"/>
                  </a:cubicBezTo>
                  <a:cubicBezTo>
                    <a:pt x="6255" y="7487"/>
                    <a:pt x="5913" y="7328"/>
                    <a:pt x="5570" y="7305"/>
                  </a:cubicBezTo>
                  <a:cubicBezTo>
                    <a:pt x="5205" y="7328"/>
                    <a:pt x="4840" y="7350"/>
                    <a:pt x="4452" y="7328"/>
                  </a:cubicBezTo>
                  <a:lnTo>
                    <a:pt x="2238" y="7145"/>
                  </a:lnTo>
                  <a:cubicBezTo>
                    <a:pt x="1873" y="7099"/>
                    <a:pt x="1507" y="7054"/>
                    <a:pt x="1119" y="7054"/>
                  </a:cubicBezTo>
                  <a:cubicBezTo>
                    <a:pt x="754" y="7031"/>
                    <a:pt x="366" y="7008"/>
                    <a:pt x="1" y="6871"/>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30"/>
            <p:cNvSpPr/>
            <p:nvPr/>
          </p:nvSpPr>
          <p:spPr>
            <a:xfrm>
              <a:off x="20750179" y="4592375"/>
              <a:ext cx="893168" cy="1167646"/>
            </a:xfrm>
            <a:custGeom>
              <a:rect b="b" l="l" r="r" t="t"/>
              <a:pathLst>
                <a:path extrusionOk="0" h="36704" w="28076">
                  <a:moveTo>
                    <a:pt x="27551" y="19859"/>
                  </a:moveTo>
                  <a:cubicBezTo>
                    <a:pt x="27460" y="21114"/>
                    <a:pt x="28076" y="24241"/>
                    <a:pt x="27870" y="26729"/>
                  </a:cubicBezTo>
                  <a:lnTo>
                    <a:pt x="27870" y="26729"/>
                  </a:lnTo>
                  <a:cubicBezTo>
                    <a:pt x="27756" y="28053"/>
                    <a:pt x="27414" y="29194"/>
                    <a:pt x="26592" y="29765"/>
                  </a:cubicBezTo>
                  <a:cubicBezTo>
                    <a:pt x="24264" y="31477"/>
                    <a:pt x="6529" y="36704"/>
                    <a:pt x="6529" y="36704"/>
                  </a:cubicBezTo>
                  <a:lnTo>
                    <a:pt x="1" y="13148"/>
                  </a:lnTo>
                  <a:cubicBezTo>
                    <a:pt x="1" y="13148"/>
                    <a:pt x="3036" y="2192"/>
                    <a:pt x="4634" y="1096"/>
                  </a:cubicBezTo>
                  <a:cubicBezTo>
                    <a:pt x="6232" y="1"/>
                    <a:pt x="17941" y="4109"/>
                    <a:pt x="18238" y="5022"/>
                  </a:cubicBezTo>
                  <a:cubicBezTo>
                    <a:pt x="18558" y="5935"/>
                    <a:pt x="19471" y="8834"/>
                    <a:pt x="19882" y="9793"/>
                  </a:cubicBezTo>
                  <a:cubicBezTo>
                    <a:pt x="20315" y="10751"/>
                    <a:pt x="27665" y="17919"/>
                    <a:pt x="27551" y="19859"/>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30"/>
            <p:cNvSpPr/>
            <p:nvPr/>
          </p:nvSpPr>
          <p:spPr>
            <a:xfrm>
              <a:off x="20973821" y="5077452"/>
              <a:ext cx="676079" cy="651361"/>
            </a:xfrm>
            <a:custGeom>
              <a:rect b="b" l="l" r="r" t="t"/>
              <a:pathLst>
                <a:path extrusionOk="0" h="20475" w="21252">
                  <a:moveTo>
                    <a:pt x="9679" y="0"/>
                  </a:moveTo>
                  <a:cubicBezTo>
                    <a:pt x="11208" y="1324"/>
                    <a:pt x="12806" y="4337"/>
                    <a:pt x="12829" y="4839"/>
                  </a:cubicBezTo>
                  <a:cubicBezTo>
                    <a:pt x="12829" y="5318"/>
                    <a:pt x="9405" y="11207"/>
                    <a:pt x="8971" y="11458"/>
                  </a:cubicBezTo>
                  <a:cubicBezTo>
                    <a:pt x="8560" y="11687"/>
                    <a:pt x="1" y="15339"/>
                    <a:pt x="1" y="15339"/>
                  </a:cubicBezTo>
                  <a:lnTo>
                    <a:pt x="1781" y="20474"/>
                  </a:lnTo>
                  <a:cubicBezTo>
                    <a:pt x="1781" y="20474"/>
                    <a:pt x="14472" y="17667"/>
                    <a:pt x="17348" y="16503"/>
                  </a:cubicBezTo>
                  <a:cubicBezTo>
                    <a:pt x="20224" y="15361"/>
                    <a:pt x="20726" y="14060"/>
                    <a:pt x="20977" y="12622"/>
                  </a:cubicBezTo>
                  <a:cubicBezTo>
                    <a:pt x="21251" y="11184"/>
                    <a:pt x="20566" y="8651"/>
                    <a:pt x="20224" y="7601"/>
                  </a:cubicBezTo>
                  <a:cubicBezTo>
                    <a:pt x="19905" y="6551"/>
                    <a:pt x="18718" y="4656"/>
                    <a:pt x="18718" y="4656"/>
                  </a:cubicBezTo>
                  <a:lnTo>
                    <a:pt x="14883" y="959"/>
                  </a:lnTo>
                  <a:cubicBezTo>
                    <a:pt x="14883" y="959"/>
                    <a:pt x="13879" y="753"/>
                    <a:pt x="13582" y="616"/>
                  </a:cubicBezTo>
                  <a:cubicBezTo>
                    <a:pt x="13285" y="479"/>
                    <a:pt x="9679" y="0"/>
                    <a:pt x="9679"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30"/>
            <p:cNvSpPr/>
            <p:nvPr/>
          </p:nvSpPr>
          <p:spPr>
            <a:xfrm>
              <a:off x="20897598" y="4592375"/>
              <a:ext cx="745749" cy="850348"/>
            </a:xfrm>
            <a:custGeom>
              <a:rect b="b" l="l" r="r" t="t"/>
              <a:pathLst>
                <a:path extrusionOk="0" h="26730" w="23442">
                  <a:moveTo>
                    <a:pt x="22917" y="19859"/>
                  </a:moveTo>
                  <a:cubicBezTo>
                    <a:pt x="22826" y="21114"/>
                    <a:pt x="23442" y="24241"/>
                    <a:pt x="23236" y="26729"/>
                  </a:cubicBezTo>
                  <a:cubicBezTo>
                    <a:pt x="23191" y="26638"/>
                    <a:pt x="22666" y="25497"/>
                    <a:pt x="22437" y="24492"/>
                  </a:cubicBezTo>
                  <a:cubicBezTo>
                    <a:pt x="22209" y="23488"/>
                    <a:pt x="20589" y="19882"/>
                    <a:pt x="18603" y="18307"/>
                  </a:cubicBezTo>
                  <a:cubicBezTo>
                    <a:pt x="16617" y="16732"/>
                    <a:pt x="12143" y="15453"/>
                    <a:pt x="10431" y="14518"/>
                  </a:cubicBezTo>
                  <a:cubicBezTo>
                    <a:pt x="8719" y="13559"/>
                    <a:pt x="5775" y="12692"/>
                    <a:pt x="5615" y="11094"/>
                  </a:cubicBezTo>
                  <a:cubicBezTo>
                    <a:pt x="5433" y="9496"/>
                    <a:pt x="2511" y="3037"/>
                    <a:pt x="0" y="1096"/>
                  </a:cubicBezTo>
                  <a:cubicBezTo>
                    <a:pt x="1598" y="1"/>
                    <a:pt x="13307" y="4109"/>
                    <a:pt x="13604" y="5022"/>
                  </a:cubicBezTo>
                  <a:cubicBezTo>
                    <a:pt x="13924" y="5935"/>
                    <a:pt x="14837" y="8834"/>
                    <a:pt x="15248" y="9793"/>
                  </a:cubicBezTo>
                  <a:cubicBezTo>
                    <a:pt x="15681" y="10751"/>
                    <a:pt x="23031" y="17919"/>
                    <a:pt x="22917" y="19859"/>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30"/>
            <p:cNvSpPr/>
            <p:nvPr/>
          </p:nvSpPr>
          <p:spPr>
            <a:xfrm>
              <a:off x="20831523" y="5016436"/>
              <a:ext cx="245465" cy="663004"/>
            </a:xfrm>
            <a:custGeom>
              <a:rect b="b" l="l" r="r" t="t"/>
              <a:pathLst>
                <a:path extrusionOk="0" h="20841" w="7716">
                  <a:moveTo>
                    <a:pt x="7715" y="1"/>
                  </a:moveTo>
                  <a:cubicBezTo>
                    <a:pt x="7053" y="1553"/>
                    <a:pt x="7647" y="5022"/>
                    <a:pt x="7327" y="5912"/>
                  </a:cubicBezTo>
                  <a:cubicBezTo>
                    <a:pt x="7030" y="6803"/>
                    <a:pt x="6802" y="10363"/>
                    <a:pt x="6734" y="10980"/>
                  </a:cubicBezTo>
                  <a:cubicBezTo>
                    <a:pt x="6665" y="11619"/>
                    <a:pt x="7304" y="14015"/>
                    <a:pt x="7304" y="14426"/>
                  </a:cubicBezTo>
                  <a:cubicBezTo>
                    <a:pt x="7304" y="14837"/>
                    <a:pt x="6825" y="19882"/>
                    <a:pt x="6825" y="19882"/>
                  </a:cubicBezTo>
                  <a:lnTo>
                    <a:pt x="4017" y="20840"/>
                  </a:lnTo>
                  <a:cubicBezTo>
                    <a:pt x="4017" y="20840"/>
                    <a:pt x="1963" y="19996"/>
                    <a:pt x="1712" y="18900"/>
                  </a:cubicBezTo>
                  <a:cubicBezTo>
                    <a:pt x="1484" y="17782"/>
                    <a:pt x="0" y="12075"/>
                    <a:pt x="411" y="11801"/>
                  </a:cubicBezTo>
                  <a:cubicBezTo>
                    <a:pt x="822" y="11528"/>
                    <a:pt x="4839" y="6643"/>
                    <a:pt x="5296" y="5753"/>
                  </a:cubicBezTo>
                  <a:cubicBezTo>
                    <a:pt x="5752" y="4863"/>
                    <a:pt x="6072" y="4452"/>
                    <a:pt x="6209" y="3151"/>
                  </a:cubicBezTo>
                  <a:cubicBezTo>
                    <a:pt x="6323" y="1872"/>
                    <a:pt x="6597" y="731"/>
                    <a:pt x="7715" y="1"/>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28" name="Google Shape;2128;p30"/>
          <p:cNvSpPr/>
          <p:nvPr/>
        </p:nvSpPr>
        <p:spPr>
          <a:xfrm>
            <a:off x="-1520107" y="3919468"/>
            <a:ext cx="2379543" cy="1378213"/>
          </a:xfrm>
          <a:custGeom>
            <a:rect b="b" l="l" r="r" t="t"/>
            <a:pathLst>
              <a:path extrusionOk="0" h="43323" w="74799">
                <a:moveTo>
                  <a:pt x="25359" y="1"/>
                </a:moveTo>
                <a:cubicBezTo>
                  <a:pt x="24971" y="92"/>
                  <a:pt x="24857" y="1370"/>
                  <a:pt x="24446" y="1507"/>
                </a:cubicBezTo>
                <a:lnTo>
                  <a:pt x="24446" y="1507"/>
                </a:lnTo>
                <a:cubicBezTo>
                  <a:pt x="24058" y="1667"/>
                  <a:pt x="23921" y="2215"/>
                  <a:pt x="23556" y="2397"/>
                </a:cubicBezTo>
                <a:lnTo>
                  <a:pt x="23556" y="2397"/>
                </a:lnTo>
                <a:cubicBezTo>
                  <a:pt x="23373" y="2511"/>
                  <a:pt x="23099" y="2420"/>
                  <a:pt x="22825" y="2352"/>
                </a:cubicBezTo>
                <a:lnTo>
                  <a:pt x="22825" y="2352"/>
                </a:lnTo>
                <a:cubicBezTo>
                  <a:pt x="22551" y="2283"/>
                  <a:pt x="22300" y="2215"/>
                  <a:pt x="22118" y="2329"/>
                </a:cubicBezTo>
                <a:lnTo>
                  <a:pt x="22118" y="2329"/>
                </a:lnTo>
                <a:cubicBezTo>
                  <a:pt x="21730" y="2557"/>
                  <a:pt x="21342" y="2717"/>
                  <a:pt x="21022" y="2945"/>
                </a:cubicBezTo>
                <a:lnTo>
                  <a:pt x="21022" y="2945"/>
                </a:lnTo>
                <a:cubicBezTo>
                  <a:pt x="20429" y="3356"/>
                  <a:pt x="20543" y="3173"/>
                  <a:pt x="19949" y="3356"/>
                </a:cubicBezTo>
                <a:lnTo>
                  <a:pt x="19949" y="3356"/>
                </a:lnTo>
                <a:cubicBezTo>
                  <a:pt x="19447" y="3516"/>
                  <a:pt x="19538" y="3744"/>
                  <a:pt x="19013" y="3812"/>
                </a:cubicBezTo>
                <a:lnTo>
                  <a:pt x="19013" y="3812"/>
                </a:lnTo>
                <a:cubicBezTo>
                  <a:pt x="18740" y="3858"/>
                  <a:pt x="18603" y="3767"/>
                  <a:pt x="18443" y="3653"/>
                </a:cubicBezTo>
                <a:lnTo>
                  <a:pt x="18443" y="3653"/>
                </a:lnTo>
                <a:cubicBezTo>
                  <a:pt x="18306" y="3561"/>
                  <a:pt x="18169" y="3470"/>
                  <a:pt x="17895" y="3516"/>
                </a:cubicBezTo>
                <a:lnTo>
                  <a:pt x="17895" y="3516"/>
                </a:lnTo>
                <a:cubicBezTo>
                  <a:pt x="17370" y="3561"/>
                  <a:pt x="17439" y="3995"/>
                  <a:pt x="16914" y="3972"/>
                </a:cubicBezTo>
                <a:lnTo>
                  <a:pt x="16914" y="3972"/>
                </a:lnTo>
                <a:cubicBezTo>
                  <a:pt x="16343" y="3949"/>
                  <a:pt x="16366" y="3675"/>
                  <a:pt x="15818" y="3630"/>
                </a:cubicBezTo>
                <a:lnTo>
                  <a:pt x="15818" y="3630"/>
                </a:lnTo>
                <a:cubicBezTo>
                  <a:pt x="15384" y="3584"/>
                  <a:pt x="14448" y="3470"/>
                  <a:pt x="14220" y="3721"/>
                </a:cubicBezTo>
                <a:lnTo>
                  <a:pt x="14220" y="3721"/>
                </a:lnTo>
                <a:cubicBezTo>
                  <a:pt x="13832" y="4178"/>
                  <a:pt x="14585" y="4269"/>
                  <a:pt x="14403" y="5091"/>
                </a:cubicBezTo>
                <a:lnTo>
                  <a:pt x="14403" y="5091"/>
                </a:lnTo>
                <a:cubicBezTo>
                  <a:pt x="14334" y="5342"/>
                  <a:pt x="14220" y="5661"/>
                  <a:pt x="14106" y="6163"/>
                </a:cubicBezTo>
                <a:lnTo>
                  <a:pt x="14106" y="6163"/>
                </a:lnTo>
                <a:cubicBezTo>
                  <a:pt x="14015" y="6551"/>
                  <a:pt x="14517" y="6825"/>
                  <a:pt x="14540" y="7145"/>
                </a:cubicBezTo>
                <a:lnTo>
                  <a:pt x="14540" y="7145"/>
                </a:lnTo>
                <a:cubicBezTo>
                  <a:pt x="14563" y="7556"/>
                  <a:pt x="14722" y="7852"/>
                  <a:pt x="14745" y="8172"/>
                </a:cubicBezTo>
                <a:lnTo>
                  <a:pt x="14745" y="8172"/>
                </a:lnTo>
                <a:cubicBezTo>
                  <a:pt x="14768" y="8514"/>
                  <a:pt x="13992" y="8925"/>
                  <a:pt x="13741" y="9290"/>
                </a:cubicBezTo>
                <a:lnTo>
                  <a:pt x="13741" y="9290"/>
                </a:lnTo>
                <a:cubicBezTo>
                  <a:pt x="13672" y="9405"/>
                  <a:pt x="13490" y="9382"/>
                  <a:pt x="13284" y="9382"/>
                </a:cubicBezTo>
                <a:lnTo>
                  <a:pt x="13284" y="9382"/>
                </a:lnTo>
                <a:cubicBezTo>
                  <a:pt x="13033" y="9359"/>
                  <a:pt x="12782" y="9359"/>
                  <a:pt x="12577" y="9496"/>
                </a:cubicBezTo>
                <a:lnTo>
                  <a:pt x="12577" y="9496"/>
                </a:lnTo>
                <a:cubicBezTo>
                  <a:pt x="12348" y="9678"/>
                  <a:pt x="12600" y="10728"/>
                  <a:pt x="12234" y="10934"/>
                </a:cubicBezTo>
                <a:lnTo>
                  <a:pt x="12234" y="10934"/>
                </a:lnTo>
                <a:cubicBezTo>
                  <a:pt x="12006" y="11048"/>
                  <a:pt x="11709" y="11048"/>
                  <a:pt x="11458" y="11048"/>
                </a:cubicBezTo>
                <a:lnTo>
                  <a:pt x="11458" y="11048"/>
                </a:lnTo>
                <a:cubicBezTo>
                  <a:pt x="11253" y="11048"/>
                  <a:pt x="11047" y="11048"/>
                  <a:pt x="10910" y="11094"/>
                </a:cubicBezTo>
                <a:lnTo>
                  <a:pt x="10910" y="11094"/>
                </a:lnTo>
                <a:cubicBezTo>
                  <a:pt x="10431" y="11345"/>
                  <a:pt x="10180" y="11801"/>
                  <a:pt x="9906" y="11893"/>
                </a:cubicBezTo>
                <a:lnTo>
                  <a:pt x="9906" y="11893"/>
                </a:lnTo>
                <a:cubicBezTo>
                  <a:pt x="9678" y="11984"/>
                  <a:pt x="9450" y="11984"/>
                  <a:pt x="9244" y="11984"/>
                </a:cubicBezTo>
                <a:lnTo>
                  <a:pt x="9244" y="11984"/>
                </a:lnTo>
                <a:cubicBezTo>
                  <a:pt x="8993" y="11984"/>
                  <a:pt x="8765" y="11984"/>
                  <a:pt x="8628" y="12212"/>
                </a:cubicBezTo>
                <a:lnTo>
                  <a:pt x="8628" y="12212"/>
                </a:lnTo>
                <a:cubicBezTo>
                  <a:pt x="8491" y="12440"/>
                  <a:pt x="9130" y="13102"/>
                  <a:pt x="8925" y="13650"/>
                </a:cubicBezTo>
                <a:lnTo>
                  <a:pt x="8925" y="13650"/>
                </a:lnTo>
                <a:cubicBezTo>
                  <a:pt x="8788" y="14084"/>
                  <a:pt x="8035" y="14244"/>
                  <a:pt x="7852" y="14540"/>
                </a:cubicBezTo>
                <a:lnTo>
                  <a:pt x="7852" y="14540"/>
                </a:lnTo>
                <a:cubicBezTo>
                  <a:pt x="7624" y="14928"/>
                  <a:pt x="6825" y="14654"/>
                  <a:pt x="6574" y="14905"/>
                </a:cubicBezTo>
                <a:lnTo>
                  <a:pt x="6574" y="14905"/>
                </a:lnTo>
                <a:cubicBezTo>
                  <a:pt x="6254" y="15202"/>
                  <a:pt x="6870" y="16458"/>
                  <a:pt x="6574" y="16709"/>
                </a:cubicBezTo>
                <a:lnTo>
                  <a:pt x="6574" y="16709"/>
                </a:lnTo>
                <a:cubicBezTo>
                  <a:pt x="6277" y="16960"/>
                  <a:pt x="6003" y="17051"/>
                  <a:pt x="5775" y="17393"/>
                </a:cubicBezTo>
                <a:lnTo>
                  <a:pt x="5775" y="17393"/>
                </a:lnTo>
                <a:cubicBezTo>
                  <a:pt x="5410" y="17941"/>
                  <a:pt x="5638" y="18033"/>
                  <a:pt x="5569" y="18421"/>
                </a:cubicBezTo>
                <a:lnTo>
                  <a:pt x="5569" y="18421"/>
                </a:lnTo>
                <a:cubicBezTo>
                  <a:pt x="5524" y="18717"/>
                  <a:pt x="5136" y="18946"/>
                  <a:pt x="5136" y="19607"/>
                </a:cubicBezTo>
                <a:lnTo>
                  <a:pt x="5136" y="19607"/>
                </a:lnTo>
                <a:cubicBezTo>
                  <a:pt x="5136" y="19950"/>
                  <a:pt x="4360" y="20384"/>
                  <a:pt x="4360" y="20931"/>
                </a:cubicBezTo>
                <a:lnTo>
                  <a:pt x="4360" y="20931"/>
                </a:lnTo>
                <a:cubicBezTo>
                  <a:pt x="4360" y="21342"/>
                  <a:pt x="4862" y="21685"/>
                  <a:pt x="4862" y="22004"/>
                </a:cubicBezTo>
                <a:lnTo>
                  <a:pt x="4862" y="22004"/>
                </a:lnTo>
                <a:cubicBezTo>
                  <a:pt x="4862" y="22415"/>
                  <a:pt x="4565" y="22757"/>
                  <a:pt x="4542" y="23054"/>
                </a:cubicBezTo>
                <a:lnTo>
                  <a:pt x="4542" y="23054"/>
                </a:lnTo>
                <a:cubicBezTo>
                  <a:pt x="4519" y="23511"/>
                  <a:pt x="4382" y="23693"/>
                  <a:pt x="4246" y="23967"/>
                </a:cubicBezTo>
                <a:lnTo>
                  <a:pt x="4246" y="23967"/>
                </a:lnTo>
                <a:cubicBezTo>
                  <a:pt x="4109" y="24241"/>
                  <a:pt x="3857" y="24241"/>
                  <a:pt x="3515" y="24538"/>
                </a:cubicBezTo>
                <a:lnTo>
                  <a:pt x="3515" y="24538"/>
                </a:lnTo>
                <a:cubicBezTo>
                  <a:pt x="3196" y="24789"/>
                  <a:pt x="3287" y="24720"/>
                  <a:pt x="2967" y="24538"/>
                </a:cubicBezTo>
                <a:lnTo>
                  <a:pt x="2967" y="24538"/>
                </a:lnTo>
                <a:cubicBezTo>
                  <a:pt x="2602" y="24309"/>
                  <a:pt x="1575" y="23921"/>
                  <a:pt x="1370" y="24241"/>
                </a:cubicBezTo>
                <a:lnTo>
                  <a:pt x="1370" y="24241"/>
                </a:lnTo>
                <a:cubicBezTo>
                  <a:pt x="1255" y="24401"/>
                  <a:pt x="936" y="25017"/>
                  <a:pt x="913" y="25565"/>
                </a:cubicBezTo>
                <a:lnTo>
                  <a:pt x="913" y="25565"/>
                </a:lnTo>
                <a:cubicBezTo>
                  <a:pt x="890" y="25839"/>
                  <a:pt x="1210" y="26250"/>
                  <a:pt x="1210" y="26660"/>
                </a:cubicBezTo>
                <a:lnTo>
                  <a:pt x="1210" y="26660"/>
                </a:lnTo>
                <a:cubicBezTo>
                  <a:pt x="1233" y="27048"/>
                  <a:pt x="1552" y="27414"/>
                  <a:pt x="1575" y="27756"/>
                </a:cubicBezTo>
                <a:lnTo>
                  <a:pt x="1575" y="27756"/>
                </a:lnTo>
                <a:cubicBezTo>
                  <a:pt x="1598" y="28144"/>
                  <a:pt x="1735" y="28509"/>
                  <a:pt x="1780" y="28829"/>
                </a:cubicBezTo>
                <a:lnTo>
                  <a:pt x="1780" y="28829"/>
                </a:lnTo>
                <a:cubicBezTo>
                  <a:pt x="1803" y="29240"/>
                  <a:pt x="2648" y="29514"/>
                  <a:pt x="2671" y="29833"/>
                </a:cubicBezTo>
                <a:lnTo>
                  <a:pt x="2671" y="29833"/>
                </a:lnTo>
                <a:cubicBezTo>
                  <a:pt x="2716" y="30267"/>
                  <a:pt x="1963" y="30701"/>
                  <a:pt x="1986" y="30997"/>
                </a:cubicBezTo>
                <a:lnTo>
                  <a:pt x="1986" y="30997"/>
                </a:lnTo>
                <a:cubicBezTo>
                  <a:pt x="1986" y="31408"/>
                  <a:pt x="1780" y="31659"/>
                  <a:pt x="1666" y="31979"/>
                </a:cubicBezTo>
                <a:lnTo>
                  <a:pt x="1666" y="31979"/>
                </a:lnTo>
                <a:cubicBezTo>
                  <a:pt x="1552" y="32275"/>
                  <a:pt x="1643" y="32686"/>
                  <a:pt x="1370" y="33029"/>
                </a:cubicBezTo>
                <a:lnTo>
                  <a:pt x="1370" y="33029"/>
                </a:lnTo>
                <a:cubicBezTo>
                  <a:pt x="1050" y="33417"/>
                  <a:pt x="1004" y="34033"/>
                  <a:pt x="753" y="34216"/>
                </a:cubicBezTo>
                <a:lnTo>
                  <a:pt x="753" y="34216"/>
                </a:lnTo>
                <a:cubicBezTo>
                  <a:pt x="593" y="34353"/>
                  <a:pt x="297" y="34330"/>
                  <a:pt x="0" y="34284"/>
                </a:cubicBezTo>
                <a:lnTo>
                  <a:pt x="0" y="34284"/>
                </a:lnTo>
                <a:lnTo>
                  <a:pt x="0" y="38461"/>
                </a:lnTo>
                <a:cubicBezTo>
                  <a:pt x="46" y="38530"/>
                  <a:pt x="91" y="38598"/>
                  <a:pt x="114" y="38667"/>
                </a:cubicBezTo>
                <a:lnTo>
                  <a:pt x="114" y="38667"/>
                </a:lnTo>
                <a:cubicBezTo>
                  <a:pt x="251" y="38986"/>
                  <a:pt x="46" y="39443"/>
                  <a:pt x="68" y="39876"/>
                </a:cubicBezTo>
                <a:lnTo>
                  <a:pt x="68" y="39876"/>
                </a:lnTo>
                <a:cubicBezTo>
                  <a:pt x="91" y="40287"/>
                  <a:pt x="730" y="40721"/>
                  <a:pt x="708" y="41109"/>
                </a:cubicBezTo>
                <a:lnTo>
                  <a:pt x="708" y="41109"/>
                </a:lnTo>
                <a:cubicBezTo>
                  <a:pt x="662" y="41794"/>
                  <a:pt x="890" y="41839"/>
                  <a:pt x="730" y="42433"/>
                </a:cubicBezTo>
                <a:lnTo>
                  <a:pt x="730" y="42433"/>
                </a:lnTo>
                <a:cubicBezTo>
                  <a:pt x="662" y="42661"/>
                  <a:pt x="593" y="42752"/>
                  <a:pt x="548" y="42775"/>
                </a:cubicBezTo>
                <a:lnTo>
                  <a:pt x="548" y="42775"/>
                </a:lnTo>
                <a:cubicBezTo>
                  <a:pt x="593" y="42775"/>
                  <a:pt x="662" y="42798"/>
                  <a:pt x="799" y="42889"/>
                </a:cubicBezTo>
                <a:lnTo>
                  <a:pt x="799" y="42889"/>
                </a:lnTo>
                <a:cubicBezTo>
                  <a:pt x="822" y="42889"/>
                  <a:pt x="845" y="43095"/>
                  <a:pt x="867" y="43323"/>
                </a:cubicBezTo>
                <a:lnTo>
                  <a:pt x="867" y="43323"/>
                </a:lnTo>
                <a:lnTo>
                  <a:pt x="49577" y="43323"/>
                </a:lnTo>
                <a:cubicBezTo>
                  <a:pt x="49691" y="43209"/>
                  <a:pt x="49805" y="43117"/>
                  <a:pt x="49987" y="43095"/>
                </a:cubicBezTo>
                <a:lnTo>
                  <a:pt x="49987" y="43095"/>
                </a:lnTo>
                <a:cubicBezTo>
                  <a:pt x="50193" y="43072"/>
                  <a:pt x="50353" y="43186"/>
                  <a:pt x="50467" y="43323"/>
                </a:cubicBezTo>
                <a:lnTo>
                  <a:pt x="50467" y="43323"/>
                </a:lnTo>
                <a:lnTo>
                  <a:pt x="51676" y="43323"/>
                </a:lnTo>
                <a:cubicBezTo>
                  <a:pt x="51791" y="43003"/>
                  <a:pt x="51882" y="42638"/>
                  <a:pt x="52179" y="42615"/>
                </a:cubicBezTo>
                <a:lnTo>
                  <a:pt x="52179" y="42615"/>
                </a:lnTo>
                <a:cubicBezTo>
                  <a:pt x="52475" y="42570"/>
                  <a:pt x="52635" y="42752"/>
                  <a:pt x="52795" y="42935"/>
                </a:cubicBezTo>
                <a:lnTo>
                  <a:pt x="52795" y="42935"/>
                </a:lnTo>
                <a:cubicBezTo>
                  <a:pt x="52955" y="43117"/>
                  <a:pt x="53114" y="43300"/>
                  <a:pt x="53388" y="43254"/>
                </a:cubicBezTo>
                <a:lnTo>
                  <a:pt x="53388" y="43254"/>
                </a:lnTo>
                <a:cubicBezTo>
                  <a:pt x="53959" y="43186"/>
                  <a:pt x="53845" y="42387"/>
                  <a:pt x="54416" y="42319"/>
                </a:cubicBezTo>
                <a:lnTo>
                  <a:pt x="54416" y="42319"/>
                </a:lnTo>
                <a:cubicBezTo>
                  <a:pt x="54689" y="42273"/>
                  <a:pt x="54826" y="42296"/>
                  <a:pt x="54963" y="42341"/>
                </a:cubicBezTo>
                <a:lnTo>
                  <a:pt x="54963" y="42341"/>
                </a:lnTo>
                <a:cubicBezTo>
                  <a:pt x="55123" y="42364"/>
                  <a:pt x="55260" y="42387"/>
                  <a:pt x="55534" y="42341"/>
                </a:cubicBezTo>
                <a:lnTo>
                  <a:pt x="55534" y="42341"/>
                </a:lnTo>
                <a:cubicBezTo>
                  <a:pt x="55808" y="42319"/>
                  <a:pt x="55968" y="42387"/>
                  <a:pt x="56105" y="42456"/>
                </a:cubicBezTo>
                <a:lnTo>
                  <a:pt x="56105" y="42456"/>
                </a:lnTo>
                <a:cubicBezTo>
                  <a:pt x="56264" y="42524"/>
                  <a:pt x="56401" y="42592"/>
                  <a:pt x="56698" y="42547"/>
                </a:cubicBezTo>
                <a:lnTo>
                  <a:pt x="56698" y="42547"/>
                </a:lnTo>
                <a:cubicBezTo>
                  <a:pt x="56972" y="42524"/>
                  <a:pt x="57109" y="42547"/>
                  <a:pt x="57246" y="42547"/>
                </a:cubicBezTo>
                <a:lnTo>
                  <a:pt x="57246" y="42547"/>
                </a:lnTo>
                <a:cubicBezTo>
                  <a:pt x="57406" y="42570"/>
                  <a:pt x="57543" y="42592"/>
                  <a:pt x="57817" y="42570"/>
                </a:cubicBezTo>
                <a:lnTo>
                  <a:pt x="57817" y="42570"/>
                </a:lnTo>
                <a:cubicBezTo>
                  <a:pt x="58090" y="42524"/>
                  <a:pt x="58273" y="42775"/>
                  <a:pt x="58433" y="43026"/>
                </a:cubicBezTo>
                <a:lnTo>
                  <a:pt x="58433" y="43026"/>
                </a:lnTo>
                <a:cubicBezTo>
                  <a:pt x="58524" y="43140"/>
                  <a:pt x="58593" y="43254"/>
                  <a:pt x="58661" y="43323"/>
                </a:cubicBezTo>
                <a:lnTo>
                  <a:pt x="58661" y="43323"/>
                </a:lnTo>
                <a:lnTo>
                  <a:pt x="59437" y="43323"/>
                </a:lnTo>
                <a:cubicBezTo>
                  <a:pt x="59643" y="43163"/>
                  <a:pt x="59734" y="42889"/>
                  <a:pt x="60122" y="42844"/>
                </a:cubicBezTo>
                <a:lnTo>
                  <a:pt x="60122" y="42844"/>
                </a:lnTo>
                <a:cubicBezTo>
                  <a:pt x="60670" y="42775"/>
                  <a:pt x="60578" y="42113"/>
                  <a:pt x="61149" y="42022"/>
                </a:cubicBezTo>
                <a:lnTo>
                  <a:pt x="61149" y="42022"/>
                </a:lnTo>
                <a:cubicBezTo>
                  <a:pt x="61697" y="41953"/>
                  <a:pt x="61697" y="41999"/>
                  <a:pt x="62245" y="41931"/>
                </a:cubicBezTo>
                <a:lnTo>
                  <a:pt x="62245" y="41931"/>
                </a:lnTo>
                <a:cubicBezTo>
                  <a:pt x="62541" y="41908"/>
                  <a:pt x="62678" y="41976"/>
                  <a:pt x="62838" y="42068"/>
                </a:cubicBezTo>
                <a:lnTo>
                  <a:pt x="62838" y="42068"/>
                </a:lnTo>
                <a:cubicBezTo>
                  <a:pt x="62998" y="42136"/>
                  <a:pt x="63135" y="42227"/>
                  <a:pt x="63409" y="42204"/>
                </a:cubicBezTo>
                <a:lnTo>
                  <a:pt x="63409" y="42204"/>
                </a:lnTo>
                <a:cubicBezTo>
                  <a:pt x="63705" y="42159"/>
                  <a:pt x="63842" y="42273"/>
                  <a:pt x="64002" y="42410"/>
                </a:cubicBezTo>
                <a:lnTo>
                  <a:pt x="64002" y="42410"/>
                </a:lnTo>
                <a:cubicBezTo>
                  <a:pt x="64162" y="42524"/>
                  <a:pt x="64322" y="42638"/>
                  <a:pt x="64596" y="42615"/>
                </a:cubicBezTo>
                <a:lnTo>
                  <a:pt x="64596" y="42615"/>
                </a:lnTo>
                <a:cubicBezTo>
                  <a:pt x="65143" y="42524"/>
                  <a:pt x="65098" y="42113"/>
                  <a:pt x="65646" y="42045"/>
                </a:cubicBezTo>
                <a:lnTo>
                  <a:pt x="65646" y="42045"/>
                </a:lnTo>
                <a:cubicBezTo>
                  <a:pt x="66216" y="41976"/>
                  <a:pt x="66125" y="41269"/>
                  <a:pt x="66673" y="41200"/>
                </a:cubicBezTo>
                <a:lnTo>
                  <a:pt x="66673" y="41200"/>
                </a:lnTo>
                <a:cubicBezTo>
                  <a:pt x="66947" y="41155"/>
                  <a:pt x="67129" y="41360"/>
                  <a:pt x="67289" y="41543"/>
                </a:cubicBezTo>
                <a:lnTo>
                  <a:pt x="67289" y="41543"/>
                </a:lnTo>
                <a:cubicBezTo>
                  <a:pt x="67449" y="41725"/>
                  <a:pt x="67609" y="41908"/>
                  <a:pt x="67882" y="41862"/>
                </a:cubicBezTo>
                <a:lnTo>
                  <a:pt x="67882" y="41862"/>
                </a:lnTo>
                <a:cubicBezTo>
                  <a:pt x="68453" y="41794"/>
                  <a:pt x="68385" y="41383"/>
                  <a:pt x="68955" y="41314"/>
                </a:cubicBezTo>
                <a:lnTo>
                  <a:pt x="68955" y="41314"/>
                </a:lnTo>
                <a:cubicBezTo>
                  <a:pt x="69503" y="41246"/>
                  <a:pt x="69549" y="40515"/>
                  <a:pt x="70097" y="40538"/>
                </a:cubicBezTo>
                <a:lnTo>
                  <a:pt x="70097" y="40538"/>
                </a:lnTo>
                <a:cubicBezTo>
                  <a:pt x="70713" y="40584"/>
                  <a:pt x="70713" y="41451"/>
                  <a:pt x="71238" y="41314"/>
                </a:cubicBezTo>
                <a:lnTo>
                  <a:pt x="71238" y="41314"/>
                </a:lnTo>
                <a:cubicBezTo>
                  <a:pt x="71489" y="41086"/>
                  <a:pt x="71580" y="40447"/>
                  <a:pt x="71877" y="40127"/>
                </a:cubicBezTo>
                <a:lnTo>
                  <a:pt x="71877" y="40127"/>
                </a:lnTo>
                <a:cubicBezTo>
                  <a:pt x="72128" y="39853"/>
                  <a:pt x="72356" y="39534"/>
                  <a:pt x="72607" y="39237"/>
                </a:cubicBezTo>
                <a:lnTo>
                  <a:pt x="72607" y="39237"/>
                </a:lnTo>
                <a:cubicBezTo>
                  <a:pt x="72836" y="38918"/>
                  <a:pt x="73977" y="39169"/>
                  <a:pt x="74159" y="38849"/>
                </a:cubicBezTo>
                <a:lnTo>
                  <a:pt x="74159" y="38849"/>
                </a:lnTo>
                <a:cubicBezTo>
                  <a:pt x="74388" y="38461"/>
                  <a:pt x="74662" y="37822"/>
                  <a:pt x="74730" y="37502"/>
                </a:cubicBezTo>
                <a:lnTo>
                  <a:pt x="74730" y="37502"/>
                </a:lnTo>
                <a:cubicBezTo>
                  <a:pt x="74799" y="37069"/>
                  <a:pt x="73817" y="36726"/>
                  <a:pt x="73338" y="36612"/>
                </a:cubicBezTo>
                <a:lnTo>
                  <a:pt x="73338" y="36612"/>
                </a:lnTo>
                <a:cubicBezTo>
                  <a:pt x="72995" y="36544"/>
                  <a:pt x="72881" y="35517"/>
                  <a:pt x="72584" y="35448"/>
                </a:cubicBezTo>
                <a:lnTo>
                  <a:pt x="72584" y="35448"/>
                </a:lnTo>
                <a:cubicBezTo>
                  <a:pt x="72402" y="35425"/>
                  <a:pt x="72174" y="35631"/>
                  <a:pt x="71968" y="35836"/>
                </a:cubicBezTo>
                <a:lnTo>
                  <a:pt x="71968" y="35836"/>
                </a:lnTo>
                <a:cubicBezTo>
                  <a:pt x="71740" y="36042"/>
                  <a:pt x="71557" y="36247"/>
                  <a:pt x="71420" y="36224"/>
                </a:cubicBezTo>
                <a:lnTo>
                  <a:pt x="71420" y="36224"/>
                </a:lnTo>
                <a:cubicBezTo>
                  <a:pt x="70804" y="36110"/>
                  <a:pt x="70941" y="36201"/>
                  <a:pt x="70758" y="35768"/>
                </a:cubicBezTo>
                <a:lnTo>
                  <a:pt x="70758" y="35768"/>
                </a:lnTo>
                <a:cubicBezTo>
                  <a:pt x="70553" y="35334"/>
                  <a:pt x="70804" y="35357"/>
                  <a:pt x="70758" y="34878"/>
                </a:cubicBezTo>
                <a:lnTo>
                  <a:pt x="70758" y="34878"/>
                </a:lnTo>
                <a:cubicBezTo>
                  <a:pt x="70713" y="34398"/>
                  <a:pt x="70644" y="34398"/>
                  <a:pt x="70599" y="33919"/>
                </a:cubicBezTo>
                <a:lnTo>
                  <a:pt x="70599" y="33919"/>
                </a:lnTo>
                <a:cubicBezTo>
                  <a:pt x="70553" y="33440"/>
                  <a:pt x="69663" y="33371"/>
                  <a:pt x="69754" y="32915"/>
                </a:cubicBezTo>
                <a:lnTo>
                  <a:pt x="69754" y="32915"/>
                </a:lnTo>
                <a:cubicBezTo>
                  <a:pt x="69823" y="32641"/>
                  <a:pt x="70188" y="32641"/>
                  <a:pt x="70576" y="32664"/>
                </a:cubicBezTo>
                <a:lnTo>
                  <a:pt x="70576" y="32664"/>
                </a:lnTo>
                <a:cubicBezTo>
                  <a:pt x="70987" y="32686"/>
                  <a:pt x="71420" y="32686"/>
                  <a:pt x="71557" y="32390"/>
                </a:cubicBezTo>
                <a:lnTo>
                  <a:pt x="71557" y="32390"/>
                </a:lnTo>
                <a:cubicBezTo>
                  <a:pt x="71694" y="32093"/>
                  <a:pt x="71032" y="31362"/>
                  <a:pt x="71055" y="30952"/>
                </a:cubicBezTo>
                <a:lnTo>
                  <a:pt x="71055" y="30952"/>
                </a:lnTo>
                <a:cubicBezTo>
                  <a:pt x="71078" y="30609"/>
                  <a:pt x="71649" y="30039"/>
                  <a:pt x="71512" y="29628"/>
                </a:cubicBezTo>
                <a:lnTo>
                  <a:pt x="71512" y="29628"/>
                </a:lnTo>
                <a:cubicBezTo>
                  <a:pt x="71375" y="29308"/>
                  <a:pt x="70850" y="29034"/>
                  <a:pt x="70576" y="28692"/>
                </a:cubicBezTo>
                <a:lnTo>
                  <a:pt x="70576" y="28692"/>
                </a:lnTo>
                <a:cubicBezTo>
                  <a:pt x="70348" y="28372"/>
                  <a:pt x="69800" y="28372"/>
                  <a:pt x="69572" y="28167"/>
                </a:cubicBezTo>
                <a:lnTo>
                  <a:pt x="69572" y="28167"/>
                </a:lnTo>
                <a:cubicBezTo>
                  <a:pt x="69275" y="27893"/>
                  <a:pt x="69275" y="27277"/>
                  <a:pt x="69001" y="27117"/>
                </a:cubicBezTo>
                <a:lnTo>
                  <a:pt x="69001" y="27117"/>
                </a:lnTo>
                <a:cubicBezTo>
                  <a:pt x="68659" y="26889"/>
                  <a:pt x="68202" y="26820"/>
                  <a:pt x="67928" y="26752"/>
                </a:cubicBezTo>
                <a:lnTo>
                  <a:pt x="67928" y="26752"/>
                </a:lnTo>
                <a:cubicBezTo>
                  <a:pt x="67289" y="26569"/>
                  <a:pt x="67221" y="26090"/>
                  <a:pt x="66696" y="26181"/>
                </a:cubicBezTo>
                <a:lnTo>
                  <a:pt x="66696" y="26181"/>
                </a:lnTo>
                <a:cubicBezTo>
                  <a:pt x="66650" y="26204"/>
                  <a:pt x="66627" y="26204"/>
                  <a:pt x="66581" y="26204"/>
                </a:cubicBezTo>
                <a:lnTo>
                  <a:pt x="66581" y="26204"/>
                </a:lnTo>
                <a:cubicBezTo>
                  <a:pt x="66627" y="26181"/>
                  <a:pt x="66627" y="26090"/>
                  <a:pt x="66467" y="25953"/>
                </a:cubicBezTo>
                <a:lnTo>
                  <a:pt x="66467" y="25953"/>
                </a:lnTo>
                <a:cubicBezTo>
                  <a:pt x="66376" y="25862"/>
                  <a:pt x="66079" y="25930"/>
                  <a:pt x="65737" y="25999"/>
                </a:cubicBezTo>
                <a:lnTo>
                  <a:pt x="65737" y="25999"/>
                </a:lnTo>
                <a:cubicBezTo>
                  <a:pt x="65258" y="26090"/>
                  <a:pt x="64755" y="26158"/>
                  <a:pt x="64710" y="25930"/>
                </a:cubicBezTo>
                <a:lnTo>
                  <a:pt x="64710" y="25930"/>
                </a:lnTo>
                <a:cubicBezTo>
                  <a:pt x="64641" y="25679"/>
                  <a:pt x="64664" y="25154"/>
                  <a:pt x="64664" y="24766"/>
                </a:cubicBezTo>
                <a:lnTo>
                  <a:pt x="64664" y="24766"/>
                </a:lnTo>
                <a:cubicBezTo>
                  <a:pt x="64664" y="24378"/>
                  <a:pt x="65509" y="24081"/>
                  <a:pt x="65554" y="23762"/>
                </a:cubicBezTo>
                <a:lnTo>
                  <a:pt x="65554" y="23762"/>
                </a:lnTo>
                <a:cubicBezTo>
                  <a:pt x="65623" y="23396"/>
                  <a:pt x="66376" y="23259"/>
                  <a:pt x="66467" y="22963"/>
                </a:cubicBezTo>
                <a:lnTo>
                  <a:pt x="66467" y="22963"/>
                </a:lnTo>
                <a:cubicBezTo>
                  <a:pt x="66559" y="22598"/>
                  <a:pt x="65006" y="21867"/>
                  <a:pt x="65075" y="21548"/>
                </a:cubicBezTo>
                <a:lnTo>
                  <a:pt x="65075" y="21548"/>
                </a:lnTo>
                <a:cubicBezTo>
                  <a:pt x="65166" y="21205"/>
                  <a:pt x="65919" y="21068"/>
                  <a:pt x="65897" y="20726"/>
                </a:cubicBezTo>
                <a:lnTo>
                  <a:pt x="65897" y="20726"/>
                </a:lnTo>
                <a:cubicBezTo>
                  <a:pt x="65897" y="20406"/>
                  <a:pt x="66490" y="19904"/>
                  <a:pt x="66376" y="19539"/>
                </a:cubicBezTo>
                <a:lnTo>
                  <a:pt x="66376" y="19539"/>
                </a:lnTo>
                <a:cubicBezTo>
                  <a:pt x="66239" y="19105"/>
                  <a:pt x="65326" y="19197"/>
                  <a:pt x="64870" y="19128"/>
                </a:cubicBezTo>
                <a:lnTo>
                  <a:pt x="64870" y="19128"/>
                </a:lnTo>
                <a:cubicBezTo>
                  <a:pt x="64527" y="19060"/>
                  <a:pt x="64048" y="18535"/>
                  <a:pt x="63614" y="18603"/>
                </a:cubicBezTo>
                <a:lnTo>
                  <a:pt x="63614" y="18603"/>
                </a:lnTo>
                <a:cubicBezTo>
                  <a:pt x="63203" y="18672"/>
                  <a:pt x="62998" y="19767"/>
                  <a:pt x="62610" y="19859"/>
                </a:cubicBezTo>
                <a:lnTo>
                  <a:pt x="62610" y="19859"/>
                </a:lnTo>
                <a:cubicBezTo>
                  <a:pt x="62382" y="19904"/>
                  <a:pt x="62085" y="19607"/>
                  <a:pt x="61788" y="19311"/>
                </a:cubicBezTo>
                <a:lnTo>
                  <a:pt x="61788" y="19311"/>
                </a:lnTo>
                <a:cubicBezTo>
                  <a:pt x="61514" y="19014"/>
                  <a:pt x="61217" y="18717"/>
                  <a:pt x="61058" y="18763"/>
                </a:cubicBezTo>
                <a:lnTo>
                  <a:pt x="61058" y="18763"/>
                </a:lnTo>
                <a:cubicBezTo>
                  <a:pt x="60419" y="18946"/>
                  <a:pt x="59437" y="20269"/>
                  <a:pt x="59346" y="20132"/>
                </a:cubicBezTo>
                <a:lnTo>
                  <a:pt x="59346" y="20132"/>
                </a:lnTo>
                <a:cubicBezTo>
                  <a:pt x="59254" y="19973"/>
                  <a:pt x="59346" y="19037"/>
                  <a:pt x="58798" y="19197"/>
                </a:cubicBezTo>
                <a:lnTo>
                  <a:pt x="58798" y="19197"/>
                </a:lnTo>
                <a:cubicBezTo>
                  <a:pt x="58478" y="19311"/>
                  <a:pt x="58387" y="20361"/>
                  <a:pt x="58022" y="20452"/>
                </a:cubicBezTo>
                <a:lnTo>
                  <a:pt x="58022" y="20452"/>
                </a:lnTo>
                <a:cubicBezTo>
                  <a:pt x="57634" y="20566"/>
                  <a:pt x="57223" y="19813"/>
                  <a:pt x="56903" y="19790"/>
                </a:cubicBezTo>
                <a:lnTo>
                  <a:pt x="56903" y="19790"/>
                </a:lnTo>
                <a:cubicBezTo>
                  <a:pt x="56744" y="19790"/>
                  <a:pt x="56538" y="19859"/>
                  <a:pt x="56333" y="19904"/>
                </a:cubicBezTo>
                <a:lnTo>
                  <a:pt x="56333" y="19904"/>
                </a:lnTo>
                <a:cubicBezTo>
                  <a:pt x="55990" y="20018"/>
                  <a:pt x="55625" y="20132"/>
                  <a:pt x="55534" y="19881"/>
                </a:cubicBezTo>
                <a:lnTo>
                  <a:pt x="55534" y="19881"/>
                </a:lnTo>
                <a:cubicBezTo>
                  <a:pt x="55420" y="19607"/>
                  <a:pt x="56652" y="18946"/>
                  <a:pt x="56607" y="18489"/>
                </a:cubicBezTo>
                <a:lnTo>
                  <a:pt x="56607" y="18489"/>
                </a:lnTo>
                <a:cubicBezTo>
                  <a:pt x="56561" y="18147"/>
                  <a:pt x="56515" y="17804"/>
                  <a:pt x="56493" y="17393"/>
                </a:cubicBezTo>
                <a:lnTo>
                  <a:pt x="56493" y="17393"/>
                </a:lnTo>
                <a:cubicBezTo>
                  <a:pt x="56470" y="17028"/>
                  <a:pt x="55214" y="16731"/>
                  <a:pt x="55192" y="16343"/>
                </a:cubicBezTo>
                <a:lnTo>
                  <a:pt x="55192" y="16343"/>
                </a:lnTo>
                <a:cubicBezTo>
                  <a:pt x="55169" y="15955"/>
                  <a:pt x="56242" y="15499"/>
                  <a:pt x="56196" y="15134"/>
                </a:cubicBezTo>
                <a:lnTo>
                  <a:pt x="56196" y="15134"/>
                </a:lnTo>
                <a:cubicBezTo>
                  <a:pt x="56173" y="14746"/>
                  <a:pt x="54667" y="14495"/>
                  <a:pt x="54621" y="14129"/>
                </a:cubicBezTo>
                <a:lnTo>
                  <a:pt x="54621" y="14129"/>
                </a:lnTo>
                <a:cubicBezTo>
                  <a:pt x="54575" y="13719"/>
                  <a:pt x="55146" y="13285"/>
                  <a:pt x="55077" y="12942"/>
                </a:cubicBezTo>
                <a:lnTo>
                  <a:pt x="55077" y="12942"/>
                </a:lnTo>
                <a:cubicBezTo>
                  <a:pt x="54963" y="12486"/>
                  <a:pt x="55237" y="11893"/>
                  <a:pt x="55055" y="11664"/>
                </a:cubicBezTo>
                <a:lnTo>
                  <a:pt x="55055" y="11664"/>
                </a:lnTo>
                <a:cubicBezTo>
                  <a:pt x="54781" y="11345"/>
                  <a:pt x="54712" y="11025"/>
                  <a:pt x="54552" y="10774"/>
                </a:cubicBezTo>
                <a:lnTo>
                  <a:pt x="54552" y="10774"/>
                </a:lnTo>
                <a:cubicBezTo>
                  <a:pt x="54324" y="10409"/>
                  <a:pt x="53571" y="10569"/>
                  <a:pt x="53343" y="10340"/>
                </a:cubicBezTo>
                <a:lnTo>
                  <a:pt x="53343" y="10340"/>
                </a:lnTo>
                <a:cubicBezTo>
                  <a:pt x="53114" y="10112"/>
                  <a:pt x="53092" y="9656"/>
                  <a:pt x="52635" y="9610"/>
                </a:cubicBezTo>
                <a:lnTo>
                  <a:pt x="52635" y="9610"/>
                </a:lnTo>
                <a:cubicBezTo>
                  <a:pt x="52293" y="9587"/>
                  <a:pt x="52065" y="9907"/>
                  <a:pt x="51745" y="10112"/>
                </a:cubicBezTo>
                <a:lnTo>
                  <a:pt x="51745" y="10112"/>
                </a:lnTo>
                <a:cubicBezTo>
                  <a:pt x="51471" y="10272"/>
                  <a:pt x="51357" y="10614"/>
                  <a:pt x="51106" y="10843"/>
                </a:cubicBezTo>
                <a:lnTo>
                  <a:pt x="51106" y="10843"/>
                </a:lnTo>
                <a:cubicBezTo>
                  <a:pt x="50969" y="10957"/>
                  <a:pt x="50718" y="10957"/>
                  <a:pt x="50467" y="10934"/>
                </a:cubicBezTo>
                <a:lnTo>
                  <a:pt x="50467" y="10934"/>
                </a:lnTo>
                <a:cubicBezTo>
                  <a:pt x="50216" y="10911"/>
                  <a:pt x="49987" y="10888"/>
                  <a:pt x="49873" y="11002"/>
                </a:cubicBezTo>
                <a:lnTo>
                  <a:pt x="49873" y="11002"/>
                </a:lnTo>
                <a:cubicBezTo>
                  <a:pt x="49577" y="11253"/>
                  <a:pt x="49577" y="12281"/>
                  <a:pt x="49303" y="12303"/>
                </a:cubicBezTo>
                <a:lnTo>
                  <a:pt x="49303" y="12303"/>
                </a:lnTo>
                <a:cubicBezTo>
                  <a:pt x="49029" y="12349"/>
                  <a:pt x="48298" y="12052"/>
                  <a:pt x="47819" y="11801"/>
                </a:cubicBezTo>
                <a:lnTo>
                  <a:pt x="47819" y="11801"/>
                </a:lnTo>
                <a:cubicBezTo>
                  <a:pt x="47454" y="11619"/>
                  <a:pt x="47157" y="11139"/>
                  <a:pt x="46815" y="10911"/>
                </a:cubicBezTo>
                <a:lnTo>
                  <a:pt x="46815" y="10911"/>
                </a:lnTo>
                <a:cubicBezTo>
                  <a:pt x="46198" y="10523"/>
                  <a:pt x="45970" y="10751"/>
                  <a:pt x="45559" y="10249"/>
                </a:cubicBezTo>
                <a:lnTo>
                  <a:pt x="45559" y="10249"/>
                </a:lnTo>
                <a:cubicBezTo>
                  <a:pt x="45217" y="9838"/>
                  <a:pt x="45833" y="9359"/>
                  <a:pt x="45536" y="8902"/>
                </a:cubicBezTo>
                <a:lnTo>
                  <a:pt x="45536" y="8902"/>
                </a:lnTo>
                <a:cubicBezTo>
                  <a:pt x="45240" y="8469"/>
                  <a:pt x="44760" y="8788"/>
                  <a:pt x="44464" y="8355"/>
                </a:cubicBezTo>
                <a:lnTo>
                  <a:pt x="44464" y="8355"/>
                </a:lnTo>
                <a:cubicBezTo>
                  <a:pt x="44167" y="7898"/>
                  <a:pt x="44852" y="7556"/>
                  <a:pt x="44646" y="7054"/>
                </a:cubicBezTo>
                <a:lnTo>
                  <a:pt x="44646" y="7054"/>
                </a:lnTo>
                <a:cubicBezTo>
                  <a:pt x="44372" y="6460"/>
                  <a:pt x="44258" y="6209"/>
                  <a:pt x="43665" y="5821"/>
                </a:cubicBezTo>
                <a:lnTo>
                  <a:pt x="43665" y="5821"/>
                </a:lnTo>
                <a:cubicBezTo>
                  <a:pt x="43345" y="5616"/>
                  <a:pt x="43254" y="5342"/>
                  <a:pt x="43026" y="5159"/>
                </a:cubicBezTo>
                <a:lnTo>
                  <a:pt x="43026" y="5159"/>
                </a:lnTo>
                <a:cubicBezTo>
                  <a:pt x="42820" y="4999"/>
                  <a:pt x="42227" y="4748"/>
                  <a:pt x="41816" y="4748"/>
                </a:cubicBezTo>
                <a:lnTo>
                  <a:pt x="41816" y="4748"/>
                </a:lnTo>
                <a:cubicBezTo>
                  <a:pt x="41086" y="4748"/>
                  <a:pt x="41976" y="5296"/>
                  <a:pt x="40994" y="5159"/>
                </a:cubicBezTo>
                <a:lnTo>
                  <a:pt x="40994" y="5159"/>
                </a:lnTo>
                <a:cubicBezTo>
                  <a:pt x="40903" y="5159"/>
                  <a:pt x="40766" y="5182"/>
                  <a:pt x="40606" y="5228"/>
                </a:cubicBezTo>
                <a:lnTo>
                  <a:pt x="40606" y="5228"/>
                </a:lnTo>
                <a:cubicBezTo>
                  <a:pt x="40424" y="5273"/>
                  <a:pt x="40173" y="5319"/>
                  <a:pt x="39899" y="5250"/>
                </a:cubicBezTo>
                <a:lnTo>
                  <a:pt x="39899" y="5250"/>
                </a:lnTo>
                <a:cubicBezTo>
                  <a:pt x="39739" y="5205"/>
                  <a:pt x="39556" y="5228"/>
                  <a:pt x="39396" y="5228"/>
                </a:cubicBezTo>
                <a:lnTo>
                  <a:pt x="39396" y="5228"/>
                </a:lnTo>
                <a:cubicBezTo>
                  <a:pt x="39168" y="5250"/>
                  <a:pt x="38940" y="5250"/>
                  <a:pt x="38735" y="5159"/>
                </a:cubicBezTo>
                <a:lnTo>
                  <a:pt x="38735" y="5159"/>
                </a:lnTo>
                <a:cubicBezTo>
                  <a:pt x="38392" y="4999"/>
                  <a:pt x="38552" y="3995"/>
                  <a:pt x="38232" y="3790"/>
                </a:cubicBezTo>
                <a:lnTo>
                  <a:pt x="38232" y="3790"/>
                </a:lnTo>
                <a:cubicBezTo>
                  <a:pt x="37890" y="3584"/>
                  <a:pt x="37456" y="3653"/>
                  <a:pt x="37160" y="3447"/>
                </a:cubicBezTo>
                <a:lnTo>
                  <a:pt x="37160" y="3447"/>
                </a:lnTo>
                <a:cubicBezTo>
                  <a:pt x="36840" y="3196"/>
                  <a:pt x="36520" y="3036"/>
                  <a:pt x="36269" y="2808"/>
                </a:cubicBezTo>
                <a:lnTo>
                  <a:pt x="36269" y="2808"/>
                </a:lnTo>
                <a:cubicBezTo>
                  <a:pt x="35767" y="2352"/>
                  <a:pt x="35767" y="2625"/>
                  <a:pt x="35448" y="2146"/>
                </a:cubicBezTo>
                <a:lnTo>
                  <a:pt x="35448" y="2146"/>
                </a:lnTo>
                <a:cubicBezTo>
                  <a:pt x="35219" y="1827"/>
                  <a:pt x="34991" y="1895"/>
                  <a:pt x="34694" y="1964"/>
                </a:cubicBezTo>
                <a:lnTo>
                  <a:pt x="34694" y="1964"/>
                </a:lnTo>
                <a:cubicBezTo>
                  <a:pt x="34535" y="2009"/>
                  <a:pt x="34352" y="2055"/>
                  <a:pt x="34147" y="2032"/>
                </a:cubicBezTo>
                <a:lnTo>
                  <a:pt x="34147" y="2032"/>
                </a:lnTo>
                <a:cubicBezTo>
                  <a:pt x="33850" y="1986"/>
                  <a:pt x="33530" y="1644"/>
                  <a:pt x="33142" y="2123"/>
                </a:cubicBezTo>
                <a:lnTo>
                  <a:pt x="33142" y="2123"/>
                </a:lnTo>
                <a:cubicBezTo>
                  <a:pt x="32914" y="2420"/>
                  <a:pt x="32754" y="2740"/>
                  <a:pt x="32526" y="2968"/>
                </a:cubicBezTo>
                <a:lnTo>
                  <a:pt x="32526" y="2968"/>
                </a:lnTo>
                <a:cubicBezTo>
                  <a:pt x="32275" y="3265"/>
                  <a:pt x="32343" y="3972"/>
                  <a:pt x="32070" y="4155"/>
                </a:cubicBezTo>
                <a:lnTo>
                  <a:pt x="32070" y="4155"/>
                </a:lnTo>
                <a:cubicBezTo>
                  <a:pt x="31750" y="4383"/>
                  <a:pt x="31088" y="4908"/>
                  <a:pt x="30746" y="4908"/>
                </a:cubicBezTo>
                <a:lnTo>
                  <a:pt x="30746" y="4908"/>
                </a:lnTo>
                <a:cubicBezTo>
                  <a:pt x="30426" y="4885"/>
                  <a:pt x="30586" y="3310"/>
                  <a:pt x="30244" y="3059"/>
                </a:cubicBezTo>
                <a:lnTo>
                  <a:pt x="30244" y="3059"/>
                </a:lnTo>
                <a:cubicBezTo>
                  <a:pt x="29970" y="2831"/>
                  <a:pt x="29399" y="3059"/>
                  <a:pt x="29171" y="2762"/>
                </a:cubicBezTo>
                <a:lnTo>
                  <a:pt x="29171" y="2762"/>
                </a:lnTo>
                <a:cubicBezTo>
                  <a:pt x="29057" y="2603"/>
                  <a:pt x="28760" y="2625"/>
                  <a:pt x="28440" y="2625"/>
                </a:cubicBezTo>
                <a:lnTo>
                  <a:pt x="28440" y="2625"/>
                </a:lnTo>
                <a:cubicBezTo>
                  <a:pt x="28144" y="2648"/>
                  <a:pt x="27847" y="2648"/>
                  <a:pt x="27733" y="2511"/>
                </a:cubicBezTo>
                <a:lnTo>
                  <a:pt x="27733" y="2511"/>
                </a:lnTo>
                <a:cubicBezTo>
                  <a:pt x="27504" y="2215"/>
                  <a:pt x="28258" y="914"/>
                  <a:pt x="27961" y="708"/>
                </a:cubicBezTo>
                <a:lnTo>
                  <a:pt x="27961" y="708"/>
                </a:lnTo>
                <a:cubicBezTo>
                  <a:pt x="27687" y="503"/>
                  <a:pt x="27048" y="548"/>
                  <a:pt x="26660" y="503"/>
                </a:cubicBezTo>
                <a:lnTo>
                  <a:pt x="26660" y="503"/>
                </a:lnTo>
                <a:cubicBezTo>
                  <a:pt x="26363" y="457"/>
                  <a:pt x="25861" y="1"/>
                  <a:pt x="25450" y="1"/>
                </a:cubicBezTo>
                <a:lnTo>
                  <a:pt x="25450" y="1"/>
                </a:lnTo>
                <a:cubicBezTo>
                  <a:pt x="25427" y="1"/>
                  <a:pt x="25405" y="1"/>
                  <a:pt x="25359" y="1"/>
                </a:cubicBezTo>
                <a:moveTo>
                  <a:pt x="525" y="42775"/>
                </a:moveTo>
                <a:cubicBezTo>
                  <a:pt x="502" y="42775"/>
                  <a:pt x="525" y="42798"/>
                  <a:pt x="548" y="42775"/>
                </a:cubicBezTo>
                <a:lnTo>
                  <a:pt x="548" y="42775"/>
                </a:lnTo>
                <a:cubicBezTo>
                  <a:pt x="548" y="42775"/>
                  <a:pt x="548" y="42775"/>
                  <a:pt x="548" y="42775"/>
                </a:cubicBezTo>
                <a:lnTo>
                  <a:pt x="548" y="42775"/>
                </a:lnTo>
                <a:cubicBezTo>
                  <a:pt x="525" y="42775"/>
                  <a:pt x="525" y="42775"/>
                  <a:pt x="525" y="42775"/>
                </a:cubicBezTo>
                <a:close/>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30"/>
          <p:cNvSpPr/>
          <p:nvPr/>
        </p:nvSpPr>
        <p:spPr>
          <a:xfrm flipH="1">
            <a:off x="-1784079" y="-893650"/>
            <a:ext cx="4671962" cy="2427093"/>
          </a:xfrm>
          <a:custGeom>
            <a:rect b="b" l="l" r="r" t="t"/>
            <a:pathLst>
              <a:path extrusionOk="0" h="86029" w="165599">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30"/>
          <p:cNvSpPr/>
          <p:nvPr/>
        </p:nvSpPr>
        <p:spPr>
          <a:xfrm flipH="1">
            <a:off x="-1800807" y="-893283"/>
            <a:ext cx="4520602" cy="2121524"/>
          </a:xfrm>
          <a:custGeom>
            <a:rect b="b" l="l" r="r" t="t"/>
            <a:pathLst>
              <a:path extrusionOk="0" h="75198" w="160234">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31" name="Google Shape;2131;p30"/>
          <p:cNvGrpSpPr/>
          <p:nvPr/>
        </p:nvGrpSpPr>
        <p:grpSpPr>
          <a:xfrm flipH="1">
            <a:off x="4369063" y="4120075"/>
            <a:ext cx="1754725" cy="1335300"/>
            <a:chOff x="0" y="3611325"/>
            <a:chExt cx="1754725" cy="1335300"/>
          </a:xfrm>
        </p:grpSpPr>
        <p:sp>
          <p:nvSpPr>
            <p:cNvPr id="2132" name="Google Shape;2132;p30"/>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30"/>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34" name="Google Shape;2134;p30"/>
          <p:cNvSpPr/>
          <p:nvPr/>
        </p:nvSpPr>
        <p:spPr>
          <a:xfrm rot="-2203846">
            <a:off x="7793920" y="4592268"/>
            <a:ext cx="1224303" cy="681359"/>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p30"/>
          <p:cNvSpPr/>
          <p:nvPr/>
        </p:nvSpPr>
        <p:spPr>
          <a:xfrm flipH="1">
            <a:off x="-495851" y="3919474"/>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36" name="Google Shape;2136;p30"/>
          <p:cNvGrpSpPr/>
          <p:nvPr/>
        </p:nvGrpSpPr>
        <p:grpSpPr>
          <a:xfrm>
            <a:off x="3636763" y="4041250"/>
            <a:ext cx="1754725" cy="1335300"/>
            <a:chOff x="0" y="3611325"/>
            <a:chExt cx="1754725" cy="1335300"/>
          </a:xfrm>
        </p:grpSpPr>
        <p:sp>
          <p:nvSpPr>
            <p:cNvPr id="2137" name="Google Shape;2137;p30"/>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30"/>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39" name="Google Shape;2139;p30"/>
          <p:cNvGrpSpPr/>
          <p:nvPr/>
        </p:nvGrpSpPr>
        <p:grpSpPr>
          <a:xfrm>
            <a:off x="7611378" y="-209166"/>
            <a:ext cx="1589401" cy="2208142"/>
            <a:chOff x="6690382" y="-4766279"/>
            <a:chExt cx="1589401" cy="2208142"/>
          </a:xfrm>
        </p:grpSpPr>
        <p:sp>
          <p:nvSpPr>
            <p:cNvPr id="2140" name="Google Shape;2140;p30"/>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30"/>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30"/>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30"/>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30"/>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30"/>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30"/>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30"/>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30"/>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30"/>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30"/>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30"/>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30"/>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30"/>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30"/>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55" name="Google Shape;2155;p30"/>
          <p:cNvGrpSpPr/>
          <p:nvPr/>
        </p:nvGrpSpPr>
        <p:grpSpPr>
          <a:xfrm flipH="1" rot="5400000">
            <a:off x="7074292" y="-518536"/>
            <a:ext cx="1589401" cy="2208142"/>
            <a:chOff x="6690382" y="-4766279"/>
            <a:chExt cx="1589401" cy="2208142"/>
          </a:xfrm>
        </p:grpSpPr>
        <p:sp>
          <p:nvSpPr>
            <p:cNvPr id="2156" name="Google Shape;2156;p30"/>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30"/>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30"/>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30"/>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30"/>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30"/>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30"/>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30"/>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30"/>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30"/>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30"/>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30"/>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30"/>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30"/>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30"/>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1" name="Google Shape;2171;p30"/>
          <p:cNvSpPr txBox="1"/>
          <p:nvPr>
            <p:ph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 and Text 3">
    <p:spTree>
      <p:nvGrpSpPr>
        <p:cNvPr id="2172" name="Shape 2172"/>
        <p:cNvGrpSpPr/>
        <p:nvPr/>
      </p:nvGrpSpPr>
      <p:grpSpPr>
        <a:xfrm>
          <a:off x="0" y="0"/>
          <a:ext cx="0" cy="0"/>
          <a:chOff x="0" y="0"/>
          <a:chExt cx="0" cy="0"/>
        </a:xfrm>
      </p:grpSpPr>
      <p:sp>
        <p:nvSpPr>
          <p:cNvPr id="2173" name="Google Shape;2173;p31"/>
          <p:cNvSpPr txBox="1"/>
          <p:nvPr>
            <p:ph idx="1" type="body"/>
          </p:nvPr>
        </p:nvSpPr>
        <p:spPr>
          <a:xfrm>
            <a:off x="720000" y="1533450"/>
            <a:ext cx="7704000" cy="380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2174" name="Google Shape;2174;p31"/>
          <p:cNvSpPr txBox="1"/>
          <p:nvPr>
            <p:ph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75" name="Google Shape;2175;p31"/>
          <p:cNvSpPr/>
          <p:nvPr/>
        </p:nvSpPr>
        <p:spPr>
          <a:xfrm flipH="1">
            <a:off x="-1548338" y="4608575"/>
            <a:ext cx="11620289" cy="1201654"/>
          </a:xfrm>
          <a:custGeom>
            <a:rect b="b" l="l" r="r" t="t"/>
            <a:pathLst>
              <a:path extrusionOk="0" h="45926" w="285318">
                <a:moveTo>
                  <a:pt x="285317" y="1"/>
                </a:moveTo>
                <a:lnTo>
                  <a:pt x="1" y="115"/>
                </a:lnTo>
                <a:lnTo>
                  <a:pt x="1" y="45925"/>
                </a:lnTo>
                <a:lnTo>
                  <a:pt x="285317" y="45925"/>
                </a:lnTo>
                <a:lnTo>
                  <a:pt x="28531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31"/>
          <p:cNvSpPr/>
          <p:nvPr/>
        </p:nvSpPr>
        <p:spPr>
          <a:xfrm flipH="1" rot="502683">
            <a:off x="5551888" y="-893302"/>
            <a:ext cx="4635693" cy="1736225"/>
          </a:xfrm>
          <a:custGeom>
            <a:rect b="b" l="l" r="r" t="t"/>
            <a:pathLst>
              <a:path extrusionOk="0" h="69451" w="185433">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7" name="Google Shape;2177;p31"/>
          <p:cNvGrpSpPr/>
          <p:nvPr/>
        </p:nvGrpSpPr>
        <p:grpSpPr>
          <a:xfrm flipH="1">
            <a:off x="8424005" y="3246204"/>
            <a:ext cx="1023033" cy="1710805"/>
            <a:chOff x="2052700" y="3351500"/>
            <a:chExt cx="1434025" cy="2398100"/>
          </a:xfrm>
        </p:grpSpPr>
        <p:sp>
          <p:nvSpPr>
            <p:cNvPr id="2178" name="Google Shape;2178;p31"/>
            <p:cNvSpPr/>
            <p:nvPr/>
          </p:nvSpPr>
          <p:spPr>
            <a:xfrm>
              <a:off x="2052700" y="3467625"/>
              <a:ext cx="1345000" cy="2281975"/>
            </a:xfrm>
            <a:custGeom>
              <a:rect b="b" l="l" r="r" t="t"/>
              <a:pathLst>
                <a:path extrusionOk="0" h="91279" w="53800">
                  <a:moveTo>
                    <a:pt x="53800" y="0"/>
                  </a:moveTo>
                  <a:lnTo>
                    <a:pt x="53800" y="0"/>
                  </a:lnTo>
                  <a:cubicBezTo>
                    <a:pt x="52133" y="1575"/>
                    <a:pt x="50559" y="3242"/>
                    <a:pt x="49143" y="4999"/>
                  </a:cubicBezTo>
                  <a:cubicBezTo>
                    <a:pt x="47728" y="6802"/>
                    <a:pt x="46382" y="8651"/>
                    <a:pt x="45172" y="10591"/>
                  </a:cubicBezTo>
                  <a:cubicBezTo>
                    <a:pt x="42798" y="14494"/>
                    <a:pt x="40812" y="18626"/>
                    <a:pt x="39123" y="22871"/>
                  </a:cubicBezTo>
                  <a:cubicBezTo>
                    <a:pt x="35722" y="31362"/>
                    <a:pt x="33554" y="40241"/>
                    <a:pt x="31020" y="48961"/>
                  </a:cubicBezTo>
                  <a:cubicBezTo>
                    <a:pt x="29788" y="53343"/>
                    <a:pt x="28441" y="57680"/>
                    <a:pt x="26820" y="61902"/>
                  </a:cubicBezTo>
                  <a:cubicBezTo>
                    <a:pt x="26044" y="64025"/>
                    <a:pt x="25154" y="66102"/>
                    <a:pt x="24218" y="68157"/>
                  </a:cubicBezTo>
                  <a:cubicBezTo>
                    <a:pt x="23259" y="70211"/>
                    <a:pt x="22210" y="72219"/>
                    <a:pt x="20908" y="74023"/>
                  </a:cubicBezTo>
                  <a:cubicBezTo>
                    <a:pt x="19585" y="75849"/>
                    <a:pt x="18010" y="77469"/>
                    <a:pt x="16321" y="78953"/>
                  </a:cubicBezTo>
                  <a:cubicBezTo>
                    <a:pt x="14609" y="80437"/>
                    <a:pt x="12805" y="81829"/>
                    <a:pt x="11025" y="83221"/>
                  </a:cubicBezTo>
                  <a:cubicBezTo>
                    <a:pt x="7442" y="86029"/>
                    <a:pt x="3744" y="88676"/>
                    <a:pt x="0" y="91279"/>
                  </a:cubicBezTo>
                  <a:cubicBezTo>
                    <a:pt x="3881" y="88882"/>
                    <a:pt x="7624" y="86303"/>
                    <a:pt x="11322" y="83632"/>
                  </a:cubicBezTo>
                  <a:cubicBezTo>
                    <a:pt x="13148" y="82285"/>
                    <a:pt x="14974" y="80916"/>
                    <a:pt x="16731" y="79455"/>
                  </a:cubicBezTo>
                  <a:cubicBezTo>
                    <a:pt x="18489" y="77971"/>
                    <a:pt x="20155" y="76351"/>
                    <a:pt x="21548" y="74502"/>
                  </a:cubicBezTo>
                  <a:cubicBezTo>
                    <a:pt x="22940" y="72653"/>
                    <a:pt x="24036" y="70622"/>
                    <a:pt x="25040" y="68545"/>
                  </a:cubicBezTo>
                  <a:cubicBezTo>
                    <a:pt x="25999" y="66490"/>
                    <a:pt x="26934" y="64390"/>
                    <a:pt x="27733" y="62245"/>
                  </a:cubicBezTo>
                  <a:cubicBezTo>
                    <a:pt x="29399" y="57999"/>
                    <a:pt x="30746" y="53640"/>
                    <a:pt x="32024" y="49257"/>
                  </a:cubicBezTo>
                  <a:cubicBezTo>
                    <a:pt x="33280" y="44875"/>
                    <a:pt x="34444" y="40470"/>
                    <a:pt x="35699" y="36110"/>
                  </a:cubicBezTo>
                  <a:cubicBezTo>
                    <a:pt x="36909" y="31727"/>
                    <a:pt x="38279" y="27413"/>
                    <a:pt x="39876" y="23168"/>
                  </a:cubicBezTo>
                  <a:cubicBezTo>
                    <a:pt x="40652" y="21022"/>
                    <a:pt x="41543" y="18945"/>
                    <a:pt x="42478" y="16891"/>
                  </a:cubicBezTo>
                  <a:cubicBezTo>
                    <a:pt x="43437" y="14814"/>
                    <a:pt x="44487" y="12828"/>
                    <a:pt x="45605" y="10865"/>
                  </a:cubicBezTo>
                  <a:cubicBezTo>
                    <a:pt x="46747" y="8902"/>
                    <a:pt x="48002" y="7008"/>
                    <a:pt x="49349" y="5182"/>
                  </a:cubicBezTo>
                  <a:cubicBezTo>
                    <a:pt x="50718" y="3378"/>
                    <a:pt x="52202" y="1644"/>
                    <a:pt x="53800"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31"/>
            <p:cNvSpPr/>
            <p:nvPr/>
          </p:nvSpPr>
          <p:spPr>
            <a:xfrm>
              <a:off x="2191925" y="4727350"/>
              <a:ext cx="429725" cy="477300"/>
            </a:xfrm>
            <a:custGeom>
              <a:rect b="b" l="l" r="r" t="t"/>
              <a:pathLst>
                <a:path extrusionOk="0" h="19092" w="17189">
                  <a:moveTo>
                    <a:pt x="3716" y="1"/>
                  </a:moveTo>
                  <a:cubicBezTo>
                    <a:pt x="3627" y="1"/>
                    <a:pt x="3537" y="4"/>
                    <a:pt x="3447" y="10"/>
                  </a:cubicBezTo>
                  <a:cubicBezTo>
                    <a:pt x="1713" y="101"/>
                    <a:pt x="1" y="1836"/>
                    <a:pt x="549" y="3502"/>
                  </a:cubicBezTo>
                  <a:cubicBezTo>
                    <a:pt x="708" y="4004"/>
                    <a:pt x="1028" y="4415"/>
                    <a:pt x="1348" y="4826"/>
                  </a:cubicBezTo>
                  <a:cubicBezTo>
                    <a:pt x="2968" y="6766"/>
                    <a:pt x="4954" y="8432"/>
                    <a:pt x="7145" y="9710"/>
                  </a:cubicBezTo>
                  <a:cubicBezTo>
                    <a:pt x="8857" y="10715"/>
                    <a:pt x="10706" y="11491"/>
                    <a:pt x="12304" y="12678"/>
                  </a:cubicBezTo>
                  <a:cubicBezTo>
                    <a:pt x="14541" y="14275"/>
                    <a:pt x="16024" y="16558"/>
                    <a:pt x="16983" y="19091"/>
                  </a:cubicBezTo>
                  <a:cubicBezTo>
                    <a:pt x="17188" y="12769"/>
                    <a:pt x="12897" y="5921"/>
                    <a:pt x="8195" y="2041"/>
                  </a:cubicBezTo>
                  <a:cubicBezTo>
                    <a:pt x="6896" y="980"/>
                    <a:pt x="5370" y="1"/>
                    <a:pt x="3716"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31"/>
            <p:cNvSpPr/>
            <p:nvPr/>
          </p:nvSpPr>
          <p:spPr>
            <a:xfrm>
              <a:off x="2617050" y="5102425"/>
              <a:ext cx="482225" cy="143550"/>
            </a:xfrm>
            <a:custGeom>
              <a:rect b="b" l="l" r="r" t="t"/>
              <a:pathLst>
                <a:path extrusionOk="0" h="5742" w="19289">
                  <a:moveTo>
                    <a:pt x="11687" y="0"/>
                  </a:moveTo>
                  <a:cubicBezTo>
                    <a:pt x="7507" y="0"/>
                    <a:pt x="2896" y="1224"/>
                    <a:pt x="1" y="3974"/>
                  </a:cubicBezTo>
                  <a:cubicBezTo>
                    <a:pt x="1359" y="3465"/>
                    <a:pt x="2769" y="3154"/>
                    <a:pt x="4195" y="3154"/>
                  </a:cubicBezTo>
                  <a:cubicBezTo>
                    <a:pt x="4879" y="3154"/>
                    <a:pt x="5567" y="3226"/>
                    <a:pt x="6255" y="3381"/>
                  </a:cubicBezTo>
                  <a:cubicBezTo>
                    <a:pt x="7807" y="3700"/>
                    <a:pt x="9245" y="4408"/>
                    <a:pt x="10729" y="4887"/>
                  </a:cubicBezTo>
                  <a:cubicBezTo>
                    <a:pt x="12465" y="5445"/>
                    <a:pt x="14295" y="5742"/>
                    <a:pt x="16117" y="5742"/>
                  </a:cubicBezTo>
                  <a:cubicBezTo>
                    <a:pt x="16307" y="5742"/>
                    <a:pt x="16497" y="5738"/>
                    <a:pt x="16686" y="5732"/>
                  </a:cubicBezTo>
                  <a:cubicBezTo>
                    <a:pt x="17097" y="5732"/>
                    <a:pt x="17508" y="5686"/>
                    <a:pt x="17873" y="5526"/>
                  </a:cubicBezTo>
                  <a:cubicBezTo>
                    <a:pt x="19151" y="4979"/>
                    <a:pt x="19288" y="3038"/>
                    <a:pt x="18421" y="1943"/>
                  </a:cubicBezTo>
                  <a:cubicBezTo>
                    <a:pt x="17576" y="870"/>
                    <a:pt x="16115" y="436"/>
                    <a:pt x="14746" y="231"/>
                  </a:cubicBezTo>
                  <a:cubicBezTo>
                    <a:pt x="13777" y="79"/>
                    <a:pt x="12746" y="0"/>
                    <a:pt x="11687"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31"/>
            <p:cNvSpPr/>
            <p:nvPr/>
          </p:nvSpPr>
          <p:spPr>
            <a:xfrm>
              <a:off x="2373975" y="4428350"/>
              <a:ext cx="416000" cy="461875"/>
            </a:xfrm>
            <a:custGeom>
              <a:rect b="b" l="l" r="r" t="t"/>
              <a:pathLst>
                <a:path extrusionOk="0" h="18475" w="16640">
                  <a:moveTo>
                    <a:pt x="3625" y="0"/>
                  </a:moveTo>
                  <a:cubicBezTo>
                    <a:pt x="3535" y="0"/>
                    <a:pt x="3446" y="3"/>
                    <a:pt x="3355" y="9"/>
                  </a:cubicBezTo>
                  <a:cubicBezTo>
                    <a:pt x="1666" y="100"/>
                    <a:pt x="0" y="1789"/>
                    <a:pt x="525" y="3387"/>
                  </a:cubicBezTo>
                  <a:cubicBezTo>
                    <a:pt x="685" y="3867"/>
                    <a:pt x="1004" y="4277"/>
                    <a:pt x="1324" y="4665"/>
                  </a:cubicBezTo>
                  <a:cubicBezTo>
                    <a:pt x="2899" y="6537"/>
                    <a:pt x="4793" y="8158"/>
                    <a:pt x="6916" y="9390"/>
                  </a:cubicBezTo>
                  <a:cubicBezTo>
                    <a:pt x="8560" y="10372"/>
                    <a:pt x="10363" y="11125"/>
                    <a:pt x="11915" y="12266"/>
                  </a:cubicBezTo>
                  <a:cubicBezTo>
                    <a:pt x="14061" y="13818"/>
                    <a:pt x="15521" y="16010"/>
                    <a:pt x="16434" y="18475"/>
                  </a:cubicBezTo>
                  <a:cubicBezTo>
                    <a:pt x="16640" y="12358"/>
                    <a:pt x="12486" y="5738"/>
                    <a:pt x="7921" y="1972"/>
                  </a:cubicBezTo>
                  <a:cubicBezTo>
                    <a:pt x="6689" y="935"/>
                    <a:pt x="5212" y="0"/>
                    <a:pt x="3625"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31"/>
            <p:cNvSpPr/>
            <p:nvPr/>
          </p:nvSpPr>
          <p:spPr>
            <a:xfrm>
              <a:off x="2785400" y="4791050"/>
              <a:ext cx="466225" cy="138800"/>
            </a:xfrm>
            <a:custGeom>
              <a:rect b="b" l="l" r="r" t="t"/>
              <a:pathLst>
                <a:path extrusionOk="0" h="5552" w="18649">
                  <a:moveTo>
                    <a:pt x="11318" y="0"/>
                  </a:moveTo>
                  <a:cubicBezTo>
                    <a:pt x="7273" y="0"/>
                    <a:pt x="2807" y="1191"/>
                    <a:pt x="0" y="3853"/>
                  </a:cubicBezTo>
                  <a:cubicBezTo>
                    <a:pt x="1325" y="3354"/>
                    <a:pt x="2713" y="3057"/>
                    <a:pt x="4114" y="3057"/>
                  </a:cubicBezTo>
                  <a:cubicBezTo>
                    <a:pt x="4766" y="3057"/>
                    <a:pt x="5420" y="3122"/>
                    <a:pt x="6072" y="3259"/>
                  </a:cubicBezTo>
                  <a:cubicBezTo>
                    <a:pt x="7555" y="3602"/>
                    <a:pt x="8948" y="4263"/>
                    <a:pt x="10386" y="4720"/>
                  </a:cubicBezTo>
                  <a:cubicBezTo>
                    <a:pt x="12050" y="5275"/>
                    <a:pt x="13806" y="5552"/>
                    <a:pt x="15555" y="5552"/>
                  </a:cubicBezTo>
                  <a:cubicBezTo>
                    <a:pt x="15749" y="5552"/>
                    <a:pt x="15944" y="5549"/>
                    <a:pt x="16138" y="5542"/>
                  </a:cubicBezTo>
                  <a:cubicBezTo>
                    <a:pt x="16526" y="5542"/>
                    <a:pt x="16937" y="5519"/>
                    <a:pt x="17302" y="5359"/>
                  </a:cubicBezTo>
                  <a:cubicBezTo>
                    <a:pt x="18534" y="4811"/>
                    <a:pt x="18648" y="2962"/>
                    <a:pt x="17827" y="1890"/>
                  </a:cubicBezTo>
                  <a:cubicBezTo>
                    <a:pt x="17005" y="840"/>
                    <a:pt x="15590" y="429"/>
                    <a:pt x="14266" y="223"/>
                  </a:cubicBezTo>
                  <a:cubicBezTo>
                    <a:pt x="13332" y="76"/>
                    <a:pt x="12339" y="0"/>
                    <a:pt x="11318"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31"/>
            <p:cNvSpPr/>
            <p:nvPr/>
          </p:nvSpPr>
          <p:spPr>
            <a:xfrm>
              <a:off x="2455575" y="4129400"/>
              <a:ext cx="416000" cy="461825"/>
            </a:xfrm>
            <a:custGeom>
              <a:rect b="b" l="l" r="r" t="t"/>
              <a:pathLst>
                <a:path extrusionOk="0" h="18473" w="16640">
                  <a:moveTo>
                    <a:pt x="3575" y="1"/>
                  </a:moveTo>
                  <a:cubicBezTo>
                    <a:pt x="3502" y="1"/>
                    <a:pt x="3429" y="3"/>
                    <a:pt x="3355" y="7"/>
                  </a:cubicBezTo>
                  <a:cubicBezTo>
                    <a:pt x="1666" y="98"/>
                    <a:pt x="0" y="1787"/>
                    <a:pt x="525" y="3408"/>
                  </a:cubicBezTo>
                  <a:cubicBezTo>
                    <a:pt x="685" y="3887"/>
                    <a:pt x="1004" y="4275"/>
                    <a:pt x="1324" y="4663"/>
                  </a:cubicBezTo>
                  <a:cubicBezTo>
                    <a:pt x="2899" y="6557"/>
                    <a:pt x="4793" y="8155"/>
                    <a:pt x="6916" y="9411"/>
                  </a:cubicBezTo>
                  <a:cubicBezTo>
                    <a:pt x="8560" y="10369"/>
                    <a:pt x="10363" y="11123"/>
                    <a:pt x="11915" y="12264"/>
                  </a:cubicBezTo>
                  <a:cubicBezTo>
                    <a:pt x="14061" y="13816"/>
                    <a:pt x="15521" y="16030"/>
                    <a:pt x="16457" y="18472"/>
                  </a:cubicBezTo>
                  <a:cubicBezTo>
                    <a:pt x="16640" y="12355"/>
                    <a:pt x="12486" y="5736"/>
                    <a:pt x="7921" y="1970"/>
                  </a:cubicBezTo>
                  <a:cubicBezTo>
                    <a:pt x="6676" y="943"/>
                    <a:pt x="5181" y="1"/>
                    <a:pt x="3575"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31"/>
            <p:cNvSpPr/>
            <p:nvPr/>
          </p:nvSpPr>
          <p:spPr>
            <a:xfrm>
              <a:off x="2867000" y="4492250"/>
              <a:ext cx="466800" cy="139025"/>
            </a:xfrm>
            <a:custGeom>
              <a:rect b="b" l="l" r="r" t="t"/>
              <a:pathLst>
                <a:path extrusionOk="0" h="5561" w="18672">
                  <a:moveTo>
                    <a:pt x="11352" y="1"/>
                  </a:moveTo>
                  <a:cubicBezTo>
                    <a:pt x="7298" y="1"/>
                    <a:pt x="2815" y="1180"/>
                    <a:pt x="0" y="3867"/>
                  </a:cubicBezTo>
                  <a:cubicBezTo>
                    <a:pt x="1312" y="3358"/>
                    <a:pt x="2687" y="3057"/>
                    <a:pt x="4075" y="3057"/>
                  </a:cubicBezTo>
                  <a:cubicBezTo>
                    <a:pt x="4740" y="3057"/>
                    <a:pt x="5407" y="3126"/>
                    <a:pt x="6072" y="3274"/>
                  </a:cubicBezTo>
                  <a:cubicBezTo>
                    <a:pt x="7555" y="3593"/>
                    <a:pt x="8948" y="4255"/>
                    <a:pt x="10386" y="4734"/>
                  </a:cubicBezTo>
                  <a:cubicBezTo>
                    <a:pt x="12103" y="5285"/>
                    <a:pt x="13918" y="5561"/>
                    <a:pt x="15722" y="5561"/>
                  </a:cubicBezTo>
                  <a:cubicBezTo>
                    <a:pt x="15860" y="5561"/>
                    <a:pt x="15999" y="5559"/>
                    <a:pt x="16138" y="5556"/>
                  </a:cubicBezTo>
                  <a:cubicBezTo>
                    <a:pt x="16526" y="5533"/>
                    <a:pt x="16937" y="5510"/>
                    <a:pt x="17302" y="5351"/>
                  </a:cubicBezTo>
                  <a:cubicBezTo>
                    <a:pt x="18534" y="4826"/>
                    <a:pt x="18671" y="2954"/>
                    <a:pt x="17827" y="1904"/>
                  </a:cubicBezTo>
                  <a:cubicBezTo>
                    <a:pt x="17005" y="831"/>
                    <a:pt x="15590" y="420"/>
                    <a:pt x="14266" y="215"/>
                  </a:cubicBezTo>
                  <a:cubicBezTo>
                    <a:pt x="13343" y="74"/>
                    <a:pt x="12361" y="1"/>
                    <a:pt x="11352"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31"/>
            <p:cNvSpPr/>
            <p:nvPr/>
          </p:nvSpPr>
          <p:spPr>
            <a:xfrm>
              <a:off x="2621050" y="3902825"/>
              <a:ext cx="341275" cy="379100"/>
            </a:xfrm>
            <a:custGeom>
              <a:rect b="b" l="l" r="r" t="t"/>
              <a:pathLst>
                <a:path extrusionOk="0" h="15164" w="13651">
                  <a:moveTo>
                    <a:pt x="2981" y="1"/>
                  </a:moveTo>
                  <a:cubicBezTo>
                    <a:pt x="2908" y="1"/>
                    <a:pt x="2835" y="3"/>
                    <a:pt x="2762" y="8"/>
                  </a:cubicBezTo>
                  <a:cubicBezTo>
                    <a:pt x="1370" y="76"/>
                    <a:pt x="0" y="1469"/>
                    <a:pt x="434" y="2793"/>
                  </a:cubicBezTo>
                  <a:cubicBezTo>
                    <a:pt x="571" y="3181"/>
                    <a:pt x="822" y="3500"/>
                    <a:pt x="1073" y="3820"/>
                  </a:cubicBezTo>
                  <a:cubicBezTo>
                    <a:pt x="2374" y="5372"/>
                    <a:pt x="3926" y="6696"/>
                    <a:pt x="5661" y="7700"/>
                  </a:cubicBezTo>
                  <a:cubicBezTo>
                    <a:pt x="7031" y="8499"/>
                    <a:pt x="8492" y="9138"/>
                    <a:pt x="9770" y="10051"/>
                  </a:cubicBezTo>
                  <a:cubicBezTo>
                    <a:pt x="11550" y="11329"/>
                    <a:pt x="12714" y="13133"/>
                    <a:pt x="13490" y="15164"/>
                  </a:cubicBezTo>
                  <a:cubicBezTo>
                    <a:pt x="13650" y="10142"/>
                    <a:pt x="10249" y="4710"/>
                    <a:pt x="6506" y="1606"/>
                  </a:cubicBezTo>
                  <a:cubicBezTo>
                    <a:pt x="5489" y="762"/>
                    <a:pt x="4288" y="1"/>
                    <a:pt x="2981"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31"/>
            <p:cNvSpPr/>
            <p:nvPr/>
          </p:nvSpPr>
          <p:spPr>
            <a:xfrm>
              <a:off x="2958300" y="4200375"/>
              <a:ext cx="382925" cy="114225"/>
            </a:xfrm>
            <a:custGeom>
              <a:rect b="b" l="l" r="r" t="t"/>
              <a:pathLst>
                <a:path extrusionOk="0" h="4569" w="15317">
                  <a:moveTo>
                    <a:pt x="9315" y="1"/>
                  </a:moveTo>
                  <a:cubicBezTo>
                    <a:pt x="5997" y="1"/>
                    <a:pt x="2319" y="979"/>
                    <a:pt x="0" y="3171"/>
                  </a:cubicBezTo>
                  <a:cubicBezTo>
                    <a:pt x="1077" y="2756"/>
                    <a:pt x="2205" y="2506"/>
                    <a:pt x="3336" y="2506"/>
                  </a:cubicBezTo>
                  <a:cubicBezTo>
                    <a:pt x="3884" y="2506"/>
                    <a:pt x="4432" y="2565"/>
                    <a:pt x="4976" y="2691"/>
                  </a:cubicBezTo>
                  <a:cubicBezTo>
                    <a:pt x="6209" y="2942"/>
                    <a:pt x="7350" y="3490"/>
                    <a:pt x="8537" y="3878"/>
                  </a:cubicBezTo>
                  <a:cubicBezTo>
                    <a:pt x="9918" y="4339"/>
                    <a:pt x="11395" y="4569"/>
                    <a:pt x="12862" y="4569"/>
                  </a:cubicBezTo>
                  <a:cubicBezTo>
                    <a:pt x="12995" y="4569"/>
                    <a:pt x="13129" y="4567"/>
                    <a:pt x="13262" y="4563"/>
                  </a:cubicBezTo>
                  <a:cubicBezTo>
                    <a:pt x="13581" y="4540"/>
                    <a:pt x="13901" y="4517"/>
                    <a:pt x="14198" y="4403"/>
                  </a:cubicBezTo>
                  <a:cubicBezTo>
                    <a:pt x="15225" y="3947"/>
                    <a:pt x="15316" y="2417"/>
                    <a:pt x="14631" y="1550"/>
                  </a:cubicBezTo>
                  <a:cubicBezTo>
                    <a:pt x="13947" y="683"/>
                    <a:pt x="12805" y="340"/>
                    <a:pt x="11710" y="181"/>
                  </a:cubicBezTo>
                  <a:cubicBezTo>
                    <a:pt x="10952" y="62"/>
                    <a:pt x="10145" y="1"/>
                    <a:pt x="9315"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31"/>
            <p:cNvSpPr/>
            <p:nvPr/>
          </p:nvSpPr>
          <p:spPr>
            <a:xfrm>
              <a:off x="2823625" y="3735100"/>
              <a:ext cx="235700" cy="261525"/>
            </a:xfrm>
            <a:custGeom>
              <a:rect b="b" l="l" r="r" t="t"/>
              <a:pathLst>
                <a:path extrusionOk="0" h="10461" w="9428">
                  <a:moveTo>
                    <a:pt x="2075" y="1"/>
                  </a:moveTo>
                  <a:cubicBezTo>
                    <a:pt x="2023" y="1"/>
                    <a:pt x="1971" y="3"/>
                    <a:pt x="1918" y="6"/>
                  </a:cubicBezTo>
                  <a:cubicBezTo>
                    <a:pt x="936" y="52"/>
                    <a:pt x="0" y="1011"/>
                    <a:pt x="320" y="1924"/>
                  </a:cubicBezTo>
                  <a:cubicBezTo>
                    <a:pt x="389" y="2198"/>
                    <a:pt x="571" y="2426"/>
                    <a:pt x="754" y="2631"/>
                  </a:cubicBezTo>
                  <a:cubicBezTo>
                    <a:pt x="1644" y="3704"/>
                    <a:pt x="2717" y="4617"/>
                    <a:pt x="3926" y="5325"/>
                  </a:cubicBezTo>
                  <a:cubicBezTo>
                    <a:pt x="4862" y="5872"/>
                    <a:pt x="5867" y="6306"/>
                    <a:pt x="6757" y="6945"/>
                  </a:cubicBezTo>
                  <a:cubicBezTo>
                    <a:pt x="7967" y="7835"/>
                    <a:pt x="8788" y="9068"/>
                    <a:pt x="9313" y="10460"/>
                  </a:cubicBezTo>
                  <a:cubicBezTo>
                    <a:pt x="9427" y="6991"/>
                    <a:pt x="7076" y="3248"/>
                    <a:pt x="4497" y="1125"/>
                  </a:cubicBezTo>
                  <a:cubicBezTo>
                    <a:pt x="3785" y="542"/>
                    <a:pt x="2971" y="1"/>
                    <a:pt x="2075"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31"/>
            <p:cNvSpPr/>
            <p:nvPr/>
          </p:nvSpPr>
          <p:spPr>
            <a:xfrm>
              <a:off x="3047875" y="3937525"/>
              <a:ext cx="264225" cy="78550"/>
            </a:xfrm>
            <a:custGeom>
              <a:rect b="b" l="l" r="r" t="t"/>
              <a:pathLst>
                <a:path extrusionOk="0" h="3142" w="10569">
                  <a:moveTo>
                    <a:pt x="6405" y="0"/>
                  </a:moveTo>
                  <a:cubicBezTo>
                    <a:pt x="4114" y="0"/>
                    <a:pt x="1585" y="669"/>
                    <a:pt x="1" y="2181"/>
                  </a:cubicBezTo>
                  <a:cubicBezTo>
                    <a:pt x="754" y="1898"/>
                    <a:pt x="1550" y="1724"/>
                    <a:pt x="2352" y="1724"/>
                  </a:cubicBezTo>
                  <a:cubicBezTo>
                    <a:pt x="2717" y="1724"/>
                    <a:pt x="3084" y="1760"/>
                    <a:pt x="3447" y="1838"/>
                  </a:cubicBezTo>
                  <a:cubicBezTo>
                    <a:pt x="4269" y="2021"/>
                    <a:pt x="5068" y="2409"/>
                    <a:pt x="5890" y="2683"/>
                  </a:cubicBezTo>
                  <a:cubicBezTo>
                    <a:pt x="6865" y="3001"/>
                    <a:pt x="7881" y="3142"/>
                    <a:pt x="8899" y="3142"/>
                  </a:cubicBezTo>
                  <a:cubicBezTo>
                    <a:pt x="8976" y="3142"/>
                    <a:pt x="9053" y="3141"/>
                    <a:pt x="9131" y="3139"/>
                  </a:cubicBezTo>
                  <a:cubicBezTo>
                    <a:pt x="9359" y="3139"/>
                    <a:pt x="9587" y="3117"/>
                    <a:pt x="9793" y="3025"/>
                  </a:cubicBezTo>
                  <a:cubicBezTo>
                    <a:pt x="10500" y="2729"/>
                    <a:pt x="10569" y="1679"/>
                    <a:pt x="10090" y="1062"/>
                  </a:cubicBezTo>
                  <a:cubicBezTo>
                    <a:pt x="9633" y="469"/>
                    <a:pt x="8834" y="241"/>
                    <a:pt x="8081" y="126"/>
                  </a:cubicBezTo>
                  <a:cubicBezTo>
                    <a:pt x="7550" y="43"/>
                    <a:pt x="6985" y="0"/>
                    <a:pt x="6405"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31"/>
            <p:cNvSpPr/>
            <p:nvPr/>
          </p:nvSpPr>
          <p:spPr>
            <a:xfrm>
              <a:off x="3005075" y="3534950"/>
              <a:ext cx="181500" cy="222575"/>
            </a:xfrm>
            <a:custGeom>
              <a:rect b="b" l="l" r="r" t="t"/>
              <a:pathLst>
                <a:path extrusionOk="0" h="8903" w="7260">
                  <a:moveTo>
                    <a:pt x="1576" y="1"/>
                  </a:moveTo>
                  <a:cubicBezTo>
                    <a:pt x="800" y="1"/>
                    <a:pt x="1" y="708"/>
                    <a:pt x="184" y="1462"/>
                  </a:cubicBezTo>
                  <a:cubicBezTo>
                    <a:pt x="229" y="1690"/>
                    <a:pt x="366" y="1895"/>
                    <a:pt x="503" y="2078"/>
                  </a:cubicBezTo>
                  <a:cubicBezTo>
                    <a:pt x="1165" y="2991"/>
                    <a:pt x="1964" y="3790"/>
                    <a:pt x="2900" y="4429"/>
                  </a:cubicBezTo>
                  <a:cubicBezTo>
                    <a:pt x="3630" y="4931"/>
                    <a:pt x="4429" y="5342"/>
                    <a:pt x="5114" y="5912"/>
                  </a:cubicBezTo>
                  <a:cubicBezTo>
                    <a:pt x="6027" y="6689"/>
                    <a:pt x="6620" y="7761"/>
                    <a:pt x="6963" y="8903"/>
                  </a:cubicBezTo>
                  <a:cubicBezTo>
                    <a:pt x="7259" y="6118"/>
                    <a:pt x="5570" y="2945"/>
                    <a:pt x="3607" y="1051"/>
                  </a:cubicBezTo>
                  <a:cubicBezTo>
                    <a:pt x="3060" y="526"/>
                    <a:pt x="2375" y="24"/>
                    <a:pt x="1576"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31"/>
            <p:cNvSpPr/>
            <p:nvPr/>
          </p:nvSpPr>
          <p:spPr>
            <a:xfrm>
              <a:off x="3172850" y="3718275"/>
              <a:ext cx="214575" cy="68350"/>
            </a:xfrm>
            <a:custGeom>
              <a:rect b="b" l="l" r="r" t="t"/>
              <a:pathLst>
                <a:path extrusionOk="0" h="2734" w="8583">
                  <a:moveTo>
                    <a:pt x="4615" y="0"/>
                  </a:moveTo>
                  <a:cubicBezTo>
                    <a:pt x="2950" y="0"/>
                    <a:pt x="1197" y="421"/>
                    <a:pt x="1" y="1410"/>
                  </a:cubicBezTo>
                  <a:cubicBezTo>
                    <a:pt x="513" y="1256"/>
                    <a:pt x="1040" y="1167"/>
                    <a:pt x="1570" y="1167"/>
                  </a:cubicBezTo>
                  <a:cubicBezTo>
                    <a:pt x="1983" y="1167"/>
                    <a:pt x="2398" y="1221"/>
                    <a:pt x="2808" y="1341"/>
                  </a:cubicBezTo>
                  <a:cubicBezTo>
                    <a:pt x="3470" y="1547"/>
                    <a:pt x="4086" y="1889"/>
                    <a:pt x="4725" y="2163"/>
                  </a:cubicBezTo>
                  <a:cubicBezTo>
                    <a:pt x="5570" y="2505"/>
                    <a:pt x="6460" y="2688"/>
                    <a:pt x="7350" y="2734"/>
                  </a:cubicBezTo>
                  <a:cubicBezTo>
                    <a:pt x="7533" y="2734"/>
                    <a:pt x="7716" y="2734"/>
                    <a:pt x="7875" y="2665"/>
                  </a:cubicBezTo>
                  <a:cubicBezTo>
                    <a:pt x="8469" y="2460"/>
                    <a:pt x="8583" y="1615"/>
                    <a:pt x="8241" y="1113"/>
                  </a:cubicBezTo>
                  <a:cubicBezTo>
                    <a:pt x="7898" y="588"/>
                    <a:pt x="7259" y="360"/>
                    <a:pt x="6666" y="223"/>
                  </a:cubicBezTo>
                  <a:cubicBezTo>
                    <a:pt x="6033" y="79"/>
                    <a:pt x="5332" y="0"/>
                    <a:pt x="4615"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31"/>
            <p:cNvSpPr/>
            <p:nvPr/>
          </p:nvSpPr>
          <p:spPr>
            <a:xfrm>
              <a:off x="3182125" y="3422800"/>
              <a:ext cx="119150" cy="176100"/>
            </a:xfrm>
            <a:custGeom>
              <a:rect b="b" l="l" r="r" t="t"/>
              <a:pathLst>
                <a:path extrusionOk="0" h="7044" w="4766">
                  <a:moveTo>
                    <a:pt x="1094" y="1"/>
                  </a:moveTo>
                  <a:cubicBezTo>
                    <a:pt x="562" y="1"/>
                    <a:pt x="1" y="407"/>
                    <a:pt x="63" y="926"/>
                  </a:cubicBezTo>
                  <a:cubicBezTo>
                    <a:pt x="86" y="1109"/>
                    <a:pt x="155" y="1246"/>
                    <a:pt x="246" y="1405"/>
                  </a:cubicBezTo>
                  <a:cubicBezTo>
                    <a:pt x="634" y="2136"/>
                    <a:pt x="1136" y="2798"/>
                    <a:pt x="1752" y="3368"/>
                  </a:cubicBezTo>
                  <a:cubicBezTo>
                    <a:pt x="2232" y="3802"/>
                    <a:pt x="2779" y="4190"/>
                    <a:pt x="3213" y="4669"/>
                  </a:cubicBezTo>
                  <a:cubicBezTo>
                    <a:pt x="3807" y="5331"/>
                    <a:pt x="4126" y="6176"/>
                    <a:pt x="4263" y="7043"/>
                  </a:cubicBezTo>
                  <a:cubicBezTo>
                    <a:pt x="4765" y="5035"/>
                    <a:pt x="3852" y="2547"/>
                    <a:pt x="2620" y="972"/>
                  </a:cubicBezTo>
                  <a:cubicBezTo>
                    <a:pt x="2254" y="538"/>
                    <a:pt x="1821" y="81"/>
                    <a:pt x="1250" y="13"/>
                  </a:cubicBezTo>
                  <a:cubicBezTo>
                    <a:pt x="1199" y="5"/>
                    <a:pt x="1147" y="1"/>
                    <a:pt x="1094"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31"/>
            <p:cNvSpPr/>
            <p:nvPr/>
          </p:nvSpPr>
          <p:spPr>
            <a:xfrm>
              <a:off x="3284700" y="3579375"/>
              <a:ext cx="155800" cy="59125"/>
            </a:xfrm>
            <a:custGeom>
              <a:rect b="b" l="l" r="r" t="t"/>
              <a:pathLst>
                <a:path extrusionOk="0" h="2365" w="6232">
                  <a:moveTo>
                    <a:pt x="2560" y="0"/>
                  </a:moveTo>
                  <a:cubicBezTo>
                    <a:pt x="1640" y="0"/>
                    <a:pt x="724" y="192"/>
                    <a:pt x="0" y="643"/>
                  </a:cubicBezTo>
                  <a:cubicBezTo>
                    <a:pt x="224" y="606"/>
                    <a:pt x="450" y="586"/>
                    <a:pt x="675" y="586"/>
                  </a:cubicBezTo>
                  <a:cubicBezTo>
                    <a:pt x="1140" y="586"/>
                    <a:pt x="1601" y="672"/>
                    <a:pt x="2032" y="871"/>
                  </a:cubicBezTo>
                  <a:cubicBezTo>
                    <a:pt x="2511" y="1077"/>
                    <a:pt x="2922" y="1396"/>
                    <a:pt x="3378" y="1670"/>
                  </a:cubicBezTo>
                  <a:cubicBezTo>
                    <a:pt x="3949" y="1990"/>
                    <a:pt x="4565" y="2218"/>
                    <a:pt x="5227" y="2332"/>
                  </a:cubicBezTo>
                  <a:cubicBezTo>
                    <a:pt x="5308" y="2348"/>
                    <a:pt x="5400" y="2365"/>
                    <a:pt x="5496" y="2365"/>
                  </a:cubicBezTo>
                  <a:cubicBezTo>
                    <a:pt x="5535" y="2365"/>
                    <a:pt x="5575" y="2362"/>
                    <a:pt x="5615" y="2355"/>
                  </a:cubicBezTo>
                  <a:cubicBezTo>
                    <a:pt x="6072" y="2264"/>
                    <a:pt x="6232" y="1648"/>
                    <a:pt x="6026" y="1237"/>
                  </a:cubicBezTo>
                  <a:cubicBezTo>
                    <a:pt x="5821" y="826"/>
                    <a:pt x="5387" y="598"/>
                    <a:pt x="4976" y="438"/>
                  </a:cubicBezTo>
                  <a:cubicBezTo>
                    <a:pt x="4264" y="164"/>
                    <a:pt x="3410" y="0"/>
                    <a:pt x="2560"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31"/>
            <p:cNvSpPr/>
            <p:nvPr/>
          </p:nvSpPr>
          <p:spPr>
            <a:xfrm>
              <a:off x="3318925" y="3351500"/>
              <a:ext cx="58800" cy="170350"/>
            </a:xfrm>
            <a:custGeom>
              <a:rect b="b" l="l" r="r" t="t"/>
              <a:pathLst>
                <a:path extrusionOk="0" h="6814" w="2352">
                  <a:moveTo>
                    <a:pt x="770" y="0"/>
                  </a:moveTo>
                  <a:cubicBezTo>
                    <a:pt x="459" y="0"/>
                    <a:pt x="158" y="143"/>
                    <a:pt x="46" y="423"/>
                  </a:cubicBezTo>
                  <a:cubicBezTo>
                    <a:pt x="1" y="560"/>
                    <a:pt x="1" y="719"/>
                    <a:pt x="1" y="856"/>
                  </a:cubicBezTo>
                  <a:cubicBezTo>
                    <a:pt x="1" y="1587"/>
                    <a:pt x="161" y="2294"/>
                    <a:pt x="412" y="2979"/>
                  </a:cubicBezTo>
                  <a:cubicBezTo>
                    <a:pt x="617" y="3504"/>
                    <a:pt x="891" y="4006"/>
                    <a:pt x="1028" y="4554"/>
                  </a:cubicBezTo>
                  <a:cubicBezTo>
                    <a:pt x="1233" y="5307"/>
                    <a:pt x="1165" y="6083"/>
                    <a:pt x="914" y="6814"/>
                  </a:cubicBezTo>
                  <a:cubicBezTo>
                    <a:pt x="2101" y="5444"/>
                    <a:pt x="2352" y="3162"/>
                    <a:pt x="2009" y="1473"/>
                  </a:cubicBezTo>
                  <a:cubicBezTo>
                    <a:pt x="1918" y="970"/>
                    <a:pt x="1736" y="468"/>
                    <a:pt x="1325" y="172"/>
                  </a:cubicBezTo>
                  <a:cubicBezTo>
                    <a:pt x="1166" y="57"/>
                    <a:pt x="966" y="0"/>
                    <a:pt x="770"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31"/>
            <p:cNvSpPr/>
            <p:nvPr/>
          </p:nvSpPr>
          <p:spPr>
            <a:xfrm>
              <a:off x="3352600" y="3472050"/>
              <a:ext cx="134125" cy="48675"/>
            </a:xfrm>
            <a:custGeom>
              <a:rect b="b" l="l" r="r" t="t"/>
              <a:pathLst>
                <a:path extrusionOk="0" h="1947" w="5365">
                  <a:moveTo>
                    <a:pt x="4030" y="1"/>
                  </a:moveTo>
                  <a:cubicBezTo>
                    <a:pt x="3972" y="1"/>
                    <a:pt x="3914" y="3"/>
                    <a:pt x="3858" y="6"/>
                  </a:cubicBezTo>
                  <a:cubicBezTo>
                    <a:pt x="2488" y="97"/>
                    <a:pt x="799" y="759"/>
                    <a:pt x="1" y="1946"/>
                  </a:cubicBezTo>
                  <a:cubicBezTo>
                    <a:pt x="503" y="1604"/>
                    <a:pt x="1073" y="1398"/>
                    <a:pt x="1690" y="1398"/>
                  </a:cubicBezTo>
                  <a:cubicBezTo>
                    <a:pt x="2146" y="1398"/>
                    <a:pt x="2580" y="1512"/>
                    <a:pt x="3036" y="1558"/>
                  </a:cubicBezTo>
                  <a:cubicBezTo>
                    <a:pt x="3179" y="1569"/>
                    <a:pt x="3322" y="1575"/>
                    <a:pt x="3464" y="1575"/>
                  </a:cubicBezTo>
                  <a:cubicBezTo>
                    <a:pt x="3891" y="1575"/>
                    <a:pt x="4315" y="1524"/>
                    <a:pt x="4725" y="1421"/>
                  </a:cubicBezTo>
                  <a:cubicBezTo>
                    <a:pt x="4840" y="1398"/>
                    <a:pt x="4954" y="1375"/>
                    <a:pt x="5045" y="1307"/>
                  </a:cubicBezTo>
                  <a:cubicBezTo>
                    <a:pt x="5364" y="1079"/>
                    <a:pt x="5296" y="531"/>
                    <a:pt x="4999" y="280"/>
                  </a:cubicBezTo>
                  <a:cubicBezTo>
                    <a:pt x="4726" y="65"/>
                    <a:pt x="4370" y="1"/>
                    <a:pt x="4030"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31"/>
            <p:cNvSpPr/>
            <p:nvPr/>
          </p:nvSpPr>
          <p:spPr>
            <a:xfrm>
              <a:off x="3366300" y="3417825"/>
              <a:ext cx="101600" cy="102325"/>
            </a:xfrm>
            <a:custGeom>
              <a:rect b="b" l="l" r="r" t="t"/>
              <a:pathLst>
                <a:path extrusionOk="0" h="4093" w="4064">
                  <a:moveTo>
                    <a:pt x="3200" y="0"/>
                  </a:moveTo>
                  <a:cubicBezTo>
                    <a:pt x="2853" y="0"/>
                    <a:pt x="2526" y="188"/>
                    <a:pt x="2237" y="395"/>
                  </a:cubicBezTo>
                  <a:cubicBezTo>
                    <a:pt x="1119" y="1193"/>
                    <a:pt x="46" y="2677"/>
                    <a:pt x="0" y="4092"/>
                  </a:cubicBezTo>
                  <a:cubicBezTo>
                    <a:pt x="251" y="3544"/>
                    <a:pt x="617" y="3065"/>
                    <a:pt x="1142" y="2723"/>
                  </a:cubicBezTo>
                  <a:cubicBezTo>
                    <a:pt x="1530" y="2494"/>
                    <a:pt x="1963" y="2335"/>
                    <a:pt x="2351" y="2129"/>
                  </a:cubicBezTo>
                  <a:cubicBezTo>
                    <a:pt x="2854" y="1878"/>
                    <a:pt x="3333" y="1536"/>
                    <a:pt x="3721" y="1125"/>
                  </a:cubicBezTo>
                  <a:cubicBezTo>
                    <a:pt x="3812" y="1034"/>
                    <a:pt x="3881" y="942"/>
                    <a:pt x="3926" y="828"/>
                  </a:cubicBezTo>
                  <a:cubicBezTo>
                    <a:pt x="4063" y="463"/>
                    <a:pt x="3721" y="52"/>
                    <a:pt x="3310" y="7"/>
                  </a:cubicBezTo>
                  <a:cubicBezTo>
                    <a:pt x="3273" y="2"/>
                    <a:pt x="3236" y="0"/>
                    <a:pt x="3200"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96" name="Google Shape;2196;p31"/>
          <p:cNvSpPr/>
          <p:nvPr/>
        </p:nvSpPr>
        <p:spPr>
          <a:xfrm flipH="1">
            <a:off x="-1235966" y="772011"/>
            <a:ext cx="1939785" cy="2990739"/>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31"/>
          <p:cNvSpPr/>
          <p:nvPr/>
        </p:nvSpPr>
        <p:spPr>
          <a:xfrm flipH="1">
            <a:off x="-2420064" y="-546265"/>
            <a:ext cx="4307989" cy="2962068"/>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31"/>
          <p:cNvSpPr/>
          <p:nvPr/>
        </p:nvSpPr>
        <p:spPr>
          <a:xfrm flipH="1">
            <a:off x="790750" y="4608600"/>
            <a:ext cx="10727454" cy="1201612"/>
          </a:xfrm>
          <a:custGeom>
            <a:rect b="b" l="l" r="r" t="t"/>
            <a:pathLst>
              <a:path extrusionOk="0" h="46354" w="282897">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31"/>
          <p:cNvSpPr/>
          <p:nvPr/>
        </p:nvSpPr>
        <p:spPr>
          <a:xfrm>
            <a:off x="-428624" y="4072947"/>
            <a:ext cx="860571" cy="554551"/>
          </a:xfrm>
          <a:custGeom>
            <a:rect b="b" l="l" r="r" t="t"/>
            <a:pathLst>
              <a:path extrusionOk="0" h="21160" w="39786">
                <a:moveTo>
                  <a:pt x="22392" y="0"/>
                </a:moveTo>
                <a:lnTo>
                  <a:pt x="457" y="10568"/>
                </a:lnTo>
                <a:lnTo>
                  <a:pt x="1" y="21159"/>
                </a:lnTo>
                <a:cubicBezTo>
                  <a:pt x="1" y="21159"/>
                  <a:pt x="2283" y="20155"/>
                  <a:pt x="5547" y="17735"/>
                </a:cubicBezTo>
                <a:cubicBezTo>
                  <a:pt x="8834" y="15293"/>
                  <a:pt x="9975" y="13558"/>
                  <a:pt x="13239" y="12371"/>
                </a:cubicBezTo>
                <a:cubicBezTo>
                  <a:pt x="14245" y="12008"/>
                  <a:pt x="14910" y="11859"/>
                  <a:pt x="15482" y="11859"/>
                </a:cubicBezTo>
                <a:cubicBezTo>
                  <a:pt x="16780" y="11859"/>
                  <a:pt x="17594" y="12629"/>
                  <a:pt x="20795" y="13421"/>
                </a:cubicBezTo>
                <a:cubicBezTo>
                  <a:pt x="25405" y="14563"/>
                  <a:pt x="26592" y="15111"/>
                  <a:pt x="31089" y="16046"/>
                </a:cubicBezTo>
                <a:cubicBezTo>
                  <a:pt x="34341" y="16723"/>
                  <a:pt x="36710" y="16911"/>
                  <a:pt x="38299" y="16911"/>
                </a:cubicBezTo>
                <a:cubicBezTo>
                  <a:pt x="38906" y="16911"/>
                  <a:pt x="39400" y="16883"/>
                  <a:pt x="39785" y="16845"/>
                </a:cubicBezTo>
                <a:cubicBezTo>
                  <a:pt x="37366" y="16480"/>
                  <a:pt x="32070" y="14905"/>
                  <a:pt x="28121" y="12075"/>
                </a:cubicBezTo>
                <a:cubicBezTo>
                  <a:pt x="24196" y="9244"/>
                  <a:pt x="23442" y="4588"/>
                  <a:pt x="22392" y="0"/>
                </a:cubicBezTo>
                <a:close/>
              </a:path>
            </a:pathLst>
          </a:custGeom>
          <a:solidFill>
            <a:srgbClr val="263D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31"/>
          <p:cNvSpPr/>
          <p:nvPr/>
        </p:nvSpPr>
        <p:spPr>
          <a:xfrm flipH="1">
            <a:off x="-2378991" y="-18022"/>
            <a:ext cx="2986973" cy="4570824"/>
          </a:xfrm>
          <a:custGeom>
            <a:rect b="b" l="l" r="r" t="t"/>
            <a:pathLst>
              <a:path extrusionOk="0" h="174409" w="138094">
                <a:moveTo>
                  <a:pt x="54187" y="1"/>
                </a:moveTo>
                <a:cubicBezTo>
                  <a:pt x="51129" y="15887"/>
                  <a:pt x="37616" y="50353"/>
                  <a:pt x="31339" y="62839"/>
                </a:cubicBezTo>
                <a:cubicBezTo>
                  <a:pt x="25062" y="75301"/>
                  <a:pt x="20064" y="83610"/>
                  <a:pt x="13193" y="94612"/>
                </a:cubicBezTo>
                <a:cubicBezTo>
                  <a:pt x="13193" y="94634"/>
                  <a:pt x="13170" y="94634"/>
                  <a:pt x="13170" y="94657"/>
                </a:cubicBezTo>
                <a:cubicBezTo>
                  <a:pt x="13148" y="94680"/>
                  <a:pt x="13148" y="94703"/>
                  <a:pt x="13125" y="94726"/>
                </a:cubicBezTo>
                <a:cubicBezTo>
                  <a:pt x="13102" y="94749"/>
                  <a:pt x="13102" y="94771"/>
                  <a:pt x="13079" y="94794"/>
                </a:cubicBezTo>
                <a:cubicBezTo>
                  <a:pt x="11459" y="97670"/>
                  <a:pt x="160" y="123486"/>
                  <a:pt x="0" y="126225"/>
                </a:cubicBezTo>
                <a:lnTo>
                  <a:pt x="0" y="174409"/>
                </a:lnTo>
                <a:lnTo>
                  <a:pt x="6460" y="174158"/>
                </a:lnTo>
                <a:lnTo>
                  <a:pt x="11344" y="173975"/>
                </a:lnTo>
                <a:lnTo>
                  <a:pt x="20566" y="173633"/>
                </a:lnTo>
                <a:lnTo>
                  <a:pt x="24400" y="173496"/>
                </a:lnTo>
                <a:cubicBezTo>
                  <a:pt x="22460" y="163270"/>
                  <a:pt x="16845" y="145238"/>
                  <a:pt x="19744" y="135172"/>
                </a:cubicBezTo>
                <a:cubicBezTo>
                  <a:pt x="22666" y="125129"/>
                  <a:pt x="28007" y="111183"/>
                  <a:pt x="30929" y="105682"/>
                </a:cubicBezTo>
                <a:cubicBezTo>
                  <a:pt x="33827" y="100158"/>
                  <a:pt x="39442" y="88609"/>
                  <a:pt x="42980" y="80026"/>
                </a:cubicBezTo>
                <a:cubicBezTo>
                  <a:pt x="46495" y="71421"/>
                  <a:pt x="59392" y="47158"/>
                  <a:pt x="63546" y="41178"/>
                </a:cubicBezTo>
                <a:cubicBezTo>
                  <a:pt x="67677" y="35175"/>
                  <a:pt x="80071" y="20430"/>
                  <a:pt x="88334" y="17827"/>
                </a:cubicBezTo>
                <a:cubicBezTo>
                  <a:pt x="96597" y="15225"/>
                  <a:pt x="138093" y="1302"/>
                  <a:pt x="138093" y="1302"/>
                </a:cubicBezTo>
                <a:lnTo>
                  <a:pt x="129374" y="1302"/>
                </a:lnTo>
                <a:cubicBezTo>
                  <a:pt x="129374" y="1302"/>
                  <a:pt x="104106" y="9336"/>
                  <a:pt x="100135" y="9336"/>
                </a:cubicBezTo>
                <a:cubicBezTo>
                  <a:pt x="96140" y="9336"/>
                  <a:pt x="108238" y="1302"/>
                  <a:pt x="108238" y="1302"/>
                </a:cubicBezTo>
                <a:lnTo>
                  <a:pt x="108238" y="1302"/>
                </a:lnTo>
                <a:lnTo>
                  <a:pt x="95227" y="3105"/>
                </a:lnTo>
                <a:cubicBezTo>
                  <a:pt x="95227" y="3105"/>
                  <a:pt x="82833" y="9063"/>
                  <a:pt x="77173" y="15887"/>
                </a:cubicBezTo>
                <a:cubicBezTo>
                  <a:pt x="71580" y="22575"/>
                  <a:pt x="65121" y="27231"/>
                  <a:pt x="64915" y="27391"/>
                </a:cubicBezTo>
                <a:cubicBezTo>
                  <a:pt x="69960" y="19927"/>
                  <a:pt x="80071" y="6803"/>
                  <a:pt x="86189" y="1302"/>
                </a:cubicBezTo>
                <a:lnTo>
                  <a:pt x="75643" y="1302"/>
                </a:lnTo>
                <a:cubicBezTo>
                  <a:pt x="67517" y="6164"/>
                  <a:pt x="56196" y="23169"/>
                  <a:pt x="53274" y="27711"/>
                </a:cubicBezTo>
                <a:lnTo>
                  <a:pt x="53274" y="27711"/>
                </a:lnTo>
                <a:cubicBezTo>
                  <a:pt x="56036" y="20430"/>
                  <a:pt x="58342" y="4863"/>
                  <a:pt x="58342"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31"/>
          <p:cNvSpPr/>
          <p:nvPr/>
        </p:nvSpPr>
        <p:spPr>
          <a:xfrm flipH="1">
            <a:off x="-1068189" y="-18022"/>
            <a:ext cx="1766522" cy="4649787"/>
          </a:xfrm>
          <a:custGeom>
            <a:rect b="b" l="l" r="r" t="t"/>
            <a:pathLst>
              <a:path extrusionOk="0" h="177422" w="81670">
                <a:moveTo>
                  <a:pt x="81669" y="1302"/>
                </a:moveTo>
                <a:cubicBezTo>
                  <a:pt x="74958" y="8423"/>
                  <a:pt x="69480" y="15750"/>
                  <a:pt x="66696" y="20498"/>
                </a:cubicBezTo>
                <a:cubicBezTo>
                  <a:pt x="63706" y="25542"/>
                  <a:pt x="59460" y="35859"/>
                  <a:pt x="56561" y="38096"/>
                </a:cubicBezTo>
                <a:cubicBezTo>
                  <a:pt x="53685" y="40333"/>
                  <a:pt x="51699" y="47089"/>
                  <a:pt x="50102" y="48527"/>
                </a:cubicBezTo>
                <a:cubicBezTo>
                  <a:pt x="48527" y="49965"/>
                  <a:pt x="42432" y="63957"/>
                  <a:pt x="38712" y="67678"/>
                </a:cubicBezTo>
                <a:cubicBezTo>
                  <a:pt x="34969" y="71398"/>
                  <a:pt x="29742" y="78634"/>
                  <a:pt x="27664" y="84591"/>
                </a:cubicBezTo>
                <a:cubicBezTo>
                  <a:pt x="25587" y="90549"/>
                  <a:pt x="25017" y="91964"/>
                  <a:pt x="22369" y="96712"/>
                </a:cubicBezTo>
                <a:cubicBezTo>
                  <a:pt x="19721" y="101482"/>
                  <a:pt x="19196" y="110840"/>
                  <a:pt x="17119" y="114561"/>
                </a:cubicBezTo>
                <a:cubicBezTo>
                  <a:pt x="15042" y="118281"/>
                  <a:pt x="24149" y="106230"/>
                  <a:pt x="27117" y="106070"/>
                </a:cubicBezTo>
                <a:cubicBezTo>
                  <a:pt x="30061" y="105933"/>
                  <a:pt x="25679" y="112301"/>
                  <a:pt x="22985" y="118875"/>
                </a:cubicBezTo>
                <a:cubicBezTo>
                  <a:pt x="20292" y="125471"/>
                  <a:pt x="21593" y="127822"/>
                  <a:pt x="20383" y="129899"/>
                </a:cubicBezTo>
                <a:cubicBezTo>
                  <a:pt x="19196" y="131977"/>
                  <a:pt x="17028" y="144211"/>
                  <a:pt x="17165" y="149849"/>
                </a:cubicBezTo>
                <a:cubicBezTo>
                  <a:pt x="17279" y="155487"/>
                  <a:pt x="14631" y="158294"/>
                  <a:pt x="18101" y="162334"/>
                </a:cubicBezTo>
                <a:cubicBezTo>
                  <a:pt x="21593" y="166374"/>
                  <a:pt x="21935" y="170118"/>
                  <a:pt x="22574" y="171373"/>
                </a:cubicBezTo>
                <a:cubicBezTo>
                  <a:pt x="22825" y="171829"/>
                  <a:pt x="23716" y="172720"/>
                  <a:pt x="24743" y="173633"/>
                </a:cubicBezTo>
                <a:cubicBezTo>
                  <a:pt x="26409" y="175116"/>
                  <a:pt x="28395" y="176714"/>
                  <a:pt x="28532" y="176805"/>
                </a:cubicBezTo>
                <a:cubicBezTo>
                  <a:pt x="28281" y="176737"/>
                  <a:pt x="19219" y="173998"/>
                  <a:pt x="18101" y="174340"/>
                </a:cubicBezTo>
                <a:cubicBezTo>
                  <a:pt x="17621" y="174500"/>
                  <a:pt x="16663" y="174226"/>
                  <a:pt x="15521" y="173975"/>
                </a:cubicBezTo>
                <a:cubicBezTo>
                  <a:pt x="13992" y="173633"/>
                  <a:pt x="12143" y="173336"/>
                  <a:pt x="10637" y="174158"/>
                </a:cubicBezTo>
                <a:cubicBezTo>
                  <a:pt x="10637" y="174158"/>
                  <a:pt x="10637" y="174158"/>
                  <a:pt x="10637" y="174158"/>
                </a:cubicBezTo>
                <a:cubicBezTo>
                  <a:pt x="8035" y="175596"/>
                  <a:pt x="0" y="177422"/>
                  <a:pt x="0" y="177422"/>
                </a:cubicBezTo>
                <a:cubicBezTo>
                  <a:pt x="0" y="177422"/>
                  <a:pt x="4017" y="128986"/>
                  <a:pt x="4177" y="126225"/>
                </a:cubicBezTo>
                <a:cubicBezTo>
                  <a:pt x="4337" y="123486"/>
                  <a:pt x="15636" y="97670"/>
                  <a:pt x="17256" y="94794"/>
                </a:cubicBezTo>
                <a:cubicBezTo>
                  <a:pt x="17279" y="94771"/>
                  <a:pt x="17279" y="94749"/>
                  <a:pt x="17302" y="94726"/>
                </a:cubicBezTo>
                <a:cubicBezTo>
                  <a:pt x="17325" y="94703"/>
                  <a:pt x="17325" y="94680"/>
                  <a:pt x="17347" y="94657"/>
                </a:cubicBezTo>
                <a:cubicBezTo>
                  <a:pt x="17347" y="94634"/>
                  <a:pt x="17370" y="94634"/>
                  <a:pt x="17370" y="94612"/>
                </a:cubicBezTo>
                <a:cubicBezTo>
                  <a:pt x="24241" y="83610"/>
                  <a:pt x="29239" y="75301"/>
                  <a:pt x="35516" y="62839"/>
                </a:cubicBezTo>
                <a:cubicBezTo>
                  <a:pt x="41793" y="50353"/>
                  <a:pt x="55306" y="15887"/>
                  <a:pt x="58364" y="1"/>
                </a:cubicBezTo>
                <a:lnTo>
                  <a:pt x="62519" y="1"/>
                </a:lnTo>
                <a:cubicBezTo>
                  <a:pt x="62519" y="4863"/>
                  <a:pt x="60213" y="20430"/>
                  <a:pt x="57451" y="27711"/>
                </a:cubicBezTo>
                <a:cubicBezTo>
                  <a:pt x="60350" y="23169"/>
                  <a:pt x="71694" y="6164"/>
                  <a:pt x="79820" y="130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02" name="Google Shape;2202;p31"/>
          <p:cNvGrpSpPr/>
          <p:nvPr/>
        </p:nvGrpSpPr>
        <p:grpSpPr>
          <a:xfrm flipH="1" rot="1331565">
            <a:off x="277474" y="3196540"/>
            <a:ext cx="820289" cy="1667298"/>
            <a:chOff x="4436225" y="3772425"/>
            <a:chExt cx="1450575" cy="2948400"/>
          </a:xfrm>
        </p:grpSpPr>
        <p:grpSp>
          <p:nvGrpSpPr>
            <p:cNvPr id="2203" name="Google Shape;2203;p31"/>
            <p:cNvGrpSpPr/>
            <p:nvPr/>
          </p:nvGrpSpPr>
          <p:grpSpPr>
            <a:xfrm>
              <a:off x="4436225" y="3772425"/>
              <a:ext cx="1450575" cy="2493025"/>
              <a:chOff x="4436225" y="3772425"/>
              <a:chExt cx="1450575" cy="2493025"/>
            </a:xfrm>
          </p:grpSpPr>
          <p:sp>
            <p:nvSpPr>
              <p:cNvPr id="2204" name="Google Shape;2204;p31"/>
              <p:cNvSpPr/>
              <p:nvPr/>
            </p:nvSpPr>
            <p:spPr>
              <a:xfrm>
                <a:off x="5269350" y="3772425"/>
                <a:ext cx="617450" cy="2047400"/>
              </a:xfrm>
              <a:custGeom>
                <a:rect b="b" l="l" r="r" t="t"/>
                <a:pathLst>
                  <a:path extrusionOk="0" h="81896" w="24698">
                    <a:moveTo>
                      <a:pt x="1577" y="0"/>
                    </a:moveTo>
                    <a:cubicBezTo>
                      <a:pt x="1510" y="0"/>
                      <a:pt x="1441" y="6"/>
                      <a:pt x="1370" y="20"/>
                    </a:cubicBezTo>
                    <a:cubicBezTo>
                      <a:pt x="480" y="202"/>
                      <a:pt x="412" y="1458"/>
                      <a:pt x="549" y="2371"/>
                    </a:cubicBezTo>
                    <a:cubicBezTo>
                      <a:pt x="1074" y="5315"/>
                      <a:pt x="1644" y="8237"/>
                      <a:pt x="2215" y="11136"/>
                    </a:cubicBezTo>
                    <a:cubicBezTo>
                      <a:pt x="2283" y="11478"/>
                      <a:pt x="2352" y="11821"/>
                      <a:pt x="2420" y="12163"/>
                    </a:cubicBezTo>
                    <a:cubicBezTo>
                      <a:pt x="2763" y="13829"/>
                      <a:pt x="3082" y="15495"/>
                      <a:pt x="3402" y="17162"/>
                    </a:cubicBezTo>
                    <a:cubicBezTo>
                      <a:pt x="3493" y="17618"/>
                      <a:pt x="3584" y="18075"/>
                      <a:pt x="3676" y="18554"/>
                    </a:cubicBezTo>
                    <a:cubicBezTo>
                      <a:pt x="4680" y="23941"/>
                      <a:pt x="5547" y="29350"/>
                      <a:pt x="5867" y="34806"/>
                    </a:cubicBezTo>
                    <a:cubicBezTo>
                      <a:pt x="5912" y="35764"/>
                      <a:pt x="5958" y="36723"/>
                      <a:pt x="5958" y="37704"/>
                    </a:cubicBezTo>
                    <a:cubicBezTo>
                      <a:pt x="5981" y="38184"/>
                      <a:pt x="5981" y="38663"/>
                      <a:pt x="5981" y="39142"/>
                    </a:cubicBezTo>
                    <a:cubicBezTo>
                      <a:pt x="5981" y="40101"/>
                      <a:pt x="5958" y="41060"/>
                      <a:pt x="5912" y="42018"/>
                    </a:cubicBezTo>
                    <a:cubicBezTo>
                      <a:pt x="5912" y="42087"/>
                      <a:pt x="5912" y="42155"/>
                      <a:pt x="5912" y="42224"/>
                    </a:cubicBezTo>
                    <a:cubicBezTo>
                      <a:pt x="5639" y="47725"/>
                      <a:pt x="4657" y="53111"/>
                      <a:pt x="3470" y="58475"/>
                    </a:cubicBezTo>
                    <a:cubicBezTo>
                      <a:pt x="3265" y="59343"/>
                      <a:pt x="3082" y="60210"/>
                      <a:pt x="2877" y="61100"/>
                    </a:cubicBezTo>
                    <a:cubicBezTo>
                      <a:pt x="2831" y="61283"/>
                      <a:pt x="2785" y="61465"/>
                      <a:pt x="2740" y="61671"/>
                    </a:cubicBezTo>
                    <a:cubicBezTo>
                      <a:pt x="2557" y="62470"/>
                      <a:pt x="2375" y="63269"/>
                      <a:pt x="2192" y="64090"/>
                    </a:cubicBezTo>
                    <a:cubicBezTo>
                      <a:pt x="1827" y="65642"/>
                      <a:pt x="1439" y="67217"/>
                      <a:pt x="1096" y="68770"/>
                    </a:cubicBezTo>
                    <a:cubicBezTo>
                      <a:pt x="617" y="70892"/>
                      <a:pt x="1" y="73791"/>
                      <a:pt x="343" y="76302"/>
                    </a:cubicBezTo>
                    <a:cubicBezTo>
                      <a:pt x="366" y="76462"/>
                      <a:pt x="389" y="76621"/>
                      <a:pt x="412" y="76758"/>
                    </a:cubicBezTo>
                    <a:cubicBezTo>
                      <a:pt x="685" y="78174"/>
                      <a:pt x="1279" y="79406"/>
                      <a:pt x="2397" y="80296"/>
                    </a:cubicBezTo>
                    <a:cubicBezTo>
                      <a:pt x="3744" y="81392"/>
                      <a:pt x="6278" y="81803"/>
                      <a:pt x="7944" y="81894"/>
                    </a:cubicBezTo>
                    <a:cubicBezTo>
                      <a:pt x="7956" y="81895"/>
                      <a:pt x="7969" y="81895"/>
                      <a:pt x="7984" y="81895"/>
                    </a:cubicBezTo>
                    <a:cubicBezTo>
                      <a:pt x="8839" y="81895"/>
                      <a:pt x="14219" y="80614"/>
                      <a:pt x="14107" y="80525"/>
                    </a:cubicBezTo>
                    <a:cubicBezTo>
                      <a:pt x="12829" y="79406"/>
                      <a:pt x="11664" y="78128"/>
                      <a:pt x="10683" y="76758"/>
                    </a:cubicBezTo>
                    <a:cubicBezTo>
                      <a:pt x="10478" y="76484"/>
                      <a:pt x="10272" y="76188"/>
                      <a:pt x="10090" y="75914"/>
                    </a:cubicBezTo>
                    <a:cubicBezTo>
                      <a:pt x="9017" y="74293"/>
                      <a:pt x="8149" y="72536"/>
                      <a:pt x="7533" y="70710"/>
                    </a:cubicBezTo>
                    <a:lnTo>
                      <a:pt x="7533" y="70710"/>
                    </a:lnTo>
                    <a:cubicBezTo>
                      <a:pt x="9428" y="72330"/>
                      <a:pt x="11459" y="73791"/>
                      <a:pt x="13605" y="75069"/>
                    </a:cubicBezTo>
                    <a:cubicBezTo>
                      <a:pt x="14061" y="75320"/>
                      <a:pt x="14495" y="75571"/>
                      <a:pt x="14951" y="75823"/>
                    </a:cubicBezTo>
                    <a:cubicBezTo>
                      <a:pt x="16115" y="76462"/>
                      <a:pt x="17348" y="77055"/>
                      <a:pt x="18581" y="77580"/>
                    </a:cubicBezTo>
                    <a:cubicBezTo>
                      <a:pt x="19334" y="76462"/>
                      <a:pt x="19973" y="75275"/>
                      <a:pt x="20521" y="74019"/>
                    </a:cubicBezTo>
                    <a:cubicBezTo>
                      <a:pt x="20795" y="73449"/>
                      <a:pt x="21023" y="72878"/>
                      <a:pt x="21251" y="72285"/>
                    </a:cubicBezTo>
                    <a:cubicBezTo>
                      <a:pt x="21730" y="70984"/>
                      <a:pt x="22141" y="69637"/>
                      <a:pt x="22506" y="68290"/>
                    </a:cubicBezTo>
                    <a:cubicBezTo>
                      <a:pt x="22666" y="67651"/>
                      <a:pt x="22803" y="67012"/>
                      <a:pt x="22940" y="66350"/>
                    </a:cubicBezTo>
                    <a:cubicBezTo>
                      <a:pt x="23146" y="65483"/>
                      <a:pt x="23305" y="64593"/>
                      <a:pt x="23465" y="63725"/>
                    </a:cubicBezTo>
                    <a:lnTo>
                      <a:pt x="14814" y="59160"/>
                    </a:lnTo>
                    <a:lnTo>
                      <a:pt x="12212" y="57768"/>
                    </a:lnTo>
                    <a:lnTo>
                      <a:pt x="15887" y="58612"/>
                    </a:lnTo>
                    <a:lnTo>
                      <a:pt x="23944" y="60484"/>
                    </a:lnTo>
                    <a:cubicBezTo>
                      <a:pt x="24287" y="57905"/>
                      <a:pt x="24515" y="55303"/>
                      <a:pt x="24629" y="52701"/>
                    </a:cubicBezTo>
                    <a:cubicBezTo>
                      <a:pt x="24675" y="51468"/>
                      <a:pt x="24698" y="50235"/>
                      <a:pt x="24698" y="49026"/>
                    </a:cubicBezTo>
                    <a:cubicBezTo>
                      <a:pt x="24698" y="47177"/>
                      <a:pt x="24629" y="45328"/>
                      <a:pt x="24515" y="43479"/>
                    </a:cubicBezTo>
                    <a:cubicBezTo>
                      <a:pt x="24447" y="42498"/>
                      <a:pt x="24355" y="41493"/>
                      <a:pt x="24264" y="40512"/>
                    </a:cubicBezTo>
                    <a:cubicBezTo>
                      <a:pt x="23922" y="37157"/>
                      <a:pt x="23397" y="33847"/>
                      <a:pt x="22689" y="30560"/>
                    </a:cubicBezTo>
                    <a:lnTo>
                      <a:pt x="14540" y="27365"/>
                    </a:lnTo>
                    <a:lnTo>
                      <a:pt x="20544" y="27205"/>
                    </a:lnTo>
                    <a:lnTo>
                      <a:pt x="21867" y="27182"/>
                    </a:lnTo>
                    <a:cubicBezTo>
                      <a:pt x="21822" y="26954"/>
                      <a:pt x="21753" y="26748"/>
                      <a:pt x="21708" y="26543"/>
                    </a:cubicBezTo>
                    <a:cubicBezTo>
                      <a:pt x="21251" y="24831"/>
                      <a:pt x="20749" y="23142"/>
                      <a:pt x="20178" y="21476"/>
                    </a:cubicBezTo>
                    <a:cubicBezTo>
                      <a:pt x="19950" y="20791"/>
                      <a:pt x="19722" y="20129"/>
                      <a:pt x="19471" y="19467"/>
                    </a:cubicBezTo>
                    <a:cubicBezTo>
                      <a:pt x="19288" y="18919"/>
                      <a:pt x="19083" y="18394"/>
                      <a:pt x="18877" y="17869"/>
                    </a:cubicBezTo>
                    <a:cubicBezTo>
                      <a:pt x="18581" y="17139"/>
                      <a:pt x="18307" y="16408"/>
                      <a:pt x="17987" y="15678"/>
                    </a:cubicBezTo>
                    <a:lnTo>
                      <a:pt x="9108" y="14948"/>
                    </a:lnTo>
                    <a:lnTo>
                      <a:pt x="15819" y="11250"/>
                    </a:lnTo>
                    <a:cubicBezTo>
                      <a:pt x="14928" y="9629"/>
                      <a:pt x="13901" y="8100"/>
                      <a:pt x="12714" y="6685"/>
                    </a:cubicBezTo>
                    <a:cubicBezTo>
                      <a:pt x="11687" y="5475"/>
                      <a:pt x="10523" y="4357"/>
                      <a:pt x="9268" y="3398"/>
                    </a:cubicBezTo>
                    <a:cubicBezTo>
                      <a:pt x="9199" y="3330"/>
                      <a:pt x="9131" y="3284"/>
                      <a:pt x="9062" y="3238"/>
                    </a:cubicBezTo>
                    <a:cubicBezTo>
                      <a:pt x="6962" y="1663"/>
                      <a:pt x="4589" y="522"/>
                      <a:pt x="2032" y="43"/>
                    </a:cubicBezTo>
                    <a:cubicBezTo>
                      <a:pt x="1875" y="27"/>
                      <a:pt x="1728" y="0"/>
                      <a:pt x="15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31"/>
              <p:cNvSpPr/>
              <p:nvPr/>
            </p:nvSpPr>
            <p:spPr>
              <a:xfrm>
                <a:off x="5324700" y="3853375"/>
                <a:ext cx="176350" cy="223125"/>
              </a:xfrm>
              <a:custGeom>
                <a:rect b="b" l="l" r="r" t="t"/>
                <a:pathLst>
                  <a:path extrusionOk="0" h="8925" w="7054">
                    <a:moveTo>
                      <a:pt x="6848" y="0"/>
                    </a:moveTo>
                    <a:cubicBezTo>
                      <a:pt x="5433" y="1666"/>
                      <a:pt x="4018" y="3310"/>
                      <a:pt x="2603" y="4953"/>
                    </a:cubicBezTo>
                    <a:cubicBezTo>
                      <a:pt x="1736" y="5935"/>
                      <a:pt x="891" y="6939"/>
                      <a:pt x="1" y="7898"/>
                    </a:cubicBezTo>
                    <a:cubicBezTo>
                      <a:pt x="69" y="8240"/>
                      <a:pt x="138" y="8583"/>
                      <a:pt x="206" y="8925"/>
                    </a:cubicBezTo>
                    <a:cubicBezTo>
                      <a:pt x="1165" y="7738"/>
                      <a:pt x="2124" y="6551"/>
                      <a:pt x="3059" y="5341"/>
                    </a:cubicBezTo>
                    <a:cubicBezTo>
                      <a:pt x="4429" y="3629"/>
                      <a:pt x="5753" y="1895"/>
                      <a:pt x="7054" y="160"/>
                    </a:cubicBezTo>
                    <a:cubicBezTo>
                      <a:pt x="6985" y="92"/>
                      <a:pt x="6917" y="46"/>
                      <a:pt x="6848"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31"/>
              <p:cNvSpPr/>
              <p:nvPr/>
            </p:nvSpPr>
            <p:spPr>
              <a:xfrm>
                <a:off x="5354375" y="4201450"/>
                <a:ext cx="419450" cy="107875"/>
              </a:xfrm>
              <a:custGeom>
                <a:rect b="b" l="l" r="r" t="t"/>
                <a:pathLst>
                  <a:path extrusionOk="0" h="4315" w="16778">
                    <a:moveTo>
                      <a:pt x="1" y="1"/>
                    </a:moveTo>
                    <a:lnTo>
                      <a:pt x="1" y="1"/>
                    </a:lnTo>
                    <a:cubicBezTo>
                      <a:pt x="92" y="457"/>
                      <a:pt x="183" y="914"/>
                      <a:pt x="275" y="1393"/>
                    </a:cubicBezTo>
                    <a:lnTo>
                      <a:pt x="2466" y="1781"/>
                    </a:lnTo>
                    <a:lnTo>
                      <a:pt x="10660" y="3242"/>
                    </a:lnTo>
                    <a:cubicBezTo>
                      <a:pt x="12692" y="3584"/>
                      <a:pt x="14746" y="3949"/>
                      <a:pt x="16777" y="4315"/>
                    </a:cubicBezTo>
                    <a:cubicBezTo>
                      <a:pt x="16549" y="3630"/>
                      <a:pt x="16321" y="2968"/>
                      <a:pt x="16070" y="2306"/>
                    </a:cubicBezTo>
                    <a:cubicBezTo>
                      <a:pt x="14358" y="2055"/>
                      <a:pt x="12646" y="1804"/>
                      <a:pt x="10934" y="1553"/>
                    </a:cubicBezTo>
                    <a:lnTo>
                      <a:pt x="2694" y="366"/>
                    </a:lnTo>
                    <a:lnTo>
                      <a:pt x="1" y="1"/>
                    </a:ln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31"/>
              <p:cNvSpPr/>
              <p:nvPr/>
            </p:nvSpPr>
            <p:spPr>
              <a:xfrm>
                <a:off x="5416000" y="4489625"/>
                <a:ext cx="374375" cy="225425"/>
              </a:xfrm>
              <a:custGeom>
                <a:rect b="b" l="l" r="r" t="t"/>
                <a:pathLst>
                  <a:path extrusionOk="0" h="9017" w="14975">
                    <a:moveTo>
                      <a:pt x="12075" y="0"/>
                    </a:moveTo>
                    <a:cubicBezTo>
                      <a:pt x="10729" y="754"/>
                      <a:pt x="9359" y="1507"/>
                      <a:pt x="7967" y="2214"/>
                    </a:cubicBezTo>
                    <a:cubicBezTo>
                      <a:pt x="5342" y="3607"/>
                      <a:pt x="2694" y="4885"/>
                      <a:pt x="1" y="6118"/>
                    </a:cubicBezTo>
                    <a:cubicBezTo>
                      <a:pt x="46" y="7076"/>
                      <a:pt x="92" y="8035"/>
                      <a:pt x="115" y="9016"/>
                    </a:cubicBezTo>
                    <a:cubicBezTo>
                      <a:pt x="3174" y="7601"/>
                      <a:pt x="6209" y="6072"/>
                      <a:pt x="9177" y="4474"/>
                    </a:cubicBezTo>
                    <a:cubicBezTo>
                      <a:pt x="11140" y="3424"/>
                      <a:pt x="13080" y="2306"/>
                      <a:pt x="14974" y="1164"/>
                    </a:cubicBezTo>
                    <a:lnTo>
                      <a:pt x="12075" y="0"/>
                    </a:ln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31"/>
              <p:cNvSpPr/>
              <p:nvPr/>
            </p:nvSpPr>
            <p:spPr>
              <a:xfrm>
                <a:off x="5417150" y="4751550"/>
                <a:ext cx="465100" cy="107875"/>
              </a:xfrm>
              <a:custGeom>
                <a:rect b="b" l="l" r="r" t="t"/>
                <a:pathLst>
                  <a:path extrusionOk="0" h="4315" w="18604">
                    <a:moveTo>
                      <a:pt x="69" y="0"/>
                    </a:moveTo>
                    <a:cubicBezTo>
                      <a:pt x="69" y="936"/>
                      <a:pt x="46" y="1895"/>
                      <a:pt x="0" y="2853"/>
                    </a:cubicBezTo>
                    <a:lnTo>
                      <a:pt x="9907" y="3629"/>
                    </a:lnTo>
                    <a:lnTo>
                      <a:pt x="18603" y="4314"/>
                    </a:lnTo>
                    <a:cubicBezTo>
                      <a:pt x="18535" y="3333"/>
                      <a:pt x="18466" y="2328"/>
                      <a:pt x="18352" y="1347"/>
                    </a:cubicBezTo>
                    <a:lnTo>
                      <a:pt x="10112" y="731"/>
                    </a:lnTo>
                    <a:lnTo>
                      <a:pt x="69" y="0"/>
                    </a:ln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31"/>
              <p:cNvSpPr/>
              <p:nvPr/>
            </p:nvSpPr>
            <p:spPr>
              <a:xfrm>
                <a:off x="5341250" y="4998050"/>
                <a:ext cx="545550" cy="308125"/>
              </a:xfrm>
              <a:custGeom>
                <a:rect b="b" l="l" r="r" t="t"/>
                <a:pathLst>
                  <a:path extrusionOk="0" h="12325" w="21822">
                    <a:moveTo>
                      <a:pt x="21822" y="1"/>
                    </a:moveTo>
                    <a:lnTo>
                      <a:pt x="21822" y="1"/>
                    </a:lnTo>
                    <a:cubicBezTo>
                      <a:pt x="19037" y="2101"/>
                      <a:pt x="16321" y="4292"/>
                      <a:pt x="13445" y="6049"/>
                    </a:cubicBezTo>
                    <a:cubicBezTo>
                      <a:pt x="11984" y="6962"/>
                      <a:pt x="10455" y="7761"/>
                      <a:pt x="8880" y="8378"/>
                    </a:cubicBezTo>
                    <a:cubicBezTo>
                      <a:pt x="7328" y="8994"/>
                      <a:pt x="5684" y="9405"/>
                      <a:pt x="4041" y="9542"/>
                    </a:cubicBezTo>
                    <a:cubicBezTo>
                      <a:pt x="3572" y="9588"/>
                      <a:pt x="3102" y="9611"/>
                      <a:pt x="2636" y="9611"/>
                    </a:cubicBezTo>
                    <a:cubicBezTo>
                      <a:pt x="1946" y="9611"/>
                      <a:pt x="1262" y="9559"/>
                      <a:pt x="594" y="9450"/>
                    </a:cubicBezTo>
                    <a:cubicBezTo>
                      <a:pt x="389" y="10318"/>
                      <a:pt x="206" y="11185"/>
                      <a:pt x="1" y="12075"/>
                    </a:cubicBezTo>
                    <a:cubicBezTo>
                      <a:pt x="978" y="12249"/>
                      <a:pt x="1966" y="12324"/>
                      <a:pt x="2950" y="12324"/>
                    </a:cubicBezTo>
                    <a:cubicBezTo>
                      <a:pt x="3391" y="12324"/>
                      <a:pt x="3831" y="12309"/>
                      <a:pt x="4269" y="12281"/>
                    </a:cubicBezTo>
                    <a:cubicBezTo>
                      <a:pt x="6186" y="12121"/>
                      <a:pt x="8081" y="11687"/>
                      <a:pt x="9884" y="11002"/>
                    </a:cubicBezTo>
                    <a:cubicBezTo>
                      <a:pt x="10592" y="10751"/>
                      <a:pt x="11276" y="10455"/>
                      <a:pt x="11938" y="10135"/>
                    </a:cubicBezTo>
                    <a:lnTo>
                      <a:pt x="9336" y="8743"/>
                    </a:lnTo>
                    <a:lnTo>
                      <a:pt x="13011" y="9587"/>
                    </a:lnTo>
                    <a:cubicBezTo>
                      <a:pt x="13673" y="9245"/>
                      <a:pt x="14312" y="8880"/>
                      <a:pt x="14951" y="8492"/>
                    </a:cubicBezTo>
                    <a:cubicBezTo>
                      <a:pt x="16526" y="7533"/>
                      <a:pt x="18033" y="6460"/>
                      <a:pt x="19494" y="5365"/>
                    </a:cubicBezTo>
                    <a:lnTo>
                      <a:pt x="21753" y="3676"/>
                    </a:lnTo>
                    <a:cubicBezTo>
                      <a:pt x="21799" y="2443"/>
                      <a:pt x="21822" y="1210"/>
                      <a:pt x="21822" y="1"/>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31"/>
              <p:cNvSpPr/>
              <p:nvPr/>
            </p:nvSpPr>
            <p:spPr>
              <a:xfrm>
                <a:off x="4436225" y="4213825"/>
                <a:ext cx="798925" cy="1310625"/>
              </a:xfrm>
              <a:custGeom>
                <a:rect b="b" l="l" r="r" t="t"/>
                <a:pathLst>
                  <a:path extrusionOk="0" h="52425" w="31957">
                    <a:moveTo>
                      <a:pt x="3019" y="0"/>
                    </a:moveTo>
                    <a:cubicBezTo>
                      <a:pt x="2336" y="0"/>
                      <a:pt x="1654" y="61"/>
                      <a:pt x="982" y="190"/>
                    </a:cubicBezTo>
                    <a:cubicBezTo>
                      <a:pt x="823" y="213"/>
                      <a:pt x="686" y="259"/>
                      <a:pt x="549" y="327"/>
                    </a:cubicBezTo>
                    <a:cubicBezTo>
                      <a:pt x="1" y="693"/>
                      <a:pt x="275" y="1537"/>
                      <a:pt x="617" y="2085"/>
                    </a:cubicBezTo>
                    <a:cubicBezTo>
                      <a:pt x="1690" y="3865"/>
                      <a:pt x="2808" y="5600"/>
                      <a:pt x="3950" y="7358"/>
                    </a:cubicBezTo>
                    <a:cubicBezTo>
                      <a:pt x="4064" y="7563"/>
                      <a:pt x="4201" y="7768"/>
                      <a:pt x="4338" y="7951"/>
                    </a:cubicBezTo>
                    <a:cubicBezTo>
                      <a:pt x="4977" y="8955"/>
                      <a:pt x="5616" y="9960"/>
                      <a:pt x="6255" y="10964"/>
                    </a:cubicBezTo>
                    <a:cubicBezTo>
                      <a:pt x="6438" y="11238"/>
                      <a:pt x="6597" y="11512"/>
                      <a:pt x="6780" y="11786"/>
                    </a:cubicBezTo>
                    <a:cubicBezTo>
                      <a:pt x="8811" y="15050"/>
                      <a:pt x="10774" y="18359"/>
                      <a:pt x="12349" y="21806"/>
                    </a:cubicBezTo>
                    <a:cubicBezTo>
                      <a:pt x="12646" y="22422"/>
                      <a:pt x="12920" y="23038"/>
                      <a:pt x="13171" y="23655"/>
                    </a:cubicBezTo>
                    <a:cubicBezTo>
                      <a:pt x="13308" y="23974"/>
                      <a:pt x="13422" y="24294"/>
                      <a:pt x="13559" y="24613"/>
                    </a:cubicBezTo>
                    <a:cubicBezTo>
                      <a:pt x="13787" y="25230"/>
                      <a:pt x="14038" y="25846"/>
                      <a:pt x="14244" y="26485"/>
                    </a:cubicBezTo>
                    <a:cubicBezTo>
                      <a:pt x="14267" y="26531"/>
                      <a:pt x="14267" y="26576"/>
                      <a:pt x="14289" y="26622"/>
                    </a:cubicBezTo>
                    <a:cubicBezTo>
                      <a:pt x="15522" y="30251"/>
                      <a:pt x="16252" y="34017"/>
                      <a:pt x="16869" y="37806"/>
                    </a:cubicBezTo>
                    <a:cubicBezTo>
                      <a:pt x="16960" y="38423"/>
                      <a:pt x="17051" y="39039"/>
                      <a:pt x="17143" y="39655"/>
                    </a:cubicBezTo>
                    <a:cubicBezTo>
                      <a:pt x="17165" y="39792"/>
                      <a:pt x="17188" y="39929"/>
                      <a:pt x="17211" y="40066"/>
                    </a:cubicBezTo>
                    <a:cubicBezTo>
                      <a:pt x="17302" y="40637"/>
                      <a:pt x="17371" y="41207"/>
                      <a:pt x="17462" y="41778"/>
                    </a:cubicBezTo>
                    <a:cubicBezTo>
                      <a:pt x="17622" y="42896"/>
                      <a:pt x="17782" y="44015"/>
                      <a:pt x="17964" y="45110"/>
                    </a:cubicBezTo>
                    <a:cubicBezTo>
                      <a:pt x="18193" y="46617"/>
                      <a:pt x="18535" y="48648"/>
                      <a:pt x="19402" y="50201"/>
                    </a:cubicBezTo>
                    <a:cubicBezTo>
                      <a:pt x="19448" y="50292"/>
                      <a:pt x="19494" y="50383"/>
                      <a:pt x="19562" y="50474"/>
                    </a:cubicBezTo>
                    <a:cubicBezTo>
                      <a:pt x="20087" y="51319"/>
                      <a:pt x="20795" y="51981"/>
                      <a:pt x="21753" y="52278"/>
                    </a:cubicBezTo>
                    <a:cubicBezTo>
                      <a:pt x="22084" y="52381"/>
                      <a:pt x="22462" y="52424"/>
                      <a:pt x="22860" y="52424"/>
                    </a:cubicBezTo>
                    <a:cubicBezTo>
                      <a:pt x="23862" y="52424"/>
                      <a:pt x="24986" y="52151"/>
                      <a:pt x="25771" y="51890"/>
                    </a:cubicBezTo>
                    <a:cubicBezTo>
                      <a:pt x="26250" y="51730"/>
                      <a:pt x="29514" y="49447"/>
                      <a:pt x="29423" y="49424"/>
                    </a:cubicBezTo>
                    <a:cubicBezTo>
                      <a:pt x="28304" y="49014"/>
                      <a:pt x="27231" y="48489"/>
                      <a:pt x="26227" y="47850"/>
                    </a:cubicBezTo>
                    <a:cubicBezTo>
                      <a:pt x="26022" y="47713"/>
                      <a:pt x="25816" y="47598"/>
                      <a:pt x="25634" y="47439"/>
                    </a:cubicBezTo>
                    <a:cubicBezTo>
                      <a:pt x="24515" y="46663"/>
                      <a:pt x="23511" y="45750"/>
                      <a:pt x="22621" y="44722"/>
                    </a:cubicBezTo>
                    <a:lnTo>
                      <a:pt x="22621" y="44722"/>
                    </a:lnTo>
                    <a:cubicBezTo>
                      <a:pt x="24287" y="45293"/>
                      <a:pt x="25976" y="45727"/>
                      <a:pt x="27711" y="46001"/>
                    </a:cubicBezTo>
                    <a:cubicBezTo>
                      <a:pt x="28053" y="46046"/>
                      <a:pt x="28395" y="46115"/>
                      <a:pt x="28761" y="46160"/>
                    </a:cubicBezTo>
                    <a:cubicBezTo>
                      <a:pt x="29697" y="46275"/>
                      <a:pt x="30632" y="46343"/>
                      <a:pt x="31591" y="46366"/>
                    </a:cubicBezTo>
                    <a:cubicBezTo>
                      <a:pt x="31774" y="45430"/>
                      <a:pt x="31888" y="44494"/>
                      <a:pt x="31933" y="43558"/>
                    </a:cubicBezTo>
                    <a:cubicBezTo>
                      <a:pt x="31956" y="43125"/>
                      <a:pt x="31956" y="42668"/>
                      <a:pt x="31956" y="42235"/>
                    </a:cubicBezTo>
                    <a:cubicBezTo>
                      <a:pt x="31933" y="41253"/>
                      <a:pt x="31865" y="40294"/>
                      <a:pt x="31751" y="39313"/>
                    </a:cubicBezTo>
                    <a:cubicBezTo>
                      <a:pt x="31682" y="38856"/>
                      <a:pt x="31614" y="38400"/>
                      <a:pt x="31545" y="37943"/>
                    </a:cubicBezTo>
                    <a:cubicBezTo>
                      <a:pt x="31454" y="37327"/>
                      <a:pt x="31340" y="36711"/>
                      <a:pt x="31203" y="36117"/>
                    </a:cubicBezTo>
                    <a:lnTo>
                      <a:pt x="24424" y="35341"/>
                    </a:lnTo>
                    <a:lnTo>
                      <a:pt x="22370" y="35113"/>
                    </a:lnTo>
                    <a:lnTo>
                      <a:pt x="24972" y="34725"/>
                    </a:lnTo>
                    <a:lnTo>
                      <a:pt x="30701" y="33880"/>
                    </a:lnTo>
                    <a:cubicBezTo>
                      <a:pt x="30267" y="32100"/>
                      <a:pt x="29742" y="30365"/>
                      <a:pt x="29149" y="28653"/>
                    </a:cubicBezTo>
                    <a:cubicBezTo>
                      <a:pt x="28852" y="27832"/>
                      <a:pt x="28555" y="27033"/>
                      <a:pt x="28236" y="26234"/>
                    </a:cubicBezTo>
                    <a:cubicBezTo>
                      <a:pt x="27779" y="25024"/>
                      <a:pt x="27254" y="23837"/>
                      <a:pt x="26706" y="22673"/>
                    </a:cubicBezTo>
                    <a:cubicBezTo>
                      <a:pt x="26410" y="22057"/>
                      <a:pt x="26113" y="21418"/>
                      <a:pt x="25793" y="20802"/>
                    </a:cubicBezTo>
                    <a:cubicBezTo>
                      <a:pt x="24721" y="18724"/>
                      <a:pt x="23534" y="16693"/>
                      <a:pt x="22210" y="14753"/>
                    </a:cubicBezTo>
                    <a:lnTo>
                      <a:pt x="16115" y="14753"/>
                    </a:lnTo>
                    <a:lnTo>
                      <a:pt x="19973" y="13109"/>
                    </a:lnTo>
                    <a:lnTo>
                      <a:pt x="20817" y="12744"/>
                    </a:lnTo>
                    <a:cubicBezTo>
                      <a:pt x="20726" y="12630"/>
                      <a:pt x="20635" y="12493"/>
                      <a:pt x="20544" y="12379"/>
                    </a:cubicBezTo>
                    <a:cubicBezTo>
                      <a:pt x="19813" y="11375"/>
                      <a:pt x="19060" y="10416"/>
                      <a:pt x="18261" y="9480"/>
                    </a:cubicBezTo>
                    <a:cubicBezTo>
                      <a:pt x="17941" y="9092"/>
                      <a:pt x="17622" y="8727"/>
                      <a:pt x="17280" y="8339"/>
                    </a:cubicBezTo>
                    <a:cubicBezTo>
                      <a:pt x="17028" y="8042"/>
                      <a:pt x="16755" y="7746"/>
                      <a:pt x="16481" y="7472"/>
                    </a:cubicBezTo>
                    <a:cubicBezTo>
                      <a:pt x="16115" y="7061"/>
                      <a:pt x="15750" y="6650"/>
                      <a:pt x="15362" y="6262"/>
                    </a:cubicBezTo>
                    <a:lnTo>
                      <a:pt x="9405" y="8065"/>
                    </a:lnTo>
                    <a:lnTo>
                      <a:pt x="9405" y="8065"/>
                    </a:lnTo>
                    <a:lnTo>
                      <a:pt x="12806" y="3934"/>
                    </a:lnTo>
                    <a:cubicBezTo>
                      <a:pt x="11801" y="3112"/>
                      <a:pt x="10752" y="2382"/>
                      <a:pt x="9610" y="1765"/>
                    </a:cubicBezTo>
                    <a:cubicBezTo>
                      <a:pt x="8652" y="1240"/>
                      <a:pt x="7602" y="807"/>
                      <a:pt x="6552" y="510"/>
                    </a:cubicBezTo>
                    <a:cubicBezTo>
                      <a:pt x="6483" y="487"/>
                      <a:pt x="6438" y="487"/>
                      <a:pt x="6369" y="464"/>
                    </a:cubicBezTo>
                    <a:cubicBezTo>
                      <a:pt x="5275" y="166"/>
                      <a:pt x="4146" y="0"/>
                      <a:pt x="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31"/>
              <p:cNvSpPr/>
              <p:nvPr/>
            </p:nvSpPr>
            <p:spPr>
              <a:xfrm>
                <a:off x="4534950" y="4225425"/>
                <a:ext cx="65075" cy="187175"/>
              </a:xfrm>
              <a:custGeom>
                <a:rect b="b" l="l" r="r" t="t"/>
                <a:pathLst>
                  <a:path extrusionOk="0" h="7487" w="2603">
                    <a:moveTo>
                      <a:pt x="2420" y="0"/>
                    </a:moveTo>
                    <a:cubicBezTo>
                      <a:pt x="1918" y="1438"/>
                      <a:pt x="1416" y="2876"/>
                      <a:pt x="914" y="4314"/>
                    </a:cubicBezTo>
                    <a:cubicBezTo>
                      <a:pt x="617" y="5182"/>
                      <a:pt x="320" y="6026"/>
                      <a:pt x="1" y="6894"/>
                    </a:cubicBezTo>
                    <a:cubicBezTo>
                      <a:pt x="138" y="7099"/>
                      <a:pt x="252" y="7304"/>
                      <a:pt x="389" y="7487"/>
                    </a:cubicBezTo>
                    <a:cubicBezTo>
                      <a:pt x="708" y="6483"/>
                      <a:pt x="1028" y="5456"/>
                      <a:pt x="1324" y="4451"/>
                    </a:cubicBezTo>
                    <a:cubicBezTo>
                      <a:pt x="1781" y="2990"/>
                      <a:pt x="2192" y="1507"/>
                      <a:pt x="2603" y="46"/>
                    </a:cubicBezTo>
                    <a:cubicBezTo>
                      <a:pt x="2534" y="23"/>
                      <a:pt x="2489" y="23"/>
                      <a:pt x="2420"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31"/>
              <p:cNvSpPr/>
              <p:nvPr/>
            </p:nvSpPr>
            <p:spPr>
              <a:xfrm>
                <a:off x="4592575" y="4422300"/>
                <a:ext cx="300200" cy="86175"/>
              </a:xfrm>
              <a:custGeom>
                <a:rect b="b" l="l" r="r" t="t"/>
                <a:pathLst>
                  <a:path extrusionOk="0" h="3447" w="12008">
                    <a:moveTo>
                      <a:pt x="11026" y="0"/>
                    </a:moveTo>
                    <a:cubicBezTo>
                      <a:pt x="9861" y="297"/>
                      <a:pt x="8675" y="571"/>
                      <a:pt x="7488" y="845"/>
                    </a:cubicBezTo>
                    <a:lnTo>
                      <a:pt x="1850" y="2168"/>
                    </a:lnTo>
                    <a:lnTo>
                      <a:pt x="1" y="2625"/>
                    </a:lnTo>
                    <a:cubicBezTo>
                      <a:pt x="184" y="2899"/>
                      <a:pt x="343" y="3173"/>
                      <a:pt x="526" y="3447"/>
                    </a:cubicBezTo>
                    <a:lnTo>
                      <a:pt x="2055" y="3150"/>
                    </a:lnTo>
                    <a:lnTo>
                      <a:pt x="7739" y="2009"/>
                    </a:lnTo>
                    <a:cubicBezTo>
                      <a:pt x="9177" y="1712"/>
                      <a:pt x="10592" y="1415"/>
                      <a:pt x="12007" y="1141"/>
                    </a:cubicBezTo>
                    <a:cubicBezTo>
                      <a:pt x="11687" y="753"/>
                      <a:pt x="11368" y="388"/>
                      <a:pt x="11026"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31"/>
              <p:cNvSpPr/>
              <p:nvPr/>
            </p:nvSpPr>
            <p:spPr>
              <a:xfrm>
                <a:off x="4745525" y="4582625"/>
                <a:ext cx="211725" cy="222575"/>
              </a:xfrm>
              <a:custGeom>
                <a:rect b="b" l="l" r="r" t="t"/>
                <a:pathLst>
                  <a:path extrusionOk="0" h="8903" w="8469">
                    <a:moveTo>
                      <a:pt x="6277" y="1"/>
                    </a:moveTo>
                    <a:cubicBezTo>
                      <a:pt x="5592" y="823"/>
                      <a:pt x="4885" y="1667"/>
                      <a:pt x="4177" y="2489"/>
                    </a:cubicBezTo>
                    <a:cubicBezTo>
                      <a:pt x="2830" y="4041"/>
                      <a:pt x="1438" y="5570"/>
                      <a:pt x="0" y="7054"/>
                    </a:cubicBezTo>
                    <a:cubicBezTo>
                      <a:pt x="274" y="7670"/>
                      <a:pt x="548" y="8286"/>
                      <a:pt x="799" y="8903"/>
                    </a:cubicBezTo>
                    <a:cubicBezTo>
                      <a:pt x="2442" y="7191"/>
                      <a:pt x="4017" y="5433"/>
                      <a:pt x="5547" y="3630"/>
                    </a:cubicBezTo>
                    <a:cubicBezTo>
                      <a:pt x="6551" y="2443"/>
                      <a:pt x="7532" y="1233"/>
                      <a:pt x="8468" y="1"/>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31"/>
              <p:cNvSpPr/>
              <p:nvPr/>
            </p:nvSpPr>
            <p:spPr>
              <a:xfrm>
                <a:off x="4775200" y="4733850"/>
                <a:ext cx="328700" cy="142125"/>
              </a:xfrm>
              <a:custGeom>
                <a:rect b="b" l="l" r="r" t="t"/>
                <a:pathLst>
                  <a:path extrusionOk="0" h="5685" w="13148">
                    <a:moveTo>
                      <a:pt x="12234" y="1"/>
                    </a:moveTo>
                    <a:lnTo>
                      <a:pt x="6711" y="1712"/>
                    </a:lnTo>
                    <a:lnTo>
                      <a:pt x="0" y="3812"/>
                    </a:lnTo>
                    <a:cubicBezTo>
                      <a:pt x="251" y="4429"/>
                      <a:pt x="479" y="5045"/>
                      <a:pt x="685" y="5684"/>
                    </a:cubicBezTo>
                    <a:lnTo>
                      <a:pt x="7327" y="3653"/>
                    </a:lnTo>
                    <a:lnTo>
                      <a:pt x="13147" y="1872"/>
                    </a:lnTo>
                    <a:cubicBezTo>
                      <a:pt x="12851" y="1256"/>
                      <a:pt x="12554" y="617"/>
                      <a:pt x="12234" y="1"/>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31"/>
              <p:cNvSpPr/>
              <p:nvPr/>
            </p:nvSpPr>
            <p:spPr>
              <a:xfrm>
                <a:off x="4857925" y="4869675"/>
                <a:ext cx="307025" cy="335550"/>
              </a:xfrm>
              <a:custGeom>
                <a:rect b="b" l="l" r="r" t="t"/>
                <a:pathLst>
                  <a:path extrusionOk="0" h="13422" w="12281">
                    <a:moveTo>
                      <a:pt x="11368" y="0"/>
                    </a:moveTo>
                    <a:cubicBezTo>
                      <a:pt x="10112" y="2077"/>
                      <a:pt x="8903" y="4200"/>
                      <a:pt x="7487" y="6072"/>
                    </a:cubicBezTo>
                    <a:cubicBezTo>
                      <a:pt x="6757" y="7053"/>
                      <a:pt x="5981" y="7966"/>
                      <a:pt x="5114" y="8765"/>
                    </a:cubicBezTo>
                    <a:cubicBezTo>
                      <a:pt x="4246" y="9564"/>
                      <a:pt x="3288" y="10249"/>
                      <a:pt x="2260" y="10751"/>
                    </a:cubicBezTo>
                    <a:cubicBezTo>
                      <a:pt x="1530" y="11116"/>
                      <a:pt x="777" y="11413"/>
                      <a:pt x="1" y="11572"/>
                    </a:cubicBezTo>
                    <a:cubicBezTo>
                      <a:pt x="92" y="12189"/>
                      <a:pt x="183" y="12805"/>
                      <a:pt x="275" y="13421"/>
                    </a:cubicBezTo>
                    <a:cubicBezTo>
                      <a:pt x="1279" y="13239"/>
                      <a:pt x="2215" y="12896"/>
                      <a:pt x="3105" y="12463"/>
                    </a:cubicBezTo>
                    <a:cubicBezTo>
                      <a:pt x="4315" y="11869"/>
                      <a:pt x="5433" y="11116"/>
                      <a:pt x="6437" y="10203"/>
                    </a:cubicBezTo>
                    <a:cubicBezTo>
                      <a:pt x="6825" y="9861"/>
                      <a:pt x="7191" y="9495"/>
                      <a:pt x="7556" y="9107"/>
                    </a:cubicBezTo>
                    <a:lnTo>
                      <a:pt x="5502" y="8879"/>
                    </a:lnTo>
                    <a:lnTo>
                      <a:pt x="8104" y="8491"/>
                    </a:lnTo>
                    <a:cubicBezTo>
                      <a:pt x="8446" y="8103"/>
                      <a:pt x="8766" y="7692"/>
                      <a:pt x="9085" y="7281"/>
                    </a:cubicBezTo>
                    <a:cubicBezTo>
                      <a:pt x="9861" y="6254"/>
                      <a:pt x="10569" y="5159"/>
                      <a:pt x="11254" y="4086"/>
                    </a:cubicBezTo>
                    <a:lnTo>
                      <a:pt x="12281" y="2419"/>
                    </a:lnTo>
                    <a:cubicBezTo>
                      <a:pt x="11984" y="1598"/>
                      <a:pt x="11687" y="799"/>
                      <a:pt x="11368"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31"/>
              <p:cNvSpPr/>
              <p:nvPr/>
            </p:nvSpPr>
            <p:spPr>
              <a:xfrm>
                <a:off x="4866500" y="5162400"/>
                <a:ext cx="363500" cy="95875"/>
              </a:xfrm>
              <a:custGeom>
                <a:rect b="b" l="l" r="r" t="t"/>
                <a:pathLst>
                  <a:path extrusionOk="0" h="3835" w="14540">
                    <a:moveTo>
                      <a:pt x="14334" y="0"/>
                    </a:moveTo>
                    <a:lnTo>
                      <a:pt x="13650" y="114"/>
                    </a:lnTo>
                    <a:lnTo>
                      <a:pt x="7259" y="1210"/>
                    </a:lnTo>
                    <a:lnTo>
                      <a:pt x="4063" y="1758"/>
                    </a:lnTo>
                    <a:cubicBezTo>
                      <a:pt x="3013" y="1941"/>
                      <a:pt x="1986" y="2077"/>
                      <a:pt x="959" y="2123"/>
                    </a:cubicBezTo>
                    <a:lnTo>
                      <a:pt x="0" y="2123"/>
                    </a:lnTo>
                    <a:cubicBezTo>
                      <a:pt x="91" y="2694"/>
                      <a:pt x="160" y="3264"/>
                      <a:pt x="251" y="3835"/>
                    </a:cubicBezTo>
                    <a:cubicBezTo>
                      <a:pt x="525" y="3835"/>
                      <a:pt x="776" y="3835"/>
                      <a:pt x="1050" y="3812"/>
                    </a:cubicBezTo>
                    <a:cubicBezTo>
                      <a:pt x="2168" y="3744"/>
                      <a:pt x="3287" y="3561"/>
                      <a:pt x="4360" y="3356"/>
                    </a:cubicBezTo>
                    <a:lnTo>
                      <a:pt x="7532" y="2739"/>
                    </a:lnTo>
                    <a:lnTo>
                      <a:pt x="13901" y="1507"/>
                    </a:lnTo>
                    <a:lnTo>
                      <a:pt x="14540" y="1370"/>
                    </a:lnTo>
                    <a:cubicBezTo>
                      <a:pt x="14471" y="913"/>
                      <a:pt x="14403" y="457"/>
                      <a:pt x="14334"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31"/>
              <p:cNvSpPr/>
              <p:nvPr/>
            </p:nvSpPr>
            <p:spPr>
              <a:xfrm>
                <a:off x="4815125" y="4949550"/>
                <a:ext cx="113025" cy="1315900"/>
              </a:xfrm>
              <a:custGeom>
                <a:rect b="b" l="l" r="r" t="t"/>
                <a:pathLst>
                  <a:path extrusionOk="0" h="52636" w="4521">
                    <a:moveTo>
                      <a:pt x="1" y="1"/>
                    </a:moveTo>
                    <a:cubicBezTo>
                      <a:pt x="1119" y="4269"/>
                      <a:pt x="1804" y="8628"/>
                      <a:pt x="2306" y="12988"/>
                    </a:cubicBezTo>
                    <a:cubicBezTo>
                      <a:pt x="2785" y="17348"/>
                      <a:pt x="3059" y="21730"/>
                      <a:pt x="3128" y="26135"/>
                    </a:cubicBezTo>
                    <a:cubicBezTo>
                      <a:pt x="3196" y="30518"/>
                      <a:pt x="3082" y="34900"/>
                      <a:pt x="2717" y="39260"/>
                    </a:cubicBezTo>
                    <a:cubicBezTo>
                      <a:pt x="2329" y="43597"/>
                      <a:pt x="1736" y="47956"/>
                      <a:pt x="594" y="52088"/>
                    </a:cubicBezTo>
                    <a:lnTo>
                      <a:pt x="2671" y="52636"/>
                    </a:lnTo>
                    <a:cubicBezTo>
                      <a:pt x="3698" y="48230"/>
                      <a:pt x="4109" y="43802"/>
                      <a:pt x="4315" y="39351"/>
                    </a:cubicBezTo>
                    <a:cubicBezTo>
                      <a:pt x="4520" y="34923"/>
                      <a:pt x="4452" y="30495"/>
                      <a:pt x="4201" y="26090"/>
                    </a:cubicBezTo>
                    <a:cubicBezTo>
                      <a:pt x="3950" y="21685"/>
                      <a:pt x="3493" y="17279"/>
                      <a:pt x="2831" y="12920"/>
                    </a:cubicBezTo>
                    <a:cubicBezTo>
                      <a:pt x="2169" y="8560"/>
                      <a:pt x="1302" y="4223"/>
                      <a:pt x="1" y="1"/>
                    </a:cubicBezTo>
                    <a:close/>
                  </a:path>
                </a:pathLst>
              </a:custGeom>
              <a:solidFill>
                <a:srgbClr val="CBDC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18" name="Google Shape;2218;p31"/>
            <p:cNvSpPr/>
            <p:nvPr/>
          </p:nvSpPr>
          <p:spPr>
            <a:xfrm>
              <a:off x="4746075" y="4933000"/>
              <a:ext cx="662550" cy="1787825"/>
            </a:xfrm>
            <a:custGeom>
              <a:rect b="b" l="l" r="r" t="t"/>
              <a:pathLst>
                <a:path extrusionOk="0" h="71513" w="26502">
                  <a:moveTo>
                    <a:pt x="26501" y="1"/>
                  </a:moveTo>
                  <a:lnTo>
                    <a:pt x="26501" y="1"/>
                  </a:lnTo>
                  <a:cubicBezTo>
                    <a:pt x="25794" y="6255"/>
                    <a:pt x="24424" y="12418"/>
                    <a:pt x="22781" y="18489"/>
                  </a:cubicBezTo>
                  <a:cubicBezTo>
                    <a:pt x="21137" y="24561"/>
                    <a:pt x="19174" y="30541"/>
                    <a:pt x="16983" y="36430"/>
                  </a:cubicBezTo>
                  <a:cubicBezTo>
                    <a:pt x="14769" y="42319"/>
                    <a:pt x="12327" y="48093"/>
                    <a:pt x="9542" y="53708"/>
                  </a:cubicBezTo>
                  <a:cubicBezTo>
                    <a:pt x="6780" y="59301"/>
                    <a:pt x="3699" y="64756"/>
                    <a:pt x="1" y="69686"/>
                  </a:cubicBezTo>
                  <a:lnTo>
                    <a:pt x="2489" y="71512"/>
                  </a:lnTo>
                  <a:cubicBezTo>
                    <a:pt x="6164" y="66171"/>
                    <a:pt x="9063" y="60488"/>
                    <a:pt x="11642" y="54690"/>
                  </a:cubicBezTo>
                  <a:cubicBezTo>
                    <a:pt x="14221" y="48869"/>
                    <a:pt x="16458" y="42958"/>
                    <a:pt x="18444" y="36932"/>
                  </a:cubicBezTo>
                  <a:cubicBezTo>
                    <a:pt x="20407" y="30929"/>
                    <a:pt x="22119" y="24834"/>
                    <a:pt x="23534" y="18672"/>
                  </a:cubicBezTo>
                  <a:cubicBezTo>
                    <a:pt x="24926" y="12532"/>
                    <a:pt x="26045" y="6278"/>
                    <a:pt x="26501" y="1"/>
                  </a:cubicBezTo>
                  <a:close/>
                </a:path>
              </a:pathLst>
            </a:custGeom>
            <a:solidFill>
              <a:srgbClr val="CBDC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19" name="Google Shape;2219;p31"/>
          <p:cNvSpPr/>
          <p:nvPr/>
        </p:nvSpPr>
        <p:spPr>
          <a:xfrm rot="-3030638">
            <a:off x="-2424813" y="-105507"/>
            <a:ext cx="4635569" cy="1736179"/>
          </a:xfrm>
          <a:custGeom>
            <a:rect b="b" l="l" r="r" t="t"/>
            <a:pathLst>
              <a:path extrusionOk="0" h="69451" w="185433">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20" name="Google Shape;2220;p31"/>
          <p:cNvGrpSpPr/>
          <p:nvPr/>
        </p:nvGrpSpPr>
        <p:grpSpPr>
          <a:xfrm flipH="1">
            <a:off x="-121791" y="2343501"/>
            <a:ext cx="764199" cy="2613491"/>
            <a:chOff x="8333266" y="2350451"/>
            <a:chExt cx="764199" cy="2613491"/>
          </a:xfrm>
        </p:grpSpPr>
        <p:sp>
          <p:nvSpPr>
            <p:cNvPr id="2221" name="Google Shape;2221;p31"/>
            <p:cNvSpPr/>
            <p:nvPr/>
          </p:nvSpPr>
          <p:spPr>
            <a:xfrm flipH="1">
              <a:off x="8883673" y="3481967"/>
              <a:ext cx="125908" cy="856042"/>
            </a:xfrm>
            <a:custGeom>
              <a:rect b="b" l="l" r="r" t="t"/>
              <a:pathLst>
                <a:path extrusionOk="0" h="32664" w="5821">
                  <a:moveTo>
                    <a:pt x="4885" y="3516"/>
                  </a:moveTo>
                  <a:cubicBezTo>
                    <a:pt x="4383" y="4771"/>
                    <a:pt x="3789" y="6095"/>
                    <a:pt x="3173" y="7465"/>
                  </a:cubicBezTo>
                  <a:lnTo>
                    <a:pt x="3173" y="7465"/>
                  </a:lnTo>
                  <a:cubicBezTo>
                    <a:pt x="2876" y="8172"/>
                    <a:pt x="2466" y="9017"/>
                    <a:pt x="2055" y="9975"/>
                  </a:cubicBezTo>
                  <a:lnTo>
                    <a:pt x="2055" y="9975"/>
                  </a:lnTo>
                  <a:cubicBezTo>
                    <a:pt x="1621" y="10934"/>
                    <a:pt x="1233" y="12075"/>
                    <a:pt x="982" y="13171"/>
                  </a:cubicBezTo>
                  <a:lnTo>
                    <a:pt x="982" y="13171"/>
                  </a:lnTo>
                  <a:cubicBezTo>
                    <a:pt x="434" y="15408"/>
                    <a:pt x="274" y="17622"/>
                    <a:pt x="297" y="18854"/>
                  </a:cubicBezTo>
                  <a:lnTo>
                    <a:pt x="297" y="18854"/>
                  </a:lnTo>
                  <a:cubicBezTo>
                    <a:pt x="320" y="20110"/>
                    <a:pt x="160" y="22233"/>
                    <a:pt x="69" y="24721"/>
                  </a:cubicBezTo>
                  <a:lnTo>
                    <a:pt x="69" y="24721"/>
                  </a:lnTo>
                  <a:cubicBezTo>
                    <a:pt x="23" y="25976"/>
                    <a:pt x="0" y="27300"/>
                    <a:pt x="46" y="28647"/>
                  </a:cubicBezTo>
                  <a:lnTo>
                    <a:pt x="46" y="28647"/>
                  </a:lnTo>
                  <a:cubicBezTo>
                    <a:pt x="92" y="29993"/>
                    <a:pt x="206" y="31340"/>
                    <a:pt x="297" y="32572"/>
                  </a:cubicBezTo>
                  <a:lnTo>
                    <a:pt x="297" y="32572"/>
                  </a:lnTo>
                  <a:lnTo>
                    <a:pt x="1553" y="32664"/>
                  </a:lnTo>
                  <a:cubicBezTo>
                    <a:pt x="1689" y="32299"/>
                    <a:pt x="1849" y="31682"/>
                    <a:pt x="1986" y="30952"/>
                  </a:cubicBezTo>
                  <a:lnTo>
                    <a:pt x="1986" y="30952"/>
                  </a:lnTo>
                  <a:cubicBezTo>
                    <a:pt x="2146" y="30199"/>
                    <a:pt x="2306" y="29331"/>
                    <a:pt x="2466" y="28441"/>
                  </a:cubicBezTo>
                  <a:lnTo>
                    <a:pt x="2466" y="28441"/>
                  </a:lnTo>
                  <a:cubicBezTo>
                    <a:pt x="2762" y="26684"/>
                    <a:pt x="3036" y="24835"/>
                    <a:pt x="3105" y="23739"/>
                  </a:cubicBezTo>
                  <a:lnTo>
                    <a:pt x="3105" y="23739"/>
                  </a:lnTo>
                  <a:cubicBezTo>
                    <a:pt x="3173" y="22643"/>
                    <a:pt x="3059" y="21639"/>
                    <a:pt x="2899" y="20407"/>
                  </a:cubicBezTo>
                  <a:lnTo>
                    <a:pt x="2899" y="20407"/>
                  </a:lnTo>
                  <a:cubicBezTo>
                    <a:pt x="2739" y="19197"/>
                    <a:pt x="2511" y="17736"/>
                    <a:pt x="2557" y="15727"/>
                  </a:cubicBezTo>
                  <a:lnTo>
                    <a:pt x="2557" y="15727"/>
                  </a:lnTo>
                  <a:cubicBezTo>
                    <a:pt x="2580" y="14883"/>
                    <a:pt x="2694" y="13879"/>
                    <a:pt x="2922" y="12829"/>
                  </a:cubicBezTo>
                  <a:lnTo>
                    <a:pt x="2922" y="12829"/>
                  </a:lnTo>
                  <a:cubicBezTo>
                    <a:pt x="3150" y="11756"/>
                    <a:pt x="3538" y="10683"/>
                    <a:pt x="3995" y="9519"/>
                  </a:cubicBezTo>
                  <a:lnTo>
                    <a:pt x="3995" y="9519"/>
                  </a:lnTo>
                  <a:cubicBezTo>
                    <a:pt x="4223" y="8926"/>
                    <a:pt x="4474" y="8309"/>
                    <a:pt x="4657" y="7670"/>
                  </a:cubicBezTo>
                  <a:lnTo>
                    <a:pt x="4657" y="7670"/>
                  </a:lnTo>
                  <a:cubicBezTo>
                    <a:pt x="4885" y="7031"/>
                    <a:pt x="5045" y="6392"/>
                    <a:pt x="5182" y="5753"/>
                  </a:cubicBezTo>
                  <a:lnTo>
                    <a:pt x="5182" y="5753"/>
                  </a:lnTo>
                  <a:cubicBezTo>
                    <a:pt x="5478" y="4475"/>
                    <a:pt x="5638" y="3242"/>
                    <a:pt x="5730" y="2124"/>
                  </a:cubicBezTo>
                  <a:lnTo>
                    <a:pt x="5730" y="2124"/>
                  </a:lnTo>
                  <a:cubicBezTo>
                    <a:pt x="5798" y="1348"/>
                    <a:pt x="5821" y="640"/>
                    <a:pt x="5798" y="1"/>
                  </a:cubicBezTo>
                  <a:lnTo>
                    <a:pt x="5798" y="1"/>
                  </a:lnTo>
                  <a:cubicBezTo>
                    <a:pt x="5752" y="1096"/>
                    <a:pt x="5387" y="2261"/>
                    <a:pt x="4885" y="3516"/>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31"/>
            <p:cNvSpPr/>
            <p:nvPr/>
          </p:nvSpPr>
          <p:spPr>
            <a:xfrm flipH="1">
              <a:off x="8885641" y="3537601"/>
              <a:ext cx="107653" cy="800403"/>
            </a:xfrm>
            <a:custGeom>
              <a:rect b="b" l="l" r="r" t="t"/>
              <a:pathLst>
                <a:path extrusionOk="0" h="30541" w="4977">
                  <a:moveTo>
                    <a:pt x="3470" y="5250"/>
                  </a:moveTo>
                  <a:cubicBezTo>
                    <a:pt x="3082" y="6141"/>
                    <a:pt x="2626" y="6939"/>
                    <a:pt x="2238" y="7761"/>
                  </a:cubicBezTo>
                  <a:lnTo>
                    <a:pt x="2238" y="7761"/>
                  </a:lnTo>
                  <a:cubicBezTo>
                    <a:pt x="1849" y="8583"/>
                    <a:pt x="1507" y="9427"/>
                    <a:pt x="1302" y="10272"/>
                  </a:cubicBezTo>
                  <a:lnTo>
                    <a:pt x="1302" y="10272"/>
                  </a:lnTo>
                  <a:cubicBezTo>
                    <a:pt x="777" y="12349"/>
                    <a:pt x="800" y="14380"/>
                    <a:pt x="914" y="16161"/>
                  </a:cubicBezTo>
                  <a:lnTo>
                    <a:pt x="914" y="16161"/>
                  </a:lnTo>
                  <a:cubicBezTo>
                    <a:pt x="1005" y="17941"/>
                    <a:pt x="1165" y="19493"/>
                    <a:pt x="1142" y="20726"/>
                  </a:cubicBezTo>
                  <a:lnTo>
                    <a:pt x="1142" y="20726"/>
                  </a:lnTo>
                  <a:cubicBezTo>
                    <a:pt x="1142" y="21958"/>
                    <a:pt x="868" y="23921"/>
                    <a:pt x="617" y="25816"/>
                  </a:cubicBezTo>
                  <a:lnTo>
                    <a:pt x="617" y="25816"/>
                  </a:lnTo>
                  <a:cubicBezTo>
                    <a:pt x="503" y="26775"/>
                    <a:pt x="366" y="27710"/>
                    <a:pt x="252" y="28532"/>
                  </a:cubicBezTo>
                  <a:lnTo>
                    <a:pt x="252" y="28532"/>
                  </a:lnTo>
                  <a:cubicBezTo>
                    <a:pt x="160" y="29331"/>
                    <a:pt x="46" y="30016"/>
                    <a:pt x="1" y="30495"/>
                  </a:cubicBezTo>
                  <a:lnTo>
                    <a:pt x="1" y="30495"/>
                  </a:lnTo>
                  <a:lnTo>
                    <a:pt x="800" y="30541"/>
                  </a:lnTo>
                  <a:cubicBezTo>
                    <a:pt x="936" y="30176"/>
                    <a:pt x="1096" y="29559"/>
                    <a:pt x="1233" y="28829"/>
                  </a:cubicBezTo>
                  <a:lnTo>
                    <a:pt x="1233" y="28829"/>
                  </a:lnTo>
                  <a:cubicBezTo>
                    <a:pt x="1393" y="28076"/>
                    <a:pt x="1553" y="27208"/>
                    <a:pt x="1713" y="26318"/>
                  </a:cubicBezTo>
                  <a:lnTo>
                    <a:pt x="1713" y="26318"/>
                  </a:lnTo>
                  <a:cubicBezTo>
                    <a:pt x="2009" y="24561"/>
                    <a:pt x="2283" y="22712"/>
                    <a:pt x="2352" y="21616"/>
                  </a:cubicBezTo>
                  <a:lnTo>
                    <a:pt x="2352" y="21616"/>
                  </a:lnTo>
                  <a:cubicBezTo>
                    <a:pt x="2420" y="20520"/>
                    <a:pt x="2306" y="19516"/>
                    <a:pt x="2146" y="18284"/>
                  </a:cubicBezTo>
                  <a:lnTo>
                    <a:pt x="2146" y="18284"/>
                  </a:lnTo>
                  <a:cubicBezTo>
                    <a:pt x="1986" y="17074"/>
                    <a:pt x="1758" y="15613"/>
                    <a:pt x="1804" y="13604"/>
                  </a:cubicBezTo>
                  <a:lnTo>
                    <a:pt x="1804" y="13604"/>
                  </a:lnTo>
                  <a:cubicBezTo>
                    <a:pt x="1827" y="12760"/>
                    <a:pt x="1941" y="11756"/>
                    <a:pt x="2169" y="10706"/>
                  </a:cubicBezTo>
                  <a:lnTo>
                    <a:pt x="2169" y="10706"/>
                  </a:lnTo>
                  <a:cubicBezTo>
                    <a:pt x="2397" y="9633"/>
                    <a:pt x="2785" y="8560"/>
                    <a:pt x="3242" y="7396"/>
                  </a:cubicBezTo>
                  <a:lnTo>
                    <a:pt x="3242" y="7396"/>
                  </a:lnTo>
                  <a:cubicBezTo>
                    <a:pt x="3470" y="6803"/>
                    <a:pt x="3721" y="6186"/>
                    <a:pt x="3904" y="5547"/>
                  </a:cubicBezTo>
                  <a:lnTo>
                    <a:pt x="3904" y="5547"/>
                  </a:lnTo>
                  <a:cubicBezTo>
                    <a:pt x="4132" y="4908"/>
                    <a:pt x="4292" y="4269"/>
                    <a:pt x="4429" y="3630"/>
                  </a:cubicBezTo>
                  <a:lnTo>
                    <a:pt x="4429" y="3630"/>
                  </a:lnTo>
                  <a:cubicBezTo>
                    <a:pt x="4725" y="2352"/>
                    <a:pt x="4885" y="1119"/>
                    <a:pt x="4977" y="1"/>
                  </a:cubicBezTo>
                  <a:lnTo>
                    <a:pt x="4977" y="1"/>
                  </a:lnTo>
                  <a:cubicBezTo>
                    <a:pt x="4771" y="1667"/>
                    <a:pt x="4246" y="3516"/>
                    <a:pt x="3470" y="5250"/>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31"/>
            <p:cNvSpPr/>
            <p:nvPr/>
          </p:nvSpPr>
          <p:spPr>
            <a:xfrm flipH="1">
              <a:off x="8869355" y="3209826"/>
              <a:ext cx="159975" cy="1054642"/>
            </a:xfrm>
            <a:custGeom>
              <a:rect b="b" l="l" r="r" t="t"/>
              <a:pathLst>
                <a:path extrusionOk="0" h="40242" w="7396">
                  <a:moveTo>
                    <a:pt x="5364" y="3903"/>
                  </a:moveTo>
                  <a:cubicBezTo>
                    <a:pt x="4520" y="5296"/>
                    <a:pt x="3561" y="6779"/>
                    <a:pt x="2808" y="8537"/>
                  </a:cubicBezTo>
                  <a:lnTo>
                    <a:pt x="2808" y="8537"/>
                  </a:lnTo>
                  <a:cubicBezTo>
                    <a:pt x="2420" y="9427"/>
                    <a:pt x="1986" y="10546"/>
                    <a:pt x="1644" y="11824"/>
                  </a:cubicBezTo>
                  <a:lnTo>
                    <a:pt x="1644" y="11824"/>
                  </a:lnTo>
                  <a:cubicBezTo>
                    <a:pt x="1279" y="13102"/>
                    <a:pt x="1028" y="14494"/>
                    <a:pt x="822" y="15887"/>
                  </a:cubicBezTo>
                  <a:lnTo>
                    <a:pt x="822" y="15887"/>
                  </a:lnTo>
                  <a:cubicBezTo>
                    <a:pt x="411" y="18626"/>
                    <a:pt x="183" y="21319"/>
                    <a:pt x="206" y="22871"/>
                  </a:cubicBezTo>
                  <a:lnTo>
                    <a:pt x="206" y="22871"/>
                  </a:lnTo>
                  <a:cubicBezTo>
                    <a:pt x="206" y="24423"/>
                    <a:pt x="0" y="27117"/>
                    <a:pt x="23" y="30244"/>
                  </a:cubicBezTo>
                  <a:lnTo>
                    <a:pt x="23" y="30244"/>
                  </a:lnTo>
                  <a:cubicBezTo>
                    <a:pt x="46" y="33394"/>
                    <a:pt x="320" y="36977"/>
                    <a:pt x="1050" y="40241"/>
                  </a:cubicBezTo>
                  <a:lnTo>
                    <a:pt x="1050" y="40241"/>
                  </a:lnTo>
                  <a:lnTo>
                    <a:pt x="2306" y="40081"/>
                  </a:lnTo>
                  <a:cubicBezTo>
                    <a:pt x="2397" y="39123"/>
                    <a:pt x="2511" y="37000"/>
                    <a:pt x="2648" y="34786"/>
                  </a:cubicBezTo>
                  <a:lnTo>
                    <a:pt x="2648" y="34786"/>
                  </a:lnTo>
                  <a:cubicBezTo>
                    <a:pt x="2808" y="32595"/>
                    <a:pt x="2990" y="30289"/>
                    <a:pt x="3036" y="28943"/>
                  </a:cubicBezTo>
                  <a:lnTo>
                    <a:pt x="3036" y="28943"/>
                  </a:lnTo>
                  <a:cubicBezTo>
                    <a:pt x="3082" y="27596"/>
                    <a:pt x="2945" y="26364"/>
                    <a:pt x="2785" y="24834"/>
                  </a:cubicBezTo>
                  <a:lnTo>
                    <a:pt x="2785" y="24834"/>
                  </a:lnTo>
                  <a:cubicBezTo>
                    <a:pt x="2625" y="23305"/>
                    <a:pt x="2443" y="21479"/>
                    <a:pt x="2488" y="18945"/>
                  </a:cubicBezTo>
                  <a:lnTo>
                    <a:pt x="2488" y="18945"/>
                  </a:lnTo>
                  <a:cubicBezTo>
                    <a:pt x="2488" y="17873"/>
                    <a:pt x="2580" y="16571"/>
                    <a:pt x="2739" y="15202"/>
                  </a:cubicBezTo>
                  <a:lnTo>
                    <a:pt x="2739" y="15202"/>
                  </a:lnTo>
                  <a:cubicBezTo>
                    <a:pt x="2899" y="13810"/>
                    <a:pt x="3150" y="12349"/>
                    <a:pt x="3584" y="10911"/>
                  </a:cubicBezTo>
                  <a:lnTo>
                    <a:pt x="3584" y="10911"/>
                  </a:lnTo>
                  <a:cubicBezTo>
                    <a:pt x="3995" y="9473"/>
                    <a:pt x="4565" y="8012"/>
                    <a:pt x="5090" y="6574"/>
                  </a:cubicBezTo>
                  <a:lnTo>
                    <a:pt x="5090" y="6574"/>
                  </a:lnTo>
                  <a:cubicBezTo>
                    <a:pt x="5638" y="5136"/>
                    <a:pt x="6163" y="3744"/>
                    <a:pt x="6597" y="2465"/>
                  </a:cubicBezTo>
                  <a:lnTo>
                    <a:pt x="6597" y="2465"/>
                  </a:lnTo>
                  <a:cubicBezTo>
                    <a:pt x="6894" y="1575"/>
                    <a:pt x="7168" y="754"/>
                    <a:pt x="7396" y="0"/>
                  </a:cubicBezTo>
                  <a:lnTo>
                    <a:pt x="7396" y="0"/>
                  </a:lnTo>
                  <a:cubicBezTo>
                    <a:pt x="6939" y="1256"/>
                    <a:pt x="6186" y="2534"/>
                    <a:pt x="5364" y="3903"/>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31"/>
            <p:cNvSpPr/>
            <p:nvPr/>
          </p:nvSpPr>
          <p:spPr>
            <a:xfrm flipH="1">
              <a:off x="8886636" y="3274422"/>
              <a:ext cx="112584" cy="988232"/>
            </a:xfrm>
            <a:custGeom>
              <a:rect b="b" l="l" r="r" t="t"/>
              <a:pathLst>
                <a:path extrusionOk="0" h="37708" w="5205">
                  <a:moveTo>
                    <a:pt x="2466" y="5935"/>
                  </a:moveTo>
                  <a:cubicBezTo>
                    <a:pt x="1987" y="6962"/>
                    <a:pt x="1530" y="7989"/>
                    <a:pt x="1188" y="9062"/>
                  </a:cubicBezTo>
                  <a:lnTo>
                    <a:pt x="1188" y="9062"/>
                  </a:lnTo>
                  <a:cubicBezTo>
                    <a:pt x="845" y="10135"/>
                    <a:pt x="594" y="11230"/>
                    <a:pt x="457" y="12326"/>
                  </a:cubicBezTo>
                  <a:lnTo>
                    <a:pt x="457" y="12326"/>
                  </a:lnTo>
                  <a:cubicBezTo>
                    <a:pt x="115" y="14951"/>
                    <a:pt x="115" y="17462"/>
                    <a:pt x="183" y="19699"/>
                  </a:cubicBezTo>
                  <a:lnTo>
                    <a:pt x="183" y="19699"/>
                  </a:lnTo>
                  <a:cubicBezTo>
                    <a:pt x="252" y="21913"/>
                    <a:pt x="412" y="23853"/>
                    <a:pt x="412" y="25382"/>
                  </a:cubicBezTo>
                  <a:lnTo>
                    <a:pt x="412" y="25382"/>
                  </a:lnTo>
                  <a:cubicBezTo>
                    <a:pt x="412" y="26934"/>
                    <a:pt x="229" y="29377"/>
                    <a:pt x="138" y="31773"/>
                  </a:cubicBezTo>
                  <a:lnTo>
                    <a:pt x="138" y="31773"/>
                  </a:lnTo>
                  <a:cubicBezTo>
                    <a:pt x="24" y="34170"/>
                    <a:pt x="1" y="36475"/>
                    <a:pt x="115" y="37708"/>
                  </a:cubicBezTo>
                  <a:lnTo>
                    <a:pt x="115" y="37708"/>
                  </a:lnTo>
                  <a:lnTo>
                    <a:pt x="914" y="37616"/>
                  </a:lnTo>
                  <a:cubicBezTo>
                    <a:pt x="1005" y="36658"/>
                    <a:pt x="1119" y="34535"/>
                    <a:pt x="1256" y="32321"/>
                  </a:cubicBezTo>
                  <a:lnTo>
                    <a:pt x="1256" y="32321"/>
                  </a:lnTo>
                  <a:cubicBezTo>
                    <a:pt x="1416" y="30130"/>
                    <a:pt x="1598" y="27824"/>
                    <a:pt x="1644" y="26478"/>
                  </a:cubicBezTo>
                  <a:lnTo>
                    <a:pt x="1644" y="26478"/>
                  </a:lnTo>
                  <a:cubicBezTo>
                    <a:pt x="1690" y="25131"/>
                    <a:pt x="1553" y="23899"/>
                    <a:pt x="1393" y="22369"/>
                  </a:cubicBezTo>
                  <a:lnTo>
                    <a:pt x="1393" y="22369"/>
                  </a:lnTo>
                  <a:cubicBezTo>
                    <a:pt x="1233" y="20840"/>
                    <a:pt x="1051" y="19014"/>
                    <a:pt x="1096" y="16480"/>
                  </a:cubicBezTo>
                  <a:lnTo>
                    <a:pt x="1096" y="16480"/>
                  </a:lnTo>
                  <a:cubicBezTo>
                    <a:pt x="1096" y="15408"/>
                    <a:pt x="1188" y="14106"/>
                    <a:pt x="1347" y="12737"/>
                  </a:cubicBezTo>
                  <a:lnTo>
                    <a:pt x="1347" y="12737"/>
                  </a:lnTo>
                  <a:cubicBezTo>
                    <a:pt x="1507" y="11345"/>
                    <a:pt x="1758" y="9884"/>
                    <a:pt x="2192" y="8446"/>
                  </a:cubicBezTo>
                  <a:lnTo>
                    <a:pt x="2192" y="8446"/>
                  </a:lnTo>
                  <a:cubicBezTo>
                    <a:pt x="2603" y="7008"/>
                    <a:pt x="3173" y="5547"/>
                    <a:pt x="3698" y="4109"/>
                  </a:cubicBezTo>
                  <a:lnTo>
                    <a:pt x="3698" y="4109"/>
                  </a:lnTo>
                  <a:cubicBezTo>
                    <a:pt x="4246" y="2671"/>
                    <a:pt x="4771" y="1279"/>
                    <a:pt x="5205" y="0"/>
                  </a:cubicBezTo>
                  <a:lnTo>
                    <a:pt x="5205" y="0"/>
                  </a:lnTo>
                  <a:cubicBezTo>
                    <a:pt x="4474" y="1872"/>
                    <a:pt x="3447" y="3904"/>
                    <a:pt x="2466" y="593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31"/>
            <p:cNvSpPr/>
            <p:nvPr/>
          </p:nvSpPr>
          <p:spPr>
            <a:xfrm flipH="1">
              <a:off x="8786901" y="3421564"/>
              <a:ext cx="223676" cy="830909"/>
            </a:xfrm>
            <a:custGeom>
              <a:rect b="b" l="l" r="r" t="t"/>
              <a:pathLst>
                <a:path extrusionOk="0" h="31705" w="10341">
                  <a:moveTo>
                    <a:pt x="9633" y="3561"/>
                  </a:moveTo>
                  <a:cubicBezTo>
                    <a:pt x="9268" y="4839"/>
                    <a:pt x="8811" y="6232"/>
                    <a:pt x="8309" y="7647"/>
                  </a:cubicBezTo>
                  <a:lnTo>
                    <a:pt x="8309" y="7647"/>
                  </a:lnTo>
                  <a:cubicBezTo>
                    <a:pt x="8081" y="8355"/>
                    <a:pt x="7716" y="9222"/>
                    <a:pt x="7214" y="10066"/>
                  </a:cubicBezTo>
                  <a:lnTo>
                    <a:pt x="7214" y="10066"/>
                  </a:lnTo>
                  <a:cubicBezTo>
                    <a:pt x="6734" y="10911"/>
                    <a:pt x="6049" y="11733"/>
                    <a:pt x="5410" y="12668"/>
                  </a:cubicBezTo>
                  <a:lnTo>
                    <a:pt x="5410" y="12668"/>
                  </a:lnTo>
                  <a:cubicBezTo>
                    <a:pt x="5068" y="13125"/>
                    <a:pt x="4771" y="13650"/>
                    <a:pt x="4497" y="14129"/>
                  </a:cubicBezTo>
                  <a:lnTo>
                    <a:pt x="4497" y="14129"/>
                  </a:lnTo>
                  <a:cubicBezTo>
                    <a:pt x="4223" y="14631"/>
                    <a:pt x="3995" y="15134"/>
                    <a:pt x="3813" y="15590"/>
                  </a:cubicBezTo>
                  <a:lnTo>
                    <a:pt x="3813" y="15590"/>
                  </a:lnTo>
                  <a:cubicBezTo>
                    <a:pt x="3425" y="16526"/>
                    <a:pt x="3151" y="17371"/>
                    <a:pt x="3014" y="17987"/>
                  </a:cubicBezTo>
                  <a:lnTo>
                    <a:pt x="3014" y="17987"/>
                  </a:lnTo>
                  <a:cubicBezTo>
                    <a:pt x="2717" y="19219"/>
                    <a:pt x="2055" y="21228"/>
                    <a:pt x="1393" y="23602"/>
                  </a:cubicBezTo>
                  <a:lnTo>
                    <a:pt x="1393" y="23602"/>
                  </a:lnTo>
                  <a:cubicBezTo>
                    <a:pt x="1051" y="24789"/>
                    <a:pt x="708" y="26067"/>
                    <a:pt x="434" y="27414"/>
                  </a:cubicBezTo>
                  <a:lnTo>
                    <a:pt x="434" y="27414"/>
                  </a:lnTo>
                  <a:cubicBezTo>
                    <a:pt x="161" y="28760"/>
                    <a:pt x="1" y="30175"/>
                    <a:pt x="24" y="31591"/>
                  </a:cubicBezTo>
                  <a:lnTo>
                    <a:pt x="24" y="31591"/>
                  </a:lnTo>
                  <a:lnTo>
                    <a:pt x="1279" y="31705"/>
                  </a:lnTo>
                  <a:cubicBezTo>
                    <a:pt x="1530" y="30974"/>
                    <a:pt x="2123" y="29399"/>
                    <a:pt x="2831" y="27779"/>
                  </a:cubicBezTo>
                  <a:lnTo>
                    <a:pt x="2831" y="27779"/>
                  </a:lnTo>
                  <a:cubicBezTo>
                    <a:pt x="3516" y="26135"/>
                    <a:pt x="4246" y="24424"/>
                    <a:pt x="4566" y="23374"/>
                  </a:cubicBezTo>
                  <a:lnTo>
                    <a:pt x="4566" y="23374"/>
                  </a:lnTo>
                  <a:cubicBezTo>
                    <a:pt x="4908" y="22346"/>
                    <a:pt x="5022" y="21342"/>
                    <a:pt x="5159" y="20110"/>
                  </a:cubicBezTo>
                  <a:lnTo>
                    <a:pt x="5159" y="20110"/>
                  </a:lnTo>
                  <a:cubicBezTo>
                    <a:pt x="5228" y="19493"/>
                    <a:pt x="5296" y="18831"/>
                    <a:pt x="5410" y="18078"/>
                  </a:cubicBezTo>
                  <a:lnTo>
                    <a:pt x="5410" y="18078"/>
                  </a:lnTo>
                  <a:cubicBezTo>
                    <a:pt x="5547" y="17348"/>
                    <a:pt x="5707" y="16503"/>
                    <a:pt x="6027" y="15590"/>
                  </a:cubicBezTo>
                  <a:lnTo>
                    <a:pt x="6027" y="15590"/>
                  </a:lnTo>
                  <a:cubicBezTo>
                    <a:pt x="6301" y="14814"/>
                    <a:pt x="6734" y="13970"/>
                    <a:pt x="7350" y="13034"/>
                  </a:cubicBezTo>
                  <a:lnTo>
                    <a:pt x="7350" y="13034"/>
                  </a:lnTo>
                  <a:cubicBezTo>
                    <a:pt x="7647" y="12554"/>
                    <a:pt x="7990" y="12052"/>
                    <a:pt x="8309" y="11504"/>
                  </a:cubicBezTo>
                  <a:lnTo>
                    <a:pt x="8309" y="11504"/>
                  </a:lnTo>
                  <a:cubicBezTo>
                    <a:pt x="8469" y="11231"/>
                    <a:pt x="8652" y="10934"/>
                    <a:pt x="8788" y="10614"/>
                  </a:cubicBezTo>
                  <a:lnTo>
                    <a:pt x="8788" y="10614"/>
                  </a:lnTo>
                  <a:cubicBezTo>
                    <a:pt x="8948" y="10317"/>
                    <a:pt x="9062" y="9998"/>
                    <a:pt x="9199" y="9678"/>
                  </a:cubicBezTo>
                  <a:lnTo>
                    <a:pt x="9199" y="9678"/>
                  </a:lnTo>
                  <a:cubicBezTo>
                    <a:pt x="9701" y="8423"/>
                    <a:pt x="10021" y="7053"/>
                    <a:pt x="10158" y="5752"/>
                  </a:cubicBezTo>
                  <a:lnTo>
                    <a:pt x="10158" y="5752"/>
                  </a:lnTo>
                  <a:cubicBezTo>
                    <a:pt x="10341" y="4429"/>
                    <a:pt x="10341" y="3196"/>
                    <a:pt x="10318" y="2078"/>
                  </a:cubicBezTo>
                  <a:lnTo>
                    <a:pt x="10318" y="2078"/>
                  </a:lnTo>
                  <a:cubicBezTo>
                    <a:pt x="10295" y="1324"/>
                    <a:pt x="10249" y="617"/>
                    <a:pt x="10181" y="0"/>
                  </a:cubicBezTo>
                  <a:lnTo>
                    <a:pt x="10181" y="0"/>
                  </a:lnTo>
                  <a:cubicBezTo>
                    <a:pt x="10226" y="1050"/>
                    <a:pt x="9998" y="2260"/>
                    <a:pt x="9633" y="3561"/>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31"/>
            <p:cNvSpPr/>
            <p:nvPr/>
          </p:nvSpPr>
          <p:spPr>
            <a:xfrm flipH="1">
              <a:off x="8786901" y="3475992"/>
              <a:ext cx="213293" cy="776476"/>
            </a:xfrm>
            <a:custGeom>
              <a:rect b="b" l="l" r="r" t="t"/>
              <a:pathLst>
                <a:path extrusionOk="0" h="29628" w="9861">
                  <a:moveTo>
                    <a:pt x="8879" y="5387"/>
                  </a:moveTo>
                  <a:cubicBezTo>
                    <a:pt x="8560" y="6300"/>
                    <a:pt x="8149" y="7191"/>
                    <a:pt x="7692" y="7989"/>
                  </a:cubicBezTo>
                  <a:lnTo>
                    <a:pt x="7692" y="7989"/>
                  </a:lnTo>
                  <a:cubicBezTo>
                    <a:pt x="7213" y="8811"/>
                    <a:pt x="6688" y="9519"/>
                    <a:pt x="6209" y="10249"/>
                  </a:cubicBezTo>
                  <a:lnTo>
                    <a:pt x="6209" y="10249"/>
                  </a:lnTo>
                  <a:cubicBezTo>
                    <a:pt x="5912" y="10683"/>
                    <a:pt x="5638" y="11139"/>
                    <a:pt x="5387" y="11596"/>
                  </a:cubicBezTo>
                  <a:lnTo>
                    <a:pt x="5387" y="11596"/>
                  </a:lnTo>
                  <a:cubicBezTo>
                    <a:pt x="5136" y="12052"/>
                    <a:pt x="4930" y="12509"/>
                    <a:pt x="4748" y="12965"/>
                  </a:cubicBezTo>
                  <a:lnTo>
                    <a:pt x="4748" y="12965"/>
                  </a:lnTo>
                  <a:cubicBezTo>
                    <a:pt x="4405" y="13901"/>
                    <a:pt x="4177" y="14814"/>
                    <a:pt x="3995" y="15682"/>
                  </a:cubicBezTo>
                  <a:lnTo>
                    <a:pt x="3995" y="15682"/>
                  </a:lnTo>
                  <a:cubicBezTo>
                    <a:pt x="3652" y="17416"/>
                    <a:pt x="3470" y="18968"/>
                    <a:pt x="3127" y="20155"/>
                  </a:cubicBezTo>
                  <a:lnTo>
                    <a:pt x="3127" y="20155"/>
                  </a:lnTo>
                  <a:cubicBezTo>
                    <a:pt x="2830" y="21342"/>
                    <a:pt x="2100" y="23168"/>
                    <a:pt x="1392" y="24949"/>
                  </a:cubicBezTo>
                  <a:lnTo>
                    <a:pt x="1392" y="24949"/>
                  </a:lnTo>
                  <a:cubicBezTo>
                    <a:pt x="1050" y="25862"/>
                    <a:pt x="730" y="26752"/>
                    <a:pt x="479" y="27551"/>
                  </a:cubicBezTo>
                  <a:lnTo>
                    <a:pt x="479" y="27551"/>
                  </a:lnTo>
                  <a:cubicBezTo>
                    <a:pt x="228" y="28350"/>
                    <a:pt x="69" y="29057"/>
                    <a:pt x="0" y="29559"/>
                  </a:cubicBezTo>
                  <a:lnTo>
                    <a:pt x="0" y="29559"/>
                  </a:lnTo>
                  <a:lnTo>
                    <a:pt x="799" y="29628"/>
                  </a:lnTo>
                  <a:cubicBezTo>
                    <a:pt x="1050" y="28897"/>
                    <a:pt x="1643" y="27322"/>
                    <a:pt x="2351" y="25702"/>
                  </a:cubicBezTo>
                  <a:lnTo>
                    <a:pt x="2351" y="25702"/>
                  </a:lnTo>
                  <a:cubicBezTo>
                    <a:pt x="3036" y="24058"/>
                    <a:pt x="3766" y="22347"/>
                    <a:pt x="4086" y="21297"/>
                  </a:cubicBezTo>
                  <a:lnTo>
                    <a:pt x="4086" y="21297"/>
                  </a:lnTo>
                  <a:cubicBezTo>
                    <a:pt x="4428" y="20269"/>
                    <a:pt x="4542" y="19265"/>
                    <a:pt x="4679" y="18033"/>
                  </a:cubicBezTo>
                  <a:lnTo>
                    <a:pt x="4679" y="18033"/>
                  </a:lnTo>
                  <a:cubicBezTo>
                    <a:pt x="4748" y="17416"/>
                    <a:pt x="4816" y="16754"/>
                    <a:pt x="4930" y="16001"/>
                  </a:cubicBezTo>
                  <a:lnTo>
                    <a:pt x="4930" y="16001"/>
                  </a:lnTo>
                  <a:cubicBezTo>
                    <a:pt x="5067" y="15271"/>
                    <a:pt x="5227" y="14426"/>
                    <a:pt x="5547" y="13513"/>
                  </a:cubicBezTo>
                  <a:lnTo>
                    <a:pt x="5547" y="13513"/>
                  </a:lnTo>
                  <a:cubicBezTo>
                    <a:pt x="5821" y="12737"/>
                    <a:pt x="6254" y="11893"/>
                    <a:pt x="6870" y="10957"/>
                  </a:cubicBezTo>
                  <a:lnTo>
                    <a:pt x="6870" y="10957"/>
                  </a:lnTo>
                  <a:cubicBezTo>
                    <a:pt x="7167" y="10477"/>
                    <a:pt x="7510" y="9975"/>
                    <a:pt x="7829" y="9427"/>
                  </a:cubicBezTo>
                  <a:lnTo>
                    <a:pt x="7829" y="9427"/>
                  </a:lnTo>
                  <a:cubicBezTo>
                    <a:pt x="7989" y="9154"/>
                    <a:pt x="8172" y="8857"/>
                    <a:pt x="8308" y="8537"/>
                  </a:cubicBezTo>
                  <a:lnTo>
                    <a:pt x="8308" y="8537"/>
                  </a:lnTo>
                  <a:cubicBezTo>
                    <a:pt x="8468" y="8240"/>
                    <a:pt x="8582" y="7921"/>
                    <a:pt x="8719" y="7601"/>
                  </a:cubicBezTo>
                  <a:lnTo>
                    <a:pt x="8719" y="7601"/>
                  </a:lnTo>
                  <a:cubicBezTo>
                    <a:pt x="9221" y="6346"/>
                    <a:pt x="9541" y="4976"/>
                    <a:pt x="9678" y="3675"/>
                  </a:cubicBezTo>
                  <a:lnTo>
                    <a:pt x="9678" y="3675"/>
                  </a:lnTo>
                  <a:cubicBezTo>
                    <a:pt x="9861" y="2352"/>
                    <a:pt x="9861" y="1119"/>
                    <a:pt x="9838" y="1"/>
                  </a:cubicBezTo>
                  <a:lnTo>
                    <a:pt x="9838" y="1"/>
                  </a:lnTo>
                  <a:cubicBezTo>
                    <a:pt x="9815" y="1667"/>
                    <a:pt x="9495" y="3561"/>
                    <a:pt x="8879" y="5387"/>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31"/>
            <p:cNvSpPr/>
            <p:nvPr/>
          </p:nvSpPr>
          <p:spPr>
            <a:xfrm flipH="1">
              <a:off x="8503008" y="3957958"/>
              <a:ext cx="594457" cy="983463"/>
            </a:xfrm>
            <a:custGeom>
              <a:rect b="b" l="l" r="r" t="t"/>
              <a:pathLst>
                <a:path extrusionOk="0" h="37526" w="27483">
                  <a:moveTo>
                    <a:pt x="10561" y="1"/>
                  </a:moveTo>
                  <a:cubicBezTo>
                    <a:pt x="10479" y="1"/>
                    <a:pt x="10405" y="10"/>
                    <a:pt x="10340" y="29"/>
                  </a:cubicBezTo>
                  <a:cubicBezTo>
                    <a:pt x="8377" y="599"/>
                    <a:pt x="1598" y="10734"/>
                    <a:pt x="1598" y="10734"/>
                  </a:cubicBezTo>
                  <a:lnTo>
                    <a:pt x="0" y="37120"/>
                  </a:lnTo>
                  <a:cubicBezTo>
                    <a:pt x="0" y="37120"/>
                    <a:pt x="8644" y="37525"/>
                    <a:pt x="15265" y="37525"/>
                  </a:cubicBezTo>
                  <a:cubicBezTo>
                    <a:pt x="18575" y="37525"/>
                    <a:pt x="21380" y="37424"/>
                    <a:pt x="22346" y="37120"/>
                  </a:cubicBezTo>
                  <a:cubicBezTo>
                    <a:pt x="23351" y="36800"/>
                    <a:pt x="24104" y="35773"/>
                    <a:pt x="24652" y="34449"/>
                  </a:cubicBezTo>
                  <a:cubicBezTo>
                    <a:pt x="25725" y="31984"/>
                    <a:pt x="26181" y="28560"/>
                    <a:pt x="26706" y="27305"/>
                  </a:cubicBezTo>
                  <a:cubicBezTo>
                    <a:pt x="27482" y="25365"/>
                    <a:pt x="22643" y="15436"/>
                    <a:pt x="22552" y="14294"/>
                  </a:cubicBezTo>
                  <a:cubicBezTo>
                    <a:pt x="22438" y="13176"/>
                    <a:pt x="22552" y="9889"/>
                    <a:pt x="22552" y="8839"/>
                  </a:cubicBezTo>
                  <a:cubicBezTo>
                    <a:pt x="22552" y="7846"/>
                    <a:pt x="12968" y="1"/>
                    <a:pt x="10561" y="1"/>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p31"/>
            <p:cNvSpPr/>
            <p:nvPr/>
          </p:nvSpPr>
          <p:spPr>
            <a:xfrm flipH="1">
              <a:off x="8547457" y="4449777"/>
              <a:ext cx="493726" cy="514165"/>
            </a:xfrm>
            <a:custGeom>
              <a:rect b="b" l="l" r="r" t="t"/>
              <a:pathLst>
                <a:path extrusionOk="0" h="19619" w="22826">
                  <a:moveTo>
                    <a:pt x="14905" y="0"/>
                  </a:moveTo>
                  <a:lnTo>
                    <a:pt x="14905" y="0"/>
                  </a:lnTo>
                  <a:cubicBezTo>
                    <a:pt x="15955" y="1895"/>
                    <a:pt x="16526" y="5547"/>
                    <a:pt x="16366" y="6049"/>
                  </a:cubicBezTo>
                  <a:cubicBezTo>
                    <a:pt x="16207" y="6551"/>
                    <a:pt x="10774" y="11367"/>
                    <a:pt x="10272" y="11458"/>
                  </a:cubicBezTo>
                  <a:cubicBezTo>
                    <a:pt x="9770" y="11550"/>
                    <a:pt x="1" y="12280"/>
                    <a:pt x="1" y="12280"/>
                  </a:cubicBezTo>
                  <a:lnTo>
                    <a:pt x="1" y="18169"/>
                  </a:lnTo>
                  <a:cubicBezTo>
                    <a:pt x="1" y="18169"/>
                    <a:pt x="12360" y="19618"/>
                    <a:pt x="16337" y="19618"/>
                  </a:cubicBezTo>
                  <a:cubicBezTo>
                    <a:pt x="16536" y="19618"/>
                    <a:pt x="16714" y="19615"/>
                    <a:pt x="16868" y="19607"/>
                  </a:cubicBezTo>
                  <a:cubicBezTo>
                    <a:pt x="20132" y="19447"/>
                    <a:pt x="21068" y="18283"/>
                    <a:pt x="21822" y="16914"/>
                  </a:cubicBezTo>
                  <a:cubicBezTo>
                    <a:pt x="22575" y="15521"/>
                    <a:pt x="22757" y="12691"/>
                    <a:pt x="22780" y="11504"/>
                  </a:cubicBezTo>
                  <a:cubicBezTo>
                    <a:pt x="22826" y="10294"/>
                    <a:pt x="22278" y="7966"/>
                    <a:pt x="22278" y="7966"/>
                  </a:cubicBezTo>
                  <a:lnTo>
                    <a:pt x="19744" y="2830"/>
                  </a:lnTo>
                  <a:cubicBezTo>
                    <a:pt x="19744" y="2830"/>
                    <a:pt x="18809" y="2260"/>
                    <a:pt x="18558" y="2009"/>
                  </a:cubicBezTo>
                  <a:cubicBezTo>
                    <a:pt x="18306" y="1758"/>
                    <a:pt x="14906" y="0"/>
                    <a:pt x="1490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p31"/>
            <p:cNvSpPr/>
            <p:nvPr/>
          </p:nvSpPr>
          <p:spPr>
            <a:xfrm flipH="1">
              <a:off x="8503005" y="3957958"/>
              <a:ext cx="370803" cy="902848"/>
            </a:xfrm>
            <a:custGeom>
              <a:rect b="b" l="l" r="r" t="t"/>
              <a:pathLst>
                <a:path extrusionOk="0" h="34450" w="17143">
                  <a:moveTo>
                    <a:pt x="221" y="1"/>
                  </a:moveTo>
                  <a:cubicBezTo>
                    <a:pt x="139" y="1"/>
                    <a:pt x="65" y="10"/>
                    <a:pt x="0" y="29"/>
                  </a:cubicBezTo>
                  <a:cubicBezTo>
                    <a:pt x="1849" y="2905"/>
                    <a:pt x="2534" y="10551"/>
                    <a:pt x="2146" y="12240"/>
                  </a:cubicBezTo>
                  <a:cubicBezTo>
                    <a:pt x="1781" y="13929"/>
                    <a:pt x="4406" y="15869"/>
                    <a:pt x="5775" y="17421"/>
                  </a:cubicBezTo>
                  <a:cubicBezTo>
                    <a:pt x="7167" y="18996"/>
                    <a:pt x="11162" y="21872"/>
                    <a:pt x="12600" y="24201"/>
                  </a:cubicBezTo>
                  <a:cubicBezTo>
                    <a:pt x="14038" y="26506"/>
                    <a:pt x="14426" y="30751"/>
                    <a:pt x="14289" y="31893"/>
                  </a:cubicBezTo>
                  <a:cubicBezTo>
                    <a:pt x="14175" y="32965"/>
                    <a:pt x="14312" y="34358"/>
                    <a:pt x="14312" y="34449"/>
                  </a:cubicBezTo>
                  <a:cubicBezTo>
                    <a:pt x="15385" y="31984"/>
                    <a:pt x="15841" y="28560"/>
                    <a:pt x="16366" y="27305"/>
                  </a:cubicBezTo>
                  <a:cubicBezTo>
                    <a:pt x="17142" y="25365"/>
                    <a:pt x="12303" y="15436"/>
                    <a:pt x="12212" y="14294"/>
                  </a:cubicBezTo>
                  <a:cubicBezTo>
                    <a:pt x="12098" y="13176"/>
                    <a:pt x="12212" y="9889"/>
                    <a:pt x="12212" y="8839"/>
                  </a:cubicBezTo>
                  <a:cubicBezTo>
                    <a:pt x="12212" y="7846"/>
                    <a:pt x="2628" y="1"/>
                    <a:pt x="221" y="1"/>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31"/>
            <p:cNvSpPr/>
            <p:nvPr/>
          </p:nvSpPr>
          <p:spPr>
            <a:xfrm flipH="1">
              <a:off x="8843183" y="4339113"/>
              <a:ext cx="222681" cy="471997"/>
            </a:xfrm>
            <a:custGeom>
              <a:rect b="b" l="l" r="r" t="t"/>
              <a:pathLst>
                <a:path extrusionOk="0" h="18010" w="10295">
                  <a:moveTo>
                    <a:pt x="10295" y="0"/>
                  </a:moveTo>
                  <a:lnTo>
                    <a:pt x="10295" y="0"/>
                  </a:lnTo>
                  <a:cubicBezTo>
                    <a:pt x="8925" y="343"/>
                    <a:pt x="8263" y="1393"/>
                    <a:pt x="7692" y="2694"/>
                  </a:cubicBezTo>
                  <a:cubicBezTo>
                    <a:pt x="7145" y="3972"/>
                    <a:pt x="6665" y="4269"/>
                    <a:pt x="5912" y="5022"/>
                  </a:cubicBezTo>
                  <a:cubicBezTo>
                    <a:pt x="5159" y="5775"/>
                    <a:pt x="1644" y="7510"/>
                    <a:pt x="1142" y="7647"/>
                  </a:cubicBezTo>
                  <a:cubicBezTo>
                    <a:pt x="639" y="7784"/>
                    <a:pt x="274" y="13650"/>
                    <a:pt x="137" y="14882"/>
                  </a:cubicBezTo>
                  <a:cubicBezTo>
                    <a:pt x="0" y="16092"/>
                    <a:pt x="137" y="18010"/>
                    <a:pt x="137" y="18010"/>
                  </a:cubicBezTo>
                  <a:lnTo>
                    <a:pt x="3105" y="17553"/>
                  </a:lnTo>
                  <a:cubicBezTo>
                    <a:pt x="3105" y="17553"/>
                    <a:pt x="4794" y="15019"/>
                    <a:pt x="4931" y="14586"/>
                  </a:cubicBezTo>
                  <a:cubicBezTo>
                    <a:pt x="5068" y="14175"/>
                    <a:pt x="5250" y="11482"/>
                    <a:pt x="5547" y="10888"/>
                  </a:cubicBezTo>
                  <a:cubicBezTo>
                    <a:pt x="5821" y="10272"/>
                    <a:pt x="7282" y="6711"/>
                    <a:pt x="7898" y="5912"/>
                  </a:cubicBezTo>
                  <a:cubicBezTo>
                    <a:pt x="8491" y="5113"/>
                    <a:pt x="9108" y="1347"/>
                    <a:pt x="1029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31"/>
            <p:cNvSpPr/>
            <p:nvPr/>
          </p:nvSpPr>
          <p:spPr>
            <a:xfrm flipH="1">
              <a:off x="8567204" y="3958692"/>
              <a:ext cx="382137" cy="762717"/>
            </a:xfrm>
            <a:custGeom>
              <a:rect b="b" l="l" r="r" t="t"/>
              <a:pathLst>
                <a:path extrusionOk="0" h="29103" w="17667">
                  <a:moveTo>
                    <a:pt x="3492" y="1"/>
                  </a:moveTo>
                  <a:cubicBezTo>
                    <a:pt x="4314" y="1804"/>
                    <a:pt x="5250" y="6118"/>
                    <a:pt x="5296" y="7396"/>
                  </a:cubicBezTo>
                  <a:cubicBezTo>
                    <a:pt x="5364" y="8651"/>
                    <a:pt x="4771" y="11139"/>
                    <a:pt x="4908" y="12212"/>
                  </a:cubicBezTo>
                  <a:cubicBezTo>
                    <a:pt x="5022" y="13262"/>
                    <a:pt x="4953" y="14586"/>
                    <a:pt x="4428" y="16001"/>
                  </a:cubicBezTo>
                  <a:cubicBezTo>
                    <a:pt x="3880" y="17439"/>
                    <a:pt x="2260" y="20749"/>
                    <a:pt x="1917" y="21456"/>
                  </a:cubicBezTo>
                  <a:cubicBezTo>
                    <a:pt x="1598" y="22141"/>
                    <a:pt x="114" y="25291"/>
                    <a:pt x="0" y="26021"/>
                  </a:cubicBezTo>
                  <a:cubicBezTo>
                    <a:pt x="799" y="24994"/>
                    <a:pt x="1621" y="22483"/>
                    <a:pt x="2100" y="21822"/>
                  </a:cubicBezTo>
                  <a:cubicBezTo>
                    <a:pt x="2602" y="21182"/>
                    <a:pt x="2488" y="21000"/>
                    <a:pt x="2990" y="20384"/>
                  </a:cubicBezTo>
                  <a:cubicBezTo>
                    <a:pt x="3515" y="19744"/>
                    <a:pt x="3812" y="18398"/>
                    <a:pt x="4131" y="17211"/>
                  </a:cubicBezTo>
                  <a:cubicBezTo>
                    <a:pt x="4428" y="16001"/>
                    <a:pt x="4679" y="15887"/>
                    <a:pt x="4930" y="15293"/>
                  </a:cubicBezTo>
                  <a:cubicBezTo>
                    <a:pt x="5159" y="14754"/>
                    <a:pt x="5104" y="12060"/>
                    <a:pt x="5453" y="12060"/>
                  </a:cubicBezTo>
                  <a:cubicBezTo>
                    <a:pt x="5488" y="12060"/>
                    <a:pt x="5526" y="12086"/>
                    <a:pt x="5569" y="12144"/>
                  </a:cubicBezTo>
                  <a:cubicBezTo>
                    <a:pt x="5455" y="13102"/>
                    <a:pt x="5935" y="14860"/>
                    <a:pt x="7373" y="16115"/>
                  </a:cubicBezTo>
                  <a:cubicBezTo>
                    <a:pt x="8788" y="17371"/>
                    <a:pt x="10157" y="18466"/>
                    <a:pt x="10751" y="19516"/>
                  </a:cubicBezTo>
                  <a:cubicBezTo>
                    <a:pt x="11344" y="20589"/>
                    <a:pt x="11801" y="22050"/>
                    <a:pt x="11869" y="22415"/>
                  </a:cubicBezTo>
                  <a:cubicBezTo>
                    <a:pt x="11930" y="21301"/>
                    <a:pt x="11182" y="19684"/>
                    <a:pt x="11300" y="19684"/>
                  </a:cubicBezTo>
                  <a:cubicBezTo>
                    <a:pt x="11315" y="19684"/>
                    <a:pt x="11344" y="19711"/>
                    <a:pt x="11390" y="19767"/>
                  </a:cubicBezTo>
                  <a:cubicBezTo>
                    <a:pt x="11824" y="20269"/>
                    <a:pt x="14038" y="21776"/>
                    <a:pt x="14631" y="22780"/>
                  </a:cubicBezTo>
                  <a:cubicBezTo>
                    <a:pt x="15247" y="23762"/>
                    <a:pt x="17484" y="26364"/>
                    <a:pt x="17644" y="29103"/>
                  </a:cubicBezTo>
                  <a:cubicBezTo>
                    <a:pt x="17667" y="27710"/>
                    <a:pt x="17073" y="25930"/>
                    <a:pt x="16503" y="24903"/>
                  </a:cubicBezTo>
                  <a:cubicBezTo>
                    <a:pt x="15909" y="23876"/>
                    <a:pt x="14357" y="21593"/>
                    <a:pt x="13535" y="20954"/>
                  </a:cubicBezTo>
                  <a:cubicBezTo>
                    <a:pt x="12714" y="20315"/>
                    <a:pt x="11618" y="19516"/>
                    <a:pt x="11367" y="19334"/>
                  </a:cubicBezTo>
                  <a:cubicBezTo>
                    <a:pt x="11139" y="19174"/>
                    <a:pt x="11025" y="19060"/>
                    <a:pt x="11025" y="19060"/>
                  </a:cubicBezTo>
                  <a:cubicBezTo>
                    <a:pt x="11025" y="19060"/>
                    <a:pt x="10591" y="18786"/>
                    <a:pt x="9678" y="17804"/>
                  </a:cubicBezTo>
                  <a:cubicBezTo>
                    <a:pt x="8788" y="16800"/>
                    <a:pt x="8354" y="16435"/>
                    <a:pt x="8194" y="16275"/>
                  </a:cubicBezTo>
                  <a:cubicBezTo>
                    <a:pt x="8035" y="16138"/>
                    <a:pt x="7190" y="15271"/>
                    <a:pt x="6962" y="14974"/>
                  </a:cubicBezTo>
                  <a:cubicBezTo>
                    <a:pt x="6756" y="14654"/>
                    <a:pt x="6003" y="13878"/>
                    <a:pt x="5752" y="10934"/>
                  </a:cubicBezTo>
                  <a:cubicBezTo>
                    <a:pt x="5684" y="10272"/>
                    <a:pt x="5638" y="8355"/>
                    <a:pt x="5524" y="7556"/>
                  </a:cubicBezTo>
                  <a:cubicBezTo>
                    <a:pt x="5410" y="6734"/>
                    <a:pt x="5341" y="3721"/>
                    <a:pt x="4953" y="2877"/>
                  </a:cubicBezTo>
                  <a:cubicBezTo>
                    <a:pt x="4588" y="2009"/>
                    <a:pt x="3492" y="1"/>
                    <a:pt x="3492"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32" name="Google Shape;2232;p31"/>
            <p:cNvGrpSpPr/>
            <p:nvPr/>
          </p:nvGrpSpPr>
          <p:grpSpPr>
            <a:xfrm flipH="1">
              <a:off x="8333266" y="2350451"/>
              <a:ext cx="702645" cy="2346115"/>
              <a:chOff x="12111431" y="2541073"/>
              <a:chExt cx="1033302" cy="2847919"/>
            </a:xfrm>
          </p:grpSpPr>
          <p:sp>
            <p:nvSpPr>
              <p:cNvPr id="2233" name="Google Shape;2233;p31"/>
              <p:cNvSpPr/>
              <p:nvPr/>
            </p:nvSpPr>
            <p:spPr>
              <a:xfrm>
                <a:off x="12300938" y="2541073"/>
                <a:ext cx="843795" cy="1183616"/>
              </a:xfrm>
              <a:custGeom>
                <a:rect b="b" l="l" r="r" t="t"/>
                <a:pathLst>
                  <a:path extrusionOk="0" h="37206" w="26524">
                    <a:moveTo>
                      <a:pt x="13079" y="6300"/>
                    </a:moveTo>
                    <a:cubicBezTo>
                      <a:pt x="13718" y="7464"/>
                      <a:pt x="14358" y="8628"/>
                      <a:pt x="14974" y="9815"/>
                    </a:cubicBezTo>
                    <a:lnTo>
                      <a:pt x="14974" y="9815"/>
                    </a:lnTo>
                    <a:cubicBezTo>
                      <a:pt x="14175" y="8743"/>
                      <a:pt x="13376" y="7693"/>
                      <a:pt x="12577" y="6643"/>
                    </a:cubicBezTo>
                    <a:lnTo>
                      <a:pt x="12577" y="6643"/>
                    </a:lnTo>
                    <a:cubicBezTo>
                      <a:pt x="12577" y="6643"/>
                      <a:pt x="9427" y="9313"/>
                      <a:pt x="8879" y="11094"/>
                    </a:cubicBezTo>
                    <a:lnTo>
                      <a:pt x="8879" y="11094"/>
                    </a:lnTo>
                    <a:cubicBezTo>
                      <a:pt x="10180" y="13330"/>
                      <a:pt x="11436" y="15590"/>
                      <a:pt x="12646" y="17895"/>
                    </a:cubicBezTo>
                    <a:lnTo>
                      <a:pt x="12646" y="17895"/>
                    </a:lnTo>
                    <a:cubicBezTo>
                      <a:pt x="11322" y="15887"/>
                      <a:pt x="9975" y="13924"/>
                      <a:pt x="8606" y="12007"/>
                    </a:cubicBezTo>
                    <a:lnTo>
                      <a:pt x="8606" y="12007"/>
                    </a:lnTo>
                    <a:cubicBezTo>
                      <a:pt x="4565" y="16229"/>
                      <a:pt x="2123" y="23214"/>
                      <a:pt x="2123" y="23214"/>
                    </a:cubicBezTo>
                    <a:lnTo>
                      <a:pt x="2123" y="23214"/>
                    </a:lnTo>
                    <a:cubicBezTo>
                      <a:pt x="2671" y="24264"/>
                      <a:pt x="3219" y="25314"/>
                      <a:pt x="3767" y="26386"/>
                    </a:cubicBezTo>
                    <a:lnTo>
                      <a:pt x="3767" y="26386"/>
                    </a:lnTo>
                    <a:cubicBezTo>
                      <a:pt x="3150" y="25519"/>
                      <a:pt x="2511" y="24675"/>
                      <a:pt x="1872" y="23830"/>
                    </a:cubicBezTo>
                    <a:lnTo>
                      <a:pt x="1872" y="23830"/>
                    </a:lnTo>
                    <a:cubicBezTo>
                      <a:pt x="1598" y="24309"/>
                      <a:pt x="1324" y="24811"/>
                      <a:pt x="1050" y="25291"/>
                    </a:cubicBezTo>
                    <a:lnTo>
                      <a:pt x="1050" y="25291"/>
                    </a:lnTo>
                    <a:cubicBezTo>
                      <a:pt x="1667" y="26455"/>
                      <a:pt x="2306" y="27642"/>
                      <a:pt x="2899" y="28829"/>
                    </a:cubicBezTo>
                    <a:lnTo>
                      <a:pt x="2899" y="28829"/>
                    </a:lnTo>
                    <a:cubicBezTo>
                      <a:pt x="2169" y="27916"/>
                      <a:pt x="1438" y="26980"/>
                      <a:pt x="708" y="26090"/>
                    </a:cubicBezTo>
                    <a:lnTo>
                      <a:pt x="708" y="26090"/>
                    </a:lnTo>
                    <a:cubicBezTo>
                      <a:pt x="0" y="27277"/>
                      <a:pt x="776" y="32435"/>
                      <a:pt x="4657" y="37206"/>
                    </a:cubicBezTo>
                    <a:lnTo>
                      <a:pt x="4657" y="37206"/>
                    </a:lnTo>
                    <a:cubicBezTo>
                      <a:pt x="7122" y="36407"/>
                      <a:pt x="9907" y="35768"/>
                      <a:pt x="12349" y="34489"/>
                    </a:cubicBezTo>
                    <a:lnTo>
                      <a:pt x="12349" y="34489"/>
                    </a:lnTo>
                    <a:cubicBezTo>
                      <a:pt x="14791" y="33188"/>
                      <a:pt x="14951" y="32093"/>
                      <a:pt x="14951" y="32093"/>
                    </a:cubicBezTo>
                    <a:lnTo>
                      <a:pt x="14951" y="32093"/>
                    </a:lnTo>
                    <a:cubicBezTo>
                      <a:pt x="14106" y="31659"/>
                      <a:pt x="13262" y="31225"/>
                      <a:pt x="12417" y="30792"/>
                    </a:cubicBezTo>
                    <a:lnTo>
                      <a:pt x="12417" y="30792"/>
                    </a:lnTo>
                    <a:cubicBezTo>
                      <a:pt x="13376" y="31111"/>
                      <a:pt x="14358" y="31431"/>
                      <a:pt x="15316" y="31750"/>
                    </a:cubicBezTo>
                    <a:lnTo>
                      <a:pt x="15316" y="31750"/>
                    </a:lnTo>
                    <a:cubicBezTo>
                      <a:pt x="17165" y="29536"/>
                      <a:pt x="18603" y="27140"/>
                      <a:pt x="18603" y="27140"/>
                    </a:cubicBezTo>
                    <a:lnTo>
                      <a:pt x="18603" y="27140"/>
                    </a:lnTo>
                    <a:cubicBezTo>
                      <a:pt x="18032" y="26889"/>
                      <a:pt x="17462" y="26638"/>
                      <a:pt x="16914" y="26386"/>
                    </a:cubicBezTo>
                    <a:lnTo>
                      <a:pt x="16914" y="26386"/>
                    </a:lnTo>
                    <a:cubicBezTo>
                      <a:pt x="17667" y="26501"/>
                      <a:pt x="18398" y="26638"/>
                      <a:pt x="19151" y="26752"/>
                    </a:cubicBezTo>
                    <a:lnTo>
                      <a:pt x="19151" y="26752"/>
                    </a:lnTo>
                    <a:cubicBezTo>
                      <a:pt x="21000" y="24058"/>
                      <a:pt x="21411" y="21913"/>
                      <a:pt x="22232" y="20657"/>
                    </a:cubicBezTo>
                    <a:lnTo>
                      <a:pt x="22232" y="20657"/>
                    </a:lnTo>
                    <a:cubicBezTo>
                      <a:pt x="22415" y="20383"/>
                      <a:pt x="22689" y="20155"/>
                      <a:pt x="22940" y="19881"/>
                    </a:cubicBezTo>
                    <a:lnTo>
                      <a:pt x="22940" y="19881"/>
                    </a:lnTo>
                    <a:cubicBezTo>
                      <a:pt x="22141" y="19721"/>
                      <a:pt x="21342" y="19562"/>
                      <a:pt x="20543" y="19402"/>
                    </a:cubicBezTo>
                    <a:lnTo>
                      <a:pt x="20543" y="19402"/>
                    </a:lnTo>
                    <a:cubicBezTo>
                      <a:pt x="21319" y="19356"/>
                      <a:pt x="22095" y="19288"/>
                      <a:pt x="22871" y="19242"/>
                    </a:cubicBezTo>
                    <a:lnTo>
                      <a:pt x="22871" y="19242"/>
                    </a:lnTo>
                    <a:cubicBezTo>
                      <a:pt x="24880" y="16617"/>
                      <a:pt x="25154" y="13125"/>
                      <a:pt x="25154" y="12965"/>
                    </a:cubicBezTo>
                    <a:lnTo>
                      <a:pt x="25154" y="12965"/>
                    </a:lnTo>
                    <a:cubicBezTo>
                      <a:pt x="24675" y="13011"/>
                      <a:pt x="24195" y="13056"/>
                      <a:pt x="23716" y="13125"/>
                    </a:cubicBezTo>
                    <a:lnTo>
                      <a:pt x="23716" y="13125"/>
                    </a:lnTo>
                    <a:cubicBezTo>
                      <a:pt x="24241" y="12783"/>
                      <a:pt x="25085" y="12463"/>
                      <a:pt x="25085" y="12463"/>
                    </a:cubicBezTo>
                    <a:lnTo>
                      <a:pt x="25085" y="12463"/>
                    </a:lnTo>
                    <a:cubicBezTo>
                      <a:pt x="25154" y="12463"/>
                      <a:pt x="25222" y="12463"/>
                      <a:pt x="25268" y="12440"/>
                    </a:cubicBezTo>
                    <a:lnTo>
                      <a:pt x="25268" y="12440"/>
                    </a:lnTo>
                    <a:cubicBezTo>
                      <a:pt x="26523" y="9016"/>
                      <a:pt x="24629" y="2374"/>
                      <a:pt x="24241" y="0"/>
                    </a:cubicBezTo>
                    <a:lnTo>
                      <a:pt x="24241" y="0"/>
                    </a:lnTo>
                    <a:cubicBezTo>
                      <a:pt x="20315" y="1416"/>
                      <a:pt x="13992" y="4474"/>
                      <a:pt x="13079" y="6300"/>
                    </a:cubicBezTo>
                    <a:close/>
                    <a:moveTo>
                      <a:pt x="14951" y="32093"/>
                    </a:moveTo>
                    <a:lnTo>
                      <a:pt x="14951" y="32093"/>
                    </a:lnTo>
                    <a:lnTo>
                      <a:pt x="14951" y="32093"/>
                    </a:lnTo>
                    <a:lnTo>
                      <a:pt x="14951" y="32093"/>
                    </a:lnTo>
                    <a:lnTo>
                      <a:pt x="14951" y="32093"/>
                    </a:lnTo>
                    <a:lnTo>
                      <a:pt x="14951" y="32093"/>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31"/>
              <p:cNvSpPr/>
              <p:nvPr/>
            </p:nvSpPr>
            <p:spPr>
              <a:xfrm>
                <a:off x="12111431" y="2578103"/>
                <a:ext cx="956316" cy="2810889"/>
              </a:xfrm>
              <a:custGeom>
                <a:rect b="b" l="l" r="r" t="t"/>
                <a:pathLst>
                  <a:path extrusionOk="0" h="88358" w="30061">
                    <a:moveTo>
                      <a:pt x="24514" y="10843"/>
                    </a:moveTo>
                    <a:cubicBezTo>
                      <a:pt x="23373" y="12532"/>
                      <a:pt x="22186" y="14289"/>
                      <a:pt x="21182" y="16047"/>
                    </a:cubicBezTo>
                    <a:lnTo>
                      <a:pt x="21182" y="16047"/>
                    </a:lnTo>
                    <a:cubicBezTo>
                      <a:pt x="18123" y="21342"/>
                      <a:pt x="15407" y="25747"/>
                      <a:pt x="12988" y="29673"/>
                    </a:cubicBezTo>
                    <a:lnTo>
                      <a:pt x="12988" y="29673"/>
                    </a:lnTo>
                    <a:cubicBezTo>
                      <a:pt x="10637" y="33508"/>
                      <a:pt x="9039" y="37959"/>
                      <a:pt x="7783" y="43757"/>
                    </a:cubicBezTo>
                    <a:lnTo>
                      <a:pt x="7783" y="43757"/>
                    </a:lnTo>
                    <a:cubicBezTo>
                      <a:pt x="7053" y="47021"/>
                      <a:pt x="6779" y="50376"/>
                      <a:pt x="6437" y="53617"/>
                    </a:cubicBezTo>
                    <a:lnTo>
                      <a:pt x="6437" y="53617"/>
                    </a:lnTo>
                    <a:cubicBezTo>
                      <a:pt x="6300" y="54827"/>
                      <a:pt x="6163" y="56059"/>
                      <a:pt x="5980" y="57246"/>
                    </a:cubicBezTo>
                    <a:lnTo>
                      <a:pt x="5980" y="57246"/>
                    </a:lnTo>
                    <a:cubicBezTo>
                      <a:pt x="5729" y="58798"/>
                      <a:pt x="5478" y="60351"/>
                      <a:pt x="5181" y="61880"/>
                    </a:cubicBezTo>
                    <a:lnTo>
                      <a:pt x="5181" y="61880"/>
                    </a:lnTo>
                    <a:cubicBezTo>
                      <a:pt x="4656" y="64687"/>
                      <a:pt x="4040" y="67586"/>
                      <a:pt x="3469" y="70416"/>
                    </a:cubicBezTo>
                    <a:lnTo>
                      <a:pt x="3469" y="70416"/>
                    </a:lnTo>
                    <a:cubicBezTo>
                      <a:pt x="2625" y="74730"/>
                      <a:pt x="1780" y="79090"/>
                      <a:pt x="822" y="83267"/>
                    </a:cubicBezTo>
                    <a:lnTo>
                      <a:pt x="822" y="83267"/>
                    </a:lnTo>
                    <a:cubicBezTo>
                      <a:pt x="548" y="84386"/>
                      <a:pt x="274" y="85527"/>
                      <a:pt x="0" y="86645"/>
                    </a:cubicBezTo>
                    <a:lnTo>
                      <a:pt x="0" y="86645"/>
                    </a:lnTo>
                    <a:lnTo>
                      <a:pt x="0" y="88357"/>
                    </a:lnTo>
                    <a:cubicBezTo>
                      <a:pt x="91" y="87946"/>
                      <a:pt x="183" y="87535"/>
                      <a:pt x="297" y="87147"/>
                    </a:cubicBezTo>
                    <a:lnTo>
                      <a:pt x="297" y="87147"/>
                    </a:lnTo>
                    <a:cubicBezTo>
                      <a:pt x="616" y="85892"/>
                      <a:pt x="913" y="84637"/>
                      <a:pt x="1210" y="83358"/>
                    </a:cubicBezTo>
                    <a:lnTo>
                      <a:pt x="1210" y="83358"/>
                    </a:lnTo>
                    <a:cubicBezTo>
                      <a:pt x="2168" y="79181"/>
                      <a:pt x="3013" y="74799"/>
                      <a:pt x="3880" y="70508"/>
                    </a:cubicBezTo>
                    <a:lnTo>
                      <a:pt x="3880" y="70508"/>
                    </a:lnTo>
                    <a:cubicBezTo>
                      <a:pt x="4451" y="67677"/>
                      <a:pt x="5067" y="64779"/>
                      <a:pt x="5592" y="61971"/>
                    </a:cubicBezTo>
                    <a:lnTo>
                      <a:pt x="5592" y="61971"/>
                    </a:lnTo>
                    <a:cubicBezTo>
                      <a:pt x="5866" y="60419"/>
                      <a:pt x="6140" y="58867"/>
                      <a:pt x="6368" y="57315"/>
                    </a:cubicBezTo>
                    <a:lnTo>
                      <a:pt x="6368" y="57315"/>
                    </a:lnTo>
                    <a:cubicBezTo>
                      <a:pt x="6551" y="56105"/>
                      <a:pt x="6711" y="54872"/>
                      <a:pt x="6848" y="53663"/>
                    </a:cubicBezTo>
                    <a:lnTo>
                      <a:pt x="6848" y="53663"/>
                    </a:lnTo>
                    <a:cubicBezTo>
                      <a:pt x="7190" y="50444"/>
                      <a:pt x="7464" y="47089"/>
                      <a:pt x="8171" y="43871"/>
                    </a:cubicBezTo>
                    <a:lnTo>
                      <a:pt x="8171" y="43871"/>
                    </a:lnTo>
                    <a:cubicBezTo>
                      <a:pt x="9427" y="38119"/>
                      <a:pt x="11002" y="33691"/>
                      <a:pt x="13330" y="29924"/>
                    </a:cubicBezTo>
                    <a:lnTo>
                      <a:pt x="13330" y="29924"/>
                    </a:lnTo>
                    <a:cubicBezTo>
                      <a:pt x="15749" y="26021"/>
                      <a:pt x="18466" y="21593"/>
                      <a:pt x="21524" y="16298"/>
                    </a:cubicBezTo>
                    <a:lnTo>
                      <a:pt x="21524" y="16298"/>
                    </a:lnTo>
                    <a:cubicBezTo>
                      <a:pt x="22529" y="14563"/>
                      <a:pt x="23715" y="12828"/>
                      <a:pt x="24834" y="11139"/>
                    </a:cubicBezTo>
                    <a:lnTo>
                      <a:pt x="24834" y="11139"/>
                    </a:lnTo>
                    <a:cubicBezTo>
                      <a:pt x="27025" y="7852"/>
                      <a:pt x="29194" y="4337"/>
                      <a:pt x="30061" y="160"/>
                    </a:cubicBezTo>
                    <a:lnTo>
                      <a:pt x="30061" y="160"/>
                    </a:lnTo>
                    <a:cubicBezTo>
                      <a:pt x="29924" y="115"/>
                      <a:pt x="29787" y="46"/>
                      <a:pt x="29650" y="1"/>
                    </a:cubicBezTo>
                    <a:lnTo>
                      <a:pt x="29650" y="1"/>
                    </a:lnTo>
                    <a:cubicBezTo>
                      <a:pt x="28828" y="4086"/>
                      <a:pt x="26660" y="7579"/>
                      <a:pt x="24514" y="10843"/>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235" name="Google Shape;2235;p31"/>
          <p:cNvGrpSpPr/>
          <p:nvPr/>
        </p:nvGrpSpPr>
        <p:grpSpPr>
          <a:xfrm flipH="1">
            <a:off x="204749" y="4527999"/>
            <a:ext cx="1248959" cy="492363"/>
            <a:chOff x="12680715" y="5206674"/>
            <a:chExt cx="1248959" cy="492363"/>
          </a:xfrm>
        </p:grpSpPr>
        <p:sp>
          <p:nvSpPr>
            <p:cNvPr id="2236" name="Google Shape;2236;p31"/>
            <p:cNvSpPr/>
            <p:nvPr/>
          </p:nvSpPr>
          <p:spPr>
            <a:xfrm>
              <a:off x="12680715" y="5446700"/>
              <a:ext cx="1227899" cy="229686"/>
            </a:xfrm>
            <a:custGeom>
              <a:rect b="b" l="l" r="r" t="t"/>
              <a:pathLst>
                <a:path extrusionOk="0" h="7220" w="38598">
                  <a:moveTo>
                    <a:pt x="13103" y="0"/>
                  </a:moveTo>
                  <a:cubicBezTo>
                    <a:pt x="12302" y="0"/>
                    <a:pt x="12062" y="405"/>
                    <a:pt x="11002" y="513"/>
                  </a:cubicBezTo>
                  <a:cubicBezTo>
                    <a:pt x="9632" y="650"/>
                    <a:pt x="5820" y="2020"/>
                    <a:pt x="2922" y="2773"/>
                  </a:cubicBezTo>
                  <a:cubicBezTo>
                    <a:pt x="0" y="3549"/>
                    <a:pt x="1598" y="4165"/>
                    <a:pt x="2168" y="4873"/>
                  </a:cubicBezTo>
                  <a:cubicBezTo>
                    <a:pt x="2739" y="5580"/>
                    <a:pt x="4839" y="5626"/>
                    <a:pt x="9952" y="6379"/>
                  </a:cubicBezTo>
                  <a:cubicBezTo>
                    <a:pt x="13405" y="6888"/>
                    <a:pt x="22429" y="7220"/>
                    <a:pt x="28880" y="7220"/>
                  </a:cubicBezTo>
                  <a:cubicBezTo>
                    <a:pt x="31980" y="7220"/>
                    <a:pt x="34486" y="7143"/>
                    <a:pt x="35493" y="6973"/>
                  </a:cubicBezTo>
                  <a:cubicBezTo>
                    <a:pt x="38598" y="6448"/>
                    <a:pt x="35859" y="5261"/>
                    <a:pt x="36657" y="4462"/>
                  </a:cubicBezTo>
                  <a:cubicBezTo>
                    <a:pt x="37456" y="3686"/>
                    <a:pt x="35448" y="1974"/>
                    <a:pt x="31978" y="1403"/>
                  </a:cubicBezTo>
                  <a:cubicBezTo>
                    <a:pt x="31978" y="1403"/>
                    <a:pt x="15407" y="422"/>
                    <a:pt x="13901" y="102"/>
                  </a:cubicBezTo>
                  <a:cubicBezTo>
                    <a:pt x="13576" y="30"/>
                    <a:pt x="13319" y="0"/>
                    <a:pt x="1310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31"/>
            <p:cNvSpPr/>
            <p:nvPr/>
          </p:nvSpPr>
          <p:spPr>
            <a:xfrm>
              <a:off x="13021968" y="5382407"/>
              <a:ext cx="907706" cy="316630"/>
            </a:xfrm>
            <a:custGeom>
              <a:rect b="b" l="l" r="r" t="t"/>
              <a:pathLst>
                <a:path extrusionOk="0" h="9953" w="28533">
                  <a:moveTo>
                    <a:pt x="28533" y="1"/>
                  </a:moveTo>
                  <a:cubicBezTo>
                    <a:pt x="28190" y="1895"/>
                    <a:pt x="27277" y="1165"/>
                    <a:pt x="26387" y="2534"/>
                  </a:cubicBezTo>
                  <a:cubicBezTo>
                    <a:pt x="25497" y="3881"/>
                    <a:pt x="24241" y="4018"/>
                    <a:pt x="23808" y="4794"/>
                  </a:cubicBezTo>
                  <a:cubicBezTo>
                    <a:pt x="23351" y="5593"/>
                    <a:pt x="22849" y="6894"/>
                    <a:pt x="22370" y="7784"/>
                  </a:cubicBezTo>
                  <a:cubicBezTo>
                    <a:pt x="21913" y="8674"/>
                    <a:pt x="18786" y="9268"/>
                    <a:pt x="17325" y="9564"/>
                  </a:cubicBezTo>
                  <a:cubicBezTo>
                    <a:pt x="15865" y="9861"/>
                    <a:pt x="11551" y="9952"/>
                    <a:pt x="10957" y="9656"/>
                  </a:cubicBezTo>
                  <a:cubicBezTo>
                    <a:pt x="10386" y="9382"/>
                    <a:pt x="6118" y="8857"/>
                    <a:pt x="4749" y="8400"/>
                  </a:cubicBezTo>
                  <a:cubicBezTo>
                    <a:pt x="3379" y="7921"/>
                    <a:pt x="2786" y="7853"/>
                    <a:pt x="2101" y="7031"/>
                  </a:cubicBezTo>
                  <a:cubicBezTo>
                    <a:pt x="1416" y="6209"/>
                    <a:pt x="1" y="3881"/>
                    <a:pt x="320" y="3310"/>
                  </a:cubicBezTo>
                  <a:cubicBezTo>
                    <a:pt x="640" y="2717"/>
                    <a:pt x="8880" y="5616"/>
                    <a:pt x="9953" y="5639"/>
                  </a:cubicBezTo>
                  <a:cubicBezTo>
                    <a:pt x="11026" y="5661"/>
                    <a:pt x="17622" y="5387"/>
                    <a:pt x="17622" y="5387"/>
                  </a:cubicBezTo>
                  <a:lnTo>
                    <a:pt x="24013" y="434"/>
                  </a:ln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31"/>
            <p:cNvSpPr/>
            <p:nvPr/>
          </p:nvSpPr>
          <p:spPr>
            <a:xfrm>
              <a:off x="13032148" y="5399840"/>
              <a:ext cx="792958" cy="275973"/>
            </a:xfrm>
            <a:custGeom>
              <a:rect b="b" l="l" r="r" t="t"/>
              <a:pathLst>
                <a:path extrusionOk="0" h="8675" w="24926">
                  <a:moveTo>
                    <a:pt x="1165" y="46"/>
                  </a:moveTo>
                  <a:cubicBezTo>
                    <a:pt x="594" y="754"/>
                    <a:pt x="457" y="2260"/>
                    <a:pt x="0" y="2762"/>
                  </a:cubicBezTo>
                  <a:cubicBezTo>
                    <a:pt x="137" y="4018"/>
                    <a:pt x="959" y="4314"/>
                    <a:pt x="2466" y="5113"/>
                  </a:cubicBezTo>
                  <a:cubicBezTo>
                    <a:pt x="3949" y="5912"/>
                    <a:pt x="6392" y="6323"/>
                    <a:pt x="7099" y="6917"/>
                  </a:cubicBezTo>
                  <a:cubicBezTo>
                    <a:pt x="7807" y="7487"/>
                    <a:pt x="8857" y="8103"/>
                    <a:pt x="8902" y="8400"/>
                  </a:cubicBezTo>
                  <a:cubicBezTo>
                    <a:pt x="8948" y="8674"/>
                    <a:pt x="16458" y="8012"/>
                    <a:pt x="18626" y="5935"/>
                  </a:cubicBezTo>
                  <a:cubicBezTo>
                    <a:pt x="20794" y="3858"/>
                    <a:pt x="22324" y="4406"/>
                    <a:pt x="22392" y="3470"/>
                  </a:cubicBezTo>
                  <a:cubicBezTo>
                    <a:pt x="22438" y="2557"/>
                    <a:pt x="24812" y="320"/>
                    <a:pt x="24880" y="160"/>
                  </a:cubicBezTo>
                  <a:cubicBezTo>
                    <a:pt x="24926" y="0"/>
                    <a:pt x="1165" y="46"/>
                    <a:pt x="1165" y="46"/>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31"/>
            <p:cNvSpPr/>
            <p:nvPr/>
          </p:nvSpPr>
          <p:spPr>
            <a:xfrm>
              <a:off x="13069178" y="5206674"/>
              <a:ext cx="860496" cy="318825"/>
            </a:xfrm>
            <a:custGeom>
              <a:rect b="b" l="l" r="r" t="t"/>
              <a:pathLst>
                <a:path extrusionOk="0" h="10022" w="27049">
                  <a:moveTo>
                    <a:pt x="13696" y="184"/>
                  </a:moveTo>
                  <a:cubicBezTo>
                    <a:pt x="13696" y="184"/>
                    <a:pt x="8035" y="731"/>
                    <a:pt x="7830" y="1097"/>
                  </a:cubicBezTo>
                  <a:cubicBezTo>
                    <a:pt x="7647" y="1485"/>
                    <a:pt x="8126" y="2375"/>
                    <a:pt x="8400" y="3082"/>
                  </a:cubicBezTo>
                  <a:cubicBezTo>
                    <a:pt x="8674" y="3790"/>
                    <a:pt x="7464" y="4498"/>
                    <a:pt x="5068" y="4383"/>
                  </a:cubicBezTo>
                  <a:cubicBezTo>
                    <a:pt x="2671" y="4292"/>
                    <a:pt x="1028" y="6118"/>
                    <a:pt x="1" y="6118"/>
                  </a:cubicBezTo>
                  <a:cubicBezTo>
                    <a:pt x="92" y="7488"/>
                    <a:pt x="6506" y="10021"/>
                    <a:pt x="9633" y="9473"/>
                  </a:cubicBezTo>
                  <a:cubicBezTo>
                    <a:pt x="12760" y="8903"/>
                    <a:pt x="16047" y="7214"/>
                    <a:pt x="18124" y="6689"/>
                  </a:cubicBezTo>
                  <a:cubicBezTo>
                    <a:pt x="20178" y="6187"/>
                    <a:pt x="26569" y="7214"/>
                    <a:pt x="27049" y="5525"/>
                  </a:cubicBezTo>
                  <a:cubicBezTo>
                    <a:pt x="26889" y="4680"/>
                    <a:pt x="26250" y="3402"/>
                    <a:pt x="25496" y="3037"/>
                  </a:cubicBezTo>
                  <a:cubicBezTo>
                    <a:pt x="24743" y="2649"/>
                    <a:pt x="19060" y="2694"/>
                    <a:pt x="18443" y="2283"/>
                  </a:cubicBezTo>
                  <a:cubicBezTo>
                    <a:pt x="17827" y="1850"/>
                    <a:pt x="14221" y="1"/>
                    <a:pt x="13696" y="184"/>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31"/>
            <p:cNvSpPr/>
            <p:nvPr/>
          </p:nvSpPr>
          <p:spPr>
            <a:xfrm>
              <a:off x="13311716" y="5258974"/>
              <a:ext cx="316630" cy="116211"/>
            </a:xfrm>
            <a:custGeom>
              <a:rect b="b" l="l" r="r" t="t"/>
              <a:pathLst>
                <a:path extrusionOk="0" h="3653" w="9953">
                  <a:moveTo>
                    <a:pt x="228" y="0"/>
                  </a:moveTo>
                  <a:cubicBezTo>
                    <a:pt x="731" y="548"/>
                    <a:pt x="1621" y="1028"/>
                    <a:pt x="2853" y="1301"/>
                  </a:cubicBezTo>
                  <a:cubicBezTo>
                    <a:pt x="4063" y="1553"/>
                    <a:pt x="5570" y="1849"/>
                    <a:pt x="5889" y="1941"/>
                  </a:cubicBezTo>
                  <a:cubicBezTo>
                    <a:pt x="6232" y="2055"/>
                    <a:pt x="6437" y="2443"/>
                    <a:pt x="7053" y="2648"/>
                  </a:cubicBezTo>
                  <a:cubicBezTo>
                    <a:pt x="7647" y="2876"/>
                    <a:pt x="8697" y="2922"/>
                    <a:pt x="9313" y="3219"/>
                  </a:cubicBezTo>
                  <a:cubicBezTo>
                    <a:pt x="9952" y="3493"/>
                    <a:pt x="8217" y="3264"/>
                    <a:pt x="7624" y="3219"/>
                  </a:cubicBezTo>
                  <a:cubicBezTo>
                    <a:pt x="7053" y="3173"/>
                    <a:pt x="7167" y="3652"/>
                    <a:pt x="6346" y="3219"/>
                  </a:cubicBezTo>
                  <a:cubicBezTo>
                    <a:pt x="5524" y="2762"/>
                    <a:pt x="4177" y="2488"/>
                    <a:pt x="3470" y="2511"/>
                  </a:cubicBezTo>
                  <a:cubicBezTo>
                    <a:pt x="2785" y="2534"/>
                    <a:pt x="1826" y="2443"/>
                    <a:pt x="1233" y="2534"/>
                  </a:cubicBezTo>
                  <a:cubicBezTo>
                    <a:pt x="617" y="2625"/>
                    <a:pt x="0" y="2443"/>
                    <a:pt x="92" y="2397"/>
                  </a:cubicBezTo>
                  <a:cubicBezTo>
                    <a:pt x="160" y="2374"/>
                    <a:pt x="228" y="1279"/>
                    <a:pt x="320" y="1073"/>
                  </a:cubicBezTo>
                  <a:cubicBezTo>
                    <a:pt x="388" y="868"/>
                    <a:pt x="228" y="0"/>
                    <a:pt x="228" y="0"/>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31"/>
            <p:cNvSpPr/>
            <p:nvPr/>
          </p:nvSpPr>
          <p:spPr>
            <a:xfrm>
              <a:off x="13076431" y="5395482"/>
              <a:ext cx="843095" cy="115479"/>
            </a:xfrm>
            <a:custGeom>
              <a:rect b="b" l="l" r="r" t="t"/>
              <a:pathLst>
                <a:path extrusionOk="0" h="3630" w="26502">
                  <a:moveTo>
                    <a:pt x="26501" y="1"/>
                  </a:moveTo>
                  <a:cubicBezTo>
                    <a:pt x="25839" y="206"/>
                    <a:pt x="24104" y="434"/>
                    <a:pt x="23671" y="434"/>
                  </a:cubicBezTo>
                  <a:cubicBezTo>
                    <a:pt x="23260" y="434"/>
                    <a:pt x="18672" y="640"/>
                    <a:pt x="18512" y="662"/>
                  </a:cubicBezTo>
                  <a:cubicBezTo>
                    <a:pt x="18352" y="685"/>
                    <a:pt x="14563" y="1484"/>
                    <a:pt x="13924" y="1941"/>
                  </a:cubicBezTo>
                  <a:cubicBezTo>
                    <a:pt x="13262" y="2420"/>
                    <a:pt x="10478" y="3036"/>
                    <a:pt x="9861" y="3219"/>
                  </a:cubicBezTo>
                  <a:cubicBezTo>
                    <a:pt x="9245" y="3401"/>
                    <a:pt x="6803" y="3516"/>
                    <a:pt x="5867" y="3219"/>
                  </a:cubicBezTo>
                  <a:cubicBezTo>
                    <a:pt x="4931" y="2922"/>
                    <a:pt x="2009" y="2032"/>
                    <a:pt x="1462" y="1712"/>
                  </a:cubicBezTo>
                  <a:cubicBezTo>
                    <a:pt x="891" y="1393"/>
                    <a:pt x="92" y="799"/>
                    <a:pt x="1" y="662"/>
                  </a:cubicBezTo>
                  <a:cubicBezTo>
                    <a:pt x="69" y="845"/>
                    <a:pt x="183" y="1096"/>
                    <a:pt x="435" y="1210"/>
                  </a:cubicBezTo>
                  <a:cubicBezTo>
                    <a:pt x="686" y="1347"/>
                    <a:pt x="1028" y="1370"/>
                    <a:pt x="1119" y="1507"/>
                  </a:cubicBezTo>
                  <a:cubicBezTo>
                    <a:pt x="1188" y="1644"/>
                    <a:pt x="1256" y="1712"/>
                    <a:pt x="1439" y="1804"/>
                  </a:cubicBezTo>
                  <a:cubicBezTo>
                    <a:pt x="1644" y="1895"/>
                    <a:pt x="3059" y="2443"/>
                    <a:pt x="3196" y="2488"/>
                  </a:cubicBezTo>
                  <a:cubicBezTo>
                    <a:pt x="3356" y="2557"/>
                    <a:pt x="5547" y="3333"/>
                    <a:pt x="5821" y="3333"/>
                  </a:cubicBezTo>
                  <a:cubicBezTo>
                    <a:pt x="6072" y="3333"/>
                    <a:pt x="7990" y="3630"/>
                    <a:pt x="8515" y="3607"/>
                  </a:cubicBezTo>
                  <a:cubicBezTo>
                    <a:pt x="9040" y="3584"/>
                    <a:pt x="9633" y="3493"/>
                    <a:pt x="9861" y="3447"/>
                  </a:cubicBezTo>
                  <a:cubicBezTo>
                    <a:pt x="10090" y="3379"/>
                    <a:pt x="13536" y="2580"/>
                    <a:pt x="14061" y="2169"/>
                  </a:cubicBezTo>
                  <a:cubicBezTo>
                    <a:pt x="14563" y="1758"/>
                    <a:pt x="15043" y="1598"/>
                    <a:pt x="16070" y="1461"/>
                  </a:cubicBezTo>
                  <a:cubicBezTo>
                    <a:pt x="17097" y="1302"/>
                    <a:pt x="18101" y="777"/>
                    <a:pt x="18512" y="754"/>
                  </a:cubicBezTo>
                  <a:cubicBezTo>
                    <a:pt x="18900" y="731"/>
                    <a:pt x="21525" y="777"/>
                    <a:pt x="21936" y="845"/>
                  </a:cubicBezTo>
                  <a:cubicBezTo>
                    <a:pt x="22347" y="914"/>
                    <a:pt x="23465" y="936"/>
                    <a:pt x="23716" y="754"/>
                  </a:cubicBezTo>
                  <a:cubicBezTo>
                    <a:pt x="23967" y="594"/>
                    <a:pt x="25063" y="503"/>
                    <a:pt x="25360" y="389"/>
                  </a:cubicBezTo>
                  <a:cubicBezTo>
                    <a:pt x="25656" y="274"/>
                    <a:pt x="26341" y="320"/>
                    <a:pt x="26501"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42" name="Google Shape;2242;p31"/>
          <p:cNvGrpSpPr/>
          <p:nvPr/>
        </p:nvGrpSpPr>
        <p:grpSpPr>
          <a:xfrm>
            <a:off x="-617074" y="3940925"/>
            <a:ext cx="1754725" cy="1335300"/>
            <a:chOff x="0" y="3611325"/>
            <a:chExt cx="1754725" cy="1335300"/>
          </a:xfrm>
        </p:grpSpPr>
        <p:sp>
          <p:nvSpPr>
            <p:cNvPr id="2243" name="Google Shape;2243;p31"/>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31"/>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45" name="Google Shape;2245;p31"/>
          <p:cNvSpPr/>
          <p:nvPr/>
        </p:nvSpPr>
        <p:spPr>
          <a:xfrm flipH="1" rot="1419348">
            <a:off x="6856841" y="4247429"/>
            <a:ext cx="930862" cy="861195"/>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31"/>
          <p:cNvSpPr/>
          <p:nvPr/>
        </p:nvSpPr>
        <p:spPr>
          <a:xfrm flipH="1" rot="5400000">
            <a:off x="7114930" y="3897396"/>
            <a:ext cx="1289190" cy="1192704"/>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47" name="Google Shape;2247;p31"/>
          <p:cNvGrpSpPr/>
          <p:nvPr/>
        </p:nvGrpSpPr>
        <p:grpSpPr>
          <a:xfrm>
            <a:off x="8305445" y="2148376"/>
            <a:ext cx="764199" cy="2613491"/>
            <a:chOff x="8333266" y="2350451"/>
            <a:chExt cx="764199" cy="2613491"/>
          </a:xfrm>
        </p:grpSpPr>
        <p:sp>
          <p:nvSpPr>
            <p:cNvPr id="2248" name="Google Shape;2248;p31"/>
            <p:cNvSpPr/>
            <p:nvPr/>
          </p:nvSpPr>
          <p:spPr>
            <a:xfrm flipH="1">
              <a:off x="8883673" y="3481967"/>
              <a:ext cx="125908" cy="856042"/>
            </a:xfrm>
            <a:custGeom>
              <a:rect b="b" l="l" r="r" t="t"/>
              <a:pathLst>
                <a:path extrusionOk="0" h="32664" w="5821">
                  <a:moveTo>
                    <a:pt x="4885" y="3516"/>
                  </a:moveTo>
                  <a:cubicBezTo>
                    <a:pt x="4383" y="4771"/>
                    <a:pt x="3789" y="6095"/>
                    <a:pt x="3173" y="7465"/>
                  </a:cubicBezTo>
                  <a:lnTo>
                    <a:pt x="3173" y="7465"/>
                  </a:lnTo>
                  <a:cubicBezTo>
                    <a:pt x="2876" y="8172"/>
                    <a:pt x="2466" y="9017"/>
                    <a:pt x="2055" y="9975"/>
                  </a:cubicBezTo>
                  <a:lnTo>
                    <a:pt x="2055" y="9975"/>
                  </a:lnTo>
                  <a:cubicBezTo>
                    <a:pt x="1621" y="10934"/>
                    <a:pt x="1233" y="12075"/>
                    <a:pt x="982" y="13171"/>
                  </a:cubicBezTo>
                  <a:lnTo>
                    <a:pt x="982" y="13171"/>
                  </a:lnTo>
                  <a:cubicBezTo>
                    <a:pt x="434" y="15408"/>
                    <a:pt x="274" y="17622"/>
                    <a:pt x="297" y="18854"/>
                  </a:cubicBezTo>
                  <a:lnTo>
                    <a:pt x="297" y="18854"/>
                  </a:lnTo>
                  <a:cubicBezTo>
                    <a:pt x="320" y="20110"/>
                    <a:pt x="160" y="22233"/>
                    <a:pt x="69" y="24721"/>
                  </a:cubicBezTo>
                  <a:lnTo>
                    <a:pt x="69" y="24721"/>
                  </a:lnTo>
                  <a:cubicBezTo>
                    <a:pt x="23" y="25976"/>
                    <a:pt x="0" y="27300"/>
                    <a:pt x="46" y="28647"/>
                  </a:cubicBezTo>
                  <a:lnTo>
                    <a:pt x="46" y="28647"/>
                  </a:lnTo>
                  <a:cubicBezTo>
                    <a:pt x="92" y="29993"/>
                    <a:pt x="206" y="31340"/>
                    <a:pt x="297" y="32572"/>
                  </a:cubicBezTo>
                  <a:lnTo>
                    <a:pt x="297" y="32572"/>
                  </a:lnTo>
                  <a:lnTo>
                    <a:pt x="1553" y="32664"/>
                  </a:lnTo>
                  <a:cubicBezTo>
                    <a:pt x="1689" y="32299"/>
                    <a:pt x="1849" y="31682"/>
                    <a:pt x="1986" y="30952"/>
                  </a:cubicBezTo>
                  <a:lnTo>
                    <a:pt x="1986" y="30952"/>
                  </a:lnTo>
                  <a:cubicBezTo>
                    <a:pt x="2146" y="30199"/>
                    <a:pt x="2306" y="29331"/>
                    <a:pt x="2466" y="28441"/>
                  </a:cubicBezTo>
                  <a:lnTo>
                    <a:pt x="2466" y="28441"/>
                  </a:lnTo>
                  <a:cubicBezTo>
                    <a:pt x="2762" y="26684"/>
                    <a:pt x="3036" y="24835"/>
                    <a:pt x="3105" y="23739"/>
                  </a:cubicBezTo>
                  <a:lnTo>
                    <a:pt x="3105" y="23739"/>
                  </a:lnTo>
                  <a:cubicBezTo>
                    <a:pt x="3173" y="22643"/>
                    <a:pt x="3059" y="21639"/>
                    <a:pt x="2899" y="20407"/>
                  </a:cubicBezTo>
                  <a:lnTo>
                    <a:pt x="2899" y="20407"/>
                  </a:lnTo>
                  <a:cubicBezTo>
                    <a:pt x="2739" y="19197"/>
                    <a:pt x="2511" y="17736"/>
                    <a:pt x="2557" y="15727"/>
                  </a:cubicBezTo>
                  <a:lnTo>
                    <a:pt x="2557" y="15727"/>
                  </a:lnTo>
                  <a:cubicBezTo>
                    <a:pt x="2580" y="14883"/>
                    <a:pt x="2694" y="13879"/>
                    <a:pt x="2922" y="12829"/>
                  </a:cubicBezTo>
                  <a:lnTo>
                    <a:pt x="2922" y="12829"/>
                  </a:lnTo>
                  <a:cubicBezTo>
                    <a:pt x="3150" y="11756"/>
                    <a:pt x="3538" y="10683"/>
                    <a:pt x="3995" y="9519"/>
                  </a:cubicBezTo>
                  <a:lnTo>
                    <a:pt x="3995" y="9519"/>
                  </a:lnTo>
                  <a:cubicBezTo>
                    <a:pt x="4223" y="8926"/>
                    <a:pt x="4474" y="8309"/>
                    <a:pt x="4657" y="7670"/>
                  </a:cubicBezTo>
                  <a:lnTo>
                    <a:pt x="4657" y="7670"/>
                  </a:lnTo>
                  <a:cubicBezTo>
                    <a:pt x="4885" y="7031"/>
                    <a:pt x="5045" y="6392"/>
                    <a:pt x="5182" y="5753"/>
                  </a:cubicBezTo>
                  <a:lnTo>
                    <a:pt x="5182" y="5753"/>
                  </a:lnTo>
                  <a:cubicBezTo>
                    <a:pt x="5478" y="4475"/>
                    <a:pt x="5638" y="3242"/>
                    <a:pt x="5730" y="2124"/>
                  </a:cubicBezTo>
                  <a:lnTo>
                    <a:pt x="5730" y="2124"/>
                  </a:lnTo>
                  <a:cubicBezTo>
                    <a:pt x="5798" y="1348"/>
                    <a:pt x="5821" y="640"/>
                    <a:pt x="5798" y="1"/>
                  </a:cubicBezTo>
                  <a:lnTo>
                    <a:pt x="5798" y="1"/>
                  </a:lnTo>
                  <a:cubicBezTo>
                    <a:pt x="5752" y="1096"/>
                    <a:pt x="5387" y="2261"/>
                    <a:pt x="4885" y="3516"/>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31"/>
            <p:cNvSpPr/>
            <p:nvPr/>
          </p:nvSpPr>
          <p:spPr>
            <a:xfrm flipH="1">
              <a:off x="8885641" y="3537601"/>
              <a:ext cx="107653" cy="800403"/>
            </a:xfrm>
            <a:custGeom>
              <a:rect b="b" l="l" r="r" t="t"/>
              <a:pathLst>
                <a:path extrusionOk="0" h="30541" w="4977">
                  <a:moveTo>
                    <a:pt x="3470" y="5250"/>
                  </a:moveTo>
                  <a:cubicBezTo>
                    <a:pt x="3082" y="6141"/>
                    <a:pt x="2626" y="6939"/>
                    <a:pt x="2238" y="7761"/>
                  </a:cubicBezTo>
                  <a:lnTo>
                    <a:pt x="2238" y="7761"/>
                  </a:lnTo>
                  <a:cubicBezTo>
                    <a:pt x="1849" y="8583"/>
                    <a:pt x="1507" y="9427"/>
                    <a:pt x="1302" y="10272"/>
                  </a:cubicBezTo>
                  <a:lnTo>
                    <a:pt x="1302" y="10272"/>
                  </a:lnTo>
                  <a:cubicBezTo>
                    <a:pt x="777" y="12349"/>
                    <a:pt x="800" y="14380"/>
                    <a:pt x="914" y="16161"/>
                  </a:cubicBezTo>
                  <a:lnTo>
                    <a:pt x="914" y="16161"/>
                  </a:lnTo>
                  <a:cubicBezTo>
                    <a:pt x="1005" y="17941"/>
                    <a:pt x="1165" y="19493"/>
                    <a:pt x="1142" y="20726"/>
                  </a:cubicBezTo>
                  <a:lnTo>
                    <a:pt x="1142" y="20726"/>
                  </a:lnTo>
                  <a:cubicBezTo>
                    <a:pt x="1142" y="21958"/>
                    <a:pt x="868" y="23921"/>
                    <a:pt x="617" y="25816"/>
                  </a:cubicBezTo>
                  <a:lnTo>
                    <a:pt x="617" y="25816"/>
                  </a:lnTo>
                  <a:cubicBezTo>
                    <a:pt x="503" y="26775"/>
                    <a:pt x="366" y="27710"/>
                    <a:pt x="252" y="28532"/>
                  </a:cubicBezTo>
                  <a:lnTo>
                    <a:pt x="252" y="28532"/>
                  </a:lnTo>
                  <a:cubicBezTo>
                    <a:pt x="160" y="29331"/>
                    <a:pt x="46" y="30016"/>
                    <a:pt x="1" y="30495"/>
                  </a:cubicBezTo>
                  <a:lnTo>
                    <a:pt x="1" y="30495"/>
                  </a:lnTo>
                  <a:lnTo>
                    <a:pt x="800" y="30541"/>
                  </a:lnTo>
                  <a:cubicBezTo>
                    <a:pt x="936" y="30176"/>
                    <a:pt x="1096" y="29559"/>
                    <a:pt x="1233" y="28829"/>
                  </a:cubicBezTo>
                  <a:lnTo>
                    <a:pt x="1233" y="28829"/>
                  </a:lnTo>
                  <a:cubicBezTo>
                    <a:pt x="1393" y="28076"/>
                    <a:pt x="1553" y="27208"/>
                    <a:pt x="1713" y="26318"/>
                  </a:cubicBezTo>
                  <a:lnTo>
                    <a:pt x="1713" y="26318"/>
                  </a:lnTo>
                  <a:cubicBezTo>
                    <a:pt x="2009" y="24561"/>
                    <a:pt x="2283" y="22712"/>
                    <a:pt x="2352" y="21616"/>
                  </a:cubicBezTo>
                  <a:lnTo>
                    <a:pt x="2352" y="21616"/>
                  </a:lnTo>
                  <a:cubicBezTo>
                    <a:pt x="2420" y="20520"/>
                    <a:pt x="2306" y="19516"/>
                    <a:pt x="2146" y="18284"/>
                  </a:cubicBezTo>
                  <a:lnTo>
                    <a:pt x="2146" y="18284"/>
                  </a:lnTo>
                  <a:cubicBezTo>
                    <a:pt x="1986" y="17074"/>
                    <a:pt x="1758" y="15613"/>
                    <a:pt x="1804" y="13604"/>
                  </a:cubicBezTo>
                  <a:lnTo>
                    <a:pt x="1804" y="13604"/>
                  </a:lnTo>
                  <a:cubicBezTo>
                    <a:pt x="1827" y="12760"/>
                    <a:pt x="1941" y="11756"/>
                    <a:pt x="2169" y="10706"/>
                  </a:cubicBezTo>
                  <a:lnTo>
                    <a:pt x="2169" y="10706"/>
                  </a:lnTo>
                  <a:cubicBezTo>
                    <a:pt x="2397" y="9633"/>
                    <a:pt x="2785" y="8560"/>
                    <a:pt x="3242" y="7396"/>
                  </a:cubicBezTo>
                  <a:lnTo>
                    <a:pt x="3242" y="7396"/>
                  </a:lnTo>
                  <a:cubicBezTo>
                    <a:pt x="3470" y="6803"/>
                    <a:pt x="3721" y="6186"/>
                    <a:pt x="3904" y="5547"/>
                  </a:cubicBezTo>
                  <a:lnTo>
                    <a:pt x="3904" y="5547"/>
                  </a:lnTo>
                  <a:cubicBezTo>
                    <a:pt x="4132" y="4908"/>
                    <a:pt x="4292" y="4269"/>
                    <a:pt x="4429" y="3630"/>
                  </a:cubicBezTo>
                  <a:lnTo>
                    <a:pt x="4429" y="3630"/>
                  </a:lnTo>
                  <a:cubicBezTo>
                    <a:pt x="4725" y="2352"/>
                    <a:pt x="4885" y="1119"/>
                    <a:pt x="4977" y="1"/>
                  </a:cubicBezTo>
                  <a:lnTo>
                    <a:pt x="4977" y="1"/>
                  </a:lnTo>
                  <a:cubicBezTo>
                    <a:pt x="4771" y="1667"/>
                    <a:pt x="4246" y="3516"/>
                    <a:pt x="3470" y="5250"/>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31"/>
            <p:cNvSpPr/>
            <p:nvPr/>
          </p:nvSpPr>
          <p:spPr>
            <a:xfrm flipH="1">
              <a:off x="8869355" y="3209826"/>
              <a:ext cx="159975" cy="1054642"/>
            </a:xfrm>
            <a:custGeom>
              <a:rect b="b" l="l" r="r" t="t"/>
              <a:pathLst>
                <a:path extrusionOk="0" h="40242" w="7396">
                  <a:moveTo>
                    <a:pt x="5364" y="3903"/>
                  </a:moveTo>
                  <a:cubicBezTo>
                    <a:pt x="4520" y="5296"/>
                    <a:pt x="3561" y="6779"/>
                    <a:pt x="2808" y="8537"/>
                  </a:cubicBezTo>
                  <a:lnTo>
                    <a:pt x="2808" y="8537"/>
                  </a:lnTo>
                  <a:cubicBezTo>
                    <a:pt x="2420" y="9427"/>
                    <a:pt x="1986" y="10546"/>
                    <a:pt x="1644" y="11824"/>
                  </a:cubicBezTo>
                  <a:lnTo>
                    <a:pt x="1644" y="11824"/>
                  </a:lnTo>
                  <a:cubicBezTo>
                    <a:pt x="1279" y="13102"/>
                    <a:pt x="1028" y="14494"/>
                    <a:pt x="822" y="15887"/>
                  </a:cubicBezTo>
                  <a:lnTo>
                    <a:pt x="822" y="15887"/>
                  </a:lnTo>
                  <a:cubicBezTo>
                    <a:pt x="411" y="18626"/>
                    <a:pt x="183" y="21319"/>
                    <a:pt x="206" y="22871"/>
                  </a:cubicBezTo>
                  <a:lnTo>
                    <a:pt x="206" y="22871"/>
                  </a:lnTo>
                  <a:cubicBezTo>
                    <a:pt x="206" y="24423"/>
                    <a:pt x="0" y="27117"/>
                    <a:pt x="23" y="30244"/>
                  </a:cubicBezTo>
                  <a:lnTo>
                    <a:pt x="23" y="30244"/>
                  </a:lnTo>
                  <a:cubicBezTo>
                    <a:pt x="46" y="33394"/>
                    <a:pt x="320" y="36977"/>
                    <a:pt x="1050" y="40241"/>
                  </a:cubicBezTo>
                  <a:lnTo>
                    <a:pt x="1050" y="40241"/>
                  </a:lnTo>
                  <a:lnTo>
                    <a:pt x="2306" y="40081"/>
                  </a:lnTo>
                  <a:cubicBezTo>
                    <a:pt x="2397" y="39123"/>
                    <a:pt x="2511" y="37000"/>
                    <a:pt x="2648" y="34786"/>
                  </a:cubicBezTo>
                  <a:lnTo>
                    <a:pt x="2648" y="34786"/>
                  </a:lnTo>
                  <a:cubicBezTo>
                    <a:pt x="2808" y="32595"/>
                    <a:pt x="2990" y="30289"/>
                    <a:pt x="3036" y="28943"/>
                  </a:cubicBezTo>
                  <a:lnTo>
                    <a:pt x="3036" y="28943"/>
                  </a:lnTo>
                  <a:cubicBezTo>
                    <a:pt x="3082" y="27596"/>
                    <a:pt x="2945" y="26364"/>
                    <a:pt x="2785" y="24834"/>
                  </a:cubicBezTo>
                  <a:lnTo>
                    <a:pt x="2785" y="24834"/>
                  </a:lnTo>
                  <a:cubicBezTo>
                    <a:pt x="2625" y="23305"/>
                    <a:pt x="2443" y="21479"/>
                    <a:pt x="2488" y="18945"/>
                  </a:cubicBezTo>
                  <a:lnTo>
                    <a:pt x="2488" y="18945"/>
                  </a:lnTo>
                  <a:cubicBezTo>
                    <a:pt x="2488" y="17873"/>
                    <a:pt x="2580" y="16571"/>
                    <a:pt x="2739" y="15202"/>
                  </a:cubicBezTo>
                  <a:lnTo>
                    <a:pt x="2739" y="15202"/>
                  </a:lnTo>
                  <a:cubicBezTo>
                    <a:pt x="2899" y="13810"/>
                    <a:pt x="3150" y="12349"/>
                    <a:pt x="3584" y="10911"/>
                  </a:cubicBezTo>
                  <a:lnTo>
                    <a:pt x="3584" y="10911"/>
                  </a:lnTo>
                  <a:cubicBezTo>
                    <a:pt x="3995" y="9473"/>
                    <a:pt x="4565" y="8012"/>
                    <a:pt x="5090" y="6574"/>
                  </a:cubicBezTo>
                  <a:lnTo>
                    <a:pt x="5090" y="6574"/>
                  </a:lnTo>
                  <a:cubicBezTo>
                    <a:pt x="5638" y="5136"/>
                    <a:pt x="6163" y="3744"/>
                    <a:pt x="6597" y="2465"/>
                  </a:cubicBezTo>
                  <a:lnTo>
                    <a:pt x="6597" y="2465"/>
                  </a:lnTo>
                  <a:cubicBezTo>
                    <a:pt x="6894" y="1575"/>
                    <a:pt x="7168" y="754"/>
                    <a:pt x="7396" y="0"/>
                  </a:cubicBezTo>
                  <a:lnTo>
                    <a:pt x="7396" y="0"/>
                  </a:lnTo>
                  <a:cubicBezTo>
                    <a:pt x="6939" y="1256"/>
                    <a:pt x="6186" y="2534"/>
                    <a:pt x="5364" y="3903"/>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31"/>
            <p:cNvSpPr/>
            <p:nvPr/>
          </p:nvSpPr>
          <p:spPr>
            <a:xfrm flipH="1">
              <a:off x="8886636" y="3274422"/>
              <a:ext cx="112584" cy="988232"/>
            </a:xfrm>
            <a:custGeom>
              <a:rect b="b" l="l" r="r" t="t"/>
              <a:pathLst>
                <a:path extrusionOk="0" h="37708" w="5205">
                  <a:moveTo>
                    <a:pt x="2466" y="5935"/>
                  </a:moveTo>
                  <a:cubicBezTo>
                    <a:pt x="1987" y="6962"/>
                    <a:pt x="1530" y="7989"/>
                    <a:pt x="1188" y="9062"/>
                  </a:cubicBezTo>
                  <a:lnTo>
                    <a:pt x="1188" y="9062"/>
                  </a:lnTo>
                  <a:cubicBezTo>
                    <a:pt x="845" y="10135"/>
                    <a:pt x="594" y="11230"/>
                    <a:pt x="457" y="12326"/>
                  </a:cubicBezTo>
                  <a:lnTo>
                    <a:pt x="457" y="12326"/>
                  </a:lnTo>
                  <a:cubicBezTo>
                    <a:pt x="115" y="14951"/>
                    <a:pt x="115" y="17462"/>
                    <a:pt x="183" y="19699"/>
                  </a:cubicBezTo>
                  <a:lnTo>
                    <a:pt x="183" y="19699"/>
                  </a:lnTo>
                  <a:cubicBezTo>
                    <a:pt x="252" y="21913"/>
                    <a:pt x="412" y="23853"/>
                    <a:pt x="412" y="25382"/>
                  </a:cubicBezTo>
                  <a:lnTo>
                    <a:pt x="412" y="25382"/>
                  </a:lnTo>
                  <a:cubicBezTo>
                    <a:pt x="412" y="26934"/>
                    <a:pt x="229" y="29377"/>
                    <a:pt x="138" y="31773"/>
                  </a:cubicBezTo>
                  <a:lnTo>
                    <a:pt x="138" y="31773"/>
                  </a:lnTo>
                  <a:cubicBezTo>
                    <a:pt x="24" y="34170"/>
                    <a:pt x="1" y="36475"/>
                    <a:pt x="115" y="37708"/>
                  </a:cubicBezTo>
                  <a:lnTo>
                    <a:pt x="115" y="37708"/>
                  </a:lnTo>
                  <a:lnTo>
                    <a:pt x="914" y="37616"/>
                  </a:lnTo>
                  <a:cubicBezTo>
                    <a:pt x="1005" y="36658"/>
                    <a:pt x="1119" y="34535"/>
                    <a:pt x="1256" y="32321"/>
                  </a:cubicBezTo>
                  <a:lnTo>
                    <a:pt x="1256" y="32321"/>
                  </a:lnTo>
                  <a:cubicBezTo>
                    <a:pt x="1416" y="30130"/>
                    <a:pt x="1598" y="27824"/>
                    <a:pt x="1644" y="26478"/>
                  </a:cubicBezTo>
                  <a:lnTo>
                    <a:pt x="1644" y="26478"/>
                  </a:lnTo>
                  <a:cubicBezTo>
                    <a:pt x="1690" y="25131"/>
                    <a:pt x="1553" y="23899"/>
                    <a:pt x="1393" y="22369"/>
                  </a:cubicBezTo>
                  <a:lnTo>
                    <a:pt x="1393" y="22369"/>
                  </a:lnTo>
                  <a:cubicBezTo>
                    <a:pt x="1233" y="20840"/>
                    <a:pt x="1051" y="19014"/>
                    <a:pt x="1096" y="16480"/>
                  </a:cubicBezTo>
                  <a:lnTo>
                    <a:pt x="1096" y="16480"/>
                  </a:lnTo>
                  <a:cubicBezTo>
                    <a:pt x="1096" y="15408"/>
                    <a:pt x="1188" y="14106"/>
                    <a:pt x="1347" y="12737"/>
                  </a:cubicBezTo>
                  <a:lnTo>
                    <a:pt x="1347" y="12737"/>
                  </a:lnTo>
                  <a:cubicBezTo>
                    <a:pt x="1507" y="11345"/>
                    <a:pt x="1758" y="9884"/>
                    <a:pt x="2192" y="8446"/>
                  </a:cubicBezTo>
                  <a:lnTo>
                    <a:pt x="2192" y="8446"/>
                  </a:lnTo>
                  <a:cubicBezTo>
                    <a:pt x="2603" y="7008"/>
                    <a:pt x="3173" y="5547"/>
                    <a:pt x="3698" y="4109"/>
                  </a:cubicBezTo>
                  <a:lnTo>
                    <a:pt x="3698" y="4109"/>
                  </a:lnTo>
                  <a:cubicBezTo>
                    <a:pt x="4246" y="2671"/>
                    <a:pt x="4771" y="1279"/>
                    <a:pt x="5205" y="0"/>
                  </a:cubicBezTo>
                  <a:lnTo>
                    <a:pt x="5205" y="0"/>
                  </a:lnTo>
                  <a:cubicBezTo>
                    <a:pt x="4474" y="1872"/>
                    <a:pt x="3447" y="3904"/>
                    <a:pt x="2466" y="593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31"/>
            <p:cNvSpPr/>
            <p:nvPr/>
          </p:nvSpPr>
          <p:spPr>
            <a:xfrm flipH="1">
              <a:off x="8786901" y="3421564"/>
              <a:ext cx="223676" cy="830909"/>
            </a:xfrm>
            <a:custGeom>
              <a:rect b="b" l="l" r="r" t="t"/>
              <a:pathLst>
                <a:path extrusionOk="0" h="31705" w="10341">
                  <a:moveTo>
                    <a:pt x="9633" y="3561"/>
                  </a:moveTo>
                  <a:cubicBezTo>
                    <a:pt x="9268" y="4839"/>
                    <a:pt x="8811" y="6232"/>
                    <a:pt x="8309" y="7647"/>
                  </a:cubicBezTo>
                  <a:lnTo>
                    <a:pt x="8309" y="7647"/>
                  </a:lnTo>
                  <a:cubicBezTo>
                    <a:pt x="8081" y="8355"/>
                    <a:pt x="7716" y="9222"/>
                    <a:pt x="7214" y="10066"/>
                  </a:cubicBezTo>
                  <a:lnTo>
                    <a:pt x="7214" y="10066"/>
                  </a:lnTo>
                  <a:cubicBezTo>
                    <a:pt x="6734" y="10911"/>
                    <a:pt x="6049" y="11733"/>
                    <a:pt x="5410" y="12668"/>
                  </a:cubicBezTo>
                  <a:lnTo>
                    <a:pt x="5410" y="12668"/>
                  </a:lnTo>
                  <a:cubicBezTo>
                    <a:pt x="5068" y="13125"/>
                    <a:pt x="4771" y="13650"/>
                    <a:pt x="4497" y="14129"/>
                  </a:cubicBezTo>
                  <a:lnTo>
                    <a:pt x="4497" y="14129"/>
                  </a:lnTo>
                  <a:cubicBezTo>
                    <a:pt x="4223" y="14631"/>
                    <a:pt x="3995" y="15134"/>
                    <a:pt x="3813" y="15590"/>
                  </a:cubicBezTo>
                  <a:lnTo>
                    <a:pt x="3813" y="15590"/>
                  </a:lnTo>
                  <a:cubicBezTo>
                    <a:pt x="3425" y="16526"/>
                    <a:pt x="3151" y="17371"/>
                    <a:pt x="3014" y="17987"/>
                  </a:cubicBezTo>
                  <a:lnTo>
                    <a:pt x="3014" y="17987"/>
                  </a:lnTo>
                  <a:cubicBezTo>
                    <a:pt x="2717" y="19219"/>
                    <a:pt x="2055" y="21228"/>
                    <a:pt x="1393" y="23602"/>
                  </a:cubicBezTo>
                  <a:lnTo>
                    <a:pt x="1393" y="23602"/>
                  </a:lnTo>
                  <a:cubicBezTo>
                    <a:pt x="1051" y="24789"/>
                    <a:pt x="708" y="26067"/>
                    <a:pt x="434" y="27414"/>
                  </a:cubicBezTo>
                  <a:lnTo>
                    <a:pt x="434" y="27414"/>
                  </a:lnTo>
                  <a:cubicBezTo>
                    <a:pt x="161" y="28760"/>
                    <a:pt x="1" y="30175"/>
                    <a:pt x="24" y="31591"/>
                  </a:cubicBezTo>
                  <a:lnTo>
                    <a:pt x="24" y="31591"/>
                  </a:lnTo>
                  <a:lnTo>
                    <a:pt x="1279" y="31705"/>
                  </a:lnTo>
                  <a:cubicBezTo>
                    <a:pt x="1530" y="30974"/>
                    <a:pt x="2123" y="29399"/>
                    <a:pt x="2831" y="27779"/>
                  </a:cubicBezTo>
                  <a:lnTo>
                    <a:pt x="2831" y="27779"/>
                  </a:lnTo>
                  <a:cubicBezTo>
                    <a:pt x="3516" y="26135"/>
                    <a:pt x="4246" y="24424"/>
                    <a:pt x="4566" y="23374"/>
                  </a:cubicBezTo>
                  <a:lnTo>
                    <a:pt x="4566" y="23374"/>
                  </a:lnTo>
                  <a:cubicBezTo>
                    <a:pt x="4908" y="22346"/>
                    <a:pt x="5022" y="21342"/>
                    <a:pt x="5159" y="20110"/>
                  </a:cubicBezTo>
                  <a:lnTo>
                    <a:pt x="5159" y="20110"/>
                  </a:lnTo>
                  <a:cubicBezTo>
                    <a:pt x="5228" y="19493"/>
                    <a:pt x="5296" y="18831"/>
                    <a:pt x="5410" y="18078"/>
                  </a:cubicBezTo>
                  <a:lnTo>
                    <a:pt x="5410" y="18078"/>
                  </a:lnTo>
                  <a:cubicBezTo>
                    <a:pt x="5547" y="17348"/>
                    <a:pt x="5707" y="16503"/>
                    <a:pt x="6027" y="15590"/>
                  </a:cubicBezTo>
                  <a:lnTo>
                    <a:pt x="6027" y="15590"/>
                  </a:lnTo>
                  <a:cubicBezTo>
                    <a:pt x="6301" y="14814"/>
                    <a:pt x="6734" y="13970"/>
                    <a:pt x="7350" y="13034"/>
                  </a:cubicBezTo>
                  <a:lnTo>
                    <a:pt x="7350" y="13034"/>
                  </a:lnTo>
                  <a:cubicBezTo>
                    <a:pt x="7647" y="12554"/>
                    <a:pt x="7990" y="12052"/>
                    <a:pt x="8309" y="11504"/>
                  </a:cubicBezTo>
                  <a:lnTo>
                    <a:pt x="8309" y="11504"/>
                  </a:lnTo>
                  <a:cubicBezTo>
                    <a:pt x="8469" y="11231"/>
                    <a:pt x="8652" y="10934"/>
                    <a:pt x="8788" y="10614"/>
                  </a:cubicBezTo>
                  <a:lnTo>
                    <a:pt x="8788" y="10614"/>
                  </a:lnTo>
                  <a:cubicBezTo>
                    <a:pt x="8948" y="10317"/>
                    <a:pt x="9062" y="9998"/>
                    <a:pt x="9199" y="9678"/>
                  </a:cubicBezTo>
                  <a:lnTo>
                    <a:pt x="9199" y="9678"/>
                  </a:lnTo>
                  <a:cubicBezTo>
                    <a:pt x="9701" y="8423"/>
                    <a:pt x="10021" y="7053"/>
                    <a:pt x="10158" y="5752"/>
                  </a:cubicBezTo>
                  <a:lnTo>
                    <a:pt x="10158" y="5752"/>
                  </a:lnTo>
                  <a:cubicBezTo>
                    <a:pt x="10341" y="4429"/>
                    <a:pt x="10341" y="3196"/>
                    <a:pt x="10318" y="2078"/>
                  </a:cubicBezTo>
                  <a:lnTo>
                    <a:pt x="10318" y="2078"/>
                  </a:lnTo>
                  <a:cubicBezTo>
                    <a:pt x="10295" y="1324"/>
                    <a:pt x="10249" y="617"/>
                    <a:pt x="10181" y="0"/>
                  </a:cubicBezTo>
                  <a:lnTo>
                    <a:pt x="10181" y="0"/>
                  </a:lnTo>
                  <a:cubicBezTo>
                    <a:pt x="10226" y="1050"/>
                    <a:pt x="9998" y="2260"/>
                    <a:pt x="9633" y="3561"/>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31"/>
            <p:cNvSpPr/>
            <p:nvPr/>
          </p:nvSpPr>
          <p:spPr>
            <a:xfrm flipH="1">
              <a:off x="8786901" y="3475992"/>
              <a:ext cx="213293" cy="776476"/>
            </a:xfrm>
            <a:custGeom>
              <a:rect b="b" l="l" r="r" t="t"/>
              <a:pathLst>
                <a:path extrusionOk="0" h="29628" w="9861">
                  <a:moveTo>
                    <a:pt x="8879" y="5387"/>
                  </a:moveTo>
                  <a:cubicBezTo>
                    <a:pt x="8560" y="6300"/>
                    <a:pt x="8149" y="7191"/>
                    <a:pt x="7692" y="7989"/>
                  </a:cubicBezTo>
                  <a:lnTo>
                    <a:pt x="7692" y="7989"/>
                  </a:lnTo>
                  <a:cubicBezTo>
                    <a:pt x="7213" y="8811"/>
                    <a:pt x="6688" y="9519"/>
                    <a:pt x="6209" y="10249"/>
                  </a:cubicBezTo>
                  <a:lnTo>
                    <a:pt x="6209" y="10249"/>
                  </a:lnTo>
                  <a:cubicBezTo>
                    <a:pt x="5912" y="10683"/>
                    <a:pt x="5638" y="11139"/>
                    <a:pt x="5387" y="11596"/>
                  </a:cubicBezTo>
                  <a:lnTo>
                    <a:pt x="5387" y="11596"/>
                  </a:lnTo>
                  <a:cubicBezTo>
                    <a:pt x="5136" y="12052"/>
                    <a:pt x="4930" y="12509"/>
                    <a:pt x="4748" y="12965"/>
                  </a:cubicBezTo>
                  <a:lnTo>
                    <a:pt x="4748" y="12965"/>
                  </a:lnTo>
                  <a:cubicBezTo>
                    <a:pt x="4405" y="13901"/>
                    <a:pt x="4177" y="14814"/>
                    <a:pt x="3995" y="15682"/>
                  </a:cubicBezTo>
                  <a:lnTo>
                    <a:pt x="3995" y="15682"/>
                  </a:lnTo>
                  <a:cubicBezTo>
                    <a:pt x="3652" y="17416"/>
                    <a:pt x="3470" y="18968"/>
                    <a:pt x="3127" y="20155"/>
                  </a:cubicBezTo>
                  <a:lnTo>
                    <a:pt x="3127" y="20155"/>
                  </a:lnTo>
                  <a:cubicBezTo>
                    <a:pt x="2830" y="21342"/>
                    <a:pt x="2100" y="23168"/>
                    <a:pt x="1392" y="24949"/>
                  </a:cubicBezTo>
                  <a:lnTo>
                    <a:pt x="1392" y="24949"/>
                  </a:lnTo>
                  <a:cubicBezTo>
                    <a:pt x="1050" y="25862"/>
                    <a:pt x="730" y="26752"/>
                    <a:pt x="479" y="27551"/>
                  </a:cubicBezTo>
                  <a:lnTo>
                    <a:pt x="479" y="27551"/>
                  </a:lnTo>
                  <a:cubicBezTo>
                    <a:pt x="228" y="28350"/>
                    <a:pt x="69" y="29057"/>
                    <a:pt x="0" y="29559"/>
                  </a:cubicBezTo>
                  <a:lnTo>
                    <a:pt x="0" y="29559"/>
                  </a:lnTo>
                  <a:lnTo>
                    <a:pt x="799" y="29628"/>
                  </a:lnTo>
                  <a:cubicBezTo>
                    <a:pt x="1050" y="28897"/>
                    <a:pt x="1643" y="27322"/>
                    <a:pt x="2351" y="25702"/>
                  </a:cubicBezTo>
                  <a:lnTo>
                    <a:pt x="2351" y="25702"/>
                  </a:lnTo>
                  <a:cubicBezTo>
                    <a:pt x="3036" y="24058"/>
                    <a:pt x="3766" y="22347"/>
                    <a:pt x="4086" y="21297"/>
                  </a:cubicBezTo>
                  <a:lnTo>
                    <a:pt x="4086" y="21297"/>
                  </a:lnTo>
                  <a:cubicBezTo>
                    <a:pt x="4428" y="20269"/>
                    <a:pt x="4542" y="19265"/>
                    <a:pt x="4679" y="18033"/>
                  </a:cubicBezTo>
                  <a:lnTo>
                    <a:pt x="4679" y="18033"/>
                  </a:lnTo>
                  <a:cubicBezTo>
                    <a:pt x="4748" y="17416"/>
                    <a:pt x="4816" y="16754"/>
                    <a:pt x="4930" y="16001"/>
                  </a:cubicBezTo>
                  <a:lnTo>
                    <a:pt x="4930" y="16001"/>
                  </a:lnTo>
                  <a:cubicBezTo>
                    <a:pt x="5067" y="15271"/>
                    <a:pt x="5227" y="14426"/>
                    <a:pt x="5547" y="13513"/>
                  </a:cubicBezTo>
                  <a:lnTo>
                    <a:pt x="5547" y="13513"/>
                  </a:lnTo>
                  <a:cubicBezTo>
                    <a:pt x="5821" y="12737"/>
                    <a:pt x="6254" y="11893"/>
                    <a:pt x="6870" y="10957"/>
                  </a:cubicBezTo>
                  <a:lnTo>
                    <a:pt x="6870" y="10957"/>
                  </a:lnTo>
                  <a:cubicBezTo>
                    <a:pt x="7167" y="10477"/>
                    <a:pt x="7510" y="9975"/>
                    <a:pt x="7829" y="9427"/>
                  </a:cubicBezTo>
                  <a:lnTo>
                    <a:pt x="7829" y="9427"/>
                  </a:lnTo>
                  <a:cubicBezTo>
                    <a:pt x="7989" y="9154"/>
                    <a:pt x="8172" y="8857"/>
                    <a:pt x="8308" y="8537"/>
                  </a:cubicBezTo>
                  <a:lnTo>
                    <a:pt x="8308" y="8537"/>
                  </a:lnTo>
                  <a:cubicBezTo>
                    <a:pt x="8468" y="8240"/>
                    <a:pt x="8582" y="7921"/>
                    <a:pt x="8719" y="7601"/>
                  </a:cubicBezTo>
                  <a:lnTo>
                    <a:pt x="8719" y="7601"/>
                  </a:lnTo>
                  <a:cubicBezTo>
                    <a:pt x="9221" y="6346"/>
                    <a:pt x="9541" y="4976"/>
                    <a:pt x="9678" y="3675"/>
                  </a:cubicBezTo>
                  <a:lnTo>
                    <a:pt x="9678" y="3675"/>
                  </a:lnTo>
                  <a:cubicBezTo>
                    <a:pt x="9861" y="2352"/>
                    <a:pt x="9861" y="1119"/>
                    <a:pt x="9838" y="1"/>
                  </a:cubicBezTo>
                  <a:lnTo>
                    <a:pt x="9838" y="1"/>
                  </a:lnTo>
                  <a:cubicBezTo>
                    <a:pt x="9815" y="1667"/>
                    <a:pt x="9495" y="3561"/>
                    <a:pt x="8879" y="5387"/>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31"/>
            <p:cNvSpPr/>
            <p:nvPr/>
          </p:nvSpPr>
          <p:spPr>
            <a:xfrm flipH="1">
              <a:off x="8503008" y="3957958"/>
              <a:ext cx="594457" cy="983463"/>
            </a:xfrm>
            <a:custGeom>
              <a:rect b="b" l="l" r="r" t="t"/>
              <a:pathLst>
                <a:path extrusionOk="0" h="37526" w="27483">
                  <a:moveTo>
                    <a:pt x="10561" y="1"/>
                  </a:moveTo>
                  <a:cubicBezTo>
                    <a:pt x="10479" y="1"/>
                    <a:pt x="10405" y="10"/>
                    <a:pt x="10340" y="29"/>
                  </a:cubicBezTo>
                  <a:cubicBezTo>
                    <a:pt x="8377" y="599"/>
                    <a:pt x="1598" y="10734"/>
                    <a:pt x="1598" y="10734"/>
                  </a:cubicBezTo>
                  <a:lnTo>
                    <a:pt x="0" y="37120"/>
                  </a:lnTo>
                  <a:cubicBezTo>
                    <a:pt x="0" y="37120"/>
                    <a:pt x="8644" y="37525"/>
                    <a:pt x="15265" y="37525"/>
                  </a:cubicBezTo>
                  <a:cubicBezTo>
                    <a:pt x="18575" y="37525"/>
                    <a:pt x="21380" y="37424"/>
                    <a:pt x="22346" y="37120"/>
                  </a:cubicBezTo>
                  <a:cubicBezTo>
                    <a:pt x="23351" y="36800"/>
                    <a:pt x="24104" y="35773"/>
                    <a:pt x="24652" y="34449"/>
                  </a:cubicBezTo>
                  <a:cubicBezTo>
                    <a:pt x="25725" y="31984"/>
                    <a:pt x="26181" y="28560"/>
                    <a:pt x="26706" y="27305"/>
                  </a:cubicBezTo>
                  <a:cubicBezTo>
                    <a:pt x="27482" y="25365"/>
                    <a:pt x="22643" y="15436"/>
                    <a:pt x="22552" y="14294"/>
                  </a:cubicBezTo>
                  <a:cubicBezTo>
                    <a:pt x="22438" y="13176"/>
                    <a:pt x="22552" y="9889"/>
                    <a:pt x="22552" y="8839"/>
                  </a:cubicBezTo>
                  <a:cubicBezTo>
                    <a:pt x="22552" y="7846"/>
                    <a:pt x="12968" y="1"/>
                    <a:pt x="10561" y="1"/>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31"/>
            <p:cNvSpPr/>
            <p:nvPr/>
          </p:nvSpPr>
          <p:spPr>
            <a:xfrm flipH="1">
              <a:off x="8547457" y="4449777"/>
              <a:ext cx="493726" cy="514165"/>
            </a:xfrm>
            <a:custGeom>
              <a:rect b="b" l="l" r="r" t="t"/>
              <a:pathLst>
                <a:path extrusionOk="0" h="19619" w="22826">
                  <a:moveTo>
                    <a:pt x="14905" y="0"/>
                  </a:moveTo>
                  <a:lnTo>
                    <a:pt x="14905" y="0"/>
                  </a:lnTo>
                  <a:cubicBezTo>
                    <a:pt x="15955" y="1895"/>
                    <a:pt x="16526" y="5547"/>
                    <a:pt x="16366" y="6049"/>
                  </a:cubicBezTo>
                  <a:cubicBezTo>
                    <a:pt x="16207" y="6551"/>
                    <a:pt x="10774" y="11367"/>
                    <a:pt x="10272" y="11458"/>
                  </a:cubicBezTo>
                  <a:cubicBezTo>
                    <a:pt x="9770" y="11550"/>
                    <a:pt x="1" y="12280"/>
                    <a:pt x="1" y="12280"/>
                  </a:cubicBezTo>
                  <a:lnTo>
                    <a:pt x="1" y="18169"/>
                  </a:lnTo>
                  <a:cubicBezTo>
                    <a:pt x="1" y="18169"/>
                    <a:pt x="12360" y="19618"/>
                    <a:pt x="16337" y="19618"/>
                  </a:cubicBezTo>
                  <a:cubicBezTo>
                    <a:pt x="16536" y="19618"/>
                    <a:pt x="16714" y="19615"/>
                    <a:pt x="16868" y="19607"/>
                  </a:cubicBezTo>
                  <a:cubicBezTo>
                    <a:pt x="20132" y="19447"/>
                    <a:pt x="21068" y="18283"/>
                    <a:pt x="21822" y="16914"/>
                  </a:cubicBezTo>
                  <a:cubicBezTo>
                    <a:pt x="22575" y="15521"/>
                    <a:pt x="22757" y="12691"/>
                    <a:pt x="22780" y="11504"/>
                  </a:cubicBezTo>
                  <a:cubicBezTo>
                    <a:pt x="22826" y="10294"/>
                    <a:pt x="22278" y="7966"/>
                    <a:pt x="22278" y="7966"/>
                  </a:cubicBezTo>
                  <a:lnTo>
                    <a:pt x="19744" y="2830"/>
                  </a:lnTo>
                  <a:cubicBezTo>
                    <a:pt x="19744" y="2830"/>
                    <a:pt x="18809" y="2260"/>
                    <a:pt x="18558" y="2009"/>
                  </a:cubicBezTo>
                  <a:cubicBezTo>
                    <a:pt x="18306" y="1758"/>
                    <a:pt x="14906" y="0"/>
                    <a:pt x="1490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31"/>
            <p:cNvSpPr/>
            <p:nvPr/>
          </p:nvSpPr>
          <p:spPr>
            <a:xfrm flipH="1">
              <a:off x="8503005" y="3957958"/>
              <a:ext cx="370803" cy="902848"/>
            </a:xfrm>
            <a:custGeom>
              <a:rect b="b" l="l" r="r" t="t"/>
              <a:pathLst>
                <a:path extrusionOk="0" h="34450" w="17143">
                  <a:moveTo>
                    <a:pt x="221" y="1"/>
                  </a:moveTo>
                  <a:cubicBezTo>
                    <a:pt x="139" y="1"/>
                    <a:pt x="65" y="10"/>
                    <a:pt x="0" y="29"/>
                  </a:cubicBezTo>
                  <a:cubicBezTo>
                    <a:pt x="1849" y="2905"/>
                    <a:pt x="2534" y="10551"/>
                    <a:pt x="2146" y="12240"/>
                  </a:cubicBezTo>
                  <a:cubicBezTo>
                    <a:pt x="1781" y="13929"/>
                    <a:pt x="4406" y="15869"/>
                    <a:pt x="5775" y="17421"/>
                  </a:cubicBezTo>
                  <a:cubicBezTo>
                    <a:pt x="7167" y="18996"/>
                    <a:pt x="11162" y="21872"/>
                    <a:pt x="12600" y="24201"/>
                  </a:cubicBezTo>
                  <a:cubicBezTo>
                    <a:pt x="14038" y="26506"/>
                    <a:pt x="14426" y="30751"/>
                    <a:pt x="14289" y="31893"/>
                  </a:cubicBezTo>
                  <a:cubicBezTo>
                    <a:pt x="14175" y="32965"/>
                    <a:pt x="14312" y="34358"/>
                    <a:pt x="14312" y="34449"/>
                  </a:cubicBezTo>
                  <a:cubicBezTo>
                    <a:pt x="15385" y="31984"/>
                    <a:pt x="15841" y="28560"/>
                    <a:pt x="16366" y="27305"/>
                  </a:cubicBezTo>
                  <a:cubicBezTo>
                    <a:pt x="17142" y="25365"/>
                    <a:pt x="12303" y="15436"/>
                    <a:pt x="12212" y="14294"/>
                  </a:cubicBezTo>
                  <a:cubicBezTo>
                    <a:pt x="12098" y="13176"/>
                    <a:pt x="12212" y="9889"/>
                    <a:pt x="12212" y="8839"/>
                  </a:cubicBezTo>
                  <a:cubicBezTo>
                    <a:pt x="12212" y="7846"/>
                    <a:pt x="2628" y="1"/>
                    <a:pt x="221" y="1"/>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31"/>
            <p:cNvSpPr/>
            <p:nvPr/>
          </p:nvSpPr>
          <p:spPr>
            <a:xfrm flipH="1">
              <a:off x="8843183" y="4339113"/>
              <a:ext cx="222681" cy="471997"/>
            </a:xfrm>
            <a:custGeom>
              <a:rect b="b" l="l" r="r" t="t"/>
              <a:pathLst>
                <a:path extrusionOk="0" h="18010" w="10295">
                  <a:moveTo>
                    <a:pt x="10295" y="0"/>
                  </a:moveTo>
                  <a:lnTo>
                    <a:pt x="10295" y="0"/>
                  </a:lnTo>
                  <a:cubicBezTo>
                    <a:pt x="8925" y="343"/>
                    <a:pt x="8263" y="1393"/>
                    <a:pt x="7692" y="2694"/>
                  </a:cubicBezTo>
                  <a:cubicBezTo>
                    <a:pt x="7145" y="3972"/>
                    <a:pt x="6665" y="4269"/>
                    <a:pt x="5912" y="5022"/>
                  </a:cubicBezTo>
                  <a:cubicBezTo>
                    <a:pt x="5159" y="5775"/>
                    <a:pt x="1644" y="7510"/>
                    <a:pt x="1142" y="7647"/>
                  </a:cubicBezTo>
                  <a:cubicBezTo>
                    <a:pt x="639" y="7784"/>
                    <a:pt x="274" y="13650"/>
                    <a:pt x="137" y="14882"/>
                  </a:cubicBezTo>
                  <a:cubicBezTo>
                    <a:pt x="0" y="16092"/>
                    <a:pt x="137" y="18010"/>
                    <a:pt x="137" y="18010"/>
                  </a:cubicBezTo>
                  <a:lnTo>
                    <a:pt x="3105" y="17553"/>
                  </a:lnTo>
                  <a:cubicBezTo>
                    <a:pt x="3105" y="17553"/>
                    <a:pt x="4794" y="15019"/>
                    <a:pt x="4931" y="14586"/>
                  </a:cubicBezTo>
                  <a:cubicBezTo>
                    <a:pt x="5068" y="14175"/>
                    <a:pt x="5250" y="11482"/>
                    <a:pt x="5547" y="10888"/>
                  </a:cubicBezTo>
                  <a:cubicBezTo>
                    <a:pt x="5821" y="10272"/>
                    <a:pt x="7282" y="6711"/>
                    <a:pt x="7898" y="5912"/>
                  </a:cubicBezTo>
                  <a:cubicBezTo>
                    <a:pt x="8491" y="5113"/>
                    <a:pt x="9108" y="1347"/>
                    <a:pt x="1029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31"/>
            <p:cNvSpPr/>
            <p:nvPr/>
          </p:nvSpPr>
          <p:spPr>
            <a:xfrm flipH="1">
              <a:off x="8567204" y="3958692"/>
              <a:ext cx="382137" cy="762717"/>
            </a:xfrm>
            <a:custGeom>
              <a:rect b="b" l="l" r="r" t="t"/>
              <a:pathLst>
                <a:path extrusionOk="0" h="29103" w="17667">
                  <a:moveTo>
                    <a:pt x="3492" y="1"/>
                  </a:moveTo>
                  <a:cubicBezTo>
                    <a:pt x="4314" y="1804"/>
                    <a:pt x="5250" y="6118"/>
                    <a:pt x="5296" y="7396"/>
                  </a:cubicBezTo>
                  <a:cubicBezTo>
                    <a:pt x="5364" y="8651"/>
                    <a:pt x="4771" y="11139"/>
                    <a:pt x="4908" y="12212"/>
                  </a:cubicBezTo>
                  <a:cubicBezTo>
                    <a:pt x="5022" y="13262"/>
                    <a:pt x="4953" y="14586"/>
                    <a:pt x="4428" y="16001"/>
                  </a:cubicBezTo>
                  <a:cubicBezTo>
                    <a:pt x="3880" y="17439"/>
                    <a:pt x="2260" y="20749"/>
                    <a:pt x="1917" y="21456"/>
                  </a:cubicBezTo>
                  <a:cubicBezTo>
                    <a:pt x="1598" y="22141"/>
                    <a:pt x="114" y="25291"/>
                    <a:pt x="0" y="26021"/>
                  </a:cubicBezTo>
                  <a:cubicBezTo>
                    <a:pt x="799" y="24994"/>
                    <a:pt x="1621" y="22483"/>
                    <a:pt x="2100" y="21822"/>
                  </a:cubicBezTo>
                  <a:cubicBezTo>
                    <a:pt x="2602" y="21182"/>
                    <a:pt x="2488" y="21000"/>
                    <a:pt x="2990" y="20384"/>
                  </a:cubicBezTo>
                  <a:cubicBezTo>
                    <a:pt x="3515" y="19744"/>
                    <a:pt x="3812" y="18398"/>
                    <a:pt x="4131" y="17211"/>
                  </a:cubicBezTo>
                  <a:cubicBezTo>
                    <a:pt x="4428" y="16001"/>
                    <a:pt x="4679" y="15887"/>
                    <a:pt x="4930" y="15293"/>
                  </a:cubicBezTo>
                  <a:cubicBezTo>
                    <a:pt x="5159" y="14754"/>
                    <a:pt x="5104" y="12060"/>
                    <a:pt x="5453" y="12060"/>
                  </a:cubicBezTo>
                  <a:cubicBezTo>
                    <a:pt x="5488" y="12060"/>
                    <a:pt x="5526" y="12086"/>
                    <a:pt x="5569" y="12144"/>
                  </a:cubicBezTo>
                  <a:cubicBezTo>
                    <a:pt x="5455" y="13102"/>
                    <a:pt x="5935" y="14860"/>
                    <a:pt x="7373" y="16115"/>
                  </a:cubicBezTo>
                  <a:cubicBezTo>
                    <a:pt x="8788" y="17371"/>
                    <a:pt x="10157" y="18466"/>
                    <a:pt x="10751" y="19516"/>
                  </a:cubicBezTo>
                  <a:cubicBezTo>
                    <a:pt x="11344" y="20589"/>
                    <a:pt x="11801" y="22050"/>
                    <a:pt x="11869" y="22415"/>
                  </a:cubicBezTo>
                  <a:cubicBezTo>
                    <a:pt x="11930" y="21301"/>
                    <a:pt x="11182" y="19684"/>
                    <a:pt x="11300" y="19684"/>
                  </a:cubicBezTo>
                  <a:cubicBezTo>
                    <a:pt x="11315" y="19684"/>
                    <a:pt x="11344" y="19711"/>
                    <a:pt x="11390" y="19767"/>
                  </a:cubicBezTo>
                  <a:cubicBezTo>
                    <a:pt x="11824" y="20269"/>
                    <a:pt x="14038" y="21776"/>
                    <a:pt x="14631" y="22780"/>
                  </a:cubicBezTo>
                  <a:cubicBezTo>
                    <a:pt x="15247" y="23762"/>
                    <a:pt x="17484" y="26364"/>
                    <a:pt x="17644" y="29103"/>
                  </a:cubicBezTo>
                  <a:cubicBezTo>
                    <a:pt x="17667" y="27710"/>
                    <a:pt x="17073" y="25930"/>
                    <a:pt x="16503" y="24903"/>
                  </a:cubicBezTo>
                  <a:cubicBezTo>
                    <a:pt x="15909" y="23876"/>
                    <a:pt x="14357" y="21593"/>
                    <a:pt x="13535" y="20954"/>
                  </a:cubicBezTo>
                  <a:cubicBezTo>
                    <a:pt x="12714" y="20315"/>
                    <a:pt x="11618" y="19516"/>
                    <a:pt x="11367" y="19334"/>
                  </a:cubicBezTo>
                  <a:cubicBezTo>
                    <a:pt x="11139" y="19174"/>
                    <a:pt x="11025" y="19060"/>
                    <a:pt x="11025" y="19060"/>
                  </a:cubicBezTo>
                  <a:cubicBezTo>
                    <a:pt x="11025" y="19060"/>
                    <a:pt x="10591" y="18786"/>
                    <a:pt x="9678" y="17804"/>
                  </a:cubicBezTo>
                  <a:cubicBezTo>
                    <a:pt x="8788" y="16800"/>
                    <a:pt x="8354" y="16435"/>
                    <a:pt x="8194" y="16275"/>
                  </a:cubicBezTo>
                  <a:cubicBezTo>
                    <a:pt x="8035" y="16138"/>
                    <a:pt x="7190" y="15271"/>
                    <a:pt x="6962" y="14974"/>
                  </a:cubicBezTo>
                  <a:cubicBezTo>
                    <a:pt x="6756" y="14654"/>
                    <a:pt x="6003" y="13878"/>
                    <a:pt x="5752" y="10934"/>
                  </a:cubicBezTo>
                  <a:cubicBezTo>
                    <a:pt x="5684" y="10272"/>
                    <a:pt x="5638" y="8355"/>
                    <a:pt x="5524" y="7556"/>
                  </a:cubicBezTo>
                  <a:cubicBezTo>
                    <a:pt x="5410" y="6734"/>
                    <a:pt x="5341" y="3721"/>
                    <a:pt x="4953" y="2877"/>
                  </a:cubicBezTo>
                  <a:cubicBezTo>
                    <a:pt x="4588" y="2009"/>
                    <a:pt x="3492" y="1"/>
                    <a:pt x="3492"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59" name="Google Shape;2259;p31"/>
            <p:cNvGrpSpPr/>
            <p:nvPr/>
          </p:nvGrpSpPr>
          <p:grpSpPr>
            <a:xfrm flipH="1">
              <a:off x="8333266" y="2350451"/>
              <a:ext cx="702645" cy="2346115"/>
              <a:chOff x="12111431" y="2541073"/>
              <a:chExt cx="1033302" cy="2847919"/>
            </a:xfrm>
          </p:grpSpPr>
          <p:sp>
            <p:nvSpPr>
              <p:cNvPr id="2260" name="Google Shape;2260;p31"/>
              <p:cNvSpPr/>
              <p:nvPr/>
            </p:nvSpPr>
            <p:spPr>
              <a:xfrm>
                <a:off x="12300938" y="2541073"/>
                <a:ext cx="843795" cy="1183616"/>
              </a:xfrm>
              <a:custGeom>
                <a:rect b="b" l="l" r="r" t="t"/>
                <a:pathLst>
                  <a:path extrusionOk="0" h="37206" w="26524">
                    <a:moveTo>
                      <a:pt x="13079" y="6300"/>
                    </a:moveTo>
                    <a:cubicBezTo>
                      <a:pt x="13718" y="7464"/>
                      <a:pt x="14358" y="8628"/>
                      <a:pt x="14974" y="9815"/>
                    </a:cubicBezTo>
                    <a:lnTo>
                      <a:pt x="14974" y="9815"/>
                    </a:lnTo>
                    <a:cubicBezTo>
                      <a:pt x="14175" y="8743"/>
                      <a:pt x="13376" y="7693"/>
                      <a:pt x="12577" y="6643"/>
                    </a:cubicBezTo>
                    <a:lnTo>
                      <a:pt x="12577" y="6643"/>
                    </a:lnTo>
                    <a:cubicBezTo>
                      <a:pt x="12577" y="6643"/>
                      <a:pt x="9427" y="9313"/>
                      <a:pt x="8879" y="11094"/>
                    </a:cubicBezTo>
                    <a:lnTo>
                      <a:pt x="8879" y="11094"/>
                    </a:lnTo>
                    <a:cubicBezTo>
                      <a:pt x="10180" y="13330"/>
                      <a:pt x="11436" y="15590"/>
                      <a:pt x="12646" y="17895"/>
                    </a:cubicBezTo>
                    <a:lnTo>
                      <a:pt x="12646" y="17895"/>
                    </a:lnTo>
                    <a:cubicBezTo>
                      <a:pt x="11322" y="15887"/>
                      <a:pt x="9975" y="13924"/>
                      <a:pt x="8606" y="12007"/>
                    </a:cubicBezTo>
                    <a:lnTo>
                      <a:pt x="8606" y="12007"/>
                    </a:lnTo>
                    <a:cubicBezTo>
                      <a:pt x="4565" y="16229"/>
                      <a:pt x="2123" y="23214"/>
                      <a:pt x="2123" y="23214"/>
                    </a:cubicBezTo>
                    <a:lnTo>
                      <a:pt x="2123" y="23214"/>
                    </a:lnTo>
                    <a:cubicBezTo>
                      <a:pt x="2671" y="24264"/>
                      <a:pt x="3219" y="25314"/>
                      <a:pt x="3767" y="26386"/>
                    </a:cubicBezTo>
                    <a:lnTo>
                      <a:pt x="3767" y="26386"/>
                    </a:lnTo>
                    <a:cubicBezTo>
                      <a:pt x="3150" y="25519"/>
                      <a:pt x="2511" y="24675"/>
                      <a:pt x="1872" y="23830"/>
                    </a:cubicBezTo>
                    <a:lnTo>
                      <a:pt x="1872" y="23830"/>
                    </a:lnTo>
                    <a:cubicBezTo>
                      <a:pt x="1598" y="24309"/>
                      <a:pt x="1324" y="24811"/>
                      <a:pt x="1050" y="25291"/>
                    </a:cubicBezTo>
                    <a:lnTo>
                      <a:pt x="1050" y="25291"/>
                    </a:lnTo>
                    <a:cubicBezTo>
                      <a:pt x="1667" y="26455"/>
                      <a:pt x="2306" y="27642"/>
                      <a:pt x="2899" y="28829"/>
                    </a:cubicBezTo>
                    <a:lnTo>
                      <a:pt x="2899" y="28829"/>
                    </a:lnTo>
                    <a:cubicBezTo>
                      <a:pt x="2169" y="27916"/>
                      <a:pt x="1438" y="26980"/>
                      <a:pt x="708" y="26090"/>
                    </a:cubicBezTo>
                    <a:lnTo>
                      <a:pt x="708" y="26090"/>
                    </a:lnTo>
                    <a:cubicBezTo>
                      <a:pt x="0" y="27277"/>
                      <a:pt x="776" y="32435"/>
                      <a:pt x="4657" y="37206"/>
                    </a:cubicBezTo>
                    <a:lnTo>
                      <a:pt x="4657" y="37206"/>
                    </a:lnTo>
                    <a:cubicBezTo>
                      <a:pt x="7122" y="36407"/>
                      <a:pt x="9907" y="35768"/>
                      <a:pt x="12349" y="34489"/>
                    </a:cubicBezTo>
                    <a:lnTo>
                      <a:pt x="12349" y="34489"/>
                    </a:lnTo>
                    <a:cubicBezTo>
                      <a:pt x="14791" y="33188"/>
                      <a:pt x="14951" y="32093"/>
                      <a:pt x="14951" y="32093"/>
                    </a:cubicBezTo>
                    <a:lnTo>
                      <a:pt x="14951" y="32093"/>
                    </a:lnTo>
                    <a:cubicBezTo>
                      <a:pt x="14106" y="31659"/>
                      <a:pt x="13262" y="31225"/>
                      <a:pt x="12417" y="30792"/>
                    </a:cubicBezTo>
                    <a:lnTo>
                      <a:pt x="12417" y="30792"/>
                    </a:lnTo>
                    <a:cubicBezTo>
                      <a:pt x="13376" y="31111"/>
                      <a:pt x="14358" y="31431"/>
                      <a:pt x="15316" y="31750"/>
                    </a:cubicBezTo>
                    <a:lnTo>
                      <a:pt x="15316" y="31750"/>
                    </a:lnTo>
                    <a:cubicBezTo>
                      <a:pt x="17165" y="29536"/>
                      <a:pt x="18603" y="27140"/>
                      <a:pt x="18603" y="27140"/>
                    </a:cubicBezTo>
                    <a:lnTo>
                      <a:pt x="18603" y="27140"/>
                    </a:lnTo>
                    <a:cubicBezTo>
                      <a:pt x="18032" y="26889"/>
                      <a:pt x="17462" y="26638"/>
                      <a:pt x="16914" y="26386"/>
                    </a:cubicBezTo>
                    <a:lnTo>
                      <a:pt x="16914" y="26386"/>
                    </a:lnTo>
                    <a:cubicBezTo>
                      <a:pt x="17667" y="26501"/>
                      <a:pt x="18398" y="26638"/>
                      <a:pt x="19151" y="26752"/>
                    </a:cubicBezTo>
                    <a:lnTo>
                      <a:pt x="19151" y="26752"/>
                    </a:lnTo>
                    <a:cubicBezTo>
                      <a:pt x="21000" y="24058"/>
                      <a:pt x="21411" y="21913"/>
                      <a:pt x="22232" y="20657"/>
                    </a:cubicBezTo>
                    <a:lnTo>
                      <a:pt x="22232" y="20657"/>
                    </a:lnTo>
                    <a:cubicBezTo>
                      <a:pt x="22415" y="20383"/>
                      <a:pt x="22689" y="20155"/>
                      <a:pt x="22940" y="19881"/>
                    </a:cubicBezTo>
                    <a:lnTo>
                      <a:pt x="22940" y="19881"/>
                    </a:lnTo>
                    <a:cubicBezTo>
                      <a:pt x="22141" y="19721"/>
                      <a:pt x="21342" y="19562"/>
                      <a:pt x="20543" y="19402"/>
                    </a:cubicBezTo>
                    <a:lnTo>
                      <a:pt x="20543" y="19402"/>
                    </a:lnTo>
                    <a:cubicBezTo>
                      <a:pt x="21319" y="19356"/>
                      <a:pt x="22095" y="19288"/>
                      <a:pt x="22871" y="19242"/>
                    </a:cubicBezTo>
                    <a:lnTo>
                      <a:pt x="22871" y="19242"/>
                    </a:lnTo>
                    <a:cubicBezTo>
                      <a:pt x="24880" y="16617"/>
                      <a:pt x="25154" y="13125"/>
                      <a:pt x="25154" y="12965"/>
                    </a:cubicBezTo>
                    <a:lnTo>
                      <a:pt x="25154" y="12965"/>
                    </a:lnTo>
                    <a:cubicBezTo>
                      <a:pt x="24675" y="13011"/>
                      <a:pt x="24195" y="13056"/>
                      <a:pt x="23716" y="13125"/>
                    </a:cubicBezTo>
                    <a:lnTo>
                      <a:pt x="23716" y="13125"/>
                    </a:lnTo>
                    <a:cubicBezTo>
                      <a:pt x="24241" y="12783"/>
                      <a:pt x="25085" y="12463"/>
                      <a:pt x="25085" y="12463"/>
                    </a:cubicBezTo>
                    <a:lnTo>
                      <a:pt x="25085" y="12463"/>
                    </a:lnTo>
                    <a:cubicBezTo>
                      <a:pt x="25154" y="12463"/>
                      <a:pt x="25222" y="12463"/>
                      <a:pt x="25268" y="12440"/>
                    </a:cubicBezTo>
                    <a:lnTo>
                      <a:pt x="25268" y="12440"/>
                    </a:lnTo>
                    <a:cubicBezTo>
                      <a:pt x="26523" y="9016"/>
                      <a:pt x="24629" y="2374"/>
                      <a:pt x="24241" y="0"/>
                    </a:cubicBezTo>
                    <a:lnTo>
                      <a:pt x="24241" y="0"/>
                    </a:lnTo>
                    <a:cubicBezTo>
                      <a:pt x="20315" y="1416"/>
                      <a:pt x="13992" y="4474"/>
                      <a:pt x="13079" y="6300"/>
                    </a:cubicBezTo>
                    <a:close/>
                    <a:moveTo>
                      <a:pt x="14951" y="32093"/>
                    </a:moveTo>
                    <a:lnTo>
                      <a:pt x="14951" y="32093"/>
                    </a:lnTo>
                    <a:lnTo>
                      <a:pt x="14951" y="32093"/>
                    </a:lnTo>
                    <a:lnTo>
                      <a:pt x="14951" y="32093"/>
                    </a:lnTo>
                    <a:lnTo>
                      <a:pt x="14951" y="32093"/>
                    </a:lnTo>
                    <a:lnTo>
                      <a:pt x="14951" y="32093"/>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31"/>
              <p:cNvSpPr/>
              <p:nvPr/>
            </p:nvSpPr>
            <p:spPr>
              <a:xfrm>
                <a:off x="12111431" y="2578103"/>
                <a:ext cx="956316" cy="2810889"/>
              </a:xfrm>
              <a:custGeom>
                <a:rect b="b" l="l" r="r" t="t"/>
                <a:pathLst>
                  <a:path extrusionOk="0" h="88358" w="30061">
                    <a:moveTo>
                      <a:pt x="24514" y="10843"/>
                    </a:moveTo>
                    <a:cubicBezTo>
                      <a:pt x="23373" y="12532"/>
                      <a:pt x="22186" y="14289"/>
                      <a:pt x="21182" y="16047"/>
                    </a:cubicBezTo>
                    <a:lnTo>
                      <a:pt x="21182" y="16047"/>
                    </a:lnTo>
                    <a:cubicBezTo>
                      <a:pt x="18123" y="21342"/>
                      <a:pt x="15407" y="25747"/>
                      <a:pt x="12988" y="29673"/>
                    </a:cubicBezTo>
                    <a:lnTo>
                      <a:pt x="12988" y="29673"/>
                    </a:lnTo>
                    <a:cubicBezTo>
                      <a:pt x="10637" y="33508"/>
                      <a:pt x="9039" y="37959"/>
                      <a:pt x="7783" y="43757"/>
                    </a:cubicBezTo>
                    <a:lnTo>
                      <a:pt x="7783" y="43757"/>
                    </a:lnTo>
                    <a:cubicBezTo>
                      <a:pt x="7053" y="47021"/>
                      <a:pt x="6779" y="50376"/>
                      <a:pt x="6437" y="53617"/>
                    </a:cubicBezTo>
                    <a:lnTo>
                      <a:pt x="6437" y="53617"/>
                    </a:lnTo>
                    <a:cubicBezTo>
                      <a:pt x="6300" y="54827"/>
                      <a:pt x="6163" y="56059"/>
                      <a:pt x="5980" y="57246"/>
                    </a:cubicBezTo>
                    <a:lnTo>
                      <a:pt x="5980" y="57246"/>
                    </a:lnTo>
                    <a:cubicBezTo>
                      <a:pt x="5729" y="58798"/>
                      <a:pt x="5478" y="60351"/>
                      <a:pt x="5181" y="61880"/>
                    </a:cubicBezTo>
                    <a:lnTo>
                      <a:pt x="5181" y="61880"/>
                    </a:lnTo>
                    <a:cubicBezTo>
                      <a:pt x="4656" y="64687"/>
                      <a:pt x="4040" y="67586"/>
                      <a:pt x="3469" y="70416"/>
                    </a:cubicBezTo>
                    <a:lnTo>
                      <a:pt x="3469" y="70416"/>
                    </a:lnTo>
                    <a:cubicBezTo>
                      <a:pt x="2625" y="74730"/>
                      <a:pt x="1780" y="79090"/>
                      <a:pt x="822" y="83267"/>
                    </a:cubicBezTo>
                    <a:lnTo>
                      <a:pt x="822" y="83267"/>
                    </a:lnTo>
                    <a:cubicBezTo>
                      <a:pt x="548" y="84386"/>
                      <a:pt x="274" y="85527"/>
                      <a:pt x="0" y="86645"/>
                    </a:cubicBezTo>
                    <a:lnTo>
                      <a:pt x="0" y="86645"/>
                    </a:lnTo>
                    <a:lnTo>
                      <a:pt x="0" y="88357"/>
                    </a:lnTo>
                    <a:cubicBezTo>
                      <a:pt x="91" y="87946"/>
                      <a:pt x="183" y="87535"/>
                      <a:pt x="297" y="87147"/>
                    </a:cubicBezTo>
                    <a:lnTo>
                      <a:pt x="297" y="87147"/>
                    </a:lnTo>
                    <a:cubicBezTo>
                      <a:pt x="616" y="85892"/>
                      <a:pt x="913" y="84637"/>
                      <a:pt x="1210" y="83358"/>
                    </a:cubicBezTo>
                    <a:lnTo>
                      <a:pt x="1210" y="83358"/>
                    </a:lnTo>
                    <a:cubicBezTo>
                      <a:pt x="2168" y="79181"/>
                      <a:pt x="3013" y="74799"/>
                      <a:pt x="3880" y="70508"/>
                    </a:cubicBezTo>
                    <a:lnTo>
                      <a:pt x="3880" y="70508"/>
                    </a:lnTo>
                    <a:cubicBezTo>
                      <a:pt x="4451" y="67677"/>
                      <a:pt x="5067" y="64779"/>
                      <a:pt x="5592" y="61971"/>
                    </a:cubicBezTo>
                    <a:lnTo>
                      <a:pt x="5592" y="61971"/>
                    </a:lnTo>
                    <a:cubicBezTo>
                      <a:pt x="5866" y="60419"/>
                      <a:pt x="6140" y="58867"/>
                      <a:pt x="6368" y="57315"/>
                    </a:cubicBezTo>
                    <a:lnTo>
                      <a:pt x="6368" y="57315"/>
                    </a:lnTo>
                    <a:cubicBezTo>
                      <a:pt x="6551" y="56105"/>
                      <a:pt x="6711" y="54872"/>
                      <a:pt x="6848" y="53663"/>
                    </a:cubicBezTo>
                    <a:lnTo>
                      <a:pt x="6848" y="53663"/>
                    </a:lnTo>
                    <a:cubicBezTo>
                      <a:pt x="7190" y="50444"/>
                      <a:pt x="7464" y="47089"/>
                      <a:pt x="8171" y="43871"/>
                    </a:cubicBezTo>
                    <a:lnTo>
                      <a:pt x="8171" y="43871"/>
                    </a:lnTo>
                    <a:cubicBezTo>
                      <a:pt x="9427" y="38119"/>
                      <a:pt x="11002" y="33691"/>
                      <a:pt x="13330" y="29924"/>
                    </a:cubicBezTo>
                    <a:lnTo>
                      <a:pt x="13330" y="29924"/>
                    </a:lnTo>
                    <a:cubicBezTo>
                      <a:pt x="15749" y="26021"/>
                      <a:pt x="18466" y="21593"/>
                      <a:pt x="21524" y="16298"/>
                    </a:cubicBezTo>
                    <a:lnTo>
                      <a:pt x="21524" y="16298"/>
                    </a:lnTo>
                    <a:cubicBezTo>
                      <a:pt x="22529" y="14563"/>
                      <a:pt x="23715" y="12828"/>
                      <a:pt x="24834" y="11139"/>
                    </a:cubicBezTo>
                    <a:lnTo>
                      <a:pt x="24834" y="11139"/>
                    </a:lnTo>
                    <a:cubicBezTo>
                      <a:pt x="27025" y="7852"/>
                      <a:pt x="29194" y="4337"/>
                      <a:pt x="30061" y="160"/>
                    </a:cubicBezTo>
                    <a:lnTo>
                      <a:pt x="30061" y="160"/>
                    </a:lnTo>
                    <a:cubicBezTo>
                      <a:pt x="29924" y="115"/>
                      <a:pt x="29787" y="46"/>
                      <a:pt x="29650" y="1"/>
                    </a:cubicBezTo>
                    <a:lnTo>
                      <a:pt x="29650" y="1"/>
                    </a:lnTo>
                    <a:cubicBezTo>
                      <a:pt x="28828" y="4086"/>
                      <a:pt x="26660" y="7579"/>
                      <a:pt x="24514" y="10843"/>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262" name="Google Shape;2262;p31"/>
          <p:cNvGrpSpPr/>
          <p:nvPr/>
        </p:nvGrpSpPr>
        <p:grpSpPr>
          <a:xfrm flipH="1">
            <a:off x="8132574" y="4527999"/>
            <a:ext cx="1248959" cy="492363"/>
            <a:chOff x="12680715" y="5206674"/>
            <a:chExt cx="1248959" cy="492363"/>
          </a:xfrm>
        </p:grpSpPr>
        <p:sp>
          <p:nvSpPr>
            <p:cNvPr id="2263" name="Google Shape;2263;p31"/>
            <p:cNvSpPr/>
            <p:nvPr/>
          </p:nvSpPr>
          <p:spPr>
            <a:xfrm>
              <a:off x="12680715" y="5446700"/>
              <a:ext cx="1227899" cy="229686"/>
            </a:xfrm>
            <a:custGeom>
              <a:rect b="b" l="l" r="r" t="t"/>
              <a:pathLst>
                <a:path extrusionOk="0" h="7220" w="38598">
                  <a:moveTo>
                    <a:pt x="13103" y="0"/>
                  </a:moveTo>
                  <a:cubicBezTo>
                    <a:pt x="12302" y="0"/>
                    <a:pt x="12062" y="405"/>
                    <a:pt x="11002" y="513"/>
                  </a:cubicBezTo>
                  <a:cubicBezTo>
                    <a:pt x="9632" y="650"/>
                    <a:pt x="5820" y="2020"/>
                    <a:pt x="2922" y="2773"/>
                  </a:cubicBezTo>
                  <a:cubicBezTo>
                    <a:pt x="0" y="3549"/>
                    <a:pt x="1598" y="4165"/>
                    <a:pt x="2168" y="4873"/>
                  </a:cubicBezTo>
                  <a:cubicBezTo>
                    <a:pt x="2739" y="5580"/>
                    <a:pt x="4839" y="5626"/>
                    <a:pt x="9952" y="6379"/>
                  </a:cubicBezTo>
                  <a:cubicBezTo>
                    <a:pt x="13405" y="6888"/>
                    <a:pt x="22429" y="7220"/>
                    <a:pt x="28880" y="7220"/>
                  </a:cubicBezTo>
                  <a:cubicBezTo>
                    <a:pt x="31980" y="7220"/>
                    <a:pt x="34486" y="7143"/>
                    <a:pt x="35493" y="6973"/>
                  </a:cubicBezTo>
                  <a:cubicBezTo>
                    <a:pt x="38598" y="6448"/>
                    <a:pt x="35859" y="5261"/>
                    <a:pt x="36657" y="4462"/>
                  </a:cubicBezTo>
                  <a:cubicBezTo>
                    <a:pt x="37456" y="3686"/>
                    <a:pt x="35448" y="1974"/>
                    <a:pt x="31978" y="1403"/>
                  </a:cubicBezTo>
                  <a:cubicBezTo>
                    <a:pt x="31978" y="1403"/>
                    <a:pt x="15407" y="422"/>
                    <a:pt x="13901" y="102"/>
                  </a:cubicBezTo>
                  <a:cubicBezTo>
                    <a:pt x="13576" y="30"/>
                    <a:pt x="13319" y="0"/>
                    <a:pt x="1310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31"/>
            <p:cNvSpPr/>
            <p:nvPr/>
          </p:nvSpPr>
          <p:spPr>
            <a:xfrm>
              <a:off x="13021968" y="5382407"/>
              <a:ext cx="907706" cy="316630"/>
            </a:xfrm>
            <a:custGeom>
              <a:rect b="b" l="l" r="r" t="t"/>
              <a:pathLst>
                <a:path extrusionOk="0" h="9953" w="28533">
                  <a:moveTo>
                    <a:pt x="28533" y="1"/>
                  </a:moveTo>
                  <a:cubicBezTo>
                    <a:pt x="28190" y="1895"/>
                    <a:pt x="27277" y="1165"/>
                    <a:pt x="26387" y="2534"/>
                  </a:cubicBezTo>
                  <a:cubicBezTo>
                    <a:pt x="25497" y="3881"/>
                    <a:pt x="24241" y="4018"/>
                    <a:pt x="23808" y="4794"/>
                  </a:cubicBezTo>
                  <a:cubicBezTo>
                    <a:pt x="23351" y="5593"/>
                    <a:pt x="22849" y="6894"/>
                    <a:pt x="22370" y="7784"/>
                  </a:cubicBezTo>
                  <a:cubicBezTo>
                    <a:pt x="21913" y="8674"/>
                    <a:pt x="18786" y="9268"/>
                    <a:pt x="17325" y="9564"/>
                  </a:cubicBezTo>
                  <a:cubicBezTo>
                    <a:pt x="15865" y="9861"/>
                    <a:pt x="11551" y="9952"/>
                    <a:pt x="10957" y="9656"/>
                  </a:cubicBezTo>
                  <a:cubicBezTo>
                    <a:pt x="10386" y="9382"/>
                    <a:pt x="6118" y="8857"/>
                    <a:pt x="4749" y="8400"/>
                  </a:cubicBezTo>
                  <a:cubicBezTo>
                    <a:pt x="3379" y="7921"/>
                    <a:pt x="2786" y="7853"/>
                    <a:pt x="2101" y="7031"/>
                  </a:cubicBezTo>
                  <a:cubicBezTo>
                    <a:pt x="1416" y="6209"/>
                    <a:pt x="1" y="3881"/>
                    <a:pt x="320" y="3310"/>
                  </a:cubicBezTo>
                  <a:cubicBezTo>
                    <a:pt x="640" y="2717"/>
                    <a:pt x="8880" y="5616"/>
                    <a:pt x="9953" y="5639"/>
                  </a:cubicBezTo>
                  <a:cubicBezTo>
                    <a:pt x="11026" y="5661"/>
                    <a:pt x="17622" y="5387"/>
                    <a:pt x="17622" y="5387"/>
                  </a:cubicBezTo>
                  <a:lnTo>
                    <a:pt x="24013" y="434"/>
                  </a:ln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31"/>
            <p:cNvSpPr/>
            <p:nvPr/>
          </p:nvSpPr>
          <p:spPr>
            <a:xfrm>
              <a:off x="13032148" y="5399840"/>
              <a:ext cx="792958" cy="275973"/>
            </a:xfrm>
            <a:custGeom>
              <a:rect b="b" l="l" r="r" t="t"/>
              <a:pathLst>
                <a:path extrusionOk="0" h="8675" w="24926">
                  <a:moveTo>
                    <a:pt x="1165" y="46"/>
                  </a:moveTo>
                  <a:cubicBezTo>
                    <a:pt x="594" y="754"/>
                    <a:pt x="457" y="2260"/>
                    <a:pt x="0" y="2762"/>
                  </a:cubicBezTo>
                  <a:cubicBezTo>
                    <a:pt x="137" y="4018"/>
                    <a:pt x="959" y="4314"/>
                    <a:pt x="2466" y="5113"/>
                  </a:cubicBezTo>
                  <a:cubicBezTo>
                    <a:pt x="3949" y="5912"/>
                    <a:pt x="6392" y="6323"/>
                    <a:pt x="7099" y="6917"/>
                  </a:cubicBezTo>
                  <a:cubicBezTo>
                    <a:pt x="7807" y="7487"/>
                    <a:pt x="8857" y="8103"/>
                    <a:pt x="8902" y="8400"/>
                  </a:cubicBezTo>
                  <a:cubicBezTo>
                    <a:pt x="8948" y="8674"/>
                    <a:pt x="16458" y="8012"/>
                    <a:pt x="18626" y="5935"/>
                  </a:cubicBezTo>
                  <a:cubicBezTo>
                    <a:pt x="20794" y="3858"/>
                    <a:pt x="22324" y="4406"/>
                    <a:pt x="22392" y="3470"/>
                  </a:cubicBezTo>
                  <a:cubicBezTo>
                    <a:pt x="22438" y="2557"/>
                    <a:pt x="24812" y="320"/>
                    <a:pt x="24880" y="160"/>
                  </a:cubicBezTo>
                  <a:cubicBezTo>
                    <a:pt x="24926" y="0"/>
                    <a:pt x="1165" y="46"/>
                    <a:pt x="1165" y="46"/>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31"/>
            <p:cNvSpPr/>
            <p:nvPr/>
          </p:nvSpPr>
          <p:spPr>
            <a:xfrm>
              <a:off x="13069178" y="5206674"/>
              <a:ext cx="860496" cy="318825"/>
            </a:xfrm>
            <a:custGeom>
              <a:rect b="b" l="l" r="r" t="t"/>
              <a:pathLst>
                <a:path extrusionOk="0" h="10022" w="27049">
                  <a:moveTo>
                    <a:pt x="13696" y="184"/>
                  </a:moveTo>
                  <a:cubicBezTo>
                    <a:pt x="13696" y="184"/>
                    <a:pt x="8035" y="731"/>
                    <a:pt x="7830" y="1097"/>
                  </a:cubicBezTo>
                  <a:cubicBezTo>
                    <a:pt x="7647" y="1485"/>
                    <a:pt x="8126" y="2375"/>
                    <a:pt x="8400" y="3082"/>
                  </a:cubicBezTo>
                  <a:cubicBezTo>
                    <a:pt x="8674" y="3790"/>
                    <a:pt x="7464" y="4498"/>
                    <a:pt x="5068" y="4383"/>
                  </a:cubicBezTo>
                  <a:cubicBezTo>
                    <a:pt x="2671" y="4292"/>
                    <a:pt x="1028" y="6118"/>
                    <a:pt x="1" y="6118"/>
                  </a:cubicBezTo>
                  <a:cubicBezTo>
                    <a:pt x="92" y="7488"/>
                    <a:pt x="6506" y="10021"/>
                    <a:pt x="9633" y="9473"/>
                  </a:cubicBezTo>
                  <a:cubicBezTo>
                    <a:pt x="12760" y="8903"/>
                    <a:pt x="16047" y="7214"/>
                    <a:pt x="18124" y="6689"/>
                  </a:cubicBezTo>
                  <a:cubicBezTo>
                    <a:pt x="20178" y="6187"/>
                    <a:pt x="26569" y="7214"/>
                    <a:pt x="27049" y="5525"/>
                  </a:cubicBezTo>
                  <a:cubicBezTo>
                    <a:pt x="26889" y="4680"/>
                    <a:pt x="26250" y="3402"/>
                    <a:pt x="25496" y="3037"/>
                  </a:cubicBezTo>
                  <a:cubicBezTo>
                    <a:pt x="24743" y="2649"/>
                    <a:pt x="19060" y="2694"/>
                    <a:pt x="18443" y="2283"/>
                  </a:cubicBezTo>
                  <a:cubicBezTo>
                    <a:pt x="17827" y="1850"/>
                    <a:pt x="14221" y="1"/>
                    <a:pt x="13696" y="184"/>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31"/>
            <p:cNvSpPr/>
            <p:nvPr/>
          </p:nvSpPr>
          <p:spPr>
            <a:xfrm>
              <a:off x="13311716" y="5258974"/>
              <a:ext cx="316630" cy="116211"/>
            </a:xfrm>
            <a:custGeom>
              <a:rect b="b" l="l" r="r" t="t"/>
              <a:pathLst>
                <a:path extrusionOk="0" h="3653" w="9953">
                  <a:moveTo>
                    <a:pt x="228" y="0"/>
                  </a:moveTo>
                  <a:cubicBezTo>
                    <a:pt x="731" y="548"/>
                    <a:pt x="1621" y="1028"/>
                    <a:pt x="2853" y="1301"/>
                  </a:cubicBezTo>
                  <a:cubicBezTo>
                    <a:pt x="4063" y="1553"/>
                    <a:pt x="5570" y="1849"/>
                    <a:pt x="5889" y="1941"/>
                  </a:cubicBezTo>
                  <a:cubicBezTo>
                    <a:pt x="6232" y="2055"/>
                    <a:pt x="6437" y="2443"/>
                    <a:pt x="7053" y="2648"/>
                  </a:cubicBezTo>
                  <a:cubicBezTo>
                    <a:pt x="7647" y="2876"/>
                    <a:pt x="8697" y="2922"/>
                    <a:pt x="9313" y="3219"/>
                  </a:cubicBezTo>
                  <a:cubicBezTo>
                    <a:pt x="9952" y="3493"/>
                    <a:pt x="8217" y="3264"/>
                    <a:pt x="7624" y="3219"/>
                  </a:cubicBezTo>
                  <a:cubicBezTo>
                    <a:pt x="7053" y="3173"/>
                    <a:pt x="7167" y="3652"/>
                    <a:pt x="6346" y="3219"/>
                  </a:cubicBezTo>
                  <a:cubicBezTo>
                    <a:pt x="5524" y="2762"/>
                    <a:pt x="4177" y="2488"/>
                    <a:pt x="3470" y="2511"/>
                  </a:cubicBezTo>
                  <a:cubicBezTo>
                    <a:pt x="2785" y="2534"/>
                    <a:pt x="1826" y="2443"/>
                    <a:pt x="1233" y="2534"/>
                  </a:cubicBezTo>
                  <a:cubicBezTo>
                    <a:pt x="617" y="2625"/>
                    <a:pt x="0" y="2443"/>
                    <a:pt x="92" y="2397"/>
                  </a:cubicBezTo>
                  <a:cubicBezTo>
                    <a:pt x="160" y="2374"/>
                    <a:pt x="228" y="1279"/>
                    <a:pt x="320" y="1073"/>
                  </a:cubicBezTo>
                  <a:cubicBezTo>
                    <a:pt x="388" y="868"/>
                    <a:pt x="228" y="0"/>
                    <a:pt x="228" y="0"/>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31"/>
            <p:cNvSpPr/>
            <p:nvPr/>
          </p:nvSpPr>
          <p:spPr>
            <a:xfrm>
              <a:off x="13076431" y="5395482"/>
              <a:ext cx="843095" cy="115479"/>
            </a:xfrm>
            <a:custGeom>
              <a:rect b="b" l="l" r="r" t="t"/>
              <a:pathLst>
                <a:path extrusionOk="0" h="3630" w="26502">
                  <a:moveTo>
                    <a:pt x="26501" y="1"/>
                  </a:moveTo>
                  <a:cubicBezTo>
                    <a:pt x="25839" y="206"/>
                    <a:pt x="24104" y="434"/>
                    <a:pt x="23671" y="434"/>
                  </a:cubicBezTo>
                  <a:cubicBezTo>
                    <a:pt x="23260" y="434"/>
                    <a:pt x="18672" y="640"/>
                    <a:pt x="18512" y="662"/>
                  </a:cubicBezTo>
                  <a:cubicBezTo>
                    <a:pt x="18352" y="685"/>
                    <a:pt x="14563" y="1484"/>
                    <a:pt x="13924" y="1941"/>
                  </a:cubicBezTo>
                  <a:cubicBezTo>
                    <a:pt x="13262" y="2420"/>
                    <a:pt x="10478" y="3036"/>
                    <a:pt x="9861" y="3219"/>
                  </a:cubicBezTo>
                  <a:cubicBezTo>
                    <a:pt x="9245" y="3401"/>
                    <a:pt x="6803" y="3516"/>
                    <a:pt x="5867" y="3219"/>
                  </a:cubicBezTo>
                  <a:cubicBezTo>
                    <a:pt x="4931" y="2922"/>
                    <a:pt x="2009" y="2032"/>
                    <a:pt x="1462" y="1712"/>
                  </a:cubicBezTo>
                  <a:cubicBezTo>
                    <a:pt x="891" y="1393"/>
                    <a:pt x="92" y="799"/>
                    <a:pt x="1" y="662"/>
                  </a:cubicBezTo>
                  <a:cubicBezTo>
                    <a:pt x="69" y="845"/>
                    <a:pt x="183" y="1096"/>
                    <a:pt x="435" y="1210"/>
                  </a:cubicBezTo>
                  <a:cubicBezTo>
                    <a:pt x="686" y="1347"/>
                    <a:pt x="1028" y="1370"/>
                    <a:pt x="1119" y="1507"/>
                  </a:cubicBezTo>
                  <a:cubicBezTo>
                    <a:pt x="1188" y="1644"/>
                    <a:pt x="1256" y="1712"/>
                    <a:pt x="1439" y="1804"/>
                  </a:cubicBezTo>
                  <a:cubicBezTo>
                    <a:pt x="1644" y="1895"/>
                    <a:pt x="3059" y="2443"/>
                    <a:pt x="3196" y="2488"/>
                  </a:cubicBezTo>
                  <a:cubicBezTo>
                    <a:pt x="3356" y="2557"/>
                    <a:pt x="5547" y="3333"/>
                    <a:pt x="5821" y="3333"/>
                  </a:cubicBezTo>
                  <a:cubicBezTo>
                    <a:pt x="6072" y="3333"/>
                    <a:pt x="7990" y="3630"/>
                    <a:pt x="8515" y="3607"/>
                  </a:cubicBezTo>
                  <a:cubicBezTo>
                    <a:pt x="9040" y="3584"/>
                    <a:pt x="9633" y="3493"/>
                    <a:pt x="9861" y="3447"/>
                  </a:cubicBezTo>
                  <a:cubicBezTo>
                    <a:pt x="10090" y="3379"/>
                    <a:pt x="13536" y="2580"/>
                    <a:pt x="14061" y="2169"/>
                  </a:cubicBezTo>
                  <a:cubicBezTo>
                    <a:pt x="14563" y="1758"/>
                    <a:pt x="15043" y="1598"/>
                    <a:pt x="16070" y="1461"/>
                  </a:cubicBezTo>
                  <a:cubicBezTo>
                    <a:pt x="17097" y="1302"/>
                    <a:pt x="18101" y="777"/>
                    <a:pt x="18512" y="754"/>
                  </a:cubicBezTo>
                  <a:cubicBezTo>
                    <a:pt x="18900" y="731"/>
                    <a:pt x="21525" y="777"/>
                    <a:pt x="21936" y="845"/>
                  </a:cubicBezTo>
                  <a:cubicBezTo>
                    <a:pt x="22347" y="914"/>
                    <a:pt x="23465" y="936"/>
                    <a:pt x="23716" y="754"/>
                  </a:cubicBezTo>
                  <a:cubicBezTo>
                    <a:pt x="23967" y="594"/>
                    <a:pt x="25063" y="503"/>
                    <a:pt x="25360" y="389"/>
                  </a:cubicBezTo>
                  <a:cubicBezTo>
                    <a:pt x="25656" y="274"/>
                    <a:pt x="26341" y="320"/>
                    <a:pt x="26501"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69" name="Google Shape;2269;p31"/>
          <p:cNvSpPr/>
          <p:nvPr/>
        </p:nvSpPr>
        <p:spPr>
          <a:xfrm flipH="1" rot="2297280">
            <a:off x="7749403" y="4177976"/>
            <a:ext cx="930867" cy="861199"/>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70" name="Google Shape;2270;p31"/>
          <p:cNvGrpSpPr/>
          <p:nvPr/>
        </p:nvGrpSpPr>
        <p:grpSpPr>
          <a:xfrm flipH="1" rot="684941">
            <a:off x="8453673" y="1716947"/>
            <a:ext cx="702700" cy="2346079"/>
            <a:chOff x="12111431" y="2541073"/>
            <a:chExt cx="1033302" cy="2847919"/>
          </a:xfrm>
        </p:grpSpPr>
        <p:sp>
          <p:nvSpPr>
            <p:cNvPr id="2271" name="Google Shape;2271;p31"/>
            <p:cNvSpPr/>
            <p:nvPr/>
          </p:nvSpPr>
          <p:spPr>
            <a:xfrm>
              <a:off x="12300938" y="2541073"/>
              <a:ext cx="843795" cy="1183616"/>
            </a:xfrm>
            <a:custGeom>
              <a:rect b="b" l="l" r="r" t="t"/>
              <a:pathLst>
                <a:path extrusionOk="0" h="37206" w="26524">
                  <a:moveTo>
                    <a:pt x="13079" y="6300"/>
                  </a:moveTo>
                  <a:cubicBezTo>
                    <a:pt x="13718" y="7464"/>
                    <a:pt x="14358" y="8628"/>
                    <a:pt x="14974" y="9815"/>
                  </a:cubicBezTo>
                  <a:lnTo>
                    <a:pt x="14974" y="9815"/>
                  </a:lnTo>
                  <a:cubicBezTo>
                    <a:pt x="14175" y="8743"/>
                    <a:pt x="13376" y="7693"/>
                    <a:pt x="12577" y="6643"/>
                  </a:cubicBezTo>
                  <a:lnTo>
                    <a:pt x="12577" y="6643"/>
                  </a:lnTo>
                  <a:cubicBezTo>
                    <a:pt x="12577" y="6643"/>
                    <a:pt x="9427" y="9313"/>
                    <a:pt x="8879" y="11094"/>
                  </a:cubicBezTo>
                  <a:lnTo>
                    <a:pt x="8879" y="11094"/>
                  </a:lnTo>
                  <a:cubicBezTo>
                    <a:pt x="10180" y="13330"/>
                    <a:pt x="11436" y="15590"/>
                    <a:pt x="12646" y="17895"/>
                  </a:cubicBezTo>
                  <a:lnTo>
                    <a:pt x="12646" y="17895"/>
                  </a:lnTo>
                  <a:cubicBezTo>
                    <a:pt x="11322" y="15887"/>
                    <a:pt x="9975" y="13924"/>
                    <a:pt x="8606" y="12007"/>
                  </a:cubicBezTo>
                  <a:lnTo>
                    <a:pt x="8606" y="12007"/>
                  </a:lnTo>
                  <a:cubicBezTo>
                    <a:pt x="4565" y="16229"/>
                    <a:pt x="2123" y="23214"/>
                    <a:pt x="2123" y="23214"/>
                  </a:cubicBezTo>
                  <a:lnTo>
                    <a:pt x="2123" y="23214"/>
                  </a:lnTo>
                  <a:cubicBezTo>
                    <a:pt x="2671" y="24264"/>
                    <a:pt x="3219" y="25314"/>
                    <a:pt x="3767" y="26386"/>
                  </a:cubicBezTo>
                  <a:lnTo>
                    <a:pt x="3767" y="26386"/>
                  </a:lnTo>
                  <a:cubicBezTo>
                    <a:pt x="3150" y="25519"/>
                    <a:pt x="2511" y="24675"/>
                    <a:pt x="1872" y="23830"/>
                  </a:cubicBezTo>
                  <a:lnTo>
                    <a:pt x="1872" y="23830"/>
                  </a:lnTo>
                  <a:cubicBezTo>
                    <a:pt x="1598" y="24309"/>
                    <a:pt x="1324" y="24811"/>
                    <a:pt x="1050" y="25291"/>
                  </a:cubicBezTo>
                  <a:lnTo>
                    <a:pt x="1050" y="25291"/>
                  </a:lnTo>
                  <a:cubicBezTo>
                    <a:pt x="1667" y="26455"/>
                    <a:pt x="2306" y="27642"/>
                    <a:pt x="2899" y="28829"/>
                  </a:cubicBezTo>
                  <a:lnTo>
                    <a:pt x="2899" y="28829"/>
                  </a:lnTo>
                  <a:cubicBezTo>
                    <a:pt x="2169" y="27916"/>
                    <a:pt x="1438" y="26980"/>
                    <a:pt x="708" y="26090"/>
                  </a:cubicBezTo>
                  <a:lnTo>
                    <a:pt x="708" y="26090"/>
                  </a:lnTo>
                  <a:cubicBezTo>
                    <a:pt x="0" y="27277"/>
                    <a:pt x="776" y="32435"/>
                    <a:pt x="4657" y="37206"/>
                  </a:cubicBezTo>
                  <a:lnTo>
                    <a:pt x="4657" y="37206"/>
                  </a:lnTo>
                  <a:cubicBezTo>
                    <a:pt x="7122" y="36407"/>
                    <a:pt x="9907" y="35768"/>
                    <a:pt x="12349" y="34489"/>
                  </a:cubicBezTo>
                  <a:lnTo>
                    <a:pt x="12349" y="34489"/>
                  </a:lnTo>
                  <a:cubicBezTo>
                    <a:pt x="14791" y="33188"/>
                    <a:pt x="14951" y="32093"/>
                    <a:pt x="14951" y="32093"/>
                  </a:cubicBezTo>
                  <a:lnTo>
                    <a:pt x="14951" y="32093"/>
                  </a:lnTo>
                  <a:cubicBezTo>
                    <a:pt x="14106" y="31659"/>
                    <a:pt x="13262" y="31225"/>
                    <a:pt x="12417" y="30792"/>
                  </a:cubicBezTo>
                  <a:lnTo>
                    <a:pt x="12417" y="30792"/>
                  </a:lnTo>
                  <a:cubicBezTo>
                    <a:pt x="13376" y="31111"/>
                    <a:pt x="14358" y="31431"/>
                    <a:pt x="15316" y="31750"/>
                  </a:cubicBezTo>
                  <a:lnTo>
                    <a:pt x="15316" y="31750"/>
                  </a:lnTo>
                  <a:cubicBezTo>
                    <a:pt x="17165" y="29536"/>
                    <a:pt x="18603" y="27140"/>
                    <a:pt x="18603" y="27140"/>
                  </a:cubicBezTo>
                  <a:lnTo>
                    <a:pt x="18603" y="27140"/>
                  </a:lnTo>
                  <a:cubicBezTo>
                    <a:pt x="18032" y="26889"/>
                    <a:pt x="17462" y="26638"/>
                    <a:pt x="16914" y="26386"/>
                  </a:cubicBezTo>
                  <a:lnTo>
                    <a:pt x="16914" y="26386"/>
                  </a:lnTo>
                  <a:cubicBezTo>
                    <a:pt x="17667" y="26501"/>
                    <a:pt x="18398" y="26638"/>
                    <a:pt x="19151" y="26752"/>
                  </a:cubicBezTo>
                  <a:lnTo>
                    <a:pt x="19151" y="26752"/>
                  </a:lnTo>
                  <a:cubicBezTo>
                    <a:pt x="21000" y="24058"/>
                    <a:pt x="21411" y="21913"/>
                    <a:pt x="22232" y="20657"/>
                  </a:cubicBezTo>
                  <a:lnTo>
                    <a:pt x="22232" y="20657"/>
                  </a:lnTo>
                  <a:cubicBezTo>
                    <a:pt x="22415" y="20383"/>
                    <a:pt x="22689" y="20155"/>
                    <a:pt x="22940" y="19881"/>
                  </a:cubicBezTo>
                  <a:lnTo>
                    <a:pt x="22940" y="19881"/>
                  </a:lnTo>
                  <a:cubicBezTo>
                    <a:pt x="22141" y="19721"/>
                    <a:pt x="21342" y="19562"/>
                    <a:pt x="20543" y="19402"/>
                  </a:cubicBezTo>
                  <a:lnTo>
                    <a:pt x="20543" y="19402"/>
                  </a:lnTo>
                  <a:cubicBezTo>
                    <a:pt x="21319" y="19356"/>
                    <a:pt x="22095" y="19288"/>
                    <a:pt x="22871" y="19242"/>
                  </a:cubicBezTo>
                  <a:lnTo>
                    <a:pt x="22871" y="19242"/>
                  </a:lnTo>
                  <a:cubicBezTo>
                    <a:pt x="24880" y="16617"/>
                    <a:pt x="25154" y="13125"/>
                    <a:pt x="25154" y="12965"/>
                  </a:cubicBezTo>
                  <a:lnTo>
                    <a:pt x="25154" y="12965"/>
                  </a:lnTo>
                  <a:cubicBezTo>
                    <a:pt x="24675" y="13011"/>
                    <a:pt x="24195" y="13056"/>
                    <a:pt x="23716" y="13125"/>
                  </a:cubicBezTo>
                  <a:lnTo>
                    <a:pt x="23716" y="13125"/>
                  </a:lnTo>
                  <a:cubicBezTo>
                    <a:pt x="24241" y="12783"/>
                    <a:pt x="25085" y="12463"/>
                    <a:pt x="25085" y="12463"/>
                  </a:cubicBezTo>
                  <a:lnTo>
                    <a:pt x="25085" y="12463"/>
                  </a:lnTo>
                  <a:cubicBezTo>
                    <a:pt x="25154" y="12463"/>
                    <a:pt x="25222" y="12463"/>
                    <a:pt x="25268" y="12440"/>
                  </a:cubicBezTo>
                  <a:lnTo>
                    <a:pt x="25268" y="12440"/>
                  </a:lnTo>
                  <a:cubicBezTo>
                    <a:pt x="26523" y="9016"/>
                    <a:pt x="24629" y="2374"/>
                    <a:pt x="24241" y="0"/>
                  </a:cubicBezTo>
                  <a:lnTo>
                    <a:pt x="24241" y="0"/>
                  </a:lnTo>
                  <a:cubicBezTo>
                    <a:pt x="20315" y="1416"/>
                    <a:pt x="13992" y="4474"/>
                    <a:pt x="13079" y="6300"/>
                  </a:cubicBezTo>
                  <a:close/>
                  <a:moveTo>
                    <a:pt x="14951" y="32093"/>
                  </a:moveTo>
                  <a:lnTo>
                    <a:pt x="14951" y="32093"/>
                  </a:lnTo>
                  <a:lnTo>
                    <a:pt x="14951" y="32093"/>
                  </a:lnTo>
                  <a:lnTo>
                    <a:pt x="14951" y="32093"/>
                  </a:lnTo>
                  <a:lnTo>
                    <a:pt x="14951" y="32093"/>
                  </a:lnTo>
                  <a:lnTo>
                    <a:pt x="14951" y="32093"/>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31"/>
            <p:cNvSpPr/>
            <p:nvPr/>
          </p:nvSpPr>
          <p:spPr>
            <a:xfrm>
              <a:off x="12111431" y="2578103"/>
              <a:ext cx="956316" cy="2810889"/>
            </a:xfrm>
            <a:custGeom>
              <a:rect b="b" l="l" r="r" t="t"/>
              <a:pathLst>
                <a:path extrusionOk="0" h="88358" w="30061">
                  <a:moveTo>
                    <a:pt x="24514" y="10843"/>
                  </a:moveTo>
                  <a:cubicBezTo>
                    <a:pt x="23373" y="12532"/>
                    <a:pt x="22186" y="14289"/>
                    <a:pt x="21182" y="16047"/>
                  </a:cubicBezTo>
                  <a:lnTo>
                    <a:pt x="21182" y="16047"/>
                  </a:lnTo>
                  <a:cubicBezTo>
                    <a:pt x="18123" y="21342"/>
                    <a:pt x="15407" y="25747"/>
                    <a:pt x="12988" y="29673"/>
                  </a:cubicBezTo>
                  <a:lnTo>
                    <a:pt x="12988" y="29673"/>
                  </a:lnTo>
                  <a:cubicBezTo>
                    <a:pt x="10637" y="33508"/>
                    <a:pt x="9039" y="37959"/>
                    <a:pt x="7783" y="43757"/>
                  </a:cubicBezTo>
                  <a:lnTo>
                    <a:pt x="7783" y="43757"/>
                  </a:lnTo>
                  <a:cubicBezTo>
                    <a:pt x="7053" y="47021"/>
                    <a:pt x="6779" y="50376"/>
                    <a:pt x="6437" y="53617"/>
                  </a:cubicBezTo>
                  <a:lnTo>
                    <a:pt x="6437" y="53617"/>
                  </a:lnTo>
                  <a:cubicBezTo>
                    <a:pt x="6300" y="54827"/>
                    <a:pt x="6163" y="56059"/>
                    <a:pt x="5980" y="57246"/>
                  </a:cubicBezTo>
                  <a:lnTo>
                    <a:pt x="5980" y="57246"/>
                  </a:lnTo>
                  <a:cubicBezTo>
                    <a:pt x="5729" y="58798"/>
                    <a:pt x="5478" y="60351"/>
                    <a:pt x="5181" y="61880"/>
                  </a:cubicBezTo>
                  <a:lnTo>
                    <a:pt x="5181" y="61880"/>
                  </a:lnTo>
                  <a:cubicBezTo>
                    <a:pt x="4656" y="64687"/>
                    <a:pt x="4040" y="67586"/>
                    <a:pt x="3469" y="70416"/>
                  </a:cubicBezTo>
                  <a:lnTo>
                    <a:pt x="3469" y="70416"/>
                  </a:lnTo>
                  <a:cubicBezTo>
                    <a:pt x="2625" y="74730"/>
                    <a:pt x="1780" y="79090"/>
                    <a:pt x="822" y="83267"/>
                  </a:cubicBezTo>
                  <a:lnTo>
                    <a:pt x="822" y="83267"/>
                  </a:lnTo>
                  <a:cubicBezTo>
                    <a:pt x="548" y="84386"/>
                    <a:pt x="274" y="85527"/>
                    <a:pt x="0" y="86645"/>
                  </a:cubicBezTo>
                  <a:lnTo>
                    <a:pt x="0" y="86645"/>
                  </a:lnTo>
                  <a:lnTo>
                    <a:pt x="0" y="88357"/>
                  </a:lnTo>
                  <a:cubicBezTo>
                    <a:pt x="91" y="87946"/>
                    <a:pt x="183" y="87535"/>
                    <a:pt x="297" y="87147"/>
                  </a:cubicBezTo>
                  <a:lnTo>
                    <a:pt x="297" y="87147"/>
                  </a:lnTo>
                  <a:cubicBezTo>
                    <a:pt x="616" y="85892"/>
                    <a:pt x="913" y="84637"/>
                    <a:pt x="1210" y="83358"/>
                  </a:cubicBezTo>
                  <a:lnTo>
                    <a:pt x="1210" y="83358"/>
                  </a:lnTo>
                  <a:cubicBezTo>
                    <a:pt x="2168" y="79181"/>
                    <a:pt x="3013" y="74799"/>
                    <a:pt x="3880" y="70508"/>
                  </a:cubicBezTo>
                  <a:lnTo>
                    <a:pt x="3880" y="70508"/>
                  </a:lnTo>
                  <a:cubicBezTo>
                    <a:pt x="4451" y="67677"/>
                    <a:pt x="5067" y="64779"/>
                    <a:pt x="5592" y="61971"/>
                  </a:cubicBezTo>
                  <a:lnTo>
                    <a:pt x="5592" y="61971"/>
                  </a:lnTo>
                  <a:cubicBezTo>
                    <a:pt x="5866" y="60419"/>
                    <a:pt x="6140" y="58867"/>
                    <a:pt x="6368" y="57315"/>
                  </a:cubicBezTo>
                  <a:lnTo>
                    <a:pt x="6368" y="57315"/>
                  </a:lnTo>
                  <a:cubicBezTo>
                    <a:pt x="6551" y="56105"/>
                    <a:pt x="6711" y="54872"/>
                    <a:pt x="6848" y="53663"/>
                  </a:cubicBezTo>
                  <a:lnTo>
                    <a:pt x="6848" y="53663"/>
                  </a:lnTo>
                  <a:cubicBezTo>
                    <a:pt x="7190" y="50444"/>
                    <a:pt x="7464" y="47089"/>
                    <a:pt x="8171" y="43871"/>
                  </a:cubicBezTo>
                  <a:lnTo>
                    <a:pt x="8171" y="43871"/>
                  </a:lnTo>
                  <a:cubicBezTo>
                    <a:pt x="9427" y="38119"/>
                    <a:pt x="11002" y="33691"/>
                    <a:pt x="13330" y="29924"/>
                  </a:cubicBezTo>
                  <a:lnTo>
                    <a:pt x="13330" y="29924"/>
                  </a:lnTo>
                  <a:cubicBezTo>
                    <a:pt x="15749" y="26021"/>
                    <a:pt x="18466" y="21593"/>
                    <a:pt x="21524" y="16298"/>
                  </a:cubicBezTo>
                  <a:lnTo>
                    <a:pt x="21524" y="16298"/>
                  </a:lnTo>
                  <a:cubicBezTo>
                    <a:pt x="22529" y="14563"/>
                    <a:pt x="23715" y="12828"/>
                    <a:pt x="24834" y="11139"/>
                  </a:cubicBezTo>
                  <a:lnTo>
                    <a:pt x="24834" y="11139"/>
                  </a:lnTo>
                  <a:cubicBezTo>
                    <a:pt x="27025" y="7852"/>
                    <a:pt x="29194" y="4337"/>
                    <a:pt x="30061" y="160"/>
                  </a:cubicBezTo>
                  <a:lnTo>
                    <a:pt x="30061" y="160"/>
                  </a:lnTo>
                  <a:cubicBezTo>
                    <a:pt x="29924" y="115"/>
                    <a:pt x="29787" y="46"/>
                    <a:pt x="29650" y="1"/>
                  </a:cubicBezTo>
                  <a:lnTo>
                    <a:pt x="29650" y="1"/>
                  </a:lnTo>
                  <a:cubicBezTo>
                    <a:pt x="28828" y="4086"/>
                    <a:pt x="26660" y="7579"/>
                    <a:pt x="24514" y="10843"/>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73" name="Google Shape;2273;p31"/>
          <p:cNvSpPr/>
          <p:nvPr/>
        </p:nvSpPr>
        <p:spPr>
          <a:xfrm>
            <a:off x="7426761" y="4608594"/>
            <a:ext cx="1224300" cy="681357"/>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31"/>
          <p:cNvSpPr/>
          <p:nvPr/>
        </p:nvSpPr>
        <p:spPr>
          <a:xfrm flipH="1">
            <a:off x="7537986" y="4608594"/>
            <a:ext cx="1224300" cy="681357"/>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75" name="Google Shape;2275;p31"/>
          <p:cNvGrpSpPr/>
          <p:nvPr/>
        </p:nvGrpSpPr>
        <p:grpSpPr>
          <a:xfrm flipH="1">
            <a:off x="8521349" y="4839324"/>
            <a:ext cx="1248959" cy="492363"/>
            <a:chOff x="12680715" y="5206674"/>
            <a:chExt cx="1248959" cy="492363"/>
          </a:xfrm>
        </p:grpSpPr>
        <p:sp>
          <p:nvSpPr>
            <p:cNvPr id="2276" name="Google Shape;2276;p31"/>
            <p:cNvSpPr/>
            <p:nvPr/>
          </p:nvSpPr>
          <p:spPr>
            <a:xfrm>
              <a:off x="12680715" y="5446700"/>
              <a:ext cx="1227899" cy="229686"/>
            </a:xfrm>
            <a:custGeom>
              <a:rect b="b" l="l" r="r" t="t"/>
              <a:pathLst>
                <a:path extrusionOk="0" h="7220" w="38598">
                  <a:moveTo>
                    <a:pt x="13103" y="0"/>
                  </a:moveTo>
                  <a:cubicBezTo>
                    <a:pt x="12302" y="0"/>
                    <a:pt x="12062" y="405"/>
                    <a:pt x="11002" y="513"/>
                  </a:cubicBezTo>
                  <a:cubicBezTo>
                    <a:pt x="9632" y="650"/>
                    <a:pt x="5820" y="2020"/>
                    <a:pt x="2922" y="2773"/>
                  </a:cubicBezTo>
                  <a:cubicBezTo>
                    <a:pt x="0" y="3549"/>
                    <a:pt x="1598" y="4165"/>
                    <a:pt x="2168" y="4873"/>
                  </a:cubicBezTo>
                  <a:cubicBezTo>
                    <a:pt x="2739" y="5580"/>
                    <a:pt x="4839" y="5626"/>
                    <a:pt x="9952" y="6379"/>
                  </a:cubicBezTo>
                  <a:cubicBezTo>
                    <a:pt x="13405" y="6888"/>
                    <a:pt x="22429" y="7220"/>
                    <a:pt x="28880" y="7220"/>
                  </a:cubicBezTo>
                  <a:cubicBezTo>
                    <a:pt x="31980" y="7220"/>
                    <a:pt x="34486" y="7143"/>
                    <a:pt x="35493" y="6973"/>
                  </a:cubicBezTo>
                  <a:cubicBezTo>
                    <a:pt x="38598" y="6448"/>
                    <a:pt x="35859" y="5261"/>
                    <a:pt x="36657" y="4462"/>
                  </a:cubicBezTo>
                  <a:cubicBezTo>
                    <a:pt x="37456" y="3686"/>
                    <a:pt x="35448" y="1974"/>
                    <a:pt x="31978" y="1403"/>
                  </a:cubicBezTo>
                  <a:cubicBezTo>
                    <a:pt x="31978" y="1403"/>
                    <a:pt x="15407" y="422"/>
                    <a:pt x="13901" y="102"/>
                  </a:cubicBezTo>
                  <a:cubicBezTo>
                    <a:pt x="13576" y="30"/>
                    <a:pt x="13319" y="0"/>
                    <a:pt x="1310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31"/>
            <p:cNvSpPr/>
            <p:nvPr/>
          </p:nvSpPr>
          <p:spPr>
            <a:xfrm>
              <a:off x="13021968" y="5382407"/>
              <a:ext cx="907706" cy="316630"/>
            </a:xfrm>
            <a:custGeom>
              <a:rect b="b" l="l" r="r" t="t"/>
              <a:pathLst>
                <a:path extrusionOk="0" h="9953" w="28533">
                  <a:moveTo>
                    <a:pt x="28533" y="1"/>
                  </a:moveTo>
                  <a:cubicBezTo>
                    <a:pt x="28190" y="1895"/>
                    <a:pt x="27277" y="1165"/>
                    <a:pt x="26387" y="2534"/>
                  </a:cubicBezTo>
                  <a:cubicBezTo>
                    <a:pt x="25497" y="3881"/>
                    <a:pt x="24241" y="4018"/>
                    <a:pt x="23808" y="4794"/>
                  </a:cubicBezTo>
                  <a:cubicBezTo>
                    <a:pt x="23351" y="5593"/>
                    <a:pt x="22849" y="6894"/>
                    <a:pt x="22370" y="7784"/>
                  </a:cubicBezTo>
                  <a:cubicBezTo>
                    <a:pt x="21913" y="8674"/>
                    <a:pt x="18786" y="9268"/>
                    <a:pt x="17325" y="9564"/>
                  </a:cubicBezTo>
                  <a:cubicBezTo>
                    <a:pt x="15865" y="9861"/>
                    <a:pt x="11551" y="9952"/>
                    <a:pt x="10957" y="9656"/>
                  </a:cubicBezTo>
                  <a:cubicBezTo>
                    <a:pt x="10386" y="9382"/>
                    <a:pt x="6118" y="8857"/>
                    <a:pt x="4749" y="8400"/>
                  </a:cubicBezTo>
                  <a:cubicBezTo>
                    <a:pt x="3379" y="7921"/>
                    <a:pt x="2786" y="7853"/>
                    <a:pt x="2101" y="7031"/>
                  </a:cubicBezTo>
                  <a:cubicBezTo>
                    <a:pt x="1416" y="6209"/>
                    <a:pt x="1" y="3881"/>
                    <a:pt x="320" y="3310"/>
                  </a:cubicBezTo>
                  <a:cubicBezTo>
                    <a:pt x="640" y="2717"/>
                    <a:pt x="8880" y="5616"/>
                    <a:pt x="9953" y="5639"/>
                  </a:cubicBezTo>
                  <a:cubicBezTo>
                    <a:pt x="11026" y="5661"/>
                    <a:pt x="17622" y="5387"/>
                    <a:pt x="17622" y="5387"/>
                  </a:cubicBezTo>
                  <a:lnTo>
                    <a:pt x="24013" y="434"/>
                  </a:ln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31"/>
            <p:cNvSpPr/>
            <p:nvPr/>
          </p:nvSpPr>
          <p:spPr>
            <a:xfrm>
              <a:off x="13032148" y="5399840"/>
              <a:ext cx="792958" cy="275973"/>
            </a:xfrm>
            <a:custGeom>
              <a:rect b="b" l="l" r="r" t="t"/>
              <a:pathLst>
                <a:path extrusionOk="0" h="8675" w="24926">
                  <a:moveTo>
                    <a:pt x="1165" y="46"/>
                  </a:moveTo>
                  <a:cubicBezTo>
                    <a:pt x="594" y="754"/>
                    <a:pt x="457" y="2260"/>
                    <a:pt x="0" y="2762"/>
                  </a:cubicBezTo>
                  <a:cubicBezTo>
                    <a:pt x="137" y="4018"/>
                    <a:pt x="959" y="4314"/>
                    <a:pt x="2466" y="5113"/>
                  </a:cubicBezTo>
                  <a:cubicBezTo>
                    <a:pt x="3949" y="5912"/>
                    <a:pt x="6392" y="6323"/>
                    <a:pt x="7099" y="6917"/>
                  </a:cubicBezTo>
                  <a:cubicBezTo>
                    <a:pt x="7807" y="7487"/>
                    <a:pt x="8857" y="8103"/>
                    <a:pt x="8902" y="8400"/>
                  </a:cubicBezTo>
                  <a:cubicBezTo>
                    <a:pt x="8948" y="8674"/>
                    <a:pt x="16458" y="8012"/>
                    <a:pt x="18626" y="5935"/>
                  </a:cubicBezTo>
                  <a:cubicBezTo>
                    <a:pt x="20794" y="3858"/>
                    <a:pt x="22324" y="4406"/>
                    <a:pt x="22392" y="3470"/>
                  </a:cubicBezTo>
                  <a:cubicBezTo>
                    <a:pt x="22438" y="2557"/>
                    <a:pt x="24812" y="320"/>
                    <a:pt x="24880" y="160"/>
                  </a:cubicBezTo>
                  <a:cubicBezTo>
                    <a:pt x="24926" y="0"/>
                    <a:pt x="1165" y="46"/>
                    <a:pt x="1165" y="46"/>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31"/>
            <p:cNvSpPr/>
            <p:nvPr/>
          </p:nvSpPr>
          <p:spPr>
            <a:xfrm>
              <a:off x="13069178" y="5206674"/>
              <a:ext cx="860496" cy="318825"/>
            </a:xfrm>
            <a:custGeom>
              <a:rect b="b" l="l" r="r" t="t"/>
              <a:pathLst>
                <a:path extrusionOk="0" h="10022" w="27049">
                  <a:moveTo>
                    <a:pt x="13696" y="184"/>
                  </a:moveTo>
                  <a:cubicBezTo>
                    <a:pt x="13696" y="184"/>
                    <a:pt x="8035" y="731"/>
                    <a:pt x="7830" y="1097"/>
                  </a:cubicBezTo>
                  <a:cubicBezTo>
                    <a:pt x="7647" y="1485"/>
                    <a:pt x="8126" y="2375"/>
                    <a:pt x="8400" y="3082"/>
                  </a:cubicBezTo>
                  <a:cubicBezTo>
                    <a:pt x="8674" y="3790"/>
                    <a:pt x="7464" y="4498"/>
                    <a:pt x="5068" y="4383"/>
                  </a:cubicBezTo>
                  <a:cubicBezTo>
                    <a:pt x="2671" y="4292"/>
                    <a:pt x="1028" y="6118"/>
                    <a:pt x="1" y="6118"/>
                  </a:cubicBezTo>
                  <a:cubicBezTo>
                    <a:pt x="92" y="7488"/>
                    <a:pt x="6506" y="10021"/>
                    <a:pt x="9633" y="9473"/>
                  </a:cubicBezTo>
                  <a:cubicBezTo>
                    <a:pt x="12760" y="8903"/>
                    <a:pt x="16047" y="7214"/>
                    <a:pt x="18124" y="6689"/>
                  </a:cubicBezTo>
                  <a:cubicBezTo>
                    <a:pt x="20178" y="6187"/>
                    <a:pt x="26569" y="7214"/>
                    <a:pt x="27049" y="5525"/>
                  </a:cubicBezTo>
                  <a:cubicBezTo>
                    <a:pt x="26889" y="4680"/>
                    <a:pt x="26250" y="3402"/>
                    <a:pt x="25496" y="3037"/>
                  </a:cubicBezTo>
                  <a:cubicBezTo>
                    <a:pt x="24743" y="2649"/>
                    <a:pt x="19060" y="2694"/>
                    <a:pt x="18443" y="2283"/>
                  </a:cubicBezTo>
                  <a:cubicBezTo>
                    <a:pt x="17827" y="1850"/>
                    <a:pt x="14221" y="1"/>
                    <a:pt x="13696" y="184"/>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31"/>
            <p:cNvSpPr/>
            <p:nvPr/>
          </p:nvSpPr>
          <p:spPr>
            <a:xfrm>
              <a:off x="13311716" y="5258974"/>
              <a:ext cx="316630" cy="116211"/>
            </a:xfrm>
            <a:custGeom>
              <a:rect b="b" l="l" r="r" t="t"/>
              <a:pathLst>
                <a:path extrusionOk="0" h="3653" w="9953">
                  <a:moveTo>
                    <a:pt x="228" y="0"/>
                  </a:moveTo>
                  <a:cubicBezTo>
                    <a:pt x="731" y="548"/>
                    <a:pt x="1621" y="1028"/>
                    <a:pt x="2853" y="1301"/>
                  </a:cubicBezTo>
                  <a:cubicBezTo>
                    <a:pt x="4063" y="1553"/>
                    <a:pt x="5570" y="1849"/>
                    <a:pt x="5889" y="1941"/>
                  </a:cubicBezTo>
                  <a:cubicBezTo>
                    <a:pt x="6232" y="2055"/>
                    <a:pt x="6437" y="2443"/>
                    <a:pt x="7053" y="2648"/>
                  </a:cubicBezTo>
                  <a:cubicBezTo>
                    <a:pt x="7647" y="2876"/>
                    <a:pt x="8697" y="2922"/>
                    <a:pt x="9313" y="3219"/>
                  </a:cubicBezTo>
                  <a:cubicBezTo>
                    <a:pt x="9952" y="3493"/>
                    <a:pt x="8217" y="3264"/>
                    <a:pt x="7624" y="3219"/>
                  </a:cubicBezTo>
                  <a:cubicBezTo>
                    <a:pt x="7053" y="3173"/>
                    <a:pt x="7167" y="3652"/>
                    <a:pt x="6346" y="3219"/>
                  </a:cubicBezTo>
                  <a:cubicBezTo>
                    <a:pt x="5524" y="2762"/>
                    <a:pt x="4177" y="2488"/>
                    <a:pt x="3470" y="2511"/>
                  </a:cubicBezTo>
                  <a:cubicBezTo>
                    <a:pt x="2785" y="2534"/>
                    <a:pt x="1826" y="2443"/>
                    <a:pt x="1233" y="2534"/>
                  </a:cubicBezTo>
                  <a:cubicBezTo>
                    <a:pt x="617" y="2625"/>
                    <a:pt x="0" y="2443"/>
                    <a:pt x="92" y="2397"/>
                  </a:cubicBezTo>
                  <a:cubicBezTo>
                    <a:pt x="160" y="2374"/>
                    <a:pt x="228" y="1279"/>
                    <a:pt x="320" y="1073"/>
                  </a:cubicBezTo>
                  <a:cubicBezTo>
                    <a:pt x="388" y="868"/>
                    <a:pt x="228" y="0"/>
                    <a:pt x="228" y="0"/>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31"/>
            <p:cNvSpPr/>
            <p:nvPr/>
          </p:nvSpPr>
          <p:spPr>
            <a:xfrm>
              <a:off x="13076431" y="5395482"/>
              <a:ext cx="843095" cy="115479"/>
            </a:xfrm>
            <a:custGeom>
              <a:rect b="b" l="l" r="r" t="t"/>
              <a:pathLst>
                <a:path extrusionOk="0" h="3630" w="26502">
                  <a:moveTo>
                    <a:pt x="26501" y="1"/>
                  </a:moveTo>
                  <a:cubicBezTo>
                    <a:pt x="25839" y="206"/>
                    <a:pt x="24104" y="434"/>
                    <a:pt x="23671" y="434"/>
                  </a:cubicBezTo>
                  <a:cubicBezTo>
                    <a:pt x="23260" y="434"/>
                    <a:pt x="18672" y="640"/>
                    <a:pt x="18512" y="662"/>
                  </a:cubicBezTo>
                  <a:cubicBezTo>
                    <a:pt x="18352" y="685"/>
                    <a:pt x="14563" y="1484"/>
                    <a:pt x="13924" y="1941"/>
                  </a:cubicBezTo>
                  <a:cubicBezTo>
                    <a:pt x="13262" y="2420"/>
                    <a:pt x="10478" y="3036"/>
                    <a:pt x="9861" y="3219"/>
                  </a:cubicBezTo>
                  <a:cubicBezTo>
                    <a:pt x="9245" y="3401"/>
                    <a:pt x="6803" y="3516"/>
                    <a:pt x="5867" y="3219"/>
                  </a:cubicBezTo>
                  <a:cubicBezTo>
                    <a:pt x="4931" y="2922"/>
                    <a:pt x="2009" y="2032"/>
                    <a:pt x="1462" y="1712"/>
                  </a:cubicBezTo>
                  <a:cubicBezTo>
                    <a:pt x="891" y="1393"/>
                    <a:pt x="92" y="799"/>
                    <a:pt x="1" y="662"/>
                  </a:cubicBezTo>
                  <a:cubicBezTo>
                    <a:pt x="69" y="845"/>
                    <a:pt x="183" y="1096"/>
                    <a:pt x="435" y="1210"/>
                  </a:cubicBezTo>
                  <a:cubicBezTo>
                    <a:pt x="686" y="1347"/>
                    <a:pt x="1028" y="1370"/>
                    <a:pt x="1119" y="1507"/>
                  </a:cubicBezTo>
                  <a:cubicBezTo>
                    <a:pt x="1188" y="1644"/>
                    <a:pt x="1256" y="1712"/>
                    <a:pt x="1439" y="1804"/>
                  </a:cubicBezTo>
                  <a:cubicBezTo>
                    <a:pt x="1644" y="1895"/>
                    <a:pt x="3059" y="2443"/>
                    <a:pt x="3196" y="2488"/>
                  </a:cubicBezTo>
                  <a:cubicBezTo>
                    <a:pt x="3356" y="2557"/>
                    <a:pt x="5547" y="3333"/>
                    <a:pt x="5821" y="3333"/>
                  </a:cubicBezTo>
                  <a:cubicBezTo>
                    <a:pt x="6072" y="3333"/>
                    <a:pt x="7990" y="3630"/>
                    <a:pt x="8515" y="3607"/>
                  </a:cubicBezTo>
                  <a:cubicBezTo>
                    <a:pt x="9040" y="3584"/>
                    <a:pt x="9633" y="3493"/>
                    <a:pt x="9861" y="3447"/>
                  </a:cubicBezTo>
                  <a:cubicBezTo>
                    <a:pt x="10090" y="3379"/>
                    <a:pt x="13536" y="2580"/>
                    <a:pt x="14061" y="2169"/>
                  </a:cubicBezTo>
                  <a:cubicBezTo>
                    <a:pt x="14563" y="1758"/>
                    <a:pt x="15043" y="1598"/>
                    <a:pt x="16070" y="1461"/>
                  </a:cubicBezTo>
                  <a:cubicBezTo>
                    <a:pt x="17097" y="1302"/>
                    <a:pt x="18101" y="777"/>
                    <a:pt x="18512" y="754"/>
                  </a:cubicBezTo>
                  <a:cubicBezTo>
                    <a:pt x="18900" y="731"/>
                    <a:pt x="21525" y="777"/>
                    <a:pt x="21936" y="845"/>
                  </a:cubicBezTo>
                  <a:cubicBezTo>
                    <a:pt x="22347" y="914"/>
                    <a:pt x="23465" y="936"/>
                    <a:pt x="23716" y="754"/>
                  </a:cubicBezTo>
                  <a:cubicBezTo>
                    <a:pt x="23967" y="594"/>
                    <a:pt x="25063" y="503"/>
                    <a:pt x="25360" y="389"/>
                  </a:cubicBezTo>
                  <a:cubicBezTo>
                    <a:pt x="25656" y="274"/>
                    <a:pt x="26341" y="320"/>
                    <a:pt x="26501"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82" name="Google Shape;2282;p31"/>
          <p:cNvGrpSpPr/>
          <p:nvPr/>
        </p:nvGrpSpPr>
        <p:grpSpPr>
          <a:xfrm flipH="1">
            <a:off x="3428249" y="4761874"/>
            <a:ext cx="1248959" cy="492363"/>
            <a:chOff x="12680715" y="5206674"/>
            <a:chExt cx="1248959" cy="492363"/>
          </a:xfrm>
        </p:grpSpPr>
        <p:sp>
          <p:nvSpPr>
            <p:cNvPr id="2283" name="Google Shape;2283;p31"/>
            <p:cNvSpPr/>
            <p:nvPr/>
          </p:nvSpPr>
          <p:spPr>
            <a:xfrm>
              <a:off x="12680715" y="5446700"/>
              <a:ext cx="1227899" cy="229686"/>
            </a:xfrm>
            <a:custGeom>
              <a:rect b="b" l="l" r="r" t="t"/>
              <a:pathLst>
                <a:path extrusionOk="0" h="7220" w="38598">
                  <a:moveTo>
                    <a:pt x="13103" y="0"/>
                  </a:moveTo>
                  <a:cubicBezTo>
                    <a:pt x="12302" y="0"/>
                    <a:pt x="12062" y="405"/>
                    <a:pt x="11002" y="513"/>
                  </a:cubicBezTo>
                  <a:cubicBezTo>
                    <a:pt x="9632" y="650"/>
                    <a:pt x="5820" y="2020"/>
                    <a:pt x="2922" y="2773"/>
                  </a:cubicBezTo>
                  <a:cubicBezTo>
                    <a:pt x="0" y="3549"/>
                    <a:pt x="1598" y="4165"/>
                    <a:pt x="2168" y="4873"/>
                  </a:cubicBezTo>
                  <a:cubicBezTo>
                    <a:pt x="2739" y="5580"/>
                    <a:pt x="4839" y="5626"/>
                    <a:pt x="9952" y="6379"/>
                  </a:cubicBezTo>
                  <a:cubicBezTo>
                    <a:pt x="13405" y="6888"/>
                    <a:pt x="22429" y="7220"/>
                    <a:pt x="28880" y="7220"/>
                  </a:cubicBezTo>
                  <a:cubicBezTo>
                    <a:pt x="31980" y="7220"/>
                    <a:pt x="34486" y="7143"/>
                    <a:pt x="35493" y="6973"/>
                  </a:cubicBezTo>
                  <a:cubicBezTo>
                    <a:pt x="38598" y="6448"/>
                    <a:pt x="35859" y="5261"/>
                    <a:pt x="36657" y="4462"/>
                  </a:cubicBezTo>
                  <a:cubicBezTo>
                    <a:pt x="37456" y="3686"/>
                    <a:pt x="35448" y="1974"/>
                    <a:pt x="31978" y="1403"/>
                  </a:cubicBezTo>
                  <a:cubicBezTo>
                    <a:pt x="31978" y="1403"/>
                    <a:pt x="15407" y="422"/>
                    <a:pt x="13901" y="102"/>
                  </a:cubicBezTo>
                  <a:cubicBezTo>
                    <a:pt x="13576" y="30"/>
                    <a:pt x="13319" y="0"/>
                    <a:pt x="1310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31"/>
            <p:cNvSpPr/>
            <p:nvPr/>
          </p:nvSpPr>
          <p:spPr>
            <a:xfrm>
              <a:off x="13021968" y="5382407"/>
              <a:ext cx="907706" cy="316630"/>
            </a:xfrm>
            <a:custGeom>
              <a:rect b="b" l="l" r="r" t="t"/>
              <a:pathLst>
                <a:path extrusionOk="0" h="9953" w="28533">
                  <a:moveTo>
                    <a:pt x="28533" y="1"/>
                  </a:moveTo>
                  <a:cubicBezTo>
                    <a:pt x="28190" y="1895"/>
                    <a:pt x="27277" y="1165"/>
                    <a:pt x="26387" y="2534"/>
                  </a:cubicBezTo>
                  <a:cubicBezTo>
                    <a:pt x="25497" y="3881"/>
                    <a:pt x="24241" y="4018"/>
                    <a:pt x="23808" y="4794"/>
                  </a:cubicBezTo>
                  <a:cubicBezTo>
                    <a:pt x="23351" y="5593"/>
                    <a:pt x="22849" y="6894"/>
                    <a:pt x="22370" y="7784"/>
                  </a:cubicBezTo>
                  <a:cubicBezTo>
                    <a:pt x="21913" y="8674"/>
                    <a:pt x="18786" y="9268"/>
                    <a:pt x="17325" y="9564"/>
                  </a:cubicBezTo>
                  <a:cubicBezTo>
                    <a:pt x="15865" y="9861"/>
                    <a:pt x="11551" y="9952"/>
                    <a:pt x="10957" y="9656"/>
                  </a:cubicBezTo>
                  <a:cubicBezTo>
                    <a:pt x="10386" y="9382"/>
                    <a:pt x="6118" y="8857"/>
                    <a:pt x="4749" y="8400"/>
                  </a:cubicBezTo>
                  <a:cubicBezTo>
                    <a:pt x="3379" y="7921"/>
                    <a:pt x="2786" y="7853"/>
                    <a:pt x="2101" y="7031"/>
                  </a:cubicBezTo>
                  <a:cubicBezTo>
                    <a:pt x="1416" y="6209"/>
                    <a:pt x="1" y="3881"/>
                    <a:pt x="320" y="3310"/>
                  </a:cubicBezTo>
                  <a:cubicBezTo>
                    <a:pt x="640" y="2717"/>
                    <a:pt x="8880" y="5616"/>
                    <a:pt x="9953" y="5639"/>
                  </a:cubicBezTo>
                  <a:cubicBezTo>
                    <a:pt x="11026" y="5661"/>
                    <a:pt x="17622" y="5387"/>
                    <a:pt x="17622" y="5387"/>
                  </a:cubicBezTo>
                  <a:lnTo>
                    <a:pt x="24013" y="434"/>
                  </a:ln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31"/>
            <p:cNvSpPr/>
            <p:nvPr/>
          </p:nvSpPr>
          <p:spPr>
            <a:xfrm>
              <a:off x="13032148" y="5399840"/>
              <a:ext cx="792958" cy="275973"/>
            </a:xfrm>
            <a:custGeom>
              <a:rect b="b" l="l" r="r" t="t"/>
              <a:pathLst>
                <a:path extrusionOk="0" h="8675" w="24926">
                  <a:moveTo>
                    <a:pt x="1165" y="46"/>
                  </a:moveTo>
                  <a:cubicBezTo>
                    <a:pt x="594" y="754"/>
                    <a:pt x="457" y="2260"/>
                    <a:pt x="0" y="2762"/>
                  </a:cubicBezTo>
                  <a:cubicBezTo>
                    <a:pt x="137" y="4018"/>
                    <a:pt x="959" y="4314"/>
                    <a:pt x="2466" y="5113"/>
                  </a:cubicBezTo>
                  <a:cubicBezTo>
                    <a:pt x="3949" y="5912"/>
                    <a:pt x="6392" y="6323"/>
                    <a:pt x="7099" y="6917"/>
                  </a:cubicBezTo>
                  <a:cubicBezTo>
                    <a:pt x="7807" y="7487"/>
                    <a:pt x="8857" y="8103"/>
                    <a:pt x="8902" y="8400"/>
                  </a:cubicBezTo>
                  <a:cubicBezTo>
                    <a:pt x="8948" y="8674"/>
                    <a:pt x="16458" y="8012"/>
                    <a:pt x="18626" y="5935"/>
                  </a:cubicBezTo>
                  <a:cubicBezTo>
                    <a:pt x="20794" y="3858"/>
                    <a:pt x="22324" y="4406"/>
                    <a:pt x="22392" y="3470"/>
                  </a:cubicBezTo>
                  <a:cubicBezTo>
                    <a:pt x="22438" y="2557"/>
                    <a:pt x="24812" y="320"/>
                    <a:pt x="24880" y="160"/>
                  </a:cubicBezTo>
                  <a:cubicBezTo>
                    <a:pt x="24926" y="0"/>
                    <a:pt x="1165" y="46"/>
                    <a:pt x="1165" y="46"/>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31"/>
            <p:cNvSpPr/>
            <p:nvPr/>
          </p:nvSpPr>
          <p:spPr>
            <a:xfrm>
              <a:off x="13069178" y="5206674"/>
              <a:ext cx="860496" cy="318825"/>
            </a:xfrm>
            <a:custGeom>
              <a:rect b="b" l="l" r="r" t="t"/>
              <a:pathLst>
                <a:path extrusionOk="0" h="10022" w="27049">
                  <a:moveTo>
                    <a:pt x="13696" y="184"/>
                  </a:moveTo>
                  <a:cubicBezTo>
                    <a:pt x="13696" y="184"/>
                    <a:pt x="8035" y="731"/>
                    <a:pt x="7830" y="1097"/>
                  </a:cubicBezTo>
                  <a:cubicBezTo>
                    <a:pt x="7647" y="1485"/>
                    <a:pt x="8126" y="2375"/>
                    <a:pt x="8400" y="3082"/>
                  </a:cubicBezTo>
                  <a:cubicBezTo>
                    <a:pt x="8674" y="3790"/>
                    <a:pt x="7464" y="4498"/>
                    <a:pt x="5068" y="4383"/>
                  </a:cubicBezTo>
                  <a:cubicBezTo>
                    <a:pt x="2671" y="4292"/>
                    <a:pt x="1028" y="6118"/>
                    <a:pt x="1" y="6118"/>
                  </a:cubicBezTo>
                  <a:cubicBezTo>
                    <a:pt x="92" y="7488"/>
                    <a:pt x="6506" y="10021"/>
                    <a:pt x="9633" y="9473"/>
                  </a:cubicBezTo>
                  <a:cubicBezTo>
                    <a:pt x="12760" y="8903"/>
                    <a:pt x="16047" y="7214"/>
                    <a:pt x="18124" y="6689"/>
                  </a:cubicBezTo>
                  <a:cubicBezTo>
                    <a:pt x="20178" y="6187"/>
                    <a:pt x="26569" y="7214"/>
                    <a:pt x="27049" y="5525"/>
                  </a:cubicBezTo>
                  <a:cubicBezTo>
                    <a:pt x="26889" y="4680"/>
                    <a:pt x="26250" y="3402"/>
                    <a:pt x="25496" y="3037"/>
                  </a:cubicBezTo>
                  <a:cubicBezTo>
                    <a:pt x="24743" y="2649"/>
                    <a:pt x="19060" y="2694"/>
                    <a:pt x="18443" y="2283"/>
                  </a:cubicBezTo>
                  <a:cubicBezTo>
                    <a:pt x="17827" y="1850"/>
                    <a:pt x="14221" y="1"/>
                    <a:pt x="13696" y="184"/>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31"/>
            <p:cNvSpPr/>
            <p:nvPr/>
          </p:nvSpPr>
          <p:spPr>
            <a:xfrm>
              <a:off x="13311716" y="5258974"/>
              <a:ext cx="316630" cy="116211"/>
            </a:xfrm>
            <a:custGeom>
              <a:rect b="b" l="l" r="r" t="t"/>
              <a:pathLst>
                <a:path extrusionOk="0" h="3653" w="9953">
                  <a:moveTo>
                    <a:pt x="228" y="0"/>
                  </a:moveTo>
                  <a:cubicBezTo>
                    <a:pt x="731" y="548"/>
                    <a:pt x="1621" y="1028"/>
                    <a:pt x="2853" y="1301"/>
                  </a:cubicBezTo>
                  <a:cubicBezTo>
                    <a:pt x="4063" y="1553"/>
                    <a:pt x="5570" y="1849"/>
                    <a:pt x="5889" y="1941"/>
                  </a:cubicBezTo>
                  <a:cubicBezTo>
                    <a:pt x="6232" y="2055"/>
                    <a:pt x="6437" y="2443"/>
                    <a:pt x="7053" y="2648"/>
                  </a:cubicBezTo>
                  <a:cubicBezTo>
                    <a:pt x="7647" y="2876"/>
                    <a:pt x="8697" y="2922"/>
                    <a:pt x="9313" y="3219"/>
                  </a:cubicBezTo>
                  <a:cubicBezTo>
                    <a:pt x="9952" y="3493"/>
                    <a:pt x="8217" y="3264"/>
                    <a:pt x="7624" y="3219"/>
                  </a:cubicBezTo>
                  <a:cubicBezTo>
                    <a:pt x="7053" y="3173"/>
                    <a:pt x="7167" y="3652"/>
                    <a:pt x="6346" y="3219"/>
                  </a:cubicBezTo>
                  <a:cubicBezTo>
                    <a:pt x="5524" y="2762"/>
                    <a:pt x="4177" y="2488"/>
                    <a:pt x="3470" y="2511"/>
                  </a:cubicBezTo>
                  <a:cubicBezTo>
                    <a:pt x="2785" y="2534"/>
                    <a:pt x="1826" y="2443"/>
                    <a:pt x="1233" y="2534"/>
                  </a:cubicBezTo>
                  <a:cubicBezTo>
                    <a:pt x="617" y="2625"/>
                    <a:pt x="0" y="2443"/>
                    <a:pt x="92" y="2397"/>
                  </a:cubicBezTo>
                  <a:cubicBezTo>
                    <a:pt x="160" y="2374"/>
                    <a:pt x="228" y="1279"/>
                    <a:pt x="320" y="1073"/>
                  </a:cubicBezTo>
                  <a:cubicBezTo>
                    <a:pt x="388" y="868"/>
                    <a:pt x="228" y="0"/>
                    <a:pt x="228" y="0"/>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31"/>
            <p:cNvSpPr/>
            <p:nvPr/>
          </p:nvSpPr>
          <p:spPr>
            <a:xfrm>
              <a:off x="13076431" y="5395482"/>
              <a:ext cx="843095" cy="115479"/>
            </a:xfrm>
            <a:custGeom>
              <a:rect b="b" l="l" r="r" t="t"/>
              <a:pathLst>
                <a:path extrusionOk="0" h="3630" w="26502">
                  <a:moveTo>
                    <a:pt x="26501" y="1"/>
                  </a:moveTo>
                  <a:cubicBezTo>
                    <a:pt x="25839" y="206"/>
                    <a:pt x="24104" y="434"/>
                    <a:pt x="23671" y="434"/>
                  </a:cubicBezTo>
                  <a:cubicBezTo>
                    <a:pt x="23260" y="434"/>
                    <a:pt x="18672" y="640"/>
                    <a:pt x="18512" y="662"/>
                  </a:cubicBezTo>
                  <a:cubicBezTo>
                    <a:pt x="18352" y="685"/>
                    <a:pt x="14563" y="1484"/>
                    <a:pt x="13924" y="1941"/>
                  </a:cubicBezTo>
                  <a:cubicBezTo>
                    <a:pt x="13262" y="2420"/>
                    <a:pt x="10478" y="3036"/>
                    <a:pt x="9861" y="3219"/>
                  </a:cubicBezTo>
                  <a:cubicBezTo>
                    <a:pt x="9245" y="3401"/>
                    <a:pt x="6803" y="3516"/>
                    <a:pt x="5867" y="3219"/>
                  </a:cubicBezTo>
                  <a:cubicBezTo>
                    <a:pt x="4931" y="2922"/>
                    <a:pt x="2009" y="2032"/>
                    <a:pt x="1462" y="1712"/>
                  </a:cubicBezTo>
                  <a:cubicBezTo>
                    <a:pt x="891" y="1393"/>
                    <a:pt x="92" y="799"/>
                    <a:pt x="1" y="662"/>
                  </a:cubicBezTo>
                  <a:cubicBezTo>
                    <a:pt x="69" y="845"/>
                    <a:pt x="183" y="1096"/>
                    <a:pt x="435" y="1210"/>
                  </a:cubicBezTo>
                  <a:cubicBezTo>
                    <a:pt x="686" y="1347"/>
                    <a:pt x="1028" y="1370"/>
                    <a:pt x="1119" y="1507"/>
                  </a:cubicBezTo>
                  <a:cubicBezTo>
                    <a:pt x="1188" y="1644"/>
                    <a:pt x="1256" y="1712"/>
                    <a:pt x="1439" y="1804"/>
                  </a:cubicBezTo>
                  <a:cubicBezTo>
                    <a:pt x="1644" y="1895"/>
                    <a:pt x="3059" y="2443"/>
                    <a:pt x="3196" y="2488"/>
                  </a:cubicBezTo>
                  <a:cubicBezTo>
                    <a:pt x="3356" y="2557"/>
                    <a:pt x="5547" y="3333"/>
                    <a:pt x="5821" y="3333"/>
                  </a:cubicBezTo>
                  <a:cubicBezTo>
                    <a:pt x="6072" y="3333"/>
                    <a:pt x="7990" y="3630"/>
                    <a:pt x="8515" y="3607"/>
                  </a:cubicBezTo>
                  <a:cubicBezTo>
                    <a:pt x="9040" y="3584"/>
                    <a:pt x="9633" y="3493"/>
                    <a:pt x="9861" y="3447"/>
                  </a:cubicBezTo>
                  <a:cubicBezTo>
                    <a:pt x="10090" y="3379"/>
                    <a:pt x="13536" y="2580"/>
                    <a:pt x="14061" y="2169"/>
                  </a:cubicBezTo>
                  <a:cubicBezTo>
                    <a:pt x="14563" y="1758"/>
                    <a:pt x="15043" y="1598"/>
                    <a:pt x="16070" y="1461"/>
                  </a:cubicBezTo>
                  <a:cubicBezTo>
                    <a:pt x="17097" y="1302"/>
                    <a:pt x="18101" y="777"/>
                    <a:pt x="18512" y="754"/>
                  </a:cubicBezTo>
                  <a:cubicBezTo>
                    <a:pt x="18900" y="731"/>
                    <a:pt x="21525" y="777"/>
                    <a:pt x="21936" y="845"/>
                  </a:cubicBezTo>
                  <a:cubicBezTo>
                    <a:pt x="22347" y="914"/>
                    <a:pt x="23465" y="936"/>
                    <a:pt x="23716" y="754"/>
                  </a:cubicBezTo>
                  <a:cubicBezTo>
                    <a:pt x="23967" y="594"/>
                    <a:pt x="25063" y="503"/>
                    <a:pt x="25360" y="389"/>
                  </a:cubicBezTo>
                  <a:cubicBezTo>
                    <a:pt x="25656" y="274"/>
                    <a:pt x="26341" y="320"/>
                    <a:pt x="26501"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89" name="Google Shape;2289;p31"/>
          <p:cNvSpPr/>
          <p:nvPr/>
        </p:nvSpPr>
        <p:spPr>
          <a:xfrm>
            <a:off x="3098611" y="4527994"/>
            <a:ext cx="1224300" cy="681357"/>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90" name="Google Shape;2290;p31"/>
          <p:cNvGrpSpPr/>
          <p:nvPr/>
        </p:nvGrpSpPr>
        <p:grpSpPr>
          <a:xfrm flipH="1">
            <a:off x="5468292" y="4768911"/>
            <a:ext cx="463791" cy="199524"/>
            <a:chOff x="3170025" y="4972625"/>
            <a:chExt cx="339550" cy="146075"/>
          </a:xfrm>
        </p:grpSpPr>
        <p:sp>
          <p:nvSpPr>
            <p:cNvPr id="2291" name="Google Shape;2291;p31"/>
            <p:cNvSpPr/>
            <p:nvPr/>
          </p:nvSpPr>
          <p:spPr>
            <a:xfrm>
              <a:off x="3170025" y="4972625"/>
              <a:ext cx="338975" cy="146075"/>
            </a:xfrm>
            <a:custGeom>
              <a:rect b="b" l="l" r="r" t="t"/>
              <a:pathLst>
                <a:path extrusionOk="0" h="5843" w="13559">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31"/>
            <p:cNvSpPr/>
            <p:nvPr/>
          </p:nvSpPr>
          <p:spPr>
            <a:xfrm>
              <a:off x="3180300" y="4975175"/>
              <a:ext cx="329275" cy="143525"/>
            </a:xfrm>
            <a:custGeom>
              <a:rect b="b" l="l" r="r" t="t"/>
              <a:pathLst>
                <a:path extrusionOk="0" h="5741" w="13171">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93" name="Google Shape;2293;p31"/>
          <p:cNvGrpSpPr/>
          <p:nvPr/>
        </p:nvGrpSpPr>
        <p:grpSpPr>
          <a:xfrm flipH="1" rot="-1716529">
            <a:off x="8128461" y="3317029"/>
            <a:ext cx="798433" cy="1335208"/>
            <a:chOff x="2052700" y="3351500"/>
            <a:chExt cx="1434025" cy="2398100"/>
          </a:xfrm>
        </p:grpSpPr>
        <p:sp>
          <p:nvSpPr>
            <p:cNvPr id="2294" name="Google Shape;2294;p31"/>
            <p:cNvSpPr/>
            <p:nvPr/>
          </p:nvSpPr>
          <p:spPr>
            <a:xfrm>
              <a:off x="2052700" y="3467625"/>
              <a:ext cx="1345000" cy="2281975"/>
            </a:xfrm>
            <a:custGeom>
              <a:rect b="b" l="l" r="r" t="t"/>
              <a:pathLst>
                <a:path extrusionOk="0" h="91279" w="53800">
                  <a:moveTo>
                    <a:pt x="53800" y="0"/>
                  </a:moveTo>
                  <a:lnTo>
                    <a:pt x="53800" y="0"/>
                  </a:lnTo>
                  <a:cubicBezTo>
                    <a:pt x="52133" y="1575"/>
                    <a:pt x="50559" y="3242"/>
                    <a:pt x="49143" y="4999"/>
                  </a:cubicBezTo>
                  <a:cubicBezTo>
                    <a:pt x="47728" y="6802"/>
                    <a:pt x="46382" y="8651"/>
                    <a:pt x="45172" y="10591"/>
                  </a:cubicBezTo>
                  <a:cubicBezTo>
                    <a:pt x="42798" y="14494"/>
                    <a:pt x="40812" y="18626"/>
                    <a:pt x="39123" y="22871"/>
                  </a:cubicBezTo>
                  <a:cubicBezTo>
                    <a:pt x="35722" y="31362"/>
                    <a:pt x="33554" y="40241"/>
                    <a:pt x="31020" y="48961"/>
                  </a:cubicBezTo>
                  <a:cubicBezTo>
                    <a:pt x="29788" y="53343"/>
                    <a:pt x="28441" y="57680"/>
                    <a:pt x="26820" y="61902"/>
                  </a:cubicBezTo>
                  <a:cubicBezTo>
                    <a:pt x="26044" y="64025"/>
                    <a:pt x="25154" y="66102"/>
                    <a:pt x="24218" y="68157"/>
                  </a:cubicBezTo>
                  <a:cubicBezTo>
                    <a:pt x="23259" y="70211"/>
                    <a:pt x="22210" y="72219"/>
                    <a:pt x="20908" y="74023"/>
                  </a:cubicBezTo>
                  <a:cubicBezTo>
                    <a:pt x="19585" y="75849"/>
                    <a:pt x="18010" y="77469"/>
                    <a:pt x="16321" y="78953"/>
                  </a:cubicBezTo>
                  <a:cubicBezTo>
                    <a:pt x="14609" y="80437"/>
                    <a:pt x="12805" y="81829"/>
                    <a:pt x="11025" y="83221"/>
                  </a:cubicBezTo>
                  <a:cubicBezTo>
                    <a:pt x="7442" y="86029"/>
                    <a:pt x="3744" y="88676"/>
                    <a:pt x="0" y="91279"/>
                  </a:cubicBezTo>
                  <a:cubicBezTo>
                    <a:pt x="3881" y="88882"/>
                    <a:pt x="7624" y="86303"/>
                    <a:pt x="11322" y="83632"/>
                  </a:cubicBezTo>
                  <a:cubicBezTo>
                    <a:pt x="13148" y="82285"/>
                    <a:pt x="14974" y="80916"/>
                    <a:pt x="16731" y="79455"/>
                  </a:cubicBezTo>
                  <a:cubicBezTo>
                    <a:pt x="18489" y="77971"/>
                    <a:pt x="20155" y="76351"/>
                    <a:pt x="21548" y="74502"/>
                  </a:cubicBezTo>
                  <a:cubicBezTo>
                    <a:pt x="22940" y="72653"/>
                    <a:pt x="24036" y="70622"/>
                    <a:pt x="25040" y="68545"/>
                  </a:cubicBezTo>
                  <a:cubicBezTo>
                    <a:pt x="25999" y="66490"/>
                    <a:pt x="26934" y="64390"/>
                    <a:pt x="27733" y="62245"/>
                  </a:cubicBezTo>
                  <a:cubicBezTo>
                    <a:pt x="29399" y="57999"/>
                    <a:pt x="30746" y="53640"/>
                    <a:pt x="32024" y="49257"/>
                  </a:cubicBezTo>
                  <a:cubicBezTo>
                    <a:pt x="33280" y="44875"/>
                    <a:pt x="34444" y="40470"/>
                    <a:pt x="35699" y="36110"/>
                  </a:cubicBezTo>
                  <a:cubicBezTo>
                    <a:pt x="36909" y="31727"/>
                    <a:pt x="38279" y="27413"/>
                    <a:pt x="39876" y="23168"/>
                  </a:cubicBezTo>
                  <a:cubicBezTo>
                    <a:pt x="40652" y="21022"/>
                    <a:pt x="41543" y="18945"/>
                    <a:pt x="42478" y="16891"/>
                  </a:cubicBezTo>
                  <a:cubicBezTo>
                    <a:pt x="43437" y="14814"/>
                    <a:pt x="44487" y="12828"/>
                    <a:pt x="45605" y="10865"/>
                  </a:cubicBezTo>
                  <a:cubicBezTo>
                    <a:pt x="46747" y="8902"/>
                    <a:pt x="48002" y="7008"/>
                    <a:pt x="49349" y="5182"/>
                  </a:cubicBezTo>
                  <a:cubicBezTo>
                    <a:pt x="50718" y="3378"/>
                    <a:pt x="52202" y="1644"/>
                    <a:pt x="53800"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31"/>
            <p:cNvSpPr/>
            <p:nvPr/>
          </p:nvSpPr>
          <p:spPr>
            <a:xfrm>
              <a:off x="2191925" y="4727350"/>
              <a:ext cx="429725" cy="477300"/>
            </a:xfrm>
            <a:custGeom>
              <a:rect b="b" l="l" r="r" t="t"/>
              <a:pathLst>
                <a:path extrusionOk="0" h="19092" w="17189">
                  <a:moveTo>
                    <a:pt x="3716" y="1"/>
                  </a:moveTo>
                  <a:cubicBezTo>
                    <a:pt x="3627" y="1"/>
                    <a:pt x="3537" y="4"/>
                    <a:pt x="3447" y="10"/>
                  </a:cubicBezTo>
                  <a:cubicBezTo>
                    <a:pt x="1713" y="101"/>
                    <a:pt x="1" y="1836"/>
                    <a:pt x="549" y="3502"/>
                  </a:cubicBezTo>
                  <a:cubicBezTo>
                    <a:pt x="708" y="4004"/>
                    <a:pt x="1028" y="4415"/>
                    <a:pt x="1348" y="4826"/>
                  </a:cubicBezTo>
                  <a:cubicBezTo>
                    <a:pt x="2968" y="6766"/>
                    <a:pt x="4954" y="8432"/>
                    <a:pt x="7145" y="9710"/>
                  </a:cubicBezTo>
                  <a:cubicBezTo>
                    <a:pt x="8857" y="10715"/>
                    <a:pt x="10706" y="11491"/>
                    <a:pt x="12304" y="12678"/>
                  </a:cubicBezTo>
                  <a:cubicBezTo>
                    <a:pt x="14541" y="14275"/>
                    <a:pt x="16024" y="16558"/>
                    <a:pt x="16983" y="19091"/>
                  </a:cubicBezTo>
                  <a:cubicBezTo>
                    <a:pt x="17188" y="12769"/>
                    <a:pt x="12897" y="5921"/>
                    <a:pt x="8195" y="2041"/>
                  </a:cubicBezTo>
                  <a:cubicBezTo>
                    <a:pt x="6896" y="980"/>
                    <a:pt x="5370" y="1"/>
                    <a:pt x="3716"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31"/>
            <p:cNvSpPr/>
            <p:nvPr/>
          </p:nvSpPr>
          <p:spPr>
            <a:xfrm>
              <a:off x="2617050" y="5102425"/>
              <a:ext cx="482225" cy="143550"/>
            </a:xfrm>
            <a:custGeom>
              <a:rect b="b" l="l" r="r" t="t"/>
              <a:pathLst>
                <a:path extrusionOk="0" h="5742" w="19289">
                  <a:moveTo>
                    <a:pt x="11687" y="0"/>
                  </a:moveTo>
                  <a:cubicBezTo>
                    <a:pt x="7507" y="0"/>
                    <a:pt x="2896" y="1224"/>
                    <a:pt x="1" y="3974"/>
                  </a:cubicBezTo>
                  <a:cubicBezTo>
                    <a:pt x="1359" y="3465"/>
                    <a:pt x="2769" y="3154"/>
                    <a:pt x="4195" y="3154"/>
                  </a:cubicBezTo>
                  <a:cubicBezTo>
                    <a:pt x="4879" y="3154"/>
                    <a:pt x="5567" y="3226"/>
                    <a:pt x="6255" y="3381"/>
                  </a:cubicBezTo>
                  <a:cubicBezTo>
                    <a:pt x="7807" y="3700"/>
                    <a:pt x="9245" y="4408"/>
                    <a:pt x="10729" y="4887"/>
                  </a:cubicBezTo>
                  <a:cubicBezTo>
                    <a:pt x="12465" y="5445"/>
                    <a:pt x="14295" y="5742"/>
                    <a:pt x="16117" y="5742"/>
                  </a:cubicBezTo>
                  <a:cubicBezTo>
                    <a:pt x="16307" y="5742"/>
                    <a:pt x="16497" y="5738"/>
                    <a:pt x="16686" y="5732"/>
                  </a:cubicBezTo>
                  <a:cubicBezTo>
                    <a:pt x="17097" y="5732"/>
                    <a:pt x="17508" y="5686"/>
                    <a:pt x="17873" y="5526"/>
                  </a:cubicBezTo>
                  <a:cubicBezTo>
                    <a:pt x="19151" y="4979"/>
                    <a:pt x="19288" y="3038"/>
                    <a:pt x="18421" y="1943"/>
                  </a:cubicBezTo>
                  <a:cubicBezTo>
                    <a:pt x="17576" y="870"/>
                    <a:pt x="16115" y="436"/>
                    <a:pt x="14746" y="231"/>
                  </a:cubicBezTo>
                  <a:cubicBezTo>
                    <a:pt x="13777" y="79"/>
                    <a:pt x="12746" y="0"/>
                    <a:pt x="11687"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31"/>
            <p:cNvSpPr/>
            <p:nvPr/>
          </p:nvSpPr>
          <p:spPr>
            <a:xfrm>
              <a:off x="2373975" y="4428350"/>
              <a:ext cx="416000" cy="461875"/>
            </a:xfrm>
            <a:custGeom>
              <a:rect b="b" l="l" r="r" t="t"/>
              <a:pathLst>
                <a:path extrusionOk="0" h="18475" w="16640">
                  <a:moveTo>
                    <a:pt x="3625" y="0"/>
                  </a:moveTo>
                  <a:cubicBezTo>
                    <a:pt x="3535" y="0"/>
                    <a:pt x="3446" y="3"/>
                    <a:pt x="3355" y="9"/>
                  </a:cubicBezTo>
                  <a:cubicBezTo>
                    <a:pt x="1666" y="100"/>
                    <a:pt x="0" y="1789"/>
                    <a:pt x="525" y="3387"/>
                  </a:cubicBezTo>
                  <a:cubicBezTo>
                    <a:pt x="685" y="3867"/>
                    <a:pt x="1004" y="4277"/>
                    <a:pt x="1324" y="4665"/>
                  </a:cubicBezTo>
                  <a:cubicBezTo>
                    <a:pt x="2899" y="6537"/>
                    <a:pt x="4793" y="8158"/>
                    <a:pt x="6916" y="9390"/>
                  </a:cubicBezTo>
                  <a:cubicBezTo>
                    <a:pt x="8560" y="10372"/>
                    <a:pt x="10363" y="11125"/>
                    <a:pt x="11915" y="12266"/>
                  </a:cubicBezTo>
                  <a:cubicBezTo>
                    <a:pt x="14061" y="13818"/>
                    <a:pt x="15521" y="16010"/>
                    <a:pt x="16434" y="18475"/>
                  </a:cubicBezTo>
                  <a:cubicBezTo>
                    <a:pt x="16640" y="12358"/>
                    <a:pt x="12486" y="5738"/>
                    <a:pt x="7921" y="1972"/>
                  </a:cubicBezTo>
                  <a:cubicBezTo>
                    <a:pt x="6689" y="935"/>
                    <a:pt x="5212" y="0"/>
                    <a:pt x="3625"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31"/>
            <p:cNvSpPr/>
            <p:nvPr/>
          </p:nvSpPr>
          <p:spPr>
            <a:xfrm>
              <a:off x="2785400" y="4791050"/>
              <a:ext cx="466225" cy="138800"/>
            </a:xfrm>
            <a:custGeom>
              <a:rect b="b" l="l" r="r" t="t"/>
              <a:pathLst>
                <a:path extrusionOk="0" h="5552" w="18649">
                  <a:moveTo>
                    <a:pt x="11318" y="0"/>
                  </a:moveTo>
                  <a:cubicBezTo>
                    <a:pt x="7273" y="0"/>
                    <a:pt x="2807" y="1191"/>
                    <a:pt x="0" y="3853"/>
                  </a:cubicBezTo>
                  <a:cubicBezTo>
                    <a:pt x="1325" y="3354"/>
                    <a:pt x="2713" y="3057"/>
                    <a:pt x="4114" y="3057"/>
                  </a:cubicBezTo>
                  <a:cubicBezTo>
                    <a:pt x="4766" y="3057"/>
                    <a:pt x="5420" y="3122"/>
                    <a:pt x="6072" y="3259"/>
                  </a:cubicBezTo>
                  <a:cubicBezTo>
                    <a:pt x="7555" y="3602"/>
                    <a:pt x="8948" y="4263"/>
                    <a:pt x="10386" y="4720"/>
                  </a:cubicBezTo>
                  <a:cubicBezTo>
                    <a:pt x="12050" y="5275"/>
                    <a:pt x="13806" y="5552"/>
                    <a:pt x="15555" y="5552"/>
                  </a:cubicBezTo>
                  <a:cubicBezTo>
                    <a:pt x="15749" y="5552"/>
                    <a:pt x="15944" y="5549"/>
                    <a:pt x="16138" y="5542"/>
                  </a:cubicBezTo>
                  <a:cubicBezTo>
                    <a:pt x="16526" y="5542"/>
                    <a:pt x="16937" y="5519"/>
                    <a:pt x="17302" y="5359"/>
                  </a:cubicBezTo>
                  <a:cubicBezTo>
                    <a:pt x="18534" y="4811"/>
                    <a:pt x="18648" y="2962"/>
                    <a:pt x="17827" y="1890"/>
                  </a:cubicBezTo>
                  <a:cubicBezTo>
                    <a:pt x="17005" y="840"/>
                    <a:pt x="15590" y="429"/>
                    <a:pt x="14266" y="223"/>
                  </a:cubicBezTo>
                  <a:cubicBezTo>
                    <a:pt x="13332" y="76"/>
                    <a:pt x="12339" y="0"/>
                    <a:pt x="11318"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31"/>
            <p:cNvSpPr/>
            <p:nvPr/>
          </p:nvSpPr>
          <p:spPr>
            <a:xfrm>
              <a:off x="2455575" y="4129400"/>
              <a:ext cx="416000" cy="461825"/>
            </a:xfrm>
            <a:custGeom>
              <a:rect b="b" l="l" r="r" t="t"/>
              <a:pathLst>
                <a:path extrusionOk="0" h="18473" w="16640">
                  <a:moveTo>
                    <a:pt x="3575" y="1"/>
                  </a:moveTo>
                  <a:cubicBezTo>
                    <a:pt x="3502" y="1"/>
                    <a:pt x="3429" y="3"/>
                    <a:pt x="3355" y="7"/>
                  </a:cubicBezTo>
                  <a:cubicBezTo>
                    <a:pt x="1666" y="98"/>
                    <a:pt x="0" y="1787"/>
                    <a:pt x="525" y="3408"/>
                  </a:cubicBezTo>
                  <a:cubicBezTo>
                    <a:pt x="685" y="3887"/>
                    <a:pt x="1004" y="4275"/>
                    <a:pt x="1324" y="4663"/>
                  </a:cubicBezTo>
                  <a:cubicBezTo>
                    <a:pt x="2899" y="6557"/>
                    <a:pt x="4793" y="8155"/>
                    <a:pt x="6916" y="9411"/>
                  </a:cubicBezTo>
                  <a:cubicBezTo>
                    <a:pt x="8560" y="10369"/>
                    <a:pt x="10363" y="11123"/>
                    <a:pt x="11915" y="12264"/>
                  </a:cubicBezTo>
                  <a:cubicBezTo>
                    <a:pt x="14061" y="13816"/>
                    <a:pt x="15521" y="16030"/>
                    <a:pt x="16457" y="18472"/>
                  </a:cubicBezTo>
                  <a:cubicBezTo>
                    <a:pt x="16640" y="12355"/>
                    <a:pt x="12486" y="5736"/>
                    <a:pt x="7921" y="1970"/>
                  </a:cubicBezTo>
                  <a:cubicBezTo>
                    <a:pt x="6676" y="943"/>
                    <a:pt x="5181" y="1"/>
                    <a:pt x="3575"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31"/>
            <p:cNvSpPr/>
            <p:nvPr/>
          </p:nvSpPr>
          <p:spPr>
            <a:xfrm>
              <a:off x="2867000" y="4492250"/>
              <a:ext cx="466800" cy="139025"/>
            </a:xfrm>
            <a:custGeom>
              <a:rect b="b" l="l" r="r" t="t"/>
              <a:pathLst>
                <a:path extrusionOk="0" h="5561" w="18672">
                  <a:moveTo>
                    <a:pt x="11352" y="1"/>
                  </a:moveTo>
                  <a:cubicBezTo>
                    <a:pt x="7298" y="1"/>
                    <a:pt x="2815" y="1180"/>
                    <a:pt x="0" y="3867"/>
                  </a:cubicBezTo>
                  <a:cubicBezTo>
                    <a:pt x="1312" y="3358"/>
                    <a:pt x="2687" y="3057"/>
                    <a:pt x="4075" y="3057"/>
                  </a:cubicBezTo>
                  <a:cubicBezTo>
                    <a:pt x="4740" y="3057"/>
                    <a:pt x="5407" y="3126"/>
                    <a:pt x="6072" y="3274"/>
                  </a:cubicBezTo>
                  <a:cubicBezTo>
                    <a:pt x="7555" y="3593"/>
                    <a:pt x="8948" y="4255"/>
                    <a:pt x="10386" y="4734"/>
                  </a:cubicBezTo>
                  <a:cubicBezTo>
                    <a:pt x="12103" y="5285"/>
                    <a:pt x="13918" y="5561"/>
                    <a:pt x="15722" y="5561"/>
                  </a:cubicBezTo>
                  <a:cubicBezTo>
                    <a:pt x="15860" y="5561"/>
                    <a:pt x="15999" y="5559"/>
                    <a:pt x="16138" y="5556"/>
                  </a:cubicBezTo>
                  <a:cubicBezTo>
                    <a:pt x="16526" y="5533"/>
                    <a:pt x="16937" y="5510"/>
                    <a:pt x="17302" y="5351"/>
                  </a:cubicBezTo>
                  <a:cubicBezTo>
                    <a:pt x="18534" y="4826"/>
                    <a:pt x="18671" y="2954"/>
                    <a:pt x="17827" y="1904"/>
                  </a:cubicBezTo>
                  <a:cubicBezTo>
                    <a:pt x="17005" y="831"/>
                    <a:pt x="15590" y="420"/>
                    <a:pt x="14266" y="215"/>
                  </a:cubicBezTo>
                  <a:cubicBezTo>
                    <a:pt x="13343" y="74"/>
                    <a:pt x="12361" y="1"/>
                    <a:pt x="11352"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31"/>
            <p:cNvSpPr/>
            <p:nvPr/>
          </p:nvSpPr>
          <p:spPr>
            <a:xfrm>
              <a:off x="2621050" y="3902825"/>
              <a:ext cx="341275" cy="379100"/>
            </a:xfrm>
            <a:custGeom>
              <a:rect b="b" l="l" r="r" t="t"/>
              <a:pathLst>
                <a:path extrusionOk="0" h="15164" w="13651">
                  <a:moveTo>
                    <a:pt x="2981" y="1"/>
                  </a:moveTo>
                  <a:cubicBezTo>
                    <a:pt x="2908" y="1"/>
                    <a:pt x="2835" y="3"/>
                    <a:pt x="2762" y="8"/>
                  </a:cubicBezTo>
                  <a:cubicBezTo>
                    <a:pt x="1370" y="76"/>
                    <a:pt x="0" y="1469"/>
                    <a:pt x="434" y="2793"/>
                  </a:cubicBezTo>
                  <a:cubicBezTo>
                    <a:pt x="571" y="3181"/>
                    <a:pt x="822" y="3500"/>
                    <a:pt x="1073" y="3820"/>
                  </a:cubicBezTo>
                  <a:cubicBezTo>
                    <a:pt x="2374" y="5372"/>
                    <a:pt x="3926" y="6696"/>
                    <a:pt x="5661" y="7700"/>
                  </a:cubicBezTo>
                  <a:cubicBezTo>
                    <a:pt x="7031" y="8499"/>
                    <a:pt x="8492" y="9138"/>
                    <a:pt x="9770" y="10051"/>
                  </a:cubicBezTo>
                  <a:cubicBezTo>
                    <a:pt x="11550" y="11329"/>
                    <a:pt x="12714" y="13133"/>
                    <a:pt x="13490" y="15164"/>
                  </a:cubicBezTo>
                  <a:cubicBezTo>
                    <a:pt x="13650" y="10142"/>
                    <a:pt x="10249" y="4710"/>
                    <a:pt x="6506" y="1606"/>
                  </a:cubicBezTo>
                  <a:cubicBezTo>
                    <a:pt x="5489" y="762"/>
                    <a:pt x="4288" y="1"/>
                    <a:pt x="2981"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31"/>
            <p:cNvSpPr/>
            <p:nvPr/>
          </p:nvSpPr>
          <p:spPr>
            <a:xfrm>
              <a:off x="2958300" y="4200375"/>
              <a:ext cx="382925" cy="114225"/>
            </a:xfrm>
            <a:custGeom>
              <a:rect b="b" l="l" r="r" t="t"/>
              <a:pathLst>
                <a:path extrusionOk="0" h="4569" w="15317">
                  <a:moveTo>
                    <a:pt x="9315" y="1"/>
                  </a:moveTo>
                  <a:cubicBezTo>
                    <a:pt x="5997" y="1"/>
                    <a:pt x="2319" y="979"/>
                    <a:pt x="0" y="3171"/>
                  </a:cubicBezTo>
                  <a:cubicBezTo>
                    <a:pt x="1077" y="2756"/>
                    <a:pt x="2205" y="2506"/>
                    <a:pt x="3336" y="2506"/>
                  </a:cubicBezTo>
                  <a:cubicBezTo>
                    <a:pt x="3884" y="2506"/>
                    <a:pt x="4432" y="2565"/>
                    <a:pt x="4976" y="2691"/>
                  </a:cubicBezTo>
                  <a:cubicBezTo>
                    <a:pt x="6209" y="2942"/>
                    <a:pt x="7350" y="3490"/>
                    <a:pt x="8537" y="3878"/>
                  </a:cubicBezTo>
                  <a:cubicBezTo>
                    <a:pt x="9918" y="4339"/>
                    <a:pt x="11395" y="4569"/>
                    <a:pt x="12862" y="4569"/>
                  </a:cubicBezTo>
                  <a:cubicBezTo>
                    <a:pt x="12995" y="4569"/>
                    <a:pt x="13129" y="4567"/>
                    <a:pt x="13262" y="4563"/>
                  </a:cubicBezTo>
                  <a:cubicBezTo>
                    <a:pt x="13581" y="4540"/>
                    <a:pt x="13901" y="4517"/>
                    <a:pt x="14198" y="4403"/>
                  </a:cubicBezTo>
                  <a:cubicBezTo>
                    <a:pt x="15225" y="3947"/>
                    <a:pt x="15316" y="2417"/>
                    <a:pt x="14631" y="1550"/>
                  </a:cubicBezTo>
                  <a:cubicBezTo>
                    <a:pt x="13947" y="683"/>
                    <a:pt x="12805" y="340"/>
                    <a:pt x="11710" y="181"/>
                  </a:cubicBezTo>
                  <a:cubicBezTo>
                    <a:pt x="10952" y="62"/>
                    <a:pt x="10145" y="1"/>
                    <a:pt x="9315"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31"/>
            <p:cNvSpPr/>
            <p:nvPr/>
          </p:nvSpPr>
          <p:spPr>
            <a:xfrm>
              <a:off x="2823625" y="3735100"/>
              <a:ext cx="235700" cy="261525"/>
            </a:xfrm>
            <a:custGeom>
              <a:rect b="b" l="l" r="r" t="t"/>
              <a:pathLst>
                <a:path extrusionOk="0" h="10461" w="9428">
                  <a:moveTo>
                    <a:pt x="2075" y="1"/>
                  </a:moveTo>
                  <a:cubicBezTo>
                    <a:pt x="2023" y="1"/>
                    <a:pt x="1971" y="3"/>
                    <a:pt x="1918" y="6"/>
                  </a:cubicBezTo>
                  <a:cubicBezTo>
                    <a:pt x="936" y="52"/>
                    <a:pt x="0" y="1011"/>
                    <a:pt x="320" y="1924"/>
                  </a:cubicBezTo>
                  <a:cubicBezTo>
                    <a:pt x="389" y="2198"/>
                    <a:pt x="571" y="2426"/>
                    <a:pt x="754" y="2631"/>
                  </a:cubicBezTo>
                  <a:cubicBezTo>
                    <a:pt x="1644" y="3704"/>
                    <a:pt x="2717" y="4617"/>
                    <a:pt x="3926" y="5325"/>
                  </a:cubicBezTo>
                  <a:cubicBezTo>
                    <a:pt x="4862" y="5872"/>
                    <a:pt x="5867" y="6306"/>
                    <a:pt x="6757" y="6945"/>
                  </a:cubicBezTo>
                  <a:cubicBezTo>
                    <a:pt x="7967" y="7835"/>
                    <a:pt x="8788" y="9068"/>
                    <a:pt x="9313" y="10460"/>
                  </a:cubicBezTo>
                  <a:cubicBezTo>
                    <a:pt x="9427" y="6991"/>
                    <a:pt x="7076" y="3248"/>
                    <a:pt x="4497" y="1125"/>
                  </a:cubicBezTo>
                  <a:cubicBezTo>
                    <a:pt x="3785" y="542"/>
                    <a:pt x="2971" y="1"/>
                    <a:pt x="2075"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31"/>
            <p:cNvSpPr/>
            <p:nvPr/>
          </p:nvSpPr>
          <p:spPr>
            <a:xfrm>
              <a:off x="3047875" y="3937525"/>
              <a:ext cx="264225" cy="78550"/>
            </a:xfrm>
            <a:custGeom>
              <a:rect b="b" l="l" r="r" t="t"/>
              <a:pathLst>
                <a:path extrusionOk="0" h="3142" w="10569">
                  <a:moveTo>
                    <a:pt x="6405" y="0"/>
                  </a:moveTo>
                  <a:cubicBezTo>
                    <a:pt x="4114" y="0"/>
                    <a:pt x="1585" y="669"/>
                    <a:pt x="1" y="2181"/>
                  </a:cubicBezTo>
                  <a:cubicBezTo>
                    <a:pt x="754" y="1898"/>
                    <a:pt x="1550" y="1724"/>
                    <a:pt x="2352" y="1724"/>
                  </a:cubicBezTo>
                  <a:cubicBezTo>
                    <a:pt x="2717" y="1724"/>
                    <a:pt x="3084" y="1760"/>
                    <a:pt x="3447" y="1838"/>
                  </a:cubicBezTo>
                  <a:cubicBezTo>
                    <a:pt x="4269" y="2021"/>
                    <a:pt x="5068" y="2409"/>
                    <a:pt x="5890" y="2683"/>
                  </a:cubicBezTo>
                  <a:cubicBezTo>
                    <a:pt x="6865" y="3001"/>
                    <a:pt x="7881" y="3142"/>
                    <a:pt x="8899" y="3142"/>
                  </a:cubicBezTo>
                  <a:cubicBezTo>
                    <a:pt x="8976" y="3142"/>
                    <a:pt x="9053" y="3141"/>
                    <a:pt x="9131" y="3139"/>
                  </a:cubicBezTo>
                  <a:cubicBezTo>
                    <a:pt x="9359" y="3139"/>
                    <a:pt x="9587" y="3117"/>
                    <a:pt x="9793" y="3025"/>
                  </a:cubicBezTo>
                  <a:cubicBezTo>
                    <a:pt x="10500" y="2729"/>
                    <a:pt x="10569" y="1679"/>
                    <a:pt x="10090" y="1062"/>
                  </a:cubicBezTo>
                  <a:cubicBezTo>
                    <a:pt x="9633" y="469"/>
                    <a:pt x="8834" y="241"/>
                    <a:pt x="8081" y="126"/>
                  </a:cubicBezTo>
                  <a:cubicBezTo>
                    <a:pt x="7550" y="43"/>
                    <a:pt x="6985" y="0"/>
                    <a:pt x="6405"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31"/>
            <p:cNvSpPr/>
            <p:nvPr/>
          </p:nvSpPr>
          <p:spPr>
            <a:xfrm>
              <a:off x="3005075" y="3534950"/>
              <a:ext cx="181500" cy="222575"/>
            </a:xfrm>
            <a:custGeom>
              <a:rect b="b" l="l" r="r" t="t"/>
              <a:pathLst>
                <a:path extrusionOk="0" h="8903" w="7260">
                  <a:moveTo>
                    <a:pt x="1576" y="1"/>
                  </a:moveTo>
                  <a:cubicBezTo>
                    <a:pt x="800" y="1"/>
                    <a:pt x="1" y="708"/>
                    <a:pt x="184" y="1462"/>
                  </a:cubicBezTo>
                  <a:cubicBezTo>
                    <a:pt x="229" y="1690"/>
                    <a:pt x="366" y="1895"/>
                    <a:pt x="503" y="2078"/>
                  </a:cubicBezTo>
                  <a:cubicBezTo>
                    <a:pt x="1165" y="2991"/>
                    <a:pt x="1964" y="3790"/>
                    <a:pt x="2900" y="4429"/>
                  </a:cubicBezTo>
                  <a:cubicBezTo>
                    <a:pt x="3630" y="4931"/>
                    <a:pt x="4429" y="5342"/>
                    <a:pt x="5114" y="5912"/>
                  </a:cubicBezTo>
                  <a:cubicBezTo>
                    <a:pt x="6027" y="6689"/>
                    <a:pt x="6620" y="7761"/>
                    <a:pt x="6963" y="8903"/>
                  </a:cubicBezTo>
                  <a:cubicBezTo>
                    <a:pt x="7259" y="6118"/>
                    <a:pt x="5570" y="2945"/>
                    <a:pt x="3607" y="1051"/>
                  </a:cubicBezTo>
                  <a:cubicBezTo>
                    <a:pt x="3060" y="526"/>
                    <a:pt x="2375" y="24"/>
                    <a:pt x="1576"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31"/>
            <p:cNvSpPr/>
            <p:nvPr/>
          </p:nvSpPr>
          <p:spPr>
            <a:xfrm>
              <a:off x="3172850" y="3718275"/>
              <a:ext cx="214575" cy="68350"/>
            </a:xfrm>
            <a:custGeom>
              <a:rect b="b" l="l" r="r" t="t"/>
              <a:pathLst>
                <a:path extrusionOk="0" h="2734" w="8583">
                  <a:moveTo>
                    <a:pt x="4615" y="0"/>
                  </a:moveTo>
                  <a:cubicBezTo>
                    <a:pt x="2950" y="0"/>
                    <a:pt x="1197" y="421"/>
                    <a:pt x="1" y="1410"/>
                  </a:cubicBezTo>
                  <a:cubicBezTo>
                    <a:pt x="513" y="1256"/>
                    <a:pt x="1040" y="1167"/>
                    <a:pt x="1570" y="1167"/>
                  </a:cubicBezTo>
                  <a:cubicBezTo>
                    <a:pt x="1983" y="1167"/>
                    <a:pt x="2398" y="1221"/>
                    <a:pt x="2808" y="1341"/>
                  </a:cubicBezTo>
                  <a:cubicBezTo>
                    <a:pt x="3470" y="1547"/>
                    <a:pt x="4086" y="1889"/>
                    <a:pt x="4725" y="2163"/>
                  </a:cubicBezTo>
                  <a:cubicBezTo>
                    <a:pt x="5570" y="2505"/>
                    <a:pt x="6460" y="2688"/>
                    <a:pt x="7350" y="2734"/>
                  </a:cubicBezTo>
                  <a:cubicBezTo>
                    <a:pt x="7533" y="2734"/>
                    <a:pt x="7716" y="2734"/>
                    <a:pt x="7875" y="2665"/>
                  </a:cubicBezTo>
                  <a:cubicBezTo>
                    <a:pt x="8469" y="2460"/>
                    <a:pt x="8583" y="1615"/>
                    <a:pt x="8241" y="1113"/>
                  </a:cubicBezTo>
                  <a:cubicBezTo>
                    <a:pt x="7898" y="588"/>
                    <a:pt x="7259" y="360"/>
                    <a:pt x="6666" y="223"/>
                  </a:cubicBezTo>
                  <a:cubicBezTo>
                    <a:pt x="6033" y="79"/>
                    <a:pt x="5332" y="0"/>
                    <a:pt x="4615"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31"/>
            <p:cNvSpPr/>
            <p:nvPr/>
          </p:nvSpPr>
          <p:spPr>
            <a:xfrm>
              <a:off x="3182125" y="3422800"/>
              <a:ext cx="119150" cy="176100"/>
            </a:xfrm>
            <a:custGeom>
              <a:rect b="b" l="l" r="r" t="t"/>
              <a:pathLst>
                <a:path extrusionOk="0" h="7044" w="4766">
                  <a:moveTo>
                    <a:pt x="1094" y="1"/>
                  </a:moveTo>
                  <a:cubicBezTo>
                    <a:pt x="562" y="1"/>
                    <a:pt x="1" y="407"/>
                    <a:pt x="63" y="926"/>
                  </a:cubicBezTo>
                  <a:cubicBezTo>
                    <a:pt x="86" y="1109"/>
                    <a:pt x="155" y="1246"/>
                    <a:pt x="246" y="1405"/>
                  </a:cubicBezTo>
                  <a:cubicBezTo>
                    <a:pt x="634" y="2136"/>
                    <a:pt x="1136" y="2798"/>
                    <a:pt x="1752" y="3368"/>
                  </a:cubicBezTo>
                  <a:cubicBezTo>
                    <a:pt x="2232" y="3802"/>
                    <a:pt x="2779" y="4190"/>
                    <a:pt x="3213" y="4669"/>
                  </a:cubicBezTo>
                  <a:cubicBezTo>
                    <a:pt x="3807" y="5331"/>
                    <a:pt x="4126" y="6176"/>
                    <a:pt x="4263" y="7043"/>
                  </a:cubicBezTo>
                  <a:cubicBezTo>
                    <a:pt x="4765" y="5035"/>
                    <a:pt x="3852" y="2547"/>
                    <a:pt x="2620" y="972"/>
                  </a:cubicBezTo>
                  <a:cubicBezTo>
                    <a:pt x="2254" y="538"/>
                    <a:pt x="1821" y="81"/>
                    <a:pt x="1250" y="13"/>
                  </a:cubicBezTo>
                  <a:cubicBezTo>
                    <a:pt x="1199" y="5"/>
                    <a:pt x="1147" y="1"/>
                    <a:pt x="1094"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31"/>
            <p:cNvSpPr/>
            <p:nvPr/>
          </p:nvSpPr>
          <p:spPr>
            <a:xfrm>
              <a:off x="3284700" y="3579375"/>
              <a:ext cx="155800" cy="59125"/>
            </a:xfrm>
            <a:custGeom>
              <a:rect b="b" l="l" r="r" t="t"/>
              <a:pathLst>
                <a:path extrusionOk="0" h="2365" w="6232">
                  <a:moveTo>
                    <a:pt x="2560" y="0"/>
                  </a:moveTo>
                  <a:cubicBezTo>
                    <a:pt x="1640" y="0"/>
                    <a:pt x="724" y="192"/>
                    <a:pt x="0" y="643"/>
                  </a:cubicBezTo>
                  <a:cubicBezTo>
                    <a:pt x="224" y="606"/>
                    <a:pt x="450" y="586"/>
                    <a:pt x="675" y="586"/>
                  </a:cubicBezTo>
                  <a:cubicBezTo>
                    <a:pt x="1140" y="586"/>
                    <a:pt x="1601" y="672"/>
                    <a:pt x="2032" y="871"/>
                  </a:cubicBezTo>
                  <a:cubicBezTo>
                    <a:pt x="2511" y="1077"/>
                    <a:pt x="2922" y="1396"/>
                    <a:pt x="3378" y="1670"/>
                  </a:cubicBezTo>
                  <a:cubicBezTo>
                    <a:pt x="3949" y="1990"/>
                    <a:pt x="4565" y="2218"/>
                    <a:pt x="5227" y="2332"/>
                  </a:cubicBezTo>
                  <a:cubicBezTo>
                    <a:pt x="5308" y="2348"/>
                    <a:pt x="5400" y="2365"/>
                    <a:pt x="5496" y="2365"/>
                  </a:cubicBezTo>
                  <a:cubicBezTo>
                    <a:pt x="5535" y="2365"/>
                    <a:pt x="5575" y="2362"/>
                    <a:pt x="5615" y="2355"/>
                  </a:cubicBezTo>
                  <a:cubicBezTo>
                    <a:pt x="6072" y="2264"/>
                    <a:pt x="6232" y="1648"/>
                    <a:pt x="6026" y="1237"/>
                  </a:cubicBezTo>
                  <a:cubicBezTo>
                    <a:pt x="5821" y="826"/>
                    <a:pt x="5387" y="598"/>
                    <a:pt x="4976" y="438"/>
                  </a:cubicBezTo>
                  <a:cubicBezTo>
                    <a:pt x="4264" y="164"/>
                    <a:pt x="3410" y="0"/>
                    <a:pt x="2560"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31"/>
            <p:cNvSpPr/>
            <p:nvPr/>
          </p:nvSpPr>
          <p:spPr>
            <a:xfrm>
              <a:off x="3318925" y="3351500"/>
              <a:ext cx="58800" cy="170350"/>
            </a:xfrm>
            <a:custGeom>
              <a:rect b="b" l="l" r="r" t="t"/>
              <a:pathLst>
                <a:path extrusionOk="0" h="6814" w="2352">
                  <a:moveTo>
                    <a:pt x="770" y="0"/>
                  </a:moveTo>
                  <a:cubicBezTo>
                    <a:pt x="459" y="0"/>
                    <a:pt x="158" y="143"/>
                    <a:pt x="46" y="423"/>
                  </a:cubicBezTo>
                  <a:cubicBezTo>
                    <a:pt x="1" y="560"/>
                    <a:pt x="1" y="719"/>
                    <a:pt x="1" y="856"/>
                  </a:cubicBezTo>
                  <a:cubicBezTo>
                    <a:pt x="1" y="1587"/>
                    <a:pt x="161" y="2294"/>
                    <a:pt x="412" y="2979"/>
                  </a:cubicBezTo>
                  <a:cubicBezTo>
                    <a:pt x="617" y="3504"/>
                    <a:pt x="891" y="4006"/>
                    <a:pt x="1028" y="4554"/>
                  </a:cubicBezTo>
                  <a:cubicBezTo>
                    <a:pt x="1233" y="5307"/>
                    <a:pt x="1165" y="6083"/>
                    <a:pt x="914" y="6814"/>
                  </a:cubicBezTo>
                  <a:cubicBezTo>
                    <a:pt x="2101" y="5444"/>
                    <a:pt x="2352" y="3162"/>
                    <a:pt x="2009" y="1473"/>
                  </a:cubicBezTo>
                  <a:cubicBezTo>
                    <a:pt x="1918" y="970"/>
                    <a:pt x="1736" y="468"/>
                    <a:pt x="1325" y="172"/>
                  </a:cubicBezTo>
                  <a:cubicBezTo>
                    <a:pt x="1166" y="57"/>
                    <a:pt x="966" y="0"/>
                    <a:pt x="770"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31"/>
            <p:cNvSpPr/>
            <p:nvPr/>
          </p:nvSpPr>
          <p:spPr>
            <a:xfrm>
              <a:off x="3352600" y="3472050"/>
              <a:ext cx="134125" cy="48675"/>
            </a:xfrm>
            <a:custGeom>
              <a:rect b="b" l="l" r="r" t="t"/>
              <a:pathLst>
                <a:path extrusionOk="0" h="1947" w="5365">
                  <a:moveTo>
                    <a:pt x="4030" y="1"/>
                  </a:moveTo>
                  <a:cubicBezTo>
                    <a:pt x="3972" y="1"/>
                    <a:pt x="3914" y="3"/>
                    <a:pt x="3858" y="6"/>
                  </a:cubicBezTo>
                  <a:cubicBezTo>
                    <a:pt x="2488" y="97"/>
                    <a:pt x="799" y="759"/>
                    <a:pt x="1" y="1946"/>
                  </a:cubicBezTo>
                  <a:cubicBezTo>
                    <a:pt x="503" y="1604"/>
                    <a:pt x="1073" y="1398"/>
                    <a:pt x="1690" y="1398"/>
                  </a:cubicBezTo>
                  <a:cubicBezTo>
                    <a:pt x="2146" y="1398"/>
                    <a:pt x="2580" y="1512"/>
                    <a:pt x="3036" y="1558"/>
                  </a:cubicBezTo>
                  <a:cubicBezTo>
                    <a:pt x="3179" y="1569"/>
                    <a:pt x="3322" y="1575"/>
                    <a:pt x="3464" y="1575"/>
                  </a:cubicBezTo>
                  <a:cubicBezTo>
                    <a:pt x="3891" y="1575"/>
                    <a:pt x="4315" y="1524"/>
                    <a:pt x="4725" y="1421"/>
                  </a:cubicBezTo>
                  <a:cubicBezTo>
                    <a:pt x="4840" y="1398"/>
                    <a:pt x="4954" y="1375"/>
                    <a:pt x="5045" y="1307"/>
                  </a:cubicBezTo>
                  <a:cubicBezTo>
                    <a:pt x="5364" y="1079"/>
                    <a:pt x="5296" y="531"/>
                    <a:pt x="4999" y="280"/>
                  </a:cubicBezTo>
                  <a:cubicBezTo>
                    <a:pt x="4726" y="65"/>
                    <a:pt x="4370" y="1"/>
                    <a:pt x="4030" y="1"/>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31"/>
            <p:cNvSpPr/>
            <p:nvPr/>
          </p:nvSpPr>
          <p:spPr>
            <a:xfrm>
              <a:off x="3366300" y="3417825"/>
              <a:ext cx="101600" cy="102325"/>
            </a:xfrm>
            <a:custGeom>
              <a:rect b="b" l="l" r="r" t="t"/>
              <a:pathLst>
                <a:path extrusionOk="0" h="4093" w="4064">
                  <a:moveTo>
                    <a:pt x="3200" y="0"/>
                  </a:moveTo>
                  <a:cubicBezTo>
                    <a:pt x="2853" y="0"/>
                    <a:pt x="2526" y="188"/>
                    <a:pt x="2237" y="395"/>
                  </a:cubicBezTo>
                  <a:cubicBezTo>
                    <a:pt x="1119" y="1193"/>
                    <a:pt x="46" y="2677"/>
                    <a:pt x="0" y="4092"/>
                  </a:cubicBezTo>
                  <a:cubicBezTo>
                    <a:pt x="251" y="3544"/>
                    <a:pt x="617" y="3065"/>
                    <a:pt x="1142" y="2723"/>
                  </a:cubicBezTo>
                  <a:cubicBezTo>
                    <a:pt x="1530" y="2494"/>
                    <a:pt x="1963" y="2335"/>
                    <a:pt x="2351" y="2129"/>
                  </a:cubicBezTo>
                  <a:cubicBezTo>
                    <a:pt x="2854" y="1878"/>
                    <a:pt x="3333" y="1536"/>
                    <a:pt x="3721" y="1125"/>
                  </a:cubicBezTo>
                  <a:cubicBezTo>
                    <a:pt x="3812" y="1034"/>
                    <a:pt x="3881" y="942"/>
                    <a:pt x="3926" y="828"/>
                  </a:cubicBezTo>
                  <a:cubicBezTo>
                    <a:pt x="4063" y="463"/>
                    <a:pt x="3721" y="52"/>
                    <a:pt x="3310" y="7"/>
                  </a:cubicBezTo>
                  <a:cubicBezTo>
                    <a:pt x="3273" y="2"/>
                    <a:pt x="3236" y="0"/>
                    <a:pt x="3200" y="0"/>
                  </a:cubicBezTo>
                  <a:close/>
                </a:path>
              </a:pathLst>
            </a:custGeom>
            <a:solidFill>
              <a:srgbClr val="0041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 and Three Columns">
    <p:spTree>
      <p:nvGrpSpPr>
        <p:cNvPr id="2312" name="Shape 2312"/>
        <p:cNvGrpSpPr/>
        <p:nvPr/>
      </p:nvGrpSpPr>
      <p:grpSpPr>
        <a:xfrm>
          <a:off x="0" y="0"/>
          <a:ext cx="0" cy="0"/>
          <a:chOff x="0" y="0"/>
          <a:chExt cx="0" cy="0"/>
        </a:xfrm>
      </p:grpSpPr>
      <p:sp>
        <p:nvSpPr>
          <p:cNvPr id="2313" name="Google Shape;2313;p32"/>
          <p:cNvSpPr txBox="1"/>
          <p:nvPr>
            <p:ph type="title"/>
          </p:nvPr>
        </p:nvSpPr>
        <p:spPr>
          <a:xfrm>
            <a:off x="720075"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314" name="Google Shape;2314;p32"/>
          <p:cNvSpPr txBox="1"/>
          <p:nvPr>
            <p:ph idx="2" type="title"/>
          </p:nvPr>
        </p:nvSpPr>
        <p:spPr>
          <a:xfrm>
            <a:off x="937700" y="2748300"/>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315" name="Google Shape;2315;p32"/>
          <p:cNvSpPr txBox="1"/>
          <p:nvPr>
            <p:ph idx="1" type="subTitle"/>
          </p:nvPr>
        </p:nvSpPr>
        <p:spPr>
          <a:xfrm>
            <a:off x="937700" y="3064100"/>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16" name="Google Shape;2316;p32"/>
          <p:cNvSpPr txBox="1"/>
          <p:nvPr>
            <p:ph idx="3" type="title"/>
          </p:nvPr>
        </p:nvSpPr>
        <p:spPr>
          <a:xfrm>
            <a:off x="3484422" y="2748300"/>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317" name="Google Shape;2317;p32"/>
          <p:cNvSpPr txBox="1"/>
          <p:nvPr>
            <p:ph idx="4" type="subTitle"/>
          </p:nvPr>
        </p:nvSpPr>
        <p:spPr>
          <a:xfrm>
            <a:off x="3484422" y="3064100"/>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18" name="Google Shape;2318;p32"/>
          <p:cNvSpPr txBox="1"/>
          <p:nvPr>
            <p:ph idx="5" type="title"/>
          </p:nvPr>
        </p:nvSpPr>
        <p:spPr>
          <a:xfrm>
            <a:off x="6031150" y="2748300"/>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319" name="Google Shape;2319;p32"/>
          <p:cNvSpPr txBox="1"/>
          <p:nvPr>
            <p:ph idx="6" type="subTitle"/>
          </p:nvPr>
        </p:nvSpPr>
        <p:spPr>
          <a:xfrm>
            <a:off x="6031150" y="3064100"/>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20" name="Google Shape;2320;p32"/>
          <p:cNvSpPr/>
          <p:nvPr/>
        </p:nvSpPr>
        <p:spPr>
          <a:xfrm>
            <a:off x="-162575" y="1668775"/>
            <a:ext cx="728850" cy="2328075"/>
          </a:xfrm>
          <a:custGeom>
            <a:rect b="b" l="l" r="r" t="t"/>
            <a:pathLst>
              <a:path extrusionOk="0" h="93123" w="29154">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p32"/>
          <p:cNvSpPr/>
          <p:nvPr/>
        </p:nvSpPr>
        <p:spPr>
          <a:xfrm>
            <a:off x="-298581" y="822710"/>
            <a:ext cx="2266383" cy="2090844"/>
          </a:xfrm>
          <a:custGeom>
            <a:rect b="b" l="l" r="r" t="t"/>
            <a:pathLst>
              <a:path extrusionOk="0" h="71764" w="77789">
                <a:moveTo>
                  <a:pt x="10089" y="1"/>
                </a:moveTo>
                <a:lnTo>
                  <a:pt x="2283" y="8332"/>
                </a:lnTo>
                <a:lnTo>
                  <a:pt x="4953" y="12075"/>
                </a:lnTo>
                <a:lnTo>
                  <a:pt x="5318" y="18626"/>
                </a:lnTo>
                <a:cubicBezTo>
                  <a:pt x="5159" y="20954"/>
                  <a:pt x="5044" y="23305"/>
                  <a:pt x="4748" y="25611"/>
                </a:cubicBezTo>
                <a:cubicBezTo>
                  <a:pt x="4382" y="28510"/>
                  <a:pt x="2534" y="31431"/>
                  <a:pt x="2876" y="34399"/>
                </a:cubicBezTo>
                <a:cubicBezTo>
                  <a:pt x="2944" y="34992"/>
                  <a:pt x="3104" y="35585"/>
                  <a:pt x="3173" y="36202"/>
                </a:cubicBezTo>
                <a:cubicBezTo>
                  <a:pt x="3310" y="37594"/>
                  <a:pt x="2853" y="39032"/>
                  <a:pt x="2283" y="40310"/>
                </a:cubicBezTo>
                <a:cubicBezTo>
                  <a:pt x="2037" y="40868"/>
                  <a:pt x="1093" y="42037"/>
                  <a:pt x="1179" y="42686"/>
                </a:cubicBezTo>
                <a:lnTo>
                  <a:pt x="1179" y="42686"/>
                </a:lnTo>
                <a:cubicBezTo>
                  <a:pt x="1079" y="42167"/>
                  <a:pt x="0" y="37229"/>
                  <a:pt x="0" y="37229"/>
                </a:cubicBezTo>
                <a:lnTo>
                  <a:pt x="0" y="71763"/>
                </a:lnTo>
                <a:cubicBezTo>
                  <a:pt x="1278" y="71467"/>
                  <a:pt x="2625" y="70942"/>
                  <a:pt x="3926" y="70828"/>
                </a:cubicBezTo>
                <a:cubicBezTo>
                  <a:pt x="3948" y="70825"/>
                  <a:pt x="3972" y="70824"/>
                  <a:pt x="3997" y="70824"/>
                </a:cubicBezTo>
                <a:cubicBezTo>
                  <a:pt x="4655" y="70824"/>
                  <a:pt x="6219" y="71575"/>
                  <a:pt x="6826" y="71575"/>
                </a:cubicBezTo>
                <a:cubicBezTo>
                  <a:pt x="6903" y="71575"/>
                  <a:pt x="6965" y="71563"/>
                  <a:pt x="7007" y="71535"/>
                </a:cubicBezTo>
                <a:cubicBezTo>
                  <a:pt x="7144" y="71421"/>
                  <a:pt x="7236" y="70965"/>
                  <a:pt x="7258" y="70325"/>
                </a:cubicBezTo>
                <a:cubicBezTo>
                  <a:pt x="7350" y="68796"/>
                  <a:pt x="7190" y="66331"/>
                  <a:pt x="7258" y="65760"/>
                </a:cubicBezTo>
                <a:cubicBezTo>
                  <a:pt x="7464" y="63592"/>
                  <a:pt x="7875" y="61424"/>
                  <a:pt x="8445" y="59324"/>
                </a:cubicBezTo>
                <a:cubicBezTo>
                  <a:pt x="9016" y="57269"/>
                  <a:pt x="9769" y="55215"/>
                  <a:pt x="11047" y="53503"/>
                </a:cubicBezTo>
                <a:cubicBezTo>
                  <a:pt x="11938" y="52316"/>
                  <a:pt x="13056" y="51312"/>
                  <a:pt x="14083" y="50239"/>
                </a:cubicBezTo>
                <a:cubicBezTo>
                  <a:pt x="16731" y="47409"/>
                  <a:pt x="18694" y="44008"/>
                  <a:pt x="20041" y="40402"/>
                </a:cubicBezTo>
                <a:cubicBezTo>
                  <a:pt x="20313" y="39608"/>
                  <a:pt x="23240" y="33348"/>
                  <a:pt x="23728" y="33348"/>
                </a:cubicBezTo>
                <a:cubicBezTo>
                  <a:pt x="23732" y="33348"/>
                  <a:pt x="23735" y="33348"/>
                  <a:pt x="23738" y="33349"/>
                </a:cubicBezTo>
                <a:cubicBezTo>
                  <a:pt x="23784" y="33349"/>
                  <a:pt x="39533" y="35996"/>
                  <a:pt x="39533" y="35996"/>
                </a:cubicBezTo>
                <a:lnTo>
                  <a:pt x="53137" y="29080"/>
                </a:lnTo>
                <a:cubicBezTo>
                  <a:pt x="57132" y="26318"/>
                  <a:pt x="60304" y="23693"/>
                  <a:pt x="65326" y="22963"/>
                </a:cubicBezTo>
                <a:cubicBezTo>
                  <a:pt x="68955" y="22438"/>
                  <a:pt x="72744" y="22347"/>
                  <a:pt x="76054" y="20726"/>
                </a:cubicBezTo>
                <a:cubicBezTo>
                  <a:pt x="76602" y="20452"/>
                  <a:pt x="77150" y="20133"/>
                  <a:pt x="77469" y="19608"/>
                </a:cubicBezTo>
                <a:cubicBezTo>
                  <a:pt x="77789" y="19106"/>
                  <a:pt x="77789" y="18352"/>
                  <a:pt x="77309" y="17964"/>
                </a:cubicBezTo>
                <a:cubicBezTo>
                  <a:pt x="74729" y="20053"/>
                  <a:pt x="71395" y="21170"/>
                  <a:pt x="68071" y="21170"/>
                </a:cubicBezTo>
                <a:cubicBezTo>
                  <a:pt x="66455" y="21170"/>
                  <a:pt x="64841" y="20906"/>
                  <a:pt x="63317" y="20361"/>
                </a:cubicBezTo>
                <a:cubicBezTo>
                  <a:pt x="65417" y="18170"/>
                  <a:pt x="68248" y="16640"/>
                  <a:pt x="71238" y="16093"/>
                </a:cubicBezTo>
                <a:cubicBezTo>
                  <a:pt x="71124" y="15796"/>
                  <a:pt x="71010" y="15476"/>
                  <a:pt x="70873" y="15180"/>
                </a:cubicBezTo>
                <a:cubicBezTo>
                  <a:pt x="67106" y="15499"/>
                  <a:pt x="63683" y="17462"/>
                  <a:pt x="60670" y="19745"/>
                </a:cubicBezTo>
                <a:cubicBezTo>
                  <a:pt x="57657" y="22027"/>
                  <a:pt x="54918" y="24652"/>
                  <a:pt x="51699" y="26638"/>
                </a:cubicBezTo>
                <a:cubicBezTo>
                  <a:pt x="47865" y="29035"/>
                  <a:pt x="42729" y="31317"/>
                  <a:pt x="38369" y="32367"/>
                </a:cubicBezTo>
                <a:cubicBezTo>
                  <a:pt x="35790" y="32983"/>
                  <a:pt x="32777" y="32778"/>
                  <a:pt x="30129" y="32983"/>
                </a:cubicBezTo>
                <a:lnTo>
                  <a:pt x="28349" y="31386"/>
                </a:lnTo>
                <a:lnTo>
                  <a:pt x="31910" y="28555"/>
                </a:lnTo>
                <a:lnTo>
                  <a:pt x="34558" y="26592"/>
                </a:lnTo>
                <a:cubicBezTo>
                  <a:pt x="34558" y="26592"/>
                  <a:pt x="34886" y="26641"/>
                  <a:pt x="35304" y="26641"/>
                </a:cubicBezTo>
                <a:cubicBezTo>
                  <a:pt x="35696" y="26641"/>
                  <a:pt x="36167" y="26598"/>
                  <a:pt x="36520" y="26432"/>
                </a:cubicBezTo>
                <a:cubicBezTo>
                  <a:pt x="37228" y="26067"/>
                  <a:pt x="45719" y="20224"/>
                  <a:pt x="45719" y="20224"/>
                </a:cubicBezTo>
                <a:lnTo>
                  <a:pt x="43071" y="18626"/>
                </a:lnTo>
                <a:lnTo>
                  <a:pt x="37479" y="22872"/>
                </a:lnTo>
                <a:lnTo>
                  <a:pt x="29422" y="27482"/>
                </a:lnTo>
                <a:lnTo>
                  <a:pt x="35448" y="14198"/>
                </a:lnTo>
                <a:lnTo>
                  <a:pt x="37479" y="7807"/>
                </a:lnTo>
                <a:lnTo>
                  <a:pt x="36155" y="4977"/>
                </a:lnTo>
                <a:lnTo>
                  <a:pt x="33325" y="4977"/>
                </a:lnTo>
                <a:lnTo>
                  <a:pt x="31910" y="18444"/>
                </a:lnTo>
                <a:lnTo>
                  <a:pt x="27299" y="25017"/>
                </a:lnTo>
                <a:lnTo>
                  <a:pt x="24629" y="29445"/>
                </a:lnTo>
                <a:cubicBezTo>
                  <a:pt x="21593" y="27711"/>
                  <a:pt x="21091" y="26136"/>
                  <a:pt x="20908" y="22598"/>
                </a:cubicBezTo>
                <a:cubicBezTo>
                  <a:pt x="20817" y="20726"/>
                  <a:pt x="20566" y="18877"/>
                  <a:pt x="20337" y="17028"/>
                </a:cubicBezTo>
                <a:cubicBezTo>
                  <a:pt x="20200" y="15796"/>
                  <a:pt x="20041" y="14563"/>
                  <a:pt x="19881" y="13331"/>
                </a:cubicBezTo>
                <a:cubicBezTo>
                  <a:pt x="18877" y="13376"/>
                  <a:pt x="18078" y="14244"/>
                  <a:pt x="17781" y="15225"/>
                </a:cubicBezTo>
                <a:cubicBezTo>
                  <a:pt x="17507" y="16184"/>
                  <a:pt x="17621" y="17211"/>
                  <a:pt x="17758" y="18215"/>
                </a:cubicBezTo>
                <a:cubicBezTo>
                  <a:pt x="16914" y="15636"/>
                  <a:pt x="15749" y="13171"/>
                  <a:pt x="14334" y="10843"/>
                </a:cubicBezTo>
                <a:cubicBezTo>
                  <a:pt x="13764" y="11025"/>
                  <a:pt x="13444" y="11665"/>
                  <a:pt x="13444" y="12258"/>
                </a:cubicBezTo>
                <a:cubicBezTo>
                  <a:pt x="13444" y="12874"/>
                  <a:pt x="13672" y="13445"/>
                  <a:pt x="13901" y="13993"/>
                </a:cubicBezTo>
                <a:cubicBezTo>
                  <a:pt x="15978" y="18946"/>
                  <a:pt x="16799" y="23990"/>
                  <a:pt x="16936" y="29308"/>
                </a:cubicBezTo>
                <a:cubicBezTo>
                  <a:pt x="17051" y="33463"/>
                  <a:pt x="16343" y="37754"/>
                  <a:pt x="14289" y="41429"/>
                </a:cubicBezTo>
                <a:cubicBezTo>
                  <a:pt x="13375" y="43028"/>
                  <a:pt x="11167" y="46061"/>
                  <a:pt x="9315" y="46061"/>
                </a:cubicBezTo>
                <a:cubicBezTo>
                  <a:pt x="8576" y="46061"/>
                  <a:pt x="7893" y="45578"/>
                  <a:pt x="7373" y="44327"/>
                </a:cubicBezTo>
                <a:cubicBezTo>
                  <a:pt x="5866" y="40721"/>
                  <a:pt x="6163" y="36590"/>
                  <a:pt x="7373" y="32869"/>
                </a:cubicBezTo>
                <a:cubicBezTo>
                  <a:pt x="8559" y="29149"/>
                  <a:pt x="10591" y="25771"/>
                  <a:pt x="12531" y="22370"/>
                </a:cubicBezTo>
                <a:cubicBezTo>
                  <a:pt x="12942" y="21662"/>
                  <a:pt x="13353" y="20932"/>
                  <a:pt x="13376" y="20110"/>
                </a:cubicBezTo>
                <a:cubicBezTo>
                  <a:pt x="13398" y="19311"/>
                  <a:pt x="12919" y="18421"/>
                  <a:pt x="12120" y="18284"/>
                </a:cubicBezTo>
                <a:cubicBezTo>
                  <a:pt x="11801" y="20429"/>
                  <a:pt x="11070" y="22507"/>
                  <a:pt x="9997" y="24378"/>
                </a:cubicBezTo>
                <a:cubicBezTo>
                  <a:pt x="10659" y="22210"/>
                  <a:pt x="11116" y="19996"/>
                  <a:pt x="11367" y="17736"/>
                </a:cubicBezTo>
                <a:cubicBezTo>
                  <a:pt x="11435" y="17234"/>
                  <a:pt x="11481" y="16663"/>
                  <a:pt x="11276" y="16184"/>
                </a:cubicBezTo>
                <a:cubicBezTo>
                  <a:pt x="11102" y="15779"/>
                  <a:pt x="10685" y="15440"/>
                  <a:pt x="10257" y="15440"/>
                </a:cubicBezTo>
                <a:cubicBezTo>
                  <a:pt x="10178" y="15440"/>
                  <a:pt x="10099" y="15451"/>
                  <a:pt x="10020" y="15476"/>
                </a:cubicBezTo>
                <a:cubicBezTo>
                  <a:pt x="10431" y="19722"/>
                  <a:pt x="9062" y="24127"/>
                  <a:pt x="6300" y="27391"/>
                </a:cubicBezTo>
                <a:cubicBezTo>
                  <a:pt x="7030" y="24606"/>
                  <a:pt x="7601" y="21799"/>
                  <a:pt x="8035" y="18946"/>
                </a:cubicBezTo>
                <a:cubicBezTo>
                  <a:pt x="8263" y="17508"/>
                  <a:pt x="9290" y="13947"/>
                  <a:pt x="8491" y="12600"/>
                </a:cubicBezTo>
                <a:cubicBezTo>
                  <a:pt x="8491" y="12600"/>
                  <a:pt x="6254" y="8697"/>
                  <a:pt x="6254" y="8697"/>
                </a:cubicBezTo>
                <a:lnTo>
                  <a:pt x="12212" y="1416"/>
                </a:lnTo>
                <a:lnTo>
                  <a:pt x="10089"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p32"/>
          <p:cNvSpPr/>
          <p:nvPr/>
        </p:nvSpPr>
        <p:spPr>
          <a:xfrm rot="-1658019">
            <a:off x="-1229703" y="-692209"/>
            <a:ext cx="5267939" cy="1983930"/>
          </a:xfrm>
          <a:custGeom>
            <a:rect b="b" l="l" r="r" t="t"/>
            <a:pathLst>
              <a:path extrusionOk="0" h="79360" w="210725">
                <a:moveTo>
                  <a:pt x="210724" y="1"/>
                </a:moveTo>
                <a:lnTo>
                  <a:pt x="210724" y="1"/>
                </a:lnTo>
                <a:cubicBezTo>
                  <a:pt x="195819" y="15203"/>
                  <a:pt x="179682" y="29194"/>
                  <a:pt x="162563" y="41794"/>
                </a:cubicBezTo>
                <a:cubicBezTo>
                  <a:pt x="158272" y="44944"/>
                  <a:pt x="153935" y="48003"/>
                  <a:pt x="149530" y="50970"/>
                </a:cubicBezTo>
                <a:cubicBezTo>
                  <a:pt x="145124" y="53914"/>
                  <a:pt x="140673" y="56836"/>
                  <a:pt x="136131" y="59598"/>
                </a:cubicBezTo>
                <a:cubicBezTo>
                  <a:pt x="131612" y="62382"/>
                  <a:pt x="127001" y="65007"/>
                  <a:pt x="122276" y="67336"/>
                </a:cubicBezTo>
                <a:cubicBezTo>
                  <a:pt x="117551" y="69687"/>
                  <a:pt x="112690" y="71764"/>
                  <a:pt x="107668" y="73339"/>
                </a:cubicBezTo>
                <a:cubicBezTo>
                  <a:pt x="102669" y="74936"/>
                  <a:pt x="97511" y="76032"/>
                  <a:pt x="92329" y="76488"/>
                </a:cubicBezTo>
                <a:cubicBezTo>
                  <a:pt x="90734" y="76628"/>
                  <a:pt x="89136" y="76695"/>
                  <a:pt x="87540" y="76695"/>
                </a:cubicBezTo>
                <a:cubicBezTo>
                  <a:pt x="83929" y="76695"/>
                  <a:pt x="80324" y="76352"/>
                  <a:pt x="76762" y="75735"/>
                </a:cubicBezTo>
                <a:cubicBezTo>
                  <a:pt x="75484" y="75530"/>
                  <a:pt x="74229" y="75210"/>
                  <a:pt x="72951" y="74936"/>
                </a:cubicBezTo>
                <a:cubicBezTo>
                  <a:pt x="72312" y="74799"/>
                  <a:pt x="71695" y="74617"/>
                  <a:pt x="71056" y="74457"/>
                </a:cubicBezTo>
                <a:lnTo>
                  <a:pt x="69162" y="73932"/>
                </a:lnTo>
                <a:lnTo>
                  <a:pt x="67313" y="73339"/>
                </a:lnTo>
                <a:cubicBezTo>
                  <a:pt x="66697" y="73133"/>
                  <a:pt x="66057" y="72951"/>
                  <a:pt x="65464" y="72699"/>
                </a:cubicBezTo>
                <a:cubicBezTo>
                  <a:pt x="64231" y="72243"/>
                  <a:pt x="62999" y="71809"/>
                  <a:pt x="61812" y="71284"/>
                </a:cubicBezTo>
                <a:cubicBezTo>
                  <a:pt x="56996" y="69276"/>
                  <a:pt x="52362" y="66811"/>
                  <a:pt x="47957" y="63980"/>
                </a:cubicBezTo>
                <a:cubicBezTo>
                  <a:pt x="39146" y="58320"/>
                  <a:pt x="31294" y="51244"/>
                  <a:pt x="24082" y="43574"/>
                </a:cubicBezTo>
                <a:cubicBezTo>
                  <a:pt x="16846" y="35905"/>
                  <a:pt x="10204" y="27642"/>
                  <a:pt x="3539" y="19357"/>
                </a:cubicBezTo>
                <a:lnTo>
                  <a:pt x="1" y="22233"/>
                </a:lnTo>
                <a:cubicBezTo>
                  <a:pt x="6826" y="30427"/>
                  <a:pt x="13673" y="38667"/>
                  <a:pt x="21206" y="46336"/>
                </a:cubicBezTo>
                <a:cubicBezTo>
                  <a:pt x="28692" y="54028"/>
                  <a:pt x="36909" y="61173"/>
                  <a:pt x="46131" y="66879"/>
                </a:cubicBezTo>
                <a:cubicBezTo>
                  <a:pt x="50742" y="69732"/>
                  <a:pt x="55581" y="72197"/>
                  <a:pt x="60625" y="74183"/>
                </a:cubicBezTo>
                <a:cubicBezTo>
                  <a:pt x="61880" y="74708"/>
                  <a:pt x="63181" y="75142"/>
                  <a:pt x="64460" y="75598"/>
                </a:cubicBezTo>
                <a:cubicBezTo>
                  <a:pt x="65076" y="75826"/>
                  <a:pt x="65738" y="76009"/>
                  <a:pt x="66400" y="76215"/>
                </a:cubicBezTo>
                <a:lnTo>
                  <a:pt x="68340" y="76808"/>
                </a:lnTo>
                <a:lnTo>
                  <a:pt x="70303" y="77310"/>
                </a:lnTo>
                <a:cubicBezTo>
                  <a:pt x="70965" y="77470"/>
                  <a:pt x="71627" y="77675"/>
                  <a:pt x="72289" y="77789"/>
                </a:cubicBezTo>
                <a:cubicBezTo>
                  <a:pt x="73635" y="78041"/>
                  <a:pt x="74959" y="78360"/>
                  <a:pt x="76306" y="78543"/>
                </a:cubicBezTo>
                <a:cubicBezTo>
                  <a:pt x="79669" y="79072"/>
                  <a:pt x="83077" y="79359"/>
                  <a:pt x="86484" y="79359"/>
                </a:cubicBezTo>
                <a:cubicBezTo>
                  <a:pt x="88512" y="79359"/>
                  <a:pt x="90540" y="79258"/>
                  <a:pt x="92558" y="79045"/>
                </a:cubicBezTo>
                <a:cubicBezTo>
                  <a:pt x="97967" y="78474"/>
                  <a:pt x="103263" y="77242"/>
                  <a:pt x="108376" y="75507"/>
                </a:cubicBezTo>
                <a:cubicBezTo>
                  <a:pt x="113488" y="73795"/>
                  <a:pt x="118419" y="71604"/>
                  <a:pt x="123166" y="69139"/>
                </a:cubicBezTo>
                <a:cubicBezTo>
                  <a:pt x="127937" y="66651"/>
                  <a:pt x="132548" y="63935"/>
                  <a:pt x="137044" y="61059"/>
                </a:cubicBezTo>
                <a:cubicBezTo>
                  <a:pt x="141541" y="58183"/>
                  <a:pt x="145969" y="55192"/>
                  <a:pt x="150328" y="52157"/>
                </a:cubicBezTo>
                <a:cubicBezTo>
                  <a:pt x="154711" y="49075"/>
                  <a:pt x="159002" y="45925"/>
                  <a:pt x="163248" y="42707"/>
                </a:cubicBezTo>
                <a:cubicBezTo>
                  <a:pt x="180207" y="29765"/>
                  <a:pt x="196093" y="15477"/>
                  <a:pt x="2107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p32"/>
          <p:cNvSpPr/>
          <p:nvPr/>
        </p:nvSpPr>
        <p:spPr>
          <a:xfrm rot="-1932531">
            <a:off x="-331382" y="-624206"/>
            <a:ext cx="4635765" cy="1736253"/>
          </a:xfrm>
          <a:custGeom>
            <a:rect b="b" l="l" r="r" t="t"/>
            <a:pathLst>
              <a:path extrusionOk="0" h="69451" w="185433">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32"/>
          <p:cNvSpPr/>
          <p:nvPr/>
        </p:nvSpPr>
        <p:spPr>
          <a:xfrm>
            <a:off x="-1049575" y="-718625"/>
            <a:ext cx="2683084" cy="5844911"/>
          </a:xfrm>
          <a:custGeom>
            <a:rect b="b" l="l" r="r" t="t"/>
            <a:pathLst>
              <a:path extrusionOk="0" h="126616" w="115725">
                <a:moveTo>
                  <a:pt x="0" y="120235"/>
                </a:moveTo>
                <a:cubicBezTo>
                  <a:pt x="1" y="120235"/>
                  <a:pt x="1" y="120235"/>
                  <a:pt x="2" y="120236"/>
                </a:cubicBezTo>
                <a:lnTo>
                  <a:pt x="2" y="120236"/>
                </a:lnTo>
                <a:cubicBezTo>
                  <a:pt x="1" y="120235"/>
                  <a:pt x="1" y="120235"/>
                  <a:pt x="0" y="120235"/>
                </a:cubicBezTo>
                <a:close/>
                <a:moveTo>
                  <a:pt x="45586" y="1"/>
                </a:moveTo>
                <a:cubicBezTo>
                  <a:pt x="45259" y="1"/>
                  <a:pt x="44932" y="44"/>
                  <a:pt x="44624" y="129"/>
                </a:cubicBezTo>
                <a:cubicBezTo>
                  <a:pt x="43300" y="494"/>
                  <a:pt x="42227" y="1453"/>
                  <a:pt x="41200" y="2389"/>
                </a:cubicBezTo>
                <a:cubicBezTo>
                  <a:pt x="38986" y="4397"/>
                  <a:pt x="36749" y="6474"/>
                  <a:pt x="35243" y="9031"/>
                </a:cubicBezTo>
                <a:cubicBezTo>
                  <a:pt x="36521" y="6474"/>
                  <a:pt x="38096" y="4055"/>
                  <a:pt x="39922" y="1841"/>
                </a:cubicBezTo>
                <a:cubicBezTo>
                  <a:pt x="39836" y="1831"/>
                  <a:pt x="39752" y="1826"/>
                  <a:pt x="39669" y="1826"/>
                </a:cubicBezTo>
                <a:cubicBezTo>
                  <a:pt x="38219" y="1826"/>
                  <a:pt x="37115" y="3283"/>
                  <a:pt x="36338" y="4557"/>
                </a:cubicBezTo>
                <a:cubicBezTo>
                  <a:pt x="32275" y="11336"/>
                  <a:pt x="28053" y="18617"/>
                  <a:pt x="28349" y="26538"/>
                </a:cubicBezTo>
                <a:cubicBezTo>
                  <a:pt x="27414" y="22680"/>
                  <a:pt x="27665" y="18868"/>
                  <a:pt x="28053" y="15011"/>
                </a:cubicBezTo>
                <a:cubicBezTo>
                  <a:pt x="28166" y="13964"/>
                  <a:pt x="30072" y="3666"/>
                  <a:pt x="30830" y="3666"/>
                </a:cubicBezTo>
                <a:cubicBezTo>
                  <a:pt x="30832" y="3666"/>
                  <a:pt x="30835" y="3667"/>
                  <a:pt x="30837" y="3667"/>
                </a:cubicBezTo>
                <a:cubicBezTo>
                  <a:pt x="30462" y="3625"/>
                  <a:pt x="30084" y="3604"/>
                  <a:pt x="29707" y="3604"/>
                </a:cubicBezTo>
                <a:cubicBezTo>
                  <a:pt x="28844" y="3604"/>
                  <a:pt x="27981" y="3711"/>
                  <a:pt x="27140" y="3918"/>
                </a:cubicBezTo>
                <a:cubicBezTo>
                  <a:pt x="25428" y="8346"/>
                  <a:pt x="24697" y="13162"/>
                  <a:pt x="25040" y="17887"/>
                </a:cubicBezTo>
                <a:cubicBezTo>
                  <a:pt x="24104" y="14098"/>
                  <a:pt x="23739" y="10172"/>
                  <a:pt x="23967" y="6269"/>
                </a:cubicBezTo>
                <a:lnTo>
                  <a:pt x="23967" y="6269"/>
                </a:lnTo>
                <a:cubicBezTo>
                  <a:pt x="22871" y="6406"/>
                  <a:pt x="22118" y="7547"/>
                  <a:pt x="22027" y="8643"/>
                </a:cubicBezTo>
                <a:cubicBezTo>
                  <a:pt x="21913" y="9738"/>
                  <a:pt x="22278" y="10834"/>
                  <a:pt x="22552" y="11907"/>
                </a:cubicBezTo>
                <a:cubicBezTo>
                  <a:pt x="23145" y="14258"/>
                  <a:pt x="23305" y="16746"/>
                  <a:pt x="23008" y="19165"/>
                </a:cubicBezTo>
                <a:cubicBezTo>
                  <a:pt x="22849" y="20626"/>
                  <a:pt x="22506" y="22087"/>
                  <a:pt x="22575" y="23548"/>
                </a:cubicBezTo>
                <a:cubicBezTo>
                  <a:pt x="22803" y="27884"/>
                  <a:pt x="25998" y="32153"/>
                  <a:pt x="27665" y="36056"/>
                </a:cubicBezTo>
                <a:cubicBezTo>
                  <a:pt x="30016" y="41602"/>
                  <a:pt x="30472" y="47834"/>
                  <a:pt x="29742" y="53768"/>
                </a:cubicBezTo>
                <a:cubicBezTo>
                  <a:pt x="27893" y="69061"/>
                  <a:pt x="18968" y="81843"/>
                  <a:pt x="12280" y="95379"/>
                </a:cubicBezTo>
                <a:cubicBezTo>
                  <a:pt x="11371" y="97219"/>
                  <a:pt x="1458" y="120237"/>
                  <a:pt x="19" y="120237"/>
                </a:cubicBezTo>
                <a:cubicBezTo>
                  <a:pt x="13" y="120237"/>
                  <a:pt x="7" y="120236"/>
                  <a:pt x="2" y="120236"/>
                </a:cubicBezTo>
                <a:lnTo>
                  <a:pt x="2" y="120236"/>
                </a:lnTo>
                <a:cubicBezTo>
                  <a:pt x="2672" y="120623"/>
                  <a:pt x="5319" y="121011"/>
                  <a:pt x="7989" y="121399"/>
                </a:cubicBezTo>
                <a:cubicBezTo>
                  <a:pt x="14631" y="122358"/>
                  <a:pt x="21274" y="123340"/>
                  <a:pt x="27916" y="124298"/>
                </a:cubicBezTo>
                <a:cubicBezTo>
                  <a:pt x="31362" y="124800"/>
                  <a:pt x="34832" y="125303"/>
                  <a:pt x="38301" y="125805"/>
                </a:cubicBezTo>
                <a:cubicBezTo>
                  <a:pt x="39511" y="125987"/>
                  <a:pt x="40721" y="126170"/>
                  <a:pt x="41931" y="126353"/>
                </a:cubicBezTo>
                <a:cubicBezTo>
                  <a:pt x="42507" y="126426"/>
                  <a:pt x="43007" y="126615"/>
                  <a:pt x="43517" y="126615"/>
                </a:cubicBezTo>
                <a:cubicBezTo>
                  <a:pt x="43794" y="126615"/>
                  <a:pt x="44075" y="126559"/>
                  <a:pt x="44373" y="126398"/>
                </a:cubicBezTo>
                <a:cubicBezTo>
                  <a:pt x="44761" y="126193"/>
                  <a:pt x="45103" y="125828"/>
                  <a:pt x="45195" y="125394"/>
                </a:cubicBezTo>
                <a:cubicBezTo>
                  <a:pt x="45263" y="125074"/>
                  <a:pt x="45195" y="124732"/>
                  <a:pt x="45240" y="124412"/>
                </a:cubicBezTo>
                <a:cubicBezTo>
                  <a:pt x="45332" y="123636"/>
                  <a:pt x="45993" y="123089"/>
                  <a:pt x="46633" y="122632"/>
                </a:cubicBezTo>
                <a:cubicBezTo>
                  <a:pt x="46861" y="122472"/>
                  <a:pt x="47112" y="122290"/>
                  <a:pt x="47294" y="122039"/>
                </a:cubicBezTo>
                <a:cubicBezTo>
                  <a:pt x="47934" y="121080"/>
                  <a:pt x="47066" y="119573"/>
                  <a:pt x="46769" y="118638"/>
                </a:cubicBezTo>
                <a:cubicBezTo>
                  <a:pt x="46381" y="117405"/>
                  <a:pt x="46016" y="116150"/>
                  <a:pt x="45674" y="114917"/>
                </a:cubicBezTo>
                <a:cubicBezTo>
                  <a:pt x="43642" y="107750"/>
                  <a:pt x="44030" y="101815"/>
                  <a:pt x="45537" y="94443"/>
                </a:cubicBezTo>
                <a:cubicBezTo>
                  <a:pt x="46450" y="89969"/>
                  <a:pt x="47431" y="85450"/>
                  <a:pt x="49554" y="81387"/>
                </a:cubicBezTo>
                <a:cubicBezTo>
                  <a:pt x="52499" y="75749"/>
                  <a:pt x="57041" y="74037"/>
                  <a:pt x="62496" y="71366"/>
                </a:cubicBezTo>
                <a:cubicBezTo>
                  <a:pt x="63318" y="70978"/>
                  <a:pt x="64140" y="70545"/>
                  <a:pt x="64710" y="69860"/>
                </a:cubicBezTo>
                <a:cubicBezTo>
                  <a:pt x="65304" y="69198"/>
                  <a:pt x="65555" y="68148"/>
                  <a:pt x="65121" y="67372"/>
                </a:cubicBezTo>
                <a:lnTo>
                  <a:pt x="65121" y="67372"/>
                </a:lnTo>
                <a:cubicBezTo>
                  <a:pt x="64003" y="68445"/>
                  <a:pt x="62679" y="69289"/>
                  <a:pt x="61241" y="69860"/>
                </a:cubicBezTo>
                <a:cubicBezTo>
                  <a:pt x="62519" y="67806"/>
                  <a:pt x="63797" y="65774"/>
                  <a:pt x="65075" y="63720"/>
                </a:cubicBezTo>
                <a:lnTo>
                  <a:pt x="63409" y="62990"/>
                </a:lnTo>
                <a:cubicBezTo>
                  <a:pt x="61127" y="70065"/>
                  <a:pt x="53594" y="70339"/>
                  <a:pt x="49874" y="75840"/>
                </a:cubicBezTo>
                <a:cubicBezTo>
                  <a:pt x="50992" y="69769"/>
                  <a:pt x="54758" y="64245"/>
                  <a:pt x="59985" y="61004"/>
                </a:cubicBezTo>
                <a:cubicBezTo>
                  <a:pt x="68362" y="55800"/>
                  <a:pt x="78930" y="55549"/>
                  <a:pt x="87672" y="50915"/>
                </a:cubicBezTo>
                <a:cubicBezTo>
                  <a:pt x="97236" y="45848"/>
                  <a:pt x="104883" y="37517"/>
                  <a:pt x="112278" y="29733"/>
                </a:cubicBezTo>
                <a:cubicBezTo>
                  <a:pt x="113944" y="27998"/>
                  <a:pt x="115725" y="25556"/>
                  <a:pt x="114629" y="23411"/>
                </a:cubicBezTo>
                <a:lnTo>
                  <a:pt x="114629" y="23411"/>
                </a:lnTo>
                <a:cubicBezTo>
                  <a:pt x="112164" y="27474"/>
                  <a:pt x="108854" y="31057"/>
                  <a:pt x="104974" y="33842"/>
                </a:cubicBezTo>
                <a:cubicBezTo>
                  <a:pt x="107599" y="29254"/>
                  <a:pt x="109448" y="24232"/>
                  <a:pt x="110452" y="19074"/>
                </a:cubicBezTo>
                <a:cubicBezTo>
                  <a:pt x="109516" y="18960"/>
                  <a:pt x="108558" y="18868"/>
                  <a:pt x="107622" y="18777"/>
                </a:cubicBezTo>
                <a:cubicBezTo>
                  <a:pt x="106869" y="28295"/>
                  <a:pt x="101048" y="36969"/>
                  <a:pt x="93333" y="42607"/>
                </a:cubicBezTo>
                <a:cubicBezTo>
                  <a:pt x="88380" y="46213"/>
                  <a:pt x="82719" y="48678"/>
                  <a:pt x="76853" y="50322"/>
                </a:cubicBezTo>
                <a:cubicBezTo>
                  <a:pt x="75891" y="50584"/>
                  <a:pt x="72071" y="51893"/>
                  <a:pt x="70073" y="51893"/>
                </a:cubicBezTo>
                <a:cubicBezTo>
                  <a:pt x="69465" y="51893"/>
                  <a:pt x="69026" y="51772"/>
                  <a:pt x="68887" y="51463"/>
                </a:cubicBezTo>
                <a:cubicBezTo>
                  <a:pt x="68339" y="50230"/>
                  <a:pt x="72128" y="45757"/>
                  <a:pt x="72813" y="44638"/>
                </a:cubicBezTo>
                <a:cubicBezTo>
                  <a:pt x="78862" y="34686"/>
                  <a:pt x="83724" y="24050"/>
                  <a:pt x="85801" y="12546"/>
                </a:cubicBezTo>
                <a:cubicBezTo>
                  <a:pt x="86006" y="11450"/>
                  <a:pt x="86143" y="10218"/>
                  <a:pt x="85436" y="9373"/>
                </a:cubicBezTo>
                <a:cubicBezTo>
                  <a:pt x="85002" y="8871"/>
                  <a:pt x="84363" y="8620"/>
                  <a:pt x="83746" y="8414"/>
                </a:cubicBezTo>
                <a:cubicBezTo>
                  <a:pt x="79273" y="6839"/>
                  <a:pt x="74594" y="5881"/>
                  <a:pt x="69869" y="5607"/>
                </a:cubicBezTo>
                <a:cubicBezTo>
                  <a:pt x="69770" y="5602"/>
                  <a:pt x="69668" y="5598"/>
                  <a:pt x="69567" y="5598"/>
                </a:cubicBezTo>
                <a:cubicBezTo>
                  <a:pt x="69203" y="5598"/>
                  <a:pt x="68841" y="5649"/>
                  <a:pt x="68590" y="5881"/>
                </a:cubicBezTo>
                <a:cubicBezTo>
                  <a:pt x="68225" y="6223"/>
                  <a:pt x="68225" y="6817"/>
                  <a:pt x="68271" y="7319"/>
                </a:cubicBezTo>
                <a:cubicBezTo>
                  <a:pt x="69298" y="22201"/>
                  <a:pt x="61789" y="36261"/>
                  <a:pt x="53777" y="48838"/>
                </a:cubicBezTo>
                <a:cubicBezTo>
                  <a:pt x="55055" y="40781"/>
                  <a:pt x="55420" y="32564"/>
                  <a:pt x="54895" y="24415"/>
                </a:cubicBezTo>
                <a:cubicBezTo>
                  <a:pt x="54827" y="23593"/>
                  <a:pt x="54736" y="22680"/>
                  <a:pt x="54188" y="22064"/>
                </a:cubicBezTo>
                <a:cubicBezTo>
                  <a:pt x="53902" y="21756"/>
                  <a:pt x="53457" y="21585"/>
                  <a:pt x="53041" y="21585"/>
                </a:cubicBezTo>
                <a:cubicBezTo>
                  <a:pt x="52624" y="21585"/>
                  <a:pt x="52236" y="21756"/>
                  <a:pt x="52065" y="22132"/>
                </a:cubicBezTo>
                <a:cubicBezTo>
                  <a:pt x="53731" y="29231"/>
                  <a:pt x="53320" y="36786"/>
                  <a:pt x="51015" y="43702"/>
                </a:cubicBezTo>
                <a:cubicBezTo>
                  <a:pt x="49714" y="47628"/>
                  <a:pt x="47956" y="50641"/>
                  <a:pt x="45423" y="53860"/>
                </a:cubicBezTo>
                <a:cubicBezTo>
                  <a:pt x="43391" y="56416"/>
                  <a:pt x="40219" y="60182"/>
                  <a:pt x="40013" y="63629"/>
                </a:cubicBezTo>
                <a:cubicBezTo>
                  <a:pt x="40013" y="59771"/>
                  <a:pt x="38918" y="56256"/>
                  <a:pt x="39876" y="52422"/>
                </a:cubicBezTo>
                <a:cubicBezTo>
                  <a:pt x="41063" y="47651"/>
                  <a:pt x="43026" y="43246"/>
                  <a:pt x="43277" y="38270"/>
                </a:cubicBezTo>
                <a:cubicBezTo>
                  <a:pt x="43437" y="34960"/>
                  <a:pt x="43323" y="31628"/>
                  <a:pt x="44053" y="28387"/>
                </a:cubicBezTo>
                <a:cubicBezTo>
                  <a:pt x="44807" y="25168"/>
                  <a:pt x="46564" y="21995"/>
                  <a:pt x="49509" y="20489"/>
                </a:cubicBezTo>
                <a:cubicBezTo>
                  <a:pt x="49393" y="19853"/>
                  <a:pt x="48707" y="19493"/>
                  <a:pt x="48057" y="19493"/>
                </a:cubicBezTo>
                <a:cubicBezTo>
                  <a:pt x="47937" y="19493"/>
                  <a:pt x="47819" y="19505"/>
                  <a:pt x="47705" y="19530"/>
                </a:cubicBezTo>
                <a:cubicBezTo>
                  <a:pt x="46952" y="19713"/>
                  <a:pt x="46381" y="20284"/>
                  <a:pt x="45879" y="20877"/>
                </a:cubicBezTo>
                <a:cubicBezTo>
                  <a:pt x="43323" y="23867"/>
                  <a:pt x="41999" y="27884"/>
                  <a:pt x="42273" y="31833"/>
                </a:cubicBezTo>
                <a:cubicBezTo>
                  <a:pt x="40812" y="27405"/>
                  <a:pt x="40401" y="22657"/>
                  <a:pt x="41109" y="18047"/>
                </a:cubicBezTo>
                <a:lnTo>
                  <a:pt x="41109" y="18047"/>
                </a:lnTo>
                <a:cubicBezTo>
                  <a:pt x="39808" y="18960"/>
                  <a:pt x="39214" y="20649"/>
                  <a:pt x="39191" y="22247"/>
                </a:cubicBezTo>
                <a:cubicBezTo>
                  <a:pt x="39169" y="23821"/>
                  <a:pt x="39625" y="25374"/>
                  <a:pt x="40036" y="26926"/>
                </a:cubicBezTo>
                <a:cubicBezTo>
                  <a:pt x="42159" y="34892"/>
                  <a:pt x="41748" y="41899"/>
                  <a:pt x="37343" y="48998"/>
                </a:cubicBezTo>
                <a:cubicBezTo>
                  <a:pt x="37525" y="45346"/>
                  <a:pt x="36749" y="41671"/>
                  <a:pt x="35129" y="38407"/>
                </a:cubicBezTo>
                <a:cubicBezTo>
                  <a:pt x="34307" y="36763"/>
                  <a:pt x="33280" y="35234"/>
                  <a:pt x="32527" y="33545"/>
                </a:cubicBezTo>
                <a:cubicBezTo>
                  <a:pt x="30267" y="28409"/>
                  <a:pt x="32002" y="23685"/>
                  <a:pt x="33371" y="18663"/>
                </a:cubicBezTo>
                <a:cubicBezTo>
                  <a:pt x="34832" y="13322"/>
                  <a:pt x="37868" y="8414"/>
                  <a:pt x="42045" y="4762"/>
                </a:cubicBezTo>
                <a:cubicBezTo>
                  <a:pt x="43825" y="3210"/>
                  <a:pt x="45856" y="1864"/>
                  <a:pt x="48185" y="1430"/>
                </a:cubicBezTo>
                <a:cubicBezTo>
                  <a:pt x="47747" y="467"/>
                  <a:pt x="46664" y="1"/>
                  <a:pt x="455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32"/>
          <p:cNvSpPr/>
          <p:nvPr/>
        </p:nvSpPr>
        <p:spPr>
          <a:xfrm flipH="1">
            <a:off x="-1408962" y="-1058450"/>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32"/>
          <p:cNvSpPr/>
          <p:nvPr/>
        </p:nvSpPr>
        <p:spPr>
          <a:xfrm flipH="1">
            <a:off x="3079715" y="3910341"/>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32"/>
          <p:cNvSpPr/>
          <p:nvPr/>
        </p:nvSpPr>
        <p:spPr>
          <a:xfrm flipH="1">
            <a:off x="6459490" y="3740054"/>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32"/>
          <p:cNvSpPr/>
          <p:nvPr/>
        </p:nvSpPr>
        <p:spPr>
          <a:xfrm>
            <a:off x="1084815" y="3828066"/>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32"/>
          <p:cNvSpPr/>
          <p:nvPr/>
        </p:nvSpPr>
        <p:spPr>
          <a:xfrm flipH="1">
            <a:off x="393737" y="4520775"/>
            <a:ext cx="8616869" cy="1292300"/>
          </a:xfrm>
          <a:custGeom>
            <a:rect b="b" l="l" r="r" t="t"/>
            <a:pathLst>
              <a:path extrusionOk="0" h="51692" w="180175">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32"/>
          <p:cNvSpPr/>
          <p:nvPr/>
        </p:nvSpPr>
        <p:spPr>
          <a:xfrm flipH="1">
            <a:off x="-743325" y="4187950"/>
            <a:ext cx="10157106" cy="1387800"/>
          </a:xfrm>
          <a:custGeom>
            <a:rect b="b" l="l" r="r" t="t"/>
            <a:pathLst>
              <a:path extrusionOk="0" h="55512" w="310425">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32"/>
          <p:cNvSpPr/>
          <p:nvPr/>
        </p:nvSpPr>
        <p:spPr>
          <a:xfrm>
            <a:off x="8044740" y="3729816"/>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32"/>
          <p:cNvSpPr/>
          <p:nvPr/>
        </p:nvSpPr>
        <p:spPr>
          <a:xfrm flipH="1">
            <a:off x="8430763" y="2556250"/>
            <a:ext cx="728850" cy="2328075"/>
          </a:xfrm>
          <a:custGeom>
            <a:rect b="b" l="l" r="r" t="t"/>
            <a:pathLst>
              <a:path extrusionOk="0" h="93123" w="29154">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32"/>
          <p:cNvSpPr/>
          <p:nvPr/>
        </p:nvSpPr>
        <p:spPr>
          <a:xfrm>
            <a:off x="9320632" y="1569840"/>
            <a:ext cx="359276" cy="3474249"/>
          </a:xfrm>
          <a:custGeom>
            <a:rect b="b" l="l" r="r" t="t"/>
            <a:pathLst>
              <a:path extrusionOk="0" h="89410" w="9246">
                <a:moveTo>
                  <a:pt x="6483" y="0"/>
                </a:moveTo>
                <a:cubicBezTo>
                  <a:pt x="6483" y="0"/>
                  <a:pt x="1" y="43414"/>
                  <a:pt x="2078" y="88060"/>
                </a:cubicBezTo>
                <a:cubicBezTo>
                  <a:pt x="3029" y="89072"/>
                  <a:pt x="3970" y="89410"/>
                  <a:pt x="4802" y="89410"/>
                </a:cubicBezTo>
                <a:cubicBezTo>
                  <a:pt x="6465" y="89410"/>
                  <a:pt x="7693" y="88060"/>
                  <a:pt x="7693" y="88060"/>
                </a:cubicBezTo>
                <a:cubicBezTo>
                  <a:pt x="7693" y="88060"/>
                  <a:pt x="2124" y="59894"/>
                  <a:pt x="9245" y="1324"/>
                </a:cubicBezTo>
                <a:lnTo>
                  <a:pt x="6483"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32"/>
          <p:cNvSpPr/>
          <p:nvPr/>
        </p:nvSpPr>
        <p:spPr>
          <a:xfrm flipH="1">
            <a:off x="8788250" y="2546800"/>
            <a:ext cx="769800" cy="2706525"/>
          </a:xfrm>
          <a:custGeom>
            <a:rect b="b" l="l" r="r" t="t"/>
            <a:pathLst>
              <a:path extrusionOk="0" h="108261" w="30792">
                <a:moveTo>
                  <a:pt x="26204" y="0"/>
                </a:moveTo>
                <a:cubicBezTo>
                  <a:pt x="26204" y="0"/>
                  <a:pt x="22894" y="23739"/>
                  <a:pt x="22210" y="34809"/>
                </a:cubicBezTo>
                <a:cubicBezTo>
                  <a:pt x="21852" y="40575"/>
                  <a:pt x="21090" y="43071"/>
                  <a:pt x="19824" y="43071"/>
                </a:cubicBezTo>
                <a:cubicBezTo>
                  <a:pt x="18664" y="43071"/>
                  <a:pt x="17081" y="40978"/>
                  <a:pt x="14997" y="37388"/>
                </a:cubicBezTo>
                <a:cubicBezTo>
                  <a:pt x="5844" y="21616"/>
                  <a:pt x="2580" y="1940"/>
                  <a:pt x="2580" y="1940"/>
                </a:cubicBezTo>
                <a:lnTo>
                  <a:pt x="1" y="2465"/>
                </a:lnTo>
                <a:cubicBezTo>
                  <a:pt x="1" y="2465"/>
                  <a:pt x="4543" y="26135"/>
                  <a:pt x="12258" y="38803"/>
                </a:cubicBezTo>
                <a:cubicBezTo>
                  <a:pt x="19973" y="51494"/>
                  <a:pt x="18717" y="44327"/>
                  <a:pt x="18375" y="54233"/>
                </a:cubicBezTo>
                <a:cubicBezTo>
                  <a:pt x="18010" y="64162"/>
                  <a:pt x="17416" y="95045"/>
                  <a:pt x="26729" y="108260"/>
                </a:cubicBezTo>
                <a:cubicBezTo>
                  <a:pt x="30449" y="103924"/>
                  <a:pt x="30792" y="99039"/>
                  <a:pt x="30792" y="99039"/>
                </a:cubicBezTo>
                <a:cubicBezTo>
                  <a:pt x="30792" y="99039"/>
                  <a:pt x="21205" y="81874"/>
                  <a:pt x="23305" y="64459"/>
                </a:cubicBezTo>
                <a:cubicBezTo>
                  <a:pt x="25405" y="47043"/>
                  <a:pt x="26455" y="4040"/>
                  <a:pt x="27688" y="2214"/>
                </a:cubicBezTo>
                <a:cubicBezTo>
                  <a:pt x="28920" y="365"/>
                  <a:pt x="26204" y="0"/>
                  <a:pt x="26204"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32"/>
          <p:cNvSpPr/>
          <p:nvPr/>
        </p:nvSpPr>
        <p:spPr>
          <a:xfrm flipH="1">
            <a:off x="8351579" y="350763"/>
            <a:ext cx="2988212" cy="4964116"/>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32"/>
          <p:cNvSpPr/>
          <p:nvPr/>
        </p:nvSpPr>
        <p:spPr>
          <a:xfrm flipH="1">
            <a:off x="8295563" y="3504018"/>
            <a:ext cx="1218400" cy="1848051"/>
          </a:xfrm>
          <a:custGeom>
            <a:rect b="b" l="l" r="r" t="t"/>
            <a:pathLst>
              <a:path extrusionOk="0" h="55786" w="40539">
                <a:moveTo>
                  <a:pt x="15727" y="0"/>
                </a:moveTo>
                <a:cubicBezTo>
                  <a:pt x="14586" y="9085"/>
                  <a:pt x="13468" y="18192"/>
                  <a:pt x="12326" y="27277"/>
                </a:cubicBezTo>
                <a:cubicBezTo>
                  <a:pt x="12783" y="18626"/>
                  <a:pt x="12988" y="9952"/>
                  <a:pt x="12943" y="1302"/>
                </a:cubicBezTo>
                <a:lnTo>
                  <a:pt x="12943" y="1302"/>
                </a:lnTo>
                <a:cubicBezTo>
                  <a:pt x="11527" y="12372"/>
                  <a:pt x="10888" y="23556"/>
                  <a:pt x="10980" y="34718"/>
                </a:cubicBezTo>
                <a:cubicBezTo>
                  <a:pt x="10272" y="25839"/>
                  <a:pt x="9587" y="16937"/>
                  <a:pt x="8880" y="8058"/>
                </a:cubicBezTo>
                <a:lnTo>
                  <a:pt x="8880" y="8058"/>
                </a:lnTo>
                <a:cubicBezTo>
                  <a:pt x="9039" y="17051"/>
                  <a:pt x="9199" y="26021"/>
                  <a:pt x="9359" y="35014"/>
                </a:cubicBezTo>
                <a:cubicBezTo>
                  <a:pt x="8469" y="27528"/>
                  <a:pt x="6643" y="20155"/>
                  <a:pt x="3972" y="13079"/>
                </a:cubicBezTo>
                <a:lnTo>
                  <a:pt x="3972" y="13079"/>
                </a:lnTo>
                <a:cubicBezTo>
                  <a:pt x="6049" y="22438"/>
                  <a:pt x="8104" y="31796"/>
                  <a:pt x="10181" y="41154"/>
                </a:cubicBezTo>
                <a:cubicBezTo>
                  <a:pt x="7464" y="34718"/>
                  <a:pt x="4725" y="28304"/>
                  <a:pt x="2009" y="21890"/>
                </a:cubicBezTo>
                <a:lnTo>
                  <a:pt x="2009" y="21890"/>
                </a:lnTo>
                <a:cubicBezTo>
                  <a:pt x="4840" y="29377"/>
                  <a:pt x="7191" y="37069"/>
                  <a:pt x="9039" y="44875"/>
                </a:cubicBezTo>
                <a:cubicBezTo>
                  <a:pt x="6620" y="39191"/>
                  <a:pt x="3584" y="33759"/>
                  <a:pt x="1" y="28715"/>
                </a:cubicBezTo>
                <a:lnTo>
                  <a:pt x="1" y="28715"/>
                </a:lnTo>
                <a:cubicBezTo>
                  <a:pt x="4223" y="37251"/>
                  <a:pt x="8560" y="46290"/>
                  <a:pt x="7898" y="55785"/>
                </a:cubicBezTo>
                <a:cubicBezTo>
                  <a:pt x="11961" y="53069"/>
                  <a:pt x="16024" y="52179"/>
                  <a:pt x="20817" y="51289"/>
                </a:cubicBezTo>
                <a:cubicBezTo>
                  <a:pt x="22940" y="44624"/>
                  <a:pt x="28327" y="39100"/>
                  <a:pt x="34923" y="36818"/>
                </a:cubicBezTo>
                <a:lnTo>
                  <a:pt x="34923" y="36818"/>
                </a:lnTo>
                <a:cubicBezTo>
                  <a:pt x="30929" y="37776"/>
                  <a:pt x="27117" y="39374"/>
                  <a:pt x="23625" y="41520"/>
                </a:cubicBezTo>
                <a:lnTo>
                  <a:pt x="23625" y="41520"/>
                </a:lnTo>
                <a:cubicBezTo>
                  <a:pt x="27323" y="38073"/>
                  <a:pt x="31728" y="35380"/>
                  <a:pt x="36453" y="33645"/>
                </a:cubicBezTo>
                <a:lnTo>
                  <a:pt x="36453" y="33645"/>
                </a:lnTo>
                <a:cubicBezTo>
                  <a:pt x="30815" y="34512"/>
                  <a:pt x="25519" y="37457"/>
                  <a:pt x="21776" y="41771"/>
                </a:cubicBezTo>
                <a:cubicBezTo>
                  <a:pt x="22369" y="37708"/>
                  <a:pt x="25976" y="34855"/>
                  <a:pt x="29308" y="32458"/>
                </a:cubicBezTo>
                <a:lnTo>
                  <a:pt x="29308" y="32458"/>
                </a:lnTo>
                <a:cubicBezTo>
                  <a:pt x="26044" y="33873"/>
                  <a:pt x="23031" y="35813"/>
                  <a:pt x="20429" y="38233"/>
                </a:cubicBezTo>
                <a:cubicBezTo>
                  <a:pt x="23260" y="32937"/>
                  <a:pt x="28646" y="29628"/>
                  <a:pt x="33782" y="26569"/>
                </a:cubicBezTo>
                <a:lnTo>
                  <a:pt x="33782" y="26569"/>
                </a:lnTo>
                <a:cubicBezTo>
                  <a:pt x="28646" y="28053"/>
                  <a:pt x="23944" y="31020"/>
                  <a:pt x="20361" y="35014"/>
                </a:cubicBezTo>
                <a:lnTo>
                  <a:pt x="20361" y="35014"/>
                </a:lnTo>
                <a:cubicBezTo>
                  <a:pt x="23009" y="28897"/>
                  <a:pt x="29103" y="25131"/>
                  <a:pt x="34855" y="21753"/>
                </a:cubicBezTo>
                <a:lnTo>
                  <a:pt x="34855" y="21753"/>
                </a:lnTo>
                <a:cubicBezTo>
                  <a:pt x="29970" y="23944"/>
                  <a:pt x="25519" y="27117"/>
                  <a:pt x="21844" y="31043"/>
                </a:cubicBezTo>
                <a:lnTo>
                  <a:pt x="21844" y="31043"/>
                </a:lnTo>
                <a:cubicBezTo>
                  <a:pt x="25474" y="24834"/>
                  <a:pt x="31180" y="19858"/>
                  <a:pt x="37822" y="17142"/>
                </a:cubicBezTo>
                <a:lnTo>
                  <a:pt x="37822" y="17142"/>
                </a:lnTo>
                <a:cubicBezTo>
                  <a:pt x="31636" y="18763"/>
                  <a:pt x="26021" y="22438"/>
                  <a:pt x="22050" y="27459"/>
                </a:cubicBezTo>
                <a:cubicBezTo>
                  <a:pt x="26843" y="21023"/>
                  <a:pt x="32709" y="15408"/>
                  <a:pt x="39351" y="10888"/>
                </a:cubicBezTo>
                <a:lnTo>
                  <a:pt x="39351" y="10888"/>
                </a:lnTo>
                <a:cubicBezTo>
                  <a:pt x="33485" y="13330"/>
                  <a:pt x="28281" y="17302"/>
                  <a:pt x="24355" y="22278"/>
                </a:cubicBezTo>
                <a:cubicBezTo>
                  <a:pt x="28669" y="15910"/>
                  <a:pt x="34193" y="10340"/>
                  <a:pt x="40538" y="5981"/>
                </a:cubicBezTo>
                <a:lnTo>
                  <a:pt x="40538" y="5981"/>
                </a:lnTo>
                <a:cubicBezTo>
                  <a:pt x="30267" y="10614"/>
                  <a:pt x="21959" y="19493"/>
                  <a:pt x="18010" y="30061"/>
                </a:cubicBezTo>
                <a:cubicBezTo>
                  <a:pt x="19881" y="18466"/>
                  <a:pt x="25770" y="8446"/>
                  <a:pt x="34992" y="1165"/>
                </a:cubicBezTo>
                <a:lnTo>
                  <a:pt x="34992" y="1165"/>
                </a:lnTo>
                <a:cubicBezTo>
                  <a:pt x="28680" y="4327"/>
                  <a:pt x="23383" y="9371"/>
                  <a:pt x="19735" y="15406"/>
                </a:cubicBezTo>
                <a:lnTo>
                  <a:pt x="19735" y="15406"/>
                </a:lnTo>
                <a:cubicBezTo>
                  <a:pt x="22145" y="10398"/>
                  <a:pt x="25116" y="5661"/>
                  <a:pt x="28578" y="1324"/>
                </a:cubicBezTo>
                <a:lnTo>
                  <a:pt x="28578" y="1324"/>
                </a:lnTo>
                <a:cubicBezTo>
                  <a:pt x="19859" y="6985"/>
                  <a:pt x="15978" y="17644"/>
                  <a:pt x="13582" y="27756"/>
                </a:cubicBezTo>
                <a:cubicBezTo>
                  <a:pt x="15362" y="18603"/>
                  <a:pt x="17142" y="9222"/>
                  <a:pt x="1572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32"/>
          <p:cNvSpPr/>
          <p:nvPr/>
        </p:nvSpPr>
        <p:spPr>
          <a:xfrm>
            <a:off x="570259" y="4680450"/>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32"/>
          <p:cNvSpPr/>
          <p:nvPr/>
        </p:nvSpPr>
        <p:spPr>
          <a:xfrm flipH="1" rot="2297280">
            <a:off x="8203603" y="4679626"/>
            <a:ext cx="930867" cy="861199"/>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32"/>
          <p:cNvSpPr/>
          <p:nvPr/>
        </p:nvSpPr>
        <p:spPr>
          <a:xfrm flipH="1" rot="591948">
            <a:off x="7397299" y="4591909"/>
            <a:ext cx="930818" cy="861153"/>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32"/>
          <p:cNvSpPr/>
          <p:nvPr/>
        </p:nvSpPr>
        <p:spPr>
          <a:xfrm flipH="1" rot="5400000">
            <a:off x="6742341" y="4500989"/>
            <a:ext cx="930854" cy="86118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41" name="Google Shape;2341;p32"/>
          <p:cNvGrpSpPr/>
          <p:nvPr/>
        </p:nvGrpSpPr>
        <p:grpSpPr>
          <a:xfrm flipH="1">
            <a:off x="-718875" y="3425313"/>
            <a:ext cx="2711800" cy="3077000"/>
            <a:chOff x="4675" y="5263075"/>
            <a:chExt cx="2711800" cy="3077000"/>
          </a:xfrm>
        </p:grpSpPr>
        <p:sp>
          <p:nvSpPr>
            <p:cNvPr id="2342" name="Google Shape;2342;p32"/>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32"/>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32"/>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45" name="Google Shape;2345;p32"/>
            <p:cNvGrpSpPr/>
            <p:nvPr/>
          </p:nvGrpSpPr>
          <p:grpSpPr>
            <a:xfrm>
              <a:off x="4675" y="5345475"/>
              <a:ext cx="2711800" cy="2994600"/>
              <a:chOff x="4675" y="5345475"/>
              <a:chExt cx="2711800" cy="2994600"/>
            </a:xfrm>
          </p:grpSpPr>
          <p:sp>
            <p:nvSpPr>
              <p:cNvPr id="2346" name="Google Shape;2346;p32"/>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98B7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32"/>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32"/>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32"/>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32"/>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32"/>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32"/>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32"/>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32"/>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32"/>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32"/>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32"/>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32"/>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32"/>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32"/>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32"/>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32"/>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32"/>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32"/>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32"/>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32"/>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32"/>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32"/>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32"/>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32"/>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32"/>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32"/>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32"/>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74" name="Google Shape;2374;p32"/>
              <p:cNvGrpSpPr/>
              <p:nvPr/>
            </p:nvGrpSpPr>
            <p:grpSpPr>
              <a:xfrm>
                <a:off x="4675" y="5593050"/>
                <a:ext cx="2711800" cy="2747025"/>
                <a:chOff x="4675" y="3688050"/>
                <a:chExt cx="2711800" cy="2747025"/>
              </a:xfrm>
            </p:grpSpPr>
            <p:sp>
              <p:nvSpPr>
                <p:cNvPr id="2375" name="Google Shape;2375;p32"/>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32"/>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32"/>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32"/>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32"/>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32"/>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32"/>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32"/>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32"/>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32"/>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32"/>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32"/>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87" name="Google Shape;2387;p32"/>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388" name="Google Shape;2388;p32"/>
          <p:cNvGrpSpPr/>
          <p:nvPr/>
        </p:nvGrpSpPr>
        <p:grpSpPr>
          <a:xfrm>
            <a:off x="1232775" y="4248900"/>
            <a:ext cx="1754725" cy="1335300"/>
            <a:chOff x="0" y="3611325"/>
            <a:chExt cx="1754725" cy="1335300"/>
          </a:xfrm>
        </p:grpSpPr>
        <p:sp>
          <p:nvSpPr>
            <p:cNvPr id="2389" name="Google Shape;2389;p32"/>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32"/>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91" name="Google Shape;2391;p32"/>
          <p:cNvSpPr/>
          <p:nvPr/>
        </p:nvSpPr>
        <p:spPr>
          <a:xfrm>
            <a:off x="2295350" y="4248900"/>
            <a:ext cx="1337600" cy="1083100"/>
          </a:xfrm>
          <a:custGeom>
            <a:rect b="b" l="l" r="r" t="t"/>
            <a:pathLst>
              <a:path extrusionOk="0" h="43324" w="53504">
                <a:moveTo>
                  <a:pt x="29879" y="1"/>
                </a:moveTo>
                <a:lnTo>
                  <a:pt x="29879" y="1"/>
                </a:lnTo>
                <a:cubicBezTo>
                  <a:pt x="24378" y="8492"/>
                  <a:pt x="23739" y="20658"/>
                  <a:pt x="22164" y="30655"/>
                </a:cubicBezTo>
                <a:cubicBezTo>
                  <a:pt x="23237" y="21616"/>
                  <a:pt x="22666" y="10112"/>
                  <a:pt x="22689" y="1005"/>
                </a:cubicBezTo>
                <a:lnTo>
                  <a:pt x="22689" y="1005"/>
                </a:lnTo>
                <a:cubicBezTo>
                  <a:pt x="19973" y="10660"/>
                  <a:pt x="19311" y="22347"/>
                  <a:pt x="19242" y="32390"/>
                </a:cubicBezTo>
                <a:cubicBezTo>
                  <a:pt x="18192" y="23260"/>
                  <a:pt x="14997" y="14312"/>
                  <a:pt x="14723" y="5000"/>
                </a:cubicBezTo>
                <a:lnTo>
                  <a:pt x="14723" y="5000"/>
                </a:lnTo>
                <a:cubicBezTo>
                  <a:pt x="14107" y="14426"/>
                  <a:pt x="15613" y="25588"/>
                  <a:pt x="15499" y="35015"/>
                </a:cubicBezTo>
                <a:cubicBezTo>
                  <a:pt x="11253" y="28190"/>
                  <a:pt x="8492" y="17782"/>
                  <a:pt x="6346" y="10044"/>
                </a:cubicBezTo>
                <a:lnTo>
                  <a:pt x="6346" y="10044"/>
                </a:lnTo>
                <a:cubicBezTo>
                  <a:pt x="7647" y="18809"/>
                  <a:pt x="10226" y="29331"/>
                  <a:pt x="13125" y="37708"/>
                </a:cubicBezTo>
                <a:cubicBezTo>
                  <a:pt x="8697" y="33257"/>
                  <a:pt x="3995" y="26729"/>
                  <a:pt x="1" y="21913"/>
                </a:cubicBezTo>
                <a:lnTo>
                  <a:pt x="1" y="21913"/>
                </a:lnTo>
                <a:cubicBezTo>
                  <a:pt x="3516" y="28395"/>
                  <a:pt x="7533" y="34627"/>
                  <a:pt x="12007" y="40516"/>
                </a:cubicBezTo>
                <a:cubicBezTo>
                  <a:pt x="8469" y="38028"/>
                  <a:pt x="4954" y="35563"/>
                  <a:pt x="1439" y="33075"/>
                </a:cubicBezTo>
                <a:lnTo>
                  <a:pt x="1439" y="33075"/>
                </a:lnTo>
                <a:cubicBezTo>
                  <a:pt x="4634" y="37001"/>
                  <a:pt x="8377" y="40470"/>
                  <a:pt x="12555" y="43323"/>
                </a:cubicBezTo>
                <a:lnTo>
                  <a:pt x="35197" y="42889"/>
                </a:lnTo>
                <a:cubicBezTo>
                  <a:pt x="41817" y="39169"/>
                  <a:pt x="45994" y="34969"/>
                  <a:pt x="51791" y="30039"/>
                </a:cubicBezTo>
                <a:lnTo>
                  <a:pt x="51791" y="30039"/>
                </a:lnTo>
                <a:cubicBezTo>
                  <a:pt x="45994" y="32983"/>
                  <a:pt x="40379" y="36247"/>
                  <a:pt x="34992" y="39854"/>
                </a:cubicBezTo>
                <a:cubicBezTo>
                  <a:pt x="41520" y="34193"/>
                  <a:pt x="48071" y="28487"/>
                  <a:pt x="53503" y="21753"/>
                </a:cubicBezTo>
                <a:lnTo>
                  <a:pt x="53503" y="21753"/>
                </a:lnTo>
                <a:cubicBezTo>
                  <a:pt x="47706" y="27003"/>
                  <a:pt x="40356" y="33873"/>
                  <a:pt x="33851" y="38233"/>
                </a:cubicBezTo>
                <a:lnTo>
                  <a:pt x="33851" y="38233"/>
                </a:lnTo>
                <a:cubicBezTo>
                  <a:pt x="39876" y="31842"/>
                  <a:pt x="46519" y="22872"/>
                  <a:pt x="51289" y="15499"/>
                </a:cubicBezTo>
                <a:lnTo>
                  <a:pt x="51289" y="15499"/>
                </a:lnTo>
                <a:cubicBezTo>
                  <a:pt x="45583" y="22050"/>
                  <a:pt x="38461" y="30541"/>
                  <a:pt x="32276" y="36635"/>
                </a:cubicBezTo>
                <a:cubicBezTo>
                  <a:pt x="38324" y="27962"/>
                  <a:pt x="44373" y="16344"/>
                  <a:pt x="47957" y="6392"/>
                </a:cubicBezTo>
                <a:lnTo>
                  <a:pt x="47957" y="6392"/>
                </a:lnTo>
                <a:cubicBezTo>
                  <a:pt x="43300" y="15271"/>
                  <a:pt x="36590" y="25907"/>
                  <a:pt x="30678" y="33988"/>
                </a:cubicBezTo>
                <a:cubicBezTo>
                  <a:pt x="34969" y="24812"/>
                  <a:pt x="39009" y="12441"/>
                  <a:pt x="40493" y="2443"/>
                </a:cubicBezTo>
                <a:lnTo>
                  <a:pt x="40493" y="2443"/>
                </a:lnTo>
                <a:cubicBezTo>
                  <a:pt x="38530" y="7693"/>
                  <a:pt x="36430" y="12806"/>
                  <a:pt x="34444" y="18056"/>
                </a:cubicBezTo>
                <a:cubicBezTo>
                  <a:pt x="32468" y="23212"/>
                  <a:pt x="29248" y="28120"/>
                  <a:pt x="27530" y="33297"/>
                </a:cubicBezTo>
                <a:lnTo>
                  <a:pt x="27530" y="33297"/>
                </a:lnTo>
                <a:cubicBezTo>
                  <a:pt x="31103" y="22479"/>
                  <a:pt x="34264" y="11501"/>
                  <a:pt x="35562" y="69"/>
                </a:cubicBezTo>
                <a:lnTo>
                  <a:pt x="35562" y="69"/>
                </a:lnTo>
                <a:cubicBezTo>
                  <a:pt x="31979" y="9884"/>
                  <a:pt x="28920" y="22050"/>
                  <a:pt x="25360" y="31842"/>
                </a:cubicBezTo>
                <a:cubicBezTo>
                  <a:pt x="27962" y="22255"/>
                  <a:pt x="29331" y="9519"/>
                  <a:pt x="298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92" name="Google Shape;2392;p32"/>
          <p:cNvGrpSpPr/>
          <p:nvPr/>
        </p:nvGrpSpPr>
        <p:grpSpPr>
          <a:xfrm rot="-716825">
            <a:off x="2797876" y="4214227"/>
            <a:ext cx="1754655" cy="1335247"/>
            <a:chOff x="0" y="3611325"/>
            <a:chExt cx="1754725" cy="1335300"/>
          </a:xfrm>
        </p:grpSpPr>
        <p:sp>
          <p:nvSpPr>
            <p:cNvPr id="2393" name="Google Shape;2393;p32"/>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32"/>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95" name="Google Shape;2395;p32"/>
          <p:cNvSpPr/>
          <p:nvPr/>
        </p:nvSpPr>
        <p:spPr>
          <a:xfrm flipH="1" rot="591793">
            <a:off x="5713658" y="4138887"/>
            <a:ext cx="1289160" cy="119267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32"/>
          <p:cNvSpPr/>
          <p:nvPr/>
        </p:nvSpPr>
        <p:spPr>
          <a:xfrm flipH="1" rot="5400000">
            <a:off x="7350330" y="4085508"/>
            <a:ext cx="1289190" cy="1192704"/>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32"/>
          <p:cNvSpPr/>
          <p:nvPr/>
        </p:nvSpPr>
        <p:spPr>
          <a:xfrm>
            <a:off x="3461510" y="3863808"/>
            <a:ext cx="2659026" cy="2156567"/>
          </a:xfrm>
          <a:custGeom>
            <a:rect b="b" l="l" r="r" t="t"/>
            <a:pathLst>
              <a:path extrusionOk="0" h="65099" w="88472">
                <a:moveTo>
                  <a:pt x="51768" y="3447"/>
                </a:moveTo>
                <a:cubicBezTo>
                  <a:pt x="51770" y="3451"/>
                  <a:pt x="51772" y="3456"/>
                  <a:pt x="51774" y="3460"/>
                </a:cubicBezTo>
                <a:lnTo>
                  <a:pt x="51774" y="3460"/>
                </a:lnTo>
                <a:cubicBezTo>
                  <a:pt x="51772" y="3456"/>
                  <a:pt x="51770" y="3451"/>
                  <a:pt x="51768" y="3447"/>
                </a:cubicBezTo>
                <a:close/>
                <a:moveTo>
                  <a:pt x="81098" y="16047"/>
                </a:moveTo>
                <a:cubicBezTo>
                  <a:pt x="81095" y="16071"/>
                  <a:pt x="81091" y="16096"/>
                  <a:pt x="81087" y="16120"/>
                </a:cubicBezTo>
                <a:lnTo>
                  <a:pt x="81087" y="16120"/>
                </a:lnTo>
                <a:cubicBezTo>
                  <a:pt x="81091" y="16096"/>
                  <a:pt x="81095" y="16071"/>
                  <a:pt x="81098" y="16047"/>
                </a:cubicBezTo>
                <a:close/>
                <a:moveTo>
                  <a:pt x="22415" y="41200"/>
                </a:moveTo>
                <a:lnTo>
                  <a:pt x="22415" y="41200"/>
                </a:lnTo>
                <a:cubicBezTo>
                  <a:pt x="22887" y="41704"/>
                  <a:pt x="23309" y="42259"/>
                  <a:pt x="23699" y="42844"/>
                </a:cubicBezTo>
                <a:lnTo>
                  <a:pt x="23699" y="42844"/>
                </a:lnTo>
                <a:lnTo>
                  <a:pt x="22415" y="41200"/>
                </a:lnTo>
                <a:close/>
                <a:moveTo>
                  <a:pt x="88444" y="56437"/>
                </a:moveTo>
                <a:lnTo>
                  <a:pt x="88444" y="56437"/>
                </a:lnTo>
                <a:cubicBezTo>
                  <a:pt x="88453" y="56441"/>
                  <a:pt x="88462" y="56444"/>
                  <a:pt x="88471" y="56448"/>
                </a:cubicBezTo>
                <a:cubicBezTo>
                  <a:pt x="88462" y="56444"/>
                  <a:pt x="88453" y="56441"/>
                  <a:pt x="88444" y="56437"/>
                </a:cubicBezTo>
                <a:close/>
                <a:moveTo>
                  <a:pt x="53891" y="1"/>
                </a:moveTo>
                <a:cubicBezTo>
                  <a:pt x="56767" y="1758"/>
                  <a:pt x="58501" y="4977"/>
                  <a:pt x="59118" y="8286"/>
                </a:cubicBezTo>
                <a:cubicBezTo>
                  <a:pt x="59734" y="11573"/>
                  <a:pt x="59369" y="14974"/>
                  <a:pt x="58821" y="18307"/>
                </a:cubicBezTo>
                <a:cubicBezTo>
                  <a:pt x="58205" y="21913"/>
                  <a:pt x="57999" y="25337"/>
                  <a:pt x="56721" y="28806"/>
                </a:cubicBezTo>
                <a:cubicBezTo>
                  <a:pt x="54414" y="35050"/>
                  <a:pt x="52241" y="46159"/>
                  <a:pt x="50047" y="52511"/>
                </a:cubicBezTo>
                <a:lnTo>
                  <a:pt x="50047" y="52511"/>
                </a:lnTo>
                <a:cubicBezTo>
                  <a:pt x="51695" y="47685"/>
                  <a:pt x="52480" y="38221"/>
                  <a:pt x="52841" y="33348"/>
                </a:cubicBezTo>
                <a:cubicBezTo>
                  <a:pt x="53160" y="29171"/>
                  <a:pt x="55397" y="25131"/>
                  <a:pt x="56265" y="20954"/>
                </a:cubicBezTo>
                <a:cubicBezTo>
                  <a:pt x="56356" y="20475"/>
                  <a:pt x="56447" y="19950"/>
                  <a:pt x="56173" y="19539"/>
                </a:cubicBezTo>
                <a:cubicBezTo>
                  <a:pt x="55671" y="18763"/>
                  <a:pt x="54119" y="18695"/>
                  <a:pt x="54210" y="17759"/>
                </a:cubicBezTo>
                <a:lnTo>
                  <a:pt x="54210" y="17759"/>
                </a:lnTo>
                <a:cubicBezTo>
                  <a:pt x="54371" y="17868"/>
                  <a:pt x="54550" y="17916"/>
                  <a:pt x="54731" y="17916"/>
                </a:cubicBezTo>
                <a:cubicBezTo>
                  <a:pt x="55269" y="17916"/>
                  <a:pt x="55831" y="17489"/>
                  <a:pt x="56036" y="16960"/>
                </a:cubicBezTo>
                <a:cubicBezTo>
                  <a:pt x="57632" y="12833"/>
                  <a:pt x="53399" y="6954"/>
                  <a:pt x="51774" y="3460"/>
                </a:cubicBezTo>
                <a:lnTo>
                  <a:pt x="51774" y="3460"/>
                </a:lnTo>
                <a:cubicBezTo>
                  <a:pt x="54662" y="9686"/>
                  <a:pt x="51195" y="14978"/>
                  <a:pt x="48321" y="20338"/>
                </a:cubicBezTo>
                <a:cubicBezTo>
                  <a:pt x="48162" y="20635"/>
                  <a:pt x="48002" y="20954"/>
                  <a:pt x="48025" y="21297"/>
                </a:cubicBezTo>
                <a:cubicBezTo>
                  <a:pt x="48047" y="21616"/>
                  <a:pt x="48230" y="21913"/>
                  <a:pt x="48435" y="22187"/>
                </a:cubicBezTo>
                <a:cubicBezTo>
                  <a:pt x="49120" y="23191"/>
                  <a:pt x="49828" y="24195"/>
                  <a:pt x="50535" y="25200"/>
                </a:cubicBezTo>
                <a:cubicBezTo>
                  <a:pt x="49234" y="24880"/>
                  <a:pt x="48070" y="24173"/>
                  <a:pt x="47203" y="23168"/>
                </a:cubicBezTo>
                <a:lnTo>
                  <a:pt x="47203" y="23168"/>
                </a:lnTo>
                <a:cubicBezTo>
                  <a:pt x="45879" y="31591"/>
                  <a:pt x="46336" y="44213"/>
                  <a:pt x="47477" y="52681"/>
                </a:cubicBezTo>
                <a:cubicBezTo>
                  <a:pt x="46267" y="43711"/>
                  <a:pt x="42729" y="31248"/>
                  <a:pt x="43026" y="22027"/>
                </a:cubicBezTo>
                <a:cubicBezTo>
                  <a:pt x="43140" y="18695"/>
                  <a:pt x="43802" y="15408"/>
                  <a:pt x="44190" y="12121"/>
                </a:cubicBezTo>
                <a:cubicBezTo>
                  <a:pt x="44510" y="9382"/>
                  <a:pt x="44487" y="4360"/>
                  <a:pt x="46404" y="2169"/>
                </a:cubicBezTo>
                <a:lnTo>
                  <a:pt x="46404" y="2169"/>
                </a:lnTo>
                <a:cubicBezTo>
                  <a:pt x="40903" y="8446"/>
                  <a:pt x="37776" y="16709"/>
                  <a:pt x="37571" y="25040"/>
                </a:cubicBezTo>
                <a:cubicBezTo>
                  <a:pt x="37365" y="33394"/>
                  <a:pt x="42227" y="46131"/>
                  <a:pt x="44806" y="54005"/>
                </a:cubicBezTo>
                <a:cubicBezTo>
                  <a:pt x="43505" y="50034"/>
                  <a:pt x="40584" y="44122"/>
                  <a:pt x="39100" y="40196"/>
                </a:cubicBezTo>
                <a:cubicBezTo>
                  <a:pt x="37297" y="35494"/>
                  <a:pt x="35379" y="29559"/>
                  <a:pt x="35425" y="24355"/>
                </a:cubicBezTo>
                <a:cubicBezTo>
                  <a:pt x="33782" y="24355"/>
                  <a:pt x="32138" y="24218"/>
                  <a:pt x="30518" y="23922"/>
                </a:cubicBezTo>
                <a:cubicBezTo>
                  <a:pt x="31682" y="23534"/>
                  <a:pt x="32823" y="23168"/>
                  <a:pt x="33987" y="22803"/>
                </a:cubicBezTo>
                <a:cubicBezTo>
                  <a:pt x="34261" y="22712"/>
                  <a:pt x="34558" y="22598"/>
                  <a:pt x="34672" y="22347"/>
                </a:cubicBezTo>
                <a:cubicBezTo>
                  <a:pt x="34763" y="22164"/>
                  <a:pt x="34717" y="21936"/>
                  <a:pt x="34672" y="21730"/>
                </a:cubicBezTo>
                <a:cubicBezTo>
                  <a:pt x="34078" y="18421"/>
                  <a:pt x="34352" y="15339"/>
                  <a:pt x="35128" y="12121"/>
                </a:cubicBezTo>
                <a:cubicBezTo>
                  <a:pt x="35790" y="9405"/>
                  <a:pt x="37137" y="6803"/>
                  <a:pt x="39283" y="5045"/>
                </a:cubicBezTo>
                <a:lnTo>
                  <a:pt x="39283" y="5045"/>
                </a:lnTo>
                <a:cubicBezTo>
                  <a:pt x="35722" y="6118"/>
                  <a:pt x="32914" y="8925"/>
                  <a:pt x="30951" y="12052"/>
                </a:cubicBezTo>
                <a:cubicBezTo>
                  <a:pt x="24127" y="22849"/>
                  <a:pt x="28988" y="34969"/>
                  <a:pt x="35630" y="44807"/>
                </a:cubicBezTo>
                <a:cubicBezTo>
                  <a:pt x="36673" y="46348"/>
                  <a:pt x="37516" y="48931"/>
                  <a:pt x="38424" y="51170"/>
                </a:cubicBezTo>
                <a:lnTo>
                  <a:pt x="38424" y="51170"/>
                </a:lnTo>
                <a:cubicBezTo>
                  <a:pt x="34258" y="43438"/>
                  <a:pt x="26642" y="33813"/>
                  <a:pt x="19151" y="31134"/>
                </a:cubicBezTo>
                <a:cubicBezTo>
                  <a:pt x="17093" y="30389"/>
                  <a:pt x="14937" y="29984"/>
                  <a:pt x="12780" y="29984"/>
                </a:cubicBezTo>
                <a:cubicBezTo>
                  <a:pt x="11635" y="29984"/>
                  <a:pt x="10490" y="30098"/>
                  <a:pt x="9359" y="30335"/>
                </a:cubicBezTo>
                <a:cubicBezTo>
                  <a:pt x="7533" y="30724"/>
                  <a:pt x="5775" y="31431"/>
                  <a:pt x="4154" y="32344"/>
                </a:cubicBezTo>
                <a:cubicBezTo>
                  <a:pt x="2830" y="33097"/>
                  <a:pt x="1347" y="34969"/>
                  <a:pt x="0" y="35426"/>
                </a:cubicBezTo>
                <a:cubicBezTo>
                  <a:pt x="2079" y="34719"/>
                  <a:pt x="4272" y="34375"/>
                  <a:pt x="6467" y="34375"/>
                </a:cubicBezTo>
                <a:cubicBezTo>
                  <a:pt x="10656" y="34375"/>
                  <a:pt x="14853" y="35631"/>
                  <a:pt x="18283" y="38028"/>
                </a:cubicBezTo>
                <a:cubicBezTo>
                  <a:pt x="19379" y="36978"/>
                  <a:pt x="20703" y="36156"/>
                  <a:pt x="22118" y="35631"/>
                </a:cubicBezTo>
                <a:lnTo>
                  <a:pt x="22118" y="35631"/>
                </a:lnTo>
                <a:cubicBezTo>
                  <a:pt x="21387"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74" y="50443"/>
                  <a:pt x="29339" y="51907"/>
                  <a:pt x="30640" y="53244"/>
                </a:cubicBezTo>
                <a:lnTo>
                  <a:pt x="30640" y="53244"/>
                </a:lnTo>
                <a:cubicBezTo>
                  <a:pt x="28120" y="51130"/>
                  <a:pt x="25433" y="49251"/>
                  <a:pt x="22323" y="48230"/>
                </a:cubicBezTo>
                <a:cubicBezTo>
                  <a:pt x="20970" y="47791"/>
                  <a:pt x="19511" y="47560"/>
                  <a:pt x="18062" y="47560"/>
                </a:cubicBezTo>
                <a:cubicBezTo>
                  <a:pt x="14769" y="47560"/>
                  <a:pt x="11518" y="48750"/>
                  <a:pt x="9632" y="51380"/>
                </a:cubicBezTo>
                <a:cubicBezTo>
                  <a:pt x="10799" y="51022"/>
                  <a:pt x="12003" y="50861"/>
                  <a:pt x="13214" y="50861"/>
                </a:cubicBezTo>
                <a:cubicBezTo>
                  <a:pt x="15392" y="50861"/>
                  <a:pt x="17591" y="51381"/>
                  <a:pt x="19630" y="52202"/>
                </a:cubicBezTo>
                <a:cubicBezTo>
                  <a:pt x="22803" y="53457"/>
                  <a:pt x="25656" y="55375"/>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2" y="59353"/>
                  <a:pt x="78880" y="55927"/>
                  <a:pt x="85038" y="55927"/>
                </a:cubicBezTo>
                <a:cubicBezTo>
                  <a:pt x="86338" y="55927"/>
                  <a:pt x="87499" y="56080"/>
                  <a:pt x="88444" y="56437"/>
                </a:cubicBezTo>
                <a:lnTo>
                  <a:pt x="88444" y="56437"/>
                </a:lnTo>
                <a:cubicBezTo>
                  <a:pt x="85205" y="55206"/>
                  <a:pt x="79947" y="54476"/>
                  <a:pt x="74510" y="54476"/>
                </a:cubicBezTo>
                <a:cubicBezTo>
                  <a:pt x="67974" y="54476"/>
                  <a:pt x="61180" y="55531"/>
                  <a:pt x="57323" y="58040"/>
                </a:cubicBezTo>
                <a:lnTo>
                  <a:pt x="57323" y="58040"/>
                </a:lnTo>
                <a:cubicBezTo>
                  <a:pt x="59905" y="56351"/>
                  <a:pt x="66085" y="53274"/>
                  <a:pt x="68750" y="52042"/>
                </a:cubicBezTo>
                <a:cubicBezTo>
                  <a:pt x="71694" y="50673"/>
                  <a:pt x="73931" y="49098"/>
                  <a:pt x="76282" y="46907"/>
                </a:cubicBezTo>
                <a:cubicBezTo>
                  <a:pt x="77013" y="46222"/>
                  <a:pt x="77743" y="45537"/>
                  <a:pt x="78314" y="44761"/>
                </a:cubicBezTo>
                <a:cubicBezTo>
                  <a:pt x="79250" y="43437"/>
                  <a:pt x="79775" y="41885"/>
                  <a:pt x="80117" y="40310"/>
                </a:cubicBezTo>
                <a:cubicBezTo>
                  <a:pt x="81030" y="36019"/>
                  <a:pt x="80642" y="31477"/>
                  <a:pt x="79044" y="27391"/>
                </a:cubicBezTo>
                <a:cubicBezTo>
                  <a:pt x="78953" y="29034"/>
                  <a:pt x="78884" y="30678"/>
                  <a:pt x="78359" y="32230"/>
                </a:cubicBezTo>
                <a:cubicBezTo>
                  <a:pt x="77287" y="35334"/>
                  <a:pt x="74548" y="37525"/>
                  <a:pt x="72402" y="40013"/>
                </a:cubicBezTo>
                <a:cubicBezTo>
                  <a:pt x="72151" y="40310"/>
                  <a:pt x="71923" y="40584"/>
                  <a:pt x="71786" y="40926"/>
                </a:cubicBezTo>
                <a:cubicBezTo>
                  <a:pt x="71649" y="41360"/>
                  <a:pt x="71694" y="41817"/>
                  <a:pt x="71763" y="42250"/>
                </a:cubicBezTo>
                <a:cubicBezTo>
                  <a:pt x="71923" y="43597"/>
                  <a:pt x="72082" y="44921"/>
                  <a:pt x="72242" y="46268"/>
                </a:cubicBezTo>
                <a:lnTo>
                  <a:pt x="70279" y="41429"/>
                </a:lnTo>
                <a:cubicBezTo>
                  <a:pt x="66972" y="46172"/>
                  <a:pt x="55849" y="52876"/>
                  <a:pt x="52689" y="57487"/>
                </a:cubicBezTo>
                <a:lnTo>
                  <a:pt x="52689" y="57487"/>
                </a:lnTo>
                <a:cubicBezTo>
                  <a:pt x="57189" y="50912"/>
                  <a:pt x="67543" y="40375"/>
                  <a:pt x="72562" y="34239"/>
                </a:cubicBezTo>
                <a:cubicBezTo>
                  <a:pt x="77157" y="28620"/>
                  <a:pt x="79961" y="23409"/>
                  <a:pt x="81087" y="16120"/>
                </a:cubicBezTo>
                <a:lnTo>
                  <a:pt x="81087" y="16120"/>
                </a:lnTo>
                <a:cubicBezTo>
                  <a:pt x="80266" y="21376"/>
                  <a:pt x="76629" y="25032"/>
                  <a:pt x="72722" y="28236"/>
                </a:cubicBezTo>
                <a:cubicBezTo>
                  <a:pt x="69161" y="31157"/>
                  <a:pt x="66216" y="32550"/>
                  <a:pt x="63295" y="36293"/>
                </a:cubicBezTo>
                <a:cubicBezTo>
                  <a:pt x="60396" y="40013"/>
                  <a:pt x="54690" y="49783"/>
                  <a:pt x="52384" y="53891"/>
                </a:cubicBezTo>
                <a:cubicBezTo>
                  <a:pt x="55603" y="48139"/>
                  <a:pt x="62290" y="36087"/>
                  <a:pt x="64002" y="29696"/>
                </a:cubicBezTo>
                <a:cubicBezTo>
                  <a:pt x="65144" y="25428"/>
                  <a:pt x="66673" y="22027"/>
                  <a:pt x="66102" y="17394"/>
                </a:cubicBezTo>
                <a:cubicBezTo>
                  <a:pt x="65098" y="8971"/>
                  <a:pt x="60852" y="4246"/>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32"/>
          <p:cNvSpPr/>
          <p:nvPr/>
        </p:nvSpPr>
        <p:spPr>
          <a:xfrm>
            <a:off x="3751010" y="3937153"/>
            <a:ext cx="2166455" cy="2084747"/>
          </a:xfrm>
          <a:custGeom>
            <a:rect b="b" l="l" r="r" t="t"/>
            <a:pathLst>
              <a:path extrusionOk="0" h="62931" w="72083">
                <a:moveTo>
                  <a:pt x="42136" y="1279"/>
                </a:moveTo>
                <a:lnTo>
                  <a:pt x="42136" y="1279"/>
                </a:lnTo>
                <a:cubicBezTo>
                  <a:pt x="42141" y="1289"/>
                  <a:pt x="42146" y="1300"/>
                  <a:pt x="42150" y="1310"/>
                </a:cubicBezTo>
                <a:lnTo>
                  <a:pt x="42150" y="1310"/>
                </a:lnTo>
                <a:cubicBezTo>
                  <a:pt x="42146" y="1300"/>
                  <a:pt x="42141" y="1289"/>
                  <a:pt x="42136" y="1279"/>
                </a:cubicBezTo>
                <a:close/>
                <a:moveTo>
                  <a:pt x="54987" y="14175"/>
                </a:moveTo>
                <a:cubicBezTo>
                  <a:pt x="54984" y="14187"/>
                  <a:pt x="54981" y="14198"/>
                  <a:pt x="54979" y="14210"/>
                </a:cubicBezTo>
                <a:lnTo>
                  <a:pt x="54979" y="14210"/>
                </a:lnTo>
                <a:cubicBezTo>
                  <a:pt x="54981" y="14198"/>
                  <a:pt x="54984" y="14187"/>
                  <a:pt x="54987" y="14175"/>
                </a:cubicBezTo>
                <a:close/>
                <a:moveTo>
                  <a:pt x="36772" y="1"/>
                </a:moveTo>
                <a:cubicBezTo>
                  <a:pt x="31271" y="6278"/>
                  <a:pt x="28144" y="14540"/>
                  <a:pt x="27939" y="22872"/>
                </a:cubicBezTo>
                <a:cubicBezTo>
                  <a:pt x="27734" y="31187"/>
                  <a:pt x="32550" y="43844"/>
                  <a:pt x="35138" y="51727"/>
                </a:cubicBezTo>
                <a:lnTo>
                  <a:pt x="35138" y="51727"/>
                </a:lnTo>
                <a:cubicBezTo>
                  <a:pt x="33820" y="47735"/>
                  <a:pt x="30961" y="41918"/>
                  <a:pt x="29468" y="38028"/>
                </a:cubicBezTo>
                <a:cubicBezTo>
                  <a:pt x="27665" y="33326"/>
                  <a:pt x="25747" y="27391"/>
                  <a:pt x="25793" y="22164"/>
                </a:cubicBezTo>
                <a:lnTo>
                  <a:pt x="25793" y="22164"/>
                </a:lnTo>
                <a:cubicBezTo>
                  <a:pt x="25676" y="22166"/>
                  <a:pt x="25558" y="22167"/>
                  <a:pt x="25441" y="22167"/>
                </a:cubicBezTo>
                <a:cubicBezTo>
                  <a:pt x="23915" y="22167"/>
                  <a:pt x="22390" y="22029"/>
                  <a:pt x="20886" y="21753"/>
                </a:cubicBezTo>
                <a:cubicBezTo>
                  <a:pt x="22050" y="21365"/>
                  <a:pt x="23191" y="21000"/>
                  <a:pt x="24355" y="20635"/>
                </a:cubicBezTo>
                <a:cubicBezTo>
                  <a:pt x="24629" y="20543"/>
                  <a:pt x="24926" y="20429"/>
                  <a:pt x="25040" y="20178"/>
                </a:cubicBezTo>
                <a:cubicBezTo>
                  <a:pt x="25131" y="19996"/>
                  <a:pt x="25085" y="19767"/>
                  <a:pt x="25040" y="19562"/>
                </a:cubicBezTo>
                <a:cubicBezTo>
                  <a:pt x="24469" y="16252"/>
                  <a:pt x="24720" y="13148"/>
                  <a:pt x="25496" y="9953"/>
                </a:cubicBezTo>
                <a:cubicBezTo>
                  <a:pt x="26158" y="7236"/>
                  <a:pt x="27505" y="4634"/>
                  <a:pt x="29651" y="2854"/>
                </a:cubicBezTo>
                <a:lnTo>
                  <a:pt x="29651" y="2854"/>
                </a:lnTo>
                <a:cubicBezTo>
                  <a:pt x="26090" y="3950"/>
                  <a:pt x="23282" y="6734"/>
                  <a:pt x="21319" y="9884"/>
                </a:cubicBezTo>
                <a:cubicBezTo>
                  <a:pt x="14495" y="20680"/>
                  <a:pt x="19356" y="32801"/>
                  <a:pt x="25998" y="42638"/>
                </a:cubicBezTo>
                <a:cubicBezTo>
                  <a:pt x="27087" y="44231"/>
                  <a:pt x="27957" y="46980"/>
                  <a:pt x="28911" y="49287"/>
                </a:cubicBezTo>
                <a:lnTo>
                  <a:pt x="28911" y="49287"/>
                </a:lnTo>
                <a:cubicBezTo>
                  <a:pt x="25238" y="42732"/>
                  <a:pt x="19144" y="36612"/>
                  <a:pt x="12874" y="33075"/>
                </a:cubicBezTo>
                <a:cubicBezTo>
                  <a:pt x="11687" y="32390"/>
                  <a:pt x="10454" y="31705"/>
                  <a:pt x="9108" y="31431"/>
                </a:cubicBezTo>
                <a:cubicBezTo>
                  <a:pt x="8559" y="31310"/>
                  <a:pt x="8006" y="31261"/>
                  <a:pt x="7451" y="31261"/>
                </a:cubicBezTo>
                <a:cubicBezTo>
                  <a:pt x="6644" y="31261"/>
                  <a:pt x="5833" y="31364"/>
                  <a:pt x="5022" y="31500"/>
                </a:cubicBezTo>
                <a:cubicBezTo>
                  <a:pt x="4337" y="31614"/>
                  <a:pt x="3652" y="31774"/>
                  <a:pt x="2968" y="31888"/>
                </a:cubicBezTo>
                <a:cubicBezTo>
                  <a:pt x="2530" y="31953"/>
                  <a:pt x="1945" y="32250"/>
                  <a:pt x="1535" y="32254"/>
                </a:cubicBezTo>
                <a:lnTo>
                  <a:pt x="1535" y="32254"/>
                </a:lnTo>
                <a:cubicBezTo>
                  <a:pt x="1518" y="32254"/>
                  <a:pt x="1501" y="32253"/>
                  <a:pt x="1484" y="32253"/>
                </a:cubicBezTo>
                <a:lnTo>
                  <a:pt x="1484" y="32253"/>
                </a:lnTo>
                <a:cubicBezTo>
                  <a:pt x="1498" y="32254"/>
                  <a:pt x="1513" y="32254"/>
                  <a:pt x="1527" y="32254"/>
                </a:cubicBezTo>
                <a:cubicBezTo>
                  <a:pt x="1530" y="32254"/>
                  <a:pt x="1533" y="32254"/>
                  <a:pt x="1535" y="32254"/>
                </a:cubicBezTo>
                <a:lnTo>
                  <a:pt x="1535" y="32254"/>
                </a:lnTo>
                <a:cubicBezTo>
                  <a:pt x="2682" y="32282"/>
                  <a:pt x="3828" y="32487"/>
                  <a:pt x="4908" y="32892"/>
                </a:cubicBezTo>
                <a:cubicBezTo>
                  <a:pt x="5501" y="33097"/>
                  <a:pt x="5935" y="33234"/>
                  <a:pt x="6483" y="33600"/>
                </a:cubicBezTo>
                <a:cubicBezTo>
                  <a:pt x="6551" y="33645"/>
                  <a:pt x="6620" y="33691"/>
                  <a:pt x="6711" y="33691"/>
                </a:cubicBezTo>
                <a:cubicBezTo>
                  <a:pt x="6780" y="33691"/>
                  <a:pt x="6848" y="33645"/>
                  <a:pt x="6917" y="33600"/>
                </a:cubicBezTo>
                <a:lnTo>
                  <a:pt x="8400" y="32755"/>
                </a:lnTo>
                <a:lnTo>
                  <a:pt x="8400" y="32755"/>
                </a:lnTo>
                <a:cubicBezTo>
                  <a:pt x="8172" y="33303"/>
                  <a:pt x="7944" y="33873"/>
                  <a:pt x="7738" y="34444"/>
                </a:cubicBezTo>
                <a:cubicBezTo>
                  <a:pt x="8126" y="34056"/>
                  <a:pt x="8537" y="33691"/>
                  <a:pt x="8925" y="33303"/>
                </a:cubicBezTo>
                <a:lnTo>
                  <a:pt x="8925" y="33303"/>
                </a:lnTo>
                <a:cubicBezTo>
                  <a:pt x="8834" y="33714"/>
                  <a:pt x="8606" y="34056"/>
                  <a:pt x="8469" y="34467"/>
                </a:cubicBezTo>
                <a:cubicBezTo>
                  <a:pt x="8272" y="35136"/>
                  <a:pt x="8398" y="35356"/>
                  <a:pt x="8654" y="35356"/>
                </a:cubicBezTo>
                <a:cubicBezTo>
                  <a:pt x="8992" y="35356"/>
                  <a:pt x="9556" y="34974"/>
                  <a:pt x="9907" y="34741"/>
                </a:cubicBezTo>
                <a:cubicBezTo>
                  <a:pt x="10774" y="34170"/>
                  <a:pt x="11687" y="33691"/>
                  <a:pt x="12646" y="33303"/>
                </a:cubicBezTo>
                <a:lnTo>
                  <a:pt x="12646" y="33303"/>
                </a:lnTo>
                <a:cubicBezTo>
                  <a:pt x="11687" y="34650"/>
                  <a:pt x="10706" y="35996"/>
                  <a:pt x="9747" y="37343"/>
                </a:cubicBezTo>
                <a:cubicBezTo>
                  <a:pt x="10135" y="37160"/>
                  <a:pt x="10477" y="36955"/>
                  <a:pt x="10820" y="36704"/>
                </a:cubicBezTo>
                <a:lnTo>
                  <a:pt x="10820" y="36704"/>
                </a:lnTo>
                <a:lnTo>
                  <a:pt x="10546" y="37183"/>
                </a:lnTo>
                <a:cubicBezTo>
                  <a:pt x="10842" y="36727"/>
                  <a:pt x="11733" y="36316"/>
                  <a:pt x="12189" y="35996"/>
                </a:cubicBezTo>
                <a:lnTo>
                  <a:pt x="12189" y="35996"/>
                </a:lnTo>
                <a:cubicBezTo>
                  <a:pt x="11664" y="36612"/>
                  <a:pt x="11208" y="37274"/>
                  <a:pt x="10797" y="37959"/>
                </a:cubicBezTo>
                <a:cubicBezTo>
                  <a:pt x="11550" y="37115"/>
                  <a:pt x="12280" y="36270"/>
                  <a:pt x="13034" y="35426"/>
                </a:cubicBezTo>
                <a:lnTo>
                  <a:pt x="13034" y="35426"/>
                </a:lnTo>
                <a:lnTo>
                  <a:pt x="12395" y="36635"/>
                </a:lnTo>
                <a:cubicBezTo>
                  <a:pt x="12189" y="37001"/>
                  <a:pt x="12007" y="37366"/>
                  <a:pt x="11847" y="37754"/>
                </a:cubicBezTo>
                <a:cubicBezTo>
                  <a:pt x="11733" y="38096"/>
                  <a:pt x="11641" y="38461"/>
                  <a:pt x="11755" y="38781"/>
                </a:cubicBezTo>
                <a:cubicBezTo>
                  <a:pt x="11801" y="38941"/>
                  <a:pt x="11915" y="39078"/>
                  <a:pt x="12007" y="39215"/>
                </a:cubicBezTo>
                <a:cubicBezTo>
                  <a:pt x="13764" y="41748"/>
                  <a:pt x="15796" y="44213"/>
                  <a:pt x="17690" y="46656"/>
                </a:cubicBezTo>
                <a:cubicBezTo>
                  <a:pt x="19657" y="49211"/>
                  <a:pt x="21737" y="51654"/>
                  <a:pt x="24128" y="53830"/>
                </a:cubicBezTo>
                <a:lnTo>
                  <a:pt x="24128" y="53830"/>
                </a:lnTo>
                <a:cubicBezTo>
                  <a:pt x="20680" y="50700"/>
                  <a:pt x="17114" y="47514"/>
                  <a:pt x="12691" y="46062"/>
                </a:cubicBezTo>
                <a:cubicBezTo>
                  <a:pt x="11338" y="45623"/>
                  <a:pt x="9879" y="45392"/>
                  <a:pt x="8430" y="45392"/>
                </a:cubicBezTo>
                <a:cubicBezTo>
                  <a:pt x="5137" y="45392"/>
                  <a:pt x="1886" y="46581"/>
                  <a:pt x="0" y="49212"/>
                </a:cubicBezTo>
                <a:cubicBezTo>
                  <a:pt x="1171" y="48852"/>
                  <a:pt x="2379" y="48691"/>
                  <a:pt x="3594" y="48691"/>
                </a:cubicBezTo>
                <a:cubicBezTo>
                  <a:pt x="5768" y="48691"/>
                  <a:pt x="7963" y="49206"/>
                  <a:pt x="9998" y="50011"/>
                </a:cubicBezTo>
                <a:cubicBezTo>
                  <a:pt x="13171" y="51289"/>
                  <a:pt x="16024" y="53206"/>
                  <a:pt x="18900" y="55055"/>
                </a:cubicBezTo>
                <a:cubicBezTo>
                  <a:pt x="23374" y="57931"/>
                  <a:pt x="29993" y="62884"/>
                  <a:pt x="35608" y="62930"/>
                </a:cubicBezTo>
                <a:cubicBezTo>
                  <a:pt x="35675" y="62930"/>
                  <a:pt x="35743" y="62931"/>
                  <a:pt x="35810" y="62931"/>
                </a:cubicBezTo>
                <a:cubicBezTo>
                  <a:pt x="42976" y="62931"/>
                  <a:pt x="48796" y="60537"/>
                  <a:pt x="55557" y="58502"/>
                </a:cubicBezTo>
                <a:cubicBezTo>
                  <a:pt x="60624" y="56973"/>
                  <a:pt x="65714" y="55580"/>
                  <a:pt x="70645" y="53640"/>
                </a:cubicBezTo>
                <a:cubicBezTo>
                  <a:pt x="67608" y="53377"/>
                  <a:pt x="64550" y="53134"/>
                  <a:pt x="61492" y="53134"/>
                </a:cubicBezTo>
                <a:cubicBezTo>
                  <a:pt x="60046" y="53134"/>
                  <a:pt x="58599" y="53189"/>
                  <a:pt x="57155" y="53321"/>
                </a:cubicBezTo>
                <a:cubicBezTo>
                  <a:pt x="53845" y="53617"/>
                  <a:pt x="48596" y="54188"/>
                  <a:pt x="45925" y="56470"/>
                </a:cubicBezTo>
                <a:cubicBezTo>
                  <a:pt x="48847" y="53960"/>
                  <a:pt x="52362" y="52271"/>
                  <a:pt x="55831" y="50582"/>
                </a:cubicBezTo>
                <a:cubicBezTo>
                  <a:pt x="59301" y="48892"/>
                  <a:pt x="62793" y="47158"/>
                  <a:pt x="65646" y="44556"/>
                </a:cubicBezTo>
                <a:cubicBezTo>
                  <a:pt x="71170" y="39511"/>
                  <a:pt x="72083" y="32002"/>
                  <a:pt x="69412" y="25223"/>
                </a:cubicBezTo>
                <a:lnTo>
                  <a:pt x="69412" y="25223"/>
                </a:lnTo>
                <a:cubicBezTo>
                  <a:pt x="69321" y="26866"/>
                  <a:pt x="69252" y="28510"/>
                  <a:pt x="68727" y="30062"/>
                </a:cubicBezTo>
                <a:cubicBezTo>
                  <a:pt x="67655" y="33166"/>
                  <a:pt x="64916" y="35357"/>
                  <a:pt x="62770" y="37845"/>
                </a:cubicBezTo>
                <a:cubicBezTo>
                  <a:pt x="62519" y="38119"/>
                  <a:pt x="62291" y="38416"/>
                  <a:pt x="62154" y="38758"/>
                </a:cubicBezTo>
                <a:cubicBezTo>
                  <a:pt x="62017" y="39192"/>
                  <a:pt x="62062" y="39648"/>
                  <a:pt x="62131" y="40082"/>
                </a:cubicBezTo>
                <a:cubicBezTo>
                  <a:pt x="62291" y="41406"/>
                  <a:pt x="62450" y="42752"/>
                  <a:pt x="62610" y="44099"/>
                </a:cubicBezTo>
                <a:cubicBezTo>
                  <a:pt x="61948" y="42479"/>
                  <a:pt x="61309" y="40858"/>
                  <a:pt x="60647" y="39260"/>
                </a:cubicBezTo>
                <a:cubicBezTo>
                  <a:pt x="57338" y="44008"/>
                  <a:pt x="46199" y="50718"/>
                  <a:pt x="43049" y="55329"/>
                </a:cubicBezTo>
                <a:cubicBezTo>
                  <a:pt x="46153" y="50787"/>
                  <a:pt x="50239" y="47089"/>
                  <a:pt x="53503" y="42730"/>
                </a:cubicBezTo>
                <a:cubicBezTo>
                  <a:pt x="54941" y="40790"/>
                  <a:pt x="56493" y="38986"/>
                  <a:pt x="58022" y="37092"/>
                </a:cubicBezTo>
                <a:cubicBezTo>
                  <a:pt x="58981" y="35951"/>
                  <a:pt x="61309" y="31408"/>
                  <a:pt x="62565" y="30997"/>
                </a:cubicBezTo>
                <a:lnTo>
                  <a:pt x="62565" y="30997"/>
                </a:lnTo>
                <a:lnTo>
                  <a:pt x="60168" y="31774"/>
                </a:lnTo>
                <a:cubicBezTo>
                  <a:pt x="62519" y="29559"/>
                  <a:pt x="64573" y="27026"/>
                  <a:pt x="66239" y="24264"/>
                </a:cubicBezTo>
                <a:lnTo>
                  <a:pt x="66239" y="24264"/>
                </a:lnTo>
                <a:cubicBezTo>
                  <a:pt x="62108" y="27825"/>
                  <a:pt x="57132" y="29674"/>
                  <a:pt x="53663" y="34125"/>
                </a:cubicBezTo>
                <a:cubicBezTo>
                  <a:pt x="50764" y="37845"/>
                  <a:pt x="45058" y="47614"/>
                  <a:pt x="42752" y="51723"/>
                </a:cubicBezTo>
                <a:cubicBezTo>
                  <a:pt x="45925" y="46039"/>
                  <a:pt x="48984" y="40447"/>
                  <a:pt x="51152" y="34284"/>
                </a:cubicBezTo>
                <a:cubicBezTo>
                  <a:pt x="52293" y="31020"/>
                  <a:pt x="53206" y="27642"/>
                  <a:pt x="53845" y="24218"/>
                </a:cubicBezTo>
                <a:cubicBezTo>
                  <a:pt x="54459" y="20966"/>
                  <a:pt x="54258" y="17419"/>
                  <a:pt x="54979" y="14210"/>
                </a:cubicBezTo>
                <a:lnTo>
                  <a:pt x="54979" y="14210"/>
                </a:lnTo>
                <a:cubicBezTo>
                  <a:pt x="54662" y="15613"/>
                  <a:pt x="54345" y="16994"/>
                  <a:pt x="54028" y="18398"/>
                </a:cubicBezTo>
                <a:cubicBezTo>
                  <a:pt x="53868" y="12189"/>
                  <a:pt x="52773" y="5502"/>
                  <a:pt x="48322" y="1188"/>
                </a:cubicBezTo>
                <a:lnTo>
                  <a:pt x="48322" y="1188"/>
                </a:lnTo>
                <a:cubicBezTo>
                  <a:pt x="48869" y="2763"/>
                  <a:pt x="49189" y="4452"/>
                  <a:pt x="49486" y="6118"/>
                </a:cubicBezTo>
                <a:cubicBezTo>
                  <a:pt x="50102" y="9405"/>
                  <a:pt x="49737" y="12806"/>
                  <a:pt x="49189" y="16138"/>
                </a:cubicBezTo>
                <a:cubicBezTo>
                  <a:pt x="48573" y="19745"/>
                  <a:pt x="48367" y="23168"/>
                  <a:pt x="47089" y="26638"/>
                </a:cubicBezTo>
                <a:cubicBezTo>
                  <a:pt x="44782" y="32882"/>
                  <a:pt x="42609" y="43990"/>
                  <a:pt x="40415" y="50343"/>
                </a:cubicBezTo>
                <a:lnTo>
                  <a:pt x="40415" y="50343"/>
                </a:lnTo>
                <a:cubicBezTo>
                  <a:pt x="42063" y="45517"/>
                  <a:pt x="42848" y="36052"/>
                  <a:pt x="43209" y="31180"/>
                </a:cubicBezTo>
                <a:cubicBezTo>
                  <a:pt x="43528" y="27003"/>
                  <a:pt x="45765" y="22963"/>
                  <a:pt x="46633" y="18786"/>
                </a:cubicBezTo>
                <a:cubicBezTo>
                  <a:pt x="46724" y="18307"/>
                  <a:pt x="46815" y="17782"/>
                  <a:pt x="46541" y="17371"/>
                </a:cubicBezTo>
                <a:cubicBezTo>
                  <a:pt x="46039" y="16595"/>
                  <a:pt x="44487" y="16526"/>
                  <a:pt x="44578" y="15590"/>
                </a:cubicBezTo>
                <a:lnTo>
                  <a:pt x="44578" y="15590"/>
                </a:lnTo>
                <a:cubicBezTo>
                  <a:pt x="44739" y="15700"/>
                  <a:pt x="44918" y="15748"/>
                  <a:pt x="45099" y="15748"/>
                </a:cubicBezTo>
                <a:cubicBezTo>
                  <a:pt x="45637" y="15748"/>
                  <a:pt x="46199" y="15321"/>
                  <a:pt x="46404" y="14792"/>
                </a:cubicBezTo>
                <a:cubicBezTo>
                  <a:pt x="47997" y="10672"/>
                  <a:pt x="43782" y="4806"/>
                  <a:pt x="42150" y="1310"/>
                </a:cubicBezTo>
                <a:lnTo>
                  <a:pt x="42150" y="1310"/>
                </a:lnTo>
                <a:cubicBezTo>
                  <a:pt x="45023" y="7505"/>
                  <a:pt x="41561" y="12815"/>
                  <a:pt x="38689" y="18170"/>
                </a:cubicBezTo>
                <a:cubicBezTo>
                  <a:pt x="38530" y="18466"/>
                  <a:pt x="38370" y="18786"/>
                  <a:pt x="38393" y="19128"/>
                </a:cubicBezTo>
                <a:cubicBezTo>
                  <a:pt x="38415" y="19448"/>
                  <a:pt x="38598" y="19745"/>
                  <a:pt x="38803" y="20019"/>
                </a:cubicBezTo>
                <a:cubicBezTo>
                  <a:pt x="39488" y="21023"/>
                  <a:pt x="40196" y="22027"/>
                  <a:pt x="40903" y="23031"/>
                </a:cubicBezTo>
                <a:cubicBezTo>
                  <a:pt x="39602" y="22712"/>
                  <a:pt x="38438" y="22004"/>
                  <a:pt x="37571" y="21000"/>
                </a:cubicBezTo>
                <a:lnTo>
                  <a:pt x="37571" y="21000"/>
                </a:lnTo>
                <a:cubicBezTo>
                  <a:pt x="36247" y="29423"/>
                  <a:pt x="36704" y="42045"/>
                  <a:pt x="37845" y="50513"/>
                </a:cubicBezTo>
                <a:cubicBezTo>
                  <a:pt x="36635" y="41543"/>
                  <a:pt x="33097" y="29080"/>
                  <a:pt x="33394" y="19859"/>
                </a:cubicBezTo>
                <a:cubicBezTo>
                  <a:pt x="33508" y="16526"/>
                  <a:pt x="34170" y="13239"/>
                  <a:pt x="34558" y="9953"/>
                </a:cubicBezTo>
                <a:cubicBezTo>
                  <a:pt x="34878" y="7214"/>
                  <a:pt x="34855" y="2192"/>
                  <a:pt x="367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32"/>
          <p:cNvSpPr/>
          <p:nvPr/>
        </p:nvSpPr>
        <p:spPr>
          <a:xfrm>
            <a:off x="6519613" y="-931526"/>
            <a:ext cx="4419625" cy="3636374"/>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32"/>
          <p:cNvSpPr/>
          <p:nvPr/>
        </p:nvSpPr>
        <p:spPr>
          <a:xfrm>
            <a:off x="7851425" y="300211"/>
            <a:ext cx="4419625" cy="3920788"/>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32"/>
          <p:cNvSpPr/>
          <p:nvPr/>
        </p:nvSpPr>
        <p:spPr>
          <a:xfrm>
            <a:off x="6749739" y="-408225"/>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32"/>
          <p:cNvSpPr/>
          <p:nvPr/>
        </p:nvSpPr>
        <p:spPr>
          <a:xfrm flipH="1">
            <a:off x="6777179" y="-103423"/>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 and text">
  <p:cSld name="Number and text">
    <p:spTree>
      <p:nvGrpSpPr>
        <p:cNvPr id="2403" name="Shape 2403"/>
        <p:cNvGrpSpPr/>
        <p:nvPr/>
      </p:nvGrpSpPr>
      <p:grpSpPr>
        <a:xfrm>
          <a:off x="0" y="0"/>
          <a:ext cx="0" cy="0"/>
          <a:chOff x="0" y="0"/>
          <a:chExt cx="0" cy="0"/>
        </a:xfrm>
      </p:grpSpPr>
      <p:sp>
        <p:nvSpPr>
          <p:cNvPr id="2404" name="Google Shape;2404;p33"/>
          <p:cNvSpPr txBox="1"/>
          <p:nvPr>
            <p:ph type="title"/>
          </p:nvPr>
        </p:nvSpPr>
        <p:spPr>
          <a:xfrm>
            <a:off x="791100" y="1680475"/>
            <a:ext cx="23220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2405" name="Google Shape;2405;p33"/>
          <p:cNvSpPr txBox="1"/>
          <p:nvPr>
            <p:ph idx="1" type="subTitle"/>
          </p:nvPr>
        </p:nvSpPr>
        <p:spPr>
          <a:xfrm>
            <a:off x="791100" y="3943175"/>
            <a:ext cx="23220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06" name="Google Shape;2406;p33"/>
          <p:cNvSpPr txBox="1"/>
          <p:nvPr>
            <p:ph idx="2" type="title"/>
          </p:nvPr>
        </p:nvSpPr>
        <p:spPr>
          <a:xfrm>
            <a:off x="3411125" y="1680475"/>
            <a:ext cx="23220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2407" name="Google Shape;2407;p33"/>
          <p:cNvSpPr txBox="1"/>
          <p:nvPr>
            <p:ph idx="3" type="subTitle"/>
          </p:nvPr>
        </p:nvSpPr>
        <p:spPr>
          <a:xfrm>
            <a:off x="3411125" y="3943175"/>
            <a:ext cx="23220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08" name="Google Shape;2408;p33"/>
          <p:cNvSpPr txBox="1"/>
          <p:nvPr>
            <p:ph idx="4" type="title"/>
          </p:nvPr>
        </p:nvSpPr>
        <p:spPr>
          <a:xfrm>
            <a:off x="6031150" y="1680475"/>
            <a:ext cx="23220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p:txBody>
      </p:sp>
      <p:sp>
        <p:nvSpPr>
          <p:cNvPr id="2409" name="Google Shape;2409;p33"/>
          <p:cNvSpPr txBox="1"/>
          <p:nvPr>
            <p:ph idx="5" type="subTitle"/>
          </p:nvPr>
        </p:nvSpPr>
        <p:spPr>
          <a:xfrm>
            <a:off x="6031150" y="3943175"/>
            <a:ext cx="23220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10" name="Google Shape;2410;p33"/>
          <p:cNvSpPr txBox="1"/>
          <p:nvPr>
            <p:ph idx="6" type="title"/>
          </p:nvPr>
        </p:nvSpPr>
        <p:spPr>
          <a:xfrm>
            <a:off x="1347900" y="3552850"/>
            <a:ext cx="1208400" cy="3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solidFill>
                  <a:schemeClr val="accent5"/>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411" name="Google Shape;2411;p33"/>
          <p:cNvSpPr txBox="1"/>
          <p:nvPr>
            <p:ph idx="7" type="title"/>
          </p:nvPr>
        </p:nvSpPr>
        <p:spPr>
          <a:xfrm>
            <a:off x="3961025" y="3552850"/>
            <a:ext cx="1208400" cy="3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solidFill>
                  <a:schemeClr val="accent5"/>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412" name="Google Shape;2412;p33"/>
          <p:cNvSpPr txBox="1"/>
          <p:nvPr>
            <p:ph idx="8" type="title"/>
          </p:nvPr>
        </p:nvSpPr>
        <p:spPr>
          <a:xfrm>
            <a:off x="6587950" y="3552850"/>
            <a:ext cx="1208400" cy="3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a:solidFill>
                  <a:schemeClr val="accent5"/>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413" name="Google Shape;2413;p33"/>
          <p:cNvSpPr/>
          <p:nvPr/>
        </p:nvSpPr>
        <p:spPr>
          <a:xfrm flipH="1" rot="1658019">
            <a:off x="5071252" y="-844609"/>
            <a:ext cx="5267939" cy="1983930"/>
          </a:xfrm>
          <a:custGeom>
            <a:rect b="b" l="l" r="r" t="t"/>
            <a:pathLst>
              <a:path extrusionOk="0" h="79360" w="210725">
                <a:moveTo>
                  <a:pt x="210724" y="1"/>
                </a:moveTo>
                <a:lnTo>
                  <a:pt x="210724" y="1"/>
                </a:lnTo>
                <a:cubicBezTo>
                  <a:pt x="195819" y="15203"/>
                  <a:pt x="179682" y="29194"/>
                  <a:pt x="162563" y="41794"/>
                </a:cubicBezTo>
                <a:cubicBezTo>
                  <a:pt x="158272" y="44944"/>
                  <a:pt x="153935" y="48003"/>
                  <a:pt x="149530" y="50970"/>
                </a:cubicBezTo>
                <a:cubicBezTo>
                  <a:pt x="145124" y="53914"/>
                  <a:pt x="140673" y="56836"/>
                  <a:pt x="136131" y="59598"/>
                </a:cubicBezTo>
                <a:cubicBezTo>
                  <a:pt x="131612" y="62382"/>
                  <a:pt x="127001" y="65007"/>
                  <a:pt x="122276" y="67336"/>
                </a:cubicBezTo>
                <a:cubicBezTo>
                  <a:pt x="117551" y="69687"/>
                  <a:pt x="112690" y="71764"/>
                  <a:pt x="107668" y="73339"/>
                </a:cubicBezTo>
                <a:cubicBezTo>
                  <a:pt x="102669" y="74936"/>
                  <a:pt x="97511" y="76032"/>
                  <a:pt x="92329" y="76488"/>
                </a:cubicBezTo>
                <a:cubicBezTo>
                  <a:pt x="90734" y="76628"/>
                  <a:pt x="89136" y="76695"/>
                  <a:pt x="87540" y="76695"/>
                </a:cubicBezTo>
                <a:cubicBezTo>
                  <a:pt x="83929" y="76695"/>
                  <a:pt x="80324" y="76352"/>
                  <a:pt x="76762" y="75735"/>
                </a:cubicBezTo>
                <a:cubicBezTo>
                  <a:pt x="75484" y="75530"/>
                  <a:pt x="74229" y="75210"/>
                  <a:pt x="72951" y="74936"/>
                </a:cubicBezTo>
                <a:cubicBezTo>
                  <a:pt x="72312" y="74799"/>
                  <a:pt x="71695" y="74617"/>
                  <a:pt x="71056" y="74457"/>
                </a:cubicBezTo>
                <a:lnTo>
                  <a:pt x="69162" y="73932"/>
                </a:lnTo>
                <a:lnTo>
                  <a:pt x="67313" y="73339"/>
                </a:lnTo>
                <a:cubicBezTo>
                  <a:pt x="66697" y="73133"/>
                  <a:pt x="66057" y="72951"/>
                  <a:pt x="65464" y="72699"/>
                </a:cubicBezTo>
                <a:cubicBezTo>
                  <a:pt x="64231" y="72243"/>
                  <a:pt x="62999" y="71809"/>
                  <a:pt x="61812" y="71284"/>
                </a:cubicBezTo>
                <a:cubicBezTo>
                  <a:pt x="56996" y="69276"/>
                  <a:pt x="52362" y="66811"/>
                  <a:pt x="47957" y="63980"/>
                </a:cubicBezTo>
                <a:cubicBezTo>
                  <a:pt x="39146" y="58320"/>
                  <a:pt x="31294" y="51244"/>
                  <a:pt x="24082" y="43574"/>
                </a:cubicBezTo>
                <a:cubicBezTo>
                  <a:pt x="16846" y="35905"/>
                  <a:pt x="10204" y="27642"/>
                  <a:pt x="3539" y="19357"/>
                </a:cubicBezTo>
                <a:lnTo>
                  <a:pt x="1" y="22233"/>
                </a:lnTo>
                <a:cubicBezTo>
                  <a:pt x="6826" y="30427"/>
                  <a:pt x="13673" y="38667"/>
                  <a:pt x="21206" y="46336"/>
                </a:cubicBezTo>
                <a:cubicBezTo>
                  <a:pt x="28692" y="54028"/>
                  <a:pt x="36909" y="61173"/>
                  <a:pt x="46131" y="66879"/>
                </a:cubicBezTo>
                <a:cubicBezTo>
                  <a:pt x="50742" y="69732"/>
                  <a:pt x="55581" y="72197"/>
                  <a:pt x="60625" y="74183"/>
                </a:cubicBezTo>
                <a:cubicBezTo>
                  <a:pt x="61880" y="74708"/>
                  <a:pt x="63181" y="75142"/>
                  <a:pt x="64460" y="75598"/>
                </a:cubicBezTo>
                <a:cubicBezTo>
                  <a:pt x="65076" y="75826"/>
                  <a:pt x="65738" y="76009"/>
                  <a:pt x="66400" y="76215"/>
                </a:cubicBezTo>
                <a:lnTo>
                  <a:pt x="68340" y="76808"/>
                </a:lnTo>
                <a:lnTo>
                  <a:pt x="70303" y="77310"/>
                </a:lnTo>
                <a:cubicBezTo>
                  <a:pt x="70965" y="77470"/>
                  <a:pt x="71627" y="77675"/>
                  <a:pt x="72289" y="77789"/>
                </a:cubicBezTo>
                <a:cubicBezTo>
                  <a:pt x="73635" y="78041"/>
                  <a:pt x="74959" y="78360"/>
                  <a:pt x="76306" y="78543"/>
                </a:cubicBezTo>
                <a:cubicBezTo>
                  <a:pt x="79669" y="79072"/>
                  <a:pt x="83077" y="79359"/>
                  <a:pt x="86484" y="79359"/>
                </a:cubicBezTo>
                <a:cubicBezTo>
                  <a:pt x="88512" y="79359"/>
                  <a:pt x="90540" y="79258"/>
                  <a:pt x="92558" y="79045"/>
                </a:cubicBezTo>
                <a:cubicBezTo>
                  <a:pt x="97967" y="78474"/>
                  <a:pt x="103263" y="77242"/>
                  <a:pt x="108376" y="75507"/>
                </a:cubicBezTo>
                <a:cubicBezTo>
                  <a:pt x="113488" y="73795"/>
                  <a:pt x="118419" y="71604"/>
                  <a:pt x="123166" y="69139"/>
                </a:cubicBezTo>
                <a:cubicBezTo>
                  <a:pt x="127937" y="66651"/>
                  <a:pt x="132548" y="63935"/>
                  <a:pt x="137044" y="61059"/>
                </a:cubicBezTo>
                <a:cubicBezTo>
                  <a:pt x="141541" y="58183"/>
                  <a:pt x="145969" y="55192"/>
                  <a:pt x="150328" y="52157"/>
                </a:cubicBezTo>
                <a:cubicBezTo>
                  <a:pt x="154711" y="49075"/>
                  <a:pt x="159002" y="45925"/>
                  <a:pt x="163248" y="42707"/>
                </a:cubicBezTo>
                <a:cubicBezTo>
                  <a:pt x="180207" y="29765"/>
                  <a:pt x="196093" y="15477"/>
                  <a:pt x="2107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33"/>
          <p:cNvSpPr/>
          <p:nvPr/>
        </p:nvSpPr>
        <p:spPr>
          <a:xfrm flipH="1" rot="1932531">
            <a:off x="4805105" y="-776606"/>
            <a:ext cx="4635765" cy="1736253"/>
          </a:xfrm>
          <a:custGeom>
            <a:rect b="b" l="l" r="r" t="t"/>
            <a:pathLst>
              <a:path extrusionOk="0" h="69451" w="185433">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33"/>
          <p:cNvSpPr/>
          <p:nvPr/>
        </p:nvSpPr>
        <p:spPr>
          <a:xfrm flipH="1">
            <a:off x="7856979" y="119575"/>
            <a:ext cx="2683084" cy="5844911"/>
          </a:xfrm>
          <a:custGeom>
            <a:rect b="b" l="l" r="r" t="t"/>
            <a:pathLst>
              <a:path extrusionOk="0" h="126616" w="115725">
                <a:moveTo>
                  <a:pt x="0" y="120235"/>
                </a:moveTo>
                <a:cubicBezTo>
                  <a:pt x="1" y="120235"/>
                  <a:pt x="1" y="120235"/>
                  <a:pt x="2" y="120236"/>
                </a:cubicBezTo>
                <a:lnTo>
                  <a:pt x="2" y="120236"/>
                </a:lnTo>
                <a:cubicBezTo>
                  <a:pt x="1" y="120235"/>
                  <a:pt x="1" y="120235"/>
                  <a:pt x="0" y="120235"/>
                </a:cubicBezTo>
                <a:close/>
                <a:moveTo>
                  <a:pt x="45586" y="1"/>
                </a:moveTo>
                <a:cubicBezTo>
                  <a:pt x="45259" y="1"/>
                  <a:pt x="44932" y="44"/>
                  <a:pt x="44624" y="129"/>
                </a:cubicBezTo>
                <a:cubicBezTo>
                  <a:pt x="43300" y="494"/>
                  <a:pt x="42227" y="1453"/>
                  <a:pt x="41200" y="2389"/>
                </a:cubicBezTo>
                <a:cubicBezTo>
                  <a:pt x="38986" y="4397"/>
                  <a:pt x="36749" y="6474"/>
                  <a:pt x="35243" y="9031"/>
                </a:cubicBezTo>
                <a:cubicBezTo>
                  <a:pt x="36521" y="6474"/>
                  <a:pt x="38096" y="4055"/>
                  <a:pt x="39922" y="1841"/>
                </a:cubicBezTo>
                <a:cubicBezTo>
                  <a:pt x="39836" y="1831"/>
                  <a:pt x="39752" y="1826"/>
                  <a:pt x="39669" y="1826"/>
                </a:cubicBezTo>
                <a:cubicBezTo>
                  <a:pt x="38219" y="1826"/>
                  <a:pt x="37115" y="3283"/>
                  <a:pt x="36338" y="4557"/>
                </a:cubicBezTo>
                <a:cubicBezTo>
                  <a:pt x="32275" y="11336"/>
                  <a:pt x="28053" y="18617"/>
                  <a:pt x="28349" y="26538"/>
                </a:cubicBezTo>
                <a:cubicBezTo>
                  <a:pt x="27414" y="22680"/>
                  <a:pt x="27665" y="18868"/>
                  <a:pt x="28053" y="15011"/>
                </a:cubicBezTo>
                <a:cubicBezTo>
                  <a:pt x="28166" y="13964"/>
                  <a:pt x="30072" y="3666"/>
                  <a:pt x="30830" y="3666"/>
                </a:cubicBezTo>
                <a:cubicBezTo>
                  <a:pt x="30832" y="3666"/>
                  <a:pt x="30835" y="3667"/>
                  <a:pt x="30837" y="3667"/>
                </a:cubicBezTo>
                <a:cubicBezTo>
                  <a:pt x="30462" y="3625"/>
                  <a:pt x="30084" y="3604"/>
                  <a:pt x="29707" y="3604"/>
                </a:cubicBezTo>
                <a:cubicBezTo>
                  <a:pt x="28844" y="3604"/>
                  <a:pt x="27981" y="3711"/>
                  <a:pt x="27140" y="3918"/>
                </a:cubicBezTo>
                <a:cubicBezTo>
                  <a:pt x="25428" y="8346"/>
                  <a:pt x="24697" y="13162"/>
                  <a:pt x="25040" y="17887"/>
                </a:cubicBezTo>
                <a:cubicBezTo>
                  <a:pt x="24104" y="14098"/>
                  <a:pt x="23739" y="10172"/>
                  <a:pt x="23967" y="6269"/>
                </a:cubicBezTo>
                <a:lnTo>
                  <a:pt x="23967" y="6269"/>
                </a:lnTo>
                <a:cubicBezTo>
                  <a:pt x="22871" y="6406"/>
                  <a:pt x="22118" y="7547"/>
                  <a:pt x="22027" y="8643"/>
                </a:cubicBezTo>
                <a:cubicBezTo>
                  <a:pt x="21913" y="9738"/>
                  <a:pt x="22278" y="10834"/>
                  <a:pt x="22552" y="11907"/>
                </a:cubicBezTo>
                <a:cubicBezTo>
                  <a:pt x="23145" y="14258"/>
                  <a:pt x="23305" y="16746"/>
                  <a:pt x="23008" y="19165"/>
                </a:cubicBezTo>
                <a:cubicBezTo>
                  <a:pt x="22849" y="20626"/>
                  <a:pt x="22506" y="22087"/>
                  <a:pt x="22575" y="23548"/>
                </a:cubicBezTo>
                <a:cubicBezTo>
                  <a:pt x="22803" y="27884"/>
                  <a:pt x="25998" y="32153"/>
                  <a:pt x="27665" y="36056"/>
                </a:cubicBezTo>
                <a:cubicBezTo>
                  <a:pt x="30016" y="41602"/>
                  <a:pt x="30472" y="47834"/>
                  <a:pt x="29742" y="53768"/>
                </a:cubicBezTo>
                <a:cubicBezTo>
                  <a:pt x="27893" y="69061"/>
                  <a:pt x="18968" y="81843"/>
                  <a:pt x="12280" y="95379"/>
                </a:cubicBezTo>
                <a:cubicBezTo>
                  <a:pt x="11371" y="97219"/>
                  <a:pt x="1458" y="120237"/>
                  <a:pt x="19" y="120237"/>
                </a:cubicBezTo>
                <a:cubicBezTo>
                  <a:pt x="13" y="120237"/>
                  <a:pt x="7" y="120236"/>
                  <a:pt x="2" y="120236"/>
                </a:cubicBezTo>
                <a:lnTo>
                  <a:pt x="2" y="120236"/>
                </a:lnTo>
                <a:cubicBezTo>
                  <a:pt x="2672" y="120623"/>
                  <a:pt x="5319" y="121011"/>
                  <a:pt x="7989" y="121399"/>
                </a:cubicBezTo>
                <a:cubicBezTo>
                  <a:pt x="14631" y="122358"/>
                  <a:pt x="21274" y="123340"/>
                  <a:pt x="27916" y="124298"/>
                </a:cubicBezTo>
                <a:cubicBezTo>
                  <a:pt x="31362" y="124800"/>
                  <a:pt x="34832" y="125303"/>
                  <a:pt x="38301" y="125805"/>
                </a:cubicBezTo>
                <a:cubicBezTo>
                  <a:pt x="39511" y="125987"/>
                  <a:pt x="40721" y="126170"/>
                  <a:pt x="41931" y="126353"/>
                </a:cubicBezTo>
                <a:cubicBezTo>
                  <a:pt x="42507" y="126426"/>
                  <a:pt x="43007" y="126615"/>
                  <a:pt x="43517" y="126615"/>
                </a:cubicBezTo>
                <a:cubicBezTo>
                  <a:pt x="43794" y="126615"/>
                  <a:pt x="44075" y="126559"/>
                  <a:pt x="44373" y="126398"/>
                </a:cubicBezTo>
                <a:cubicBezTo>
                  <a:pt x="44761" y="126193"/>
                  <a:pt x="45103" y="125828"/>
                  <a:pt x="45195" y="125394"/>
                </a:cubicBezTo>
                <a:cubicBezTo>
                  <a:pt x="45263" y="125074"/>
                  <a:pt x="45195" y="124732"/>
                  <a:pt x="45240" y="124412"/>
                </a:cubicBezTo>
                <a:cubicBezTo>
                  <a:pt x="45332" y="123636"/>
                  <a:pt x="45993" y="123089"/>
                  <a:pt x="46633" y="122632"/>
                </a:cubicBezTo>
                <a:cubicBezTo>
                  <a:pt x="46861" y="122472"/>
                  <a:pt x="47112" y="122290"/>
                  <a:pt x="47294" y="122039"/>
                </a:cubicBezTo>
                <a:cubicBezTo>
                  <a:pt x="47934" y="121080"/>
                  <a:pt x="47066" y="119573"/>
                  <a:pt x="46769" y="118638"/>
                </a:cubicBezTo>
                <a:cubicBezTo>
                  <a:pt x="46381" y="117405"/>
                  <a:pt x="46016" y="116150"/>
                  <a:pt x="45674" y="114917"/>
                </a:cubicBezTo>
                <a:cubicBezTo>
                  <a:pt x="43642" y="107750"/>
                  <a:pt x="44030" y="101815"/>
                  <a:pt x="45537" y="94443"/>
                </a:cubicBezTo>
                <a:cubicBezTo>
                  <a:pt x="46450" y="89969"/>
                  <a:pt x="47431" y="85450"/>
                  <a:pt x="49554" y="81387"/>
                </a:cubicBezTo>
                <a:cubicBezTo>
                  <a:pt x="52499" y="75749"/>
                  <a:pt x="57041" y="74037"/>
                  <a:pt x="62496" y="71366"/>
                </a:cubicBezTo>
                <a:cubicBezTo>
                  <a:pt x="63318" y="70978"/>
                  <a:pt x="64140" y="70545"/>
                  <a:pt x="64710" y="69860"/>
                </a:cubicBezTo>
                <a:cubicBezTo>
                  <a:pt x="65304" y="69198"/>
                  <a:pt x="65555" y="68148"/>
                  <a:pt x="65121" y="67372"/>
                </a:cubicBezTo>
                <a:lnTo>
                  <a:pt x="65121" y="67372"/>
                </a:lnTo>
                <a:cubicBezTo>
                  <a:pt x="64003" y="68445"/>
                  <a:pt x="62679" y="69289"/>
                  <a:pt x="61241" y="69860"/>
                </a:cubicBezTo>
                <a:cubicBezTo>
                  <a:pt x="62519" y="67806"/>
                  <a:pt x="63797" y="65774"/>
                  <a:pt x="65075" y="63720"/>
                </a:cubicBezTo>
                <a:lnTo>
                  <a:pt x="63409" y="62990"/>
                </a:lnTo>
                <a:cubicBezTo>
                  <a:pt x="61127" y="70065"/>
                  <a:pt x="53594" y="70339"/>
                  <a:pt x="49874" y="75840"/>
                </a:cubicBezTo>
                <a:cubicBezTo>
                  <a:pt x="50992" y="69769"/>
                  <a:pt x="54758" y="64245"/>
                  <a:pt x="59985" y="61004"/>
                </a:cubicBezTo>
                <a:cubicBezTo>
                  <a:pt x="68362" y="55800"/>
                  <a:pt x="78930" y="55549"/>
                  <a:pt x="87672" y="50915"/>
                </a:cubicBezTo>
                <a:cubicBezTo>
                  <a:pt x="97236" y="45848"/>
                  <a:pt x="104883" y="37517"/>
                  <a:pt x="112278" y="29733"/>
                </a:cubicBezTo>
                <a:cubicBezTo>
                  <a:pt x="113944" y="27998"/>
                  <a:pt x="115725" y="25556"/>
                  <a:pt x="114629" y="23411"/>
                </a:cubicBezTo>
                <a:lnTo>
                  <a:pt x="114629" y="23411"/>
                </a:lnTo>
                <a:cubicBezTo>
                  <a:pt x="112164" y="27474"/>
                  <a:pt x="108854" y="31057"/>
                  <a:pt x="104974" y="33842"/>
                </a:cubicBezTo>
                <a:cubicBezTo>
                  <a:pt x="107599" y="29254"/>
                  <a:pt x="109448" y="24232"/>
                  <a:pt x="110452" y="19074"/>
                </a:cubicBezTo>
                <a:cubicBezTo>
                  <a:pt x="109516" y="18960"/>
                  <a:pt x="108558" y="18868"/>
                  <a:pt x="107622" y="18777"/>
                </a:cubicBezTo>
                <a:cubicBezTo>
                  <a:pt x="106869" y="28295"/>
                  <a:pt x="101048" y="36969"/>
                  <a:pt x="93333" y="42607"/>
                </a:cubicBezTo>
                <a:cubicBezTo>
                  <a:pt x="88380" y="46213"/>
                  <a:pt x="82719" y="48678"/>
                  <a:pt x="76853" y="50322"/>
                </a:cubicBezTo>
                <a:cubicBezTo>
                  <a:pt x="75891" y="50584"/>
                  <a:pt x="72071" y="51893"/>
                  <a:pt x="70073" y="51893"/>
                </a:cubicBezTo>
                <a:cubicBezTo>
                  <a:pt x="69465" y="51893"/>
                  <a:pt x="69026" y="51772"/>
                  <a:pt x="68887" y="51463"/>
                </a:cubicBezTo>
                <a:cubicBezTo>
                  <a:pt x="68339" y="50230"/>
                  <a:pt x="72128" y="45757"/>
                  <a:pt x="72813" y="44638"/>
                </a:cubicBezTo>
                <a:cubicBezTo>
                  <a:pt x="78862" y="34686"/>
                  <a:pt x="83724" y="24050"/>
                  <a:pt x="85801" y="12546"/>
                </a:cubicBezTo>
                <a:cubicBezTo>
                  <a:pt x="86006" y="11450"/>
                  <a:pt x="86143" y="10218"/>
                  <a:pt x="85436" y="9373"/>
                </a:cubicBezTo>
                <a:cubicBezTo>
                  <a:pt x="85002" y="8871"/>
                  <a:pt x="84363" y="8620"/>
                  <a:pt x="83746" y="8414"/>
                </a:cubicBezTo>
                <a:cubicBezTo>
                  <a:pt x="79273" y="6839"/>
                  <a:pt x="74594" y="5881"/>
                  <a:pt x="69869" y="5607"/>
                </a:cubicBezTo>
                <a:cubicBezTo>
                  <a:pt x="69770" y="5602"/>
                  <a:pt x="69668" y="5598"/>
                  <a:pt x="69567" y="5598"/>
                </a:cubicBezTo>
                <a:cubicBezTo>
                  <a:pt x="69203" y="5598"/>
                  <a:pt x="68841" y="5649"/>
                  <a:pt x="68590" y="5881"/>
                </a:cubicBezTo>
                <a:cubicBezTo>
                  <a:pt x="68225" y="6223"/>
                  <a:pt x="68225" y="6817"/>
                  <a:pt x="68271" y="7319"/>
                </a:cubicBezTo>
                <a:cubicBezTo>
                  <a:pt x="69298" y="22201"/>
                  <a:pt x="61789" y="36261"/>
                  <a:pt x="53777" y="48838"/>
                </a:cubicBezTo>
                <a:cubicBezTo>
                  <a:pt x="55055" y="40781"/>
                  <a:pt x="55420" y="32564"/>
                  <a:pt x="54895" y="24415"/>
                </a:cubicBezTo>
                <a:cubicBezTo>
                  <a:pt x="54827" y="23593"/>
                  <a:pt x="54736" y="22680"/>
                  <a:pt x="54188" y="22064"/>
                </a:cubicBezTo>
                <a:cubicBezTo>
                  <a:pt x="53902" y="21756"/>
                  <a:pt x="53457" y="21585"/>
                  <a:pt x="53041" y="21585"/>
                </a:cubicBezTo>
                <a:cubicBezTo>
                  <a:pt x="52624" y="21585"/>
                  <a:pt x="52236" y="21756"/>
                  <a:pt x="52065" y="22132"/>
                </a:cubicBezTo>
                <a:cubicBezTo>
                  <a:pt x="53731" y="29231"/>
                  <a:pt x="53320" y="36786"/>
                  <a:pt x="51015" y="43702"/>
                </a:cubicBezTo>
                <a:cubicBezTo>
                  <a:pt x="49714" y="47628"/>
                  <a:pt x="47956" y="50641"/>
                  <a:pt x="45423" y="53860"/>
                </a:cubicBezTo>
                <a:cubicBezTo>
                  <a:pt x="43391" y="56416"/>
                  <a:pt x="40219" y="60182"/>
                  <a:pt x="40013" y="63629"/>
                </a:cubicBezTo>
                <a:cubicBezTo>
                  <a:pt x="40013" y="59771"/>
                  <a:pt x="38918" y="56256"/>
                  <a:pt x="39876" y="52422"/>
                </a:cubicBezTo>
                <a:cubicBezTo>
                  <a:pt x="41063" y="47651"/>
                  <a:pt x="43026" y="43246"/>
                  <a:pt x="43277" y="38270"/>
                </a:cubicBezTo>
                <a:cubicBezTo>
                  <a:pt x="43437" y="34960"/>
                  <a:pt x="43323" y="31628"/>
                  <a:pt x="44053" y="28387"/>
                </a:cubicBezTo>
                <a:cubicBezTo>
                  <a:pt x="44807" y="25168"/>
                  <a:pt x="46564" y="21995"/>
                  <a:pt x="49509" y="20489"/>
                </a:cubicBezTo>
                <a:cubicBezTo>
                  <a:pt x="49393" y="19853"/>
                  <a:pt x="48707" y="19493"/>
                  <a:pt x="48057" y="19493"/>
                </a:cubicBezTo>
                <a:cubicBezTo>
                  <a:pt x="47937" y="19493"/>
                  <a:pt x="47819" y="19505"/>
                  <a:pt x="47705" y="19530"/>
                </a:cubicBezTo>
                <a:cubicBezTo>
                  <a:pt x="46952" y="19713"/>
                  <a:pt x="46381" y="20284"/>
                  <a:pt x="45879" y="20877"/>
                </a:cubicBezTo>
                <a:cubicBezTo>
                  <a:pt x="43323" y="23867"/>
                  <a:pt x="41999" y="27884"/>
                  <a:pt x="42273" y="31833"/>
                </a:cubicBezTo>
                <a:cubicBezTo>
                  <a:pt x="40812" y="27405"/>
                  <a:pt x="40401" y="22657"/>
                  <a:pt x="41109" y="18047"/>
                </a:cubicBezTo>
                <a:lnTo>
                  <a:pt x="41109" y="18047"/>
                </a:lnTo>
                <a:cubicBezTo>
                  <a:pt x="39808" y="18960"/>
                  <a:pt x="39214" y="20649"/>
                  <a:pt x="39191" y="22247"/>
                </a:cubicBezTo>
                <a:cubicBezTo>
                  <a:pt x="39169" y="23821"/>
                  <a:pt x="39625" y="25374"/>
                  <a:pt x="40036" y="26926"/>
                </a:cubicBezTo>
                <a:cubicBezTo>
                  <a:pt x="42159" y="34892"/>
                  <a:pt x="41748" y="41899"/>
                  <a:pt x="37343" y="48998"/>
                </a:cubicBezTo>
                <a:cubicBezTo>
                  <a:pt x="37525" y="45346"/>
                  <a:pt x="36749" y="41671"/>
                  <a:pt x="35129" y="38407"/>
                </a:cubicBezTo>
                <a:cubicBezTo>
                  <a:pt x="34307" y="36763"/>
                  <a:pt x="33280" y="35234"/>
                  <a:pt x="32527" y="33545"/>
                </a:cubicBezTo>
                <a:cubicBezTo>
                  <a:pt x="30267" y="28409"/>
                  <a:pt x="32002" y="23685"/>
                  <a:pt x="33371" y="18663"/>
                </a:cubicBezTo>
                <a:cubicBezTo>
                  <a:pt x="34832" y="13322"/>
                  <a:pt x="37868" y="8414"/>
                  <a:pt x="42045" y="4762"/>
                </a:cubicBezTo>
                <a:cubicBezTo>
                  <a:pt x="43825" y="3210"/>
                  <a:pt x="45856" y="1864"/>
                  <a:pt x="48185" y="1430"/>
                </a:cubicBezTo>
                <a:cubicBezTo>
                  <a:pt x="47747" y="467"/>
                  <a:pt x="46664" y="1"/>
                  <a:pt x="455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33"/>
          <p:cNvSpPr/>
          <p:nvPr/>
        </p:nvSpPr>
        <p:spPr>
          <a:xfrm>
            <a:off x="6710238" y="-1058450"/>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33"/>
          <p:cNvSpPr/>
          <p:nvPr/>
        </p:nvSpPr>
        <p:spPr>
          <a:xfrm>
            <a:off x="4846091" y="4514391"/>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33"/>
          <p:cNvSpPr/>
          <p:nvPr/>
        </p:nvSpPr>
        <p:spPr>
          <a:xfrm>
            <a:off x="-1119009" y="3232604"/>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33"/>
          <p:cNvSpPr/>
          <p:nvPr/>
        </p:nvSpPr>
        <p:spPr>
          <a:xfrm flipH="1">
            <a:off x="6494866" y="4568016"/>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33"/>
          <p:cNvSpPr/>
          <p:nvPr/>
        </p:nvSpPr>
        <p:spPr>
          <a:xfrm>
            <a:off x="98882" y="4686900"/>
            <a:ext cx="8616869" cy="1292300"/>
          </a:xfrm>
          <a:custGeom>
            <a:rect b="b" l="l" r="r" t="t"/>
            <a:pathLst>
              <a:path extrusionOk="0" h="51692" w="180175">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33"/>
          <p:cNvSpPr/>
          <p:nvPr/>
        </p:nvSpPr>
        <p:spPr>
          <a:xfrm>
            <a:off x="-304293" y="4340350"/>
            <a:ext cx="10157106" cy="1387800"/>
          </a:xfrm>
          <a:custGeom>
            <a:rect b="b" l="l" r="r" t="t"/>
            <a:pathLst>
              <a:path extrusionOk="0" h="55512" w="310425">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33"/>
          <p:cNvSpPr/>
          <p:nvPr/>
        </p:nvSpPr>
        <p:spPr>
          <a:xfrm flipH="1">
            <a:off x="-655284" y="4568016"/>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33"/>
          <p:cNvSpPr/>
          <p:nvPr/>
        </p:nvSpPr>
        <p:spPr>
          <a:xfrm>
            <a:off x="229725" y="2388225"/>
            <a:ext cx="728850" cy="2328075"/>
          </a:xfrm>
          <a:custGeom>
            <a:rect b="b" l="l" r="r" t="t"/>
            <a:pathLst>
              <a:path extrusionOk="0" h="93123" w="29154">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33"/>
          <p:cNvSpPr/>
          <p:nvPr/>
        </p:nvSpPr>
        <p:spPr>
          <a:xfrm flipH="1">
            <a:off x="-1829750" y="-931526"/>
            <a:ext cx="4419625" cy="3636374"/>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33"/>
          <p:cNvSpPr/>
          <p:nvPr/>
        </p:nvSpPr>
        <p:spPr>
          <a:xfrm flipH="1">
            <a:off x="-3161562" y="300211"/>
            <a:ext cx="4419625" cy="3920788"/>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33"/>
          <p:cNvSpPr/>
          <p:nvPr/>
        </p:nvSpPr>
        <p:spPr>
          <a:xfrm>
            <a:off x="-448562" y="3232600"/>
            <a:ext cx="769800" cy="2706525"/>
          </a:xfrm>
          <a:custGeom>
            <a:rect b="b" l="l" r="r" t="t"/>
            <a:pathLst>
              <a:path extrusionOk="0" h="108261" w="30792">
                <a:moveTo>
                  <a:pt x="26204" y="0"/>
                </a:moveTo>
                <a:cubicBezTo>
                  <a:pt x="26204" y="0"/>
                  <a:pt x="22894" y="23739"/>
                  <a:pt x="22210" y="34809"/>
                </a:cubicBezTo>
                <a:cubicBezTo>
                  <a:pt x="21852" y="40575"/>
                  <a:pt x="21090" y="43071"/>
                  <a:pt x="19824" y="43071"/>
                </a:cubicBezTo>
                <a:cubicBezTo>
                  <a:pt x="18664" y="43071"/>
                  <a:pt x="17081" y="40978"/>
                  <a:pt x="14997" y="37388"/>
                </a:cubicBezTo>
                <a:cubicBezTo>
                  <a:pt x="5844" y="21616"/>
                  <a:pt x="2580" y="1940"/>
                  <a:pt x="2580" y="1940"/>
                </a:cubicBezTo>
                <a:lnTo>
                  <a:pt x="1" y="2465"/>
                </a:lnTo>
                <a:cubicBezTo>
                  <a:pt x="1" y="2465"/>
                  <a:pt x="4543" y="26135"/>
                  <a:pt x="12258" y="38803"/>
                </a:cubicBezTo>
                <a:cubicBezTo>
                  <a:pt x="19973" y="51494"/>
                  <a:pt x="18717" y="44327"/>
                  <a:pt x="18375" y="54233"/>
                </a:cubicBezTo>
                <a:cubicBezTo>
                  <a:pt x="18010" y="64162"/>
                  <a:pt x="17416" y="95045"/>
                  <a:pt x="26729" y="108260"/>
                </a:cubicBezTo>
                <a:cubicBezTo>
                  <a:pt x="30449" y="103924"/>
                  <a:pt x="30792" y="99039"/>
                  <a:pt x="30792" y="99039"/>
                </a:cubicBezTo>
                <a:cubicBezTo>
                  <a:pt x="30792" y="99039"/>
                  <a:pt x="21205" y="81874"/>
                  <a:pt x="23305" y="64459"/>
                </a:cubicBezTo>
                <a:cubicBezTo>
                  <a:pt x="25405" y="47043"/>
                  <a:pt x="26455" y="4040"/>
                  <a:pt x="27688" y="2214"/>
                </a:cubicBezTo>
                <a:cubicBezTo>
                  <a:pt x="28920" y="365"/>
                  <a:pt x="26204" y="0"/>
                  <a:pt x="26204"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33"/>
          <p:cNvSpPr/>
          <p:nvPr/>
        </p:nvSpPr>
        <p:spPr>
          <a:xfrm>
            <a:off x="-2230304" y="274563"/>
            <a:ext cx="2988212" cy="4964116"/>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33"/>
          <p:cNvSpPr/>
          <p:nvPr/>
        </p:nvSpPr>
        <p:spPr>
          <a:xfrm flipH="1">
            <a:off x="-2059876" y="-408225"/>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33"/>
          <p:cNvSpPr/>
          <p:nvPr/>
        </p:nvSpPr>
        <p:spPr>
          <a:xfrm>
            <a:off x="-2919362" y="-103423"/>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33"/>
          <p:cNvSpPr/>
          <p:nvPr/>
        </p:nvSpPr>
        <p:spPr>
          <a:xfrm>
            <a:off x="-292662" y="-103425"/>
            <a:ext cx="1790989"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33"/>
          <p:cNvSpPr/>
          <p:nvPr/>
        </p:nvSpPr>
        <p:spPr>
          <a:xfrm>
            <a:off x="-403899" y="3943168"/>
            <a:ext cx="1218400" cy="1848051"/>
          </a:xfrm>
          <a:custGeom>
            <a:rect b="b" l="l" r="r" t="t"/>
            <a:pathLst>
              <a:path extrusionOk="0" h="55786" w="40539">
                <a:moveTo>
                  <a:pt x="15727" y="0"/>
                </a:moveTo>
                <a:cubicBezTo>
                  <a:pt x="14586" y="9085"/>
                  <a:pt x="13468" y="18192"/>
                  <a:pt x="12326" y="27277"/>
                </a:cubicBezTo>
                <a:cubicBezTo>
                  <a:pt x="12783" y="18626"/>
                  <a:pt x="12988" y="9952"/>
                  <a:pt x="12943" y="1302"/>
                </a:cubicBezTo>
                <a:lnTo>
                  <a:pt x="12943" y="1302"/>
                </a:lnTo>
                <a:cubicBezTo>
                  <a:pt x="11527" y="12372"/>
                  <a:pt x="10888" y="23556"/>
                  <a:pt x="10980" y="34718"/>
                </a:cubicBezTo>
                <a:cubicBezTo>
                  <a:pt x="10272" y="25839"/>
                  <a:pt x="9587" y="16937"/>
                  <a:pt x="8880" y="8058"/>
                </a:cubicBezTo>
                <a:lnTo>
                  <a:pt x="8880" y="8058"/>
                </a:lnTo>
                <a:cubicBezTo>
                  <a:pt x="9039" y="17051"/>
                  <a:pt x="9199" y="26021"/>
                  <a:pt x="9359" y="35014"/>
                </a:cubicBezTo>
                <a:cubicBezTo>
                  <a:pt x="8469" y="27528"/>
                  <a:pt x="6643" y="20155"/>
                  <a:pt x="3972" y="13079"/>
                </a:cubicBezTo>
                <a:lnTo>
                  <a:pt x="3972" y="13079"/>
                </a:lnTo>
                <a:cubicBezTo>
                  <a:pt x="6049" y="22438"/>
                  <a:pt x="8104" y="31796"/>
                  <a:pt x="10181" y="41154"/>
                </a:cubicBezTo>
                <a:cubicBezTo>
                  <a:pt x="7464" y="34718"/>
                  <a:pt x="4725" y="28304"/>
                  <a:pt x="2009" y="21890"/>
                </a:cubicBezTo>
                <a:lnTo>
                  <a:pt x="2009" y="21890"/>
                </a:lnTo>
                <a:cubicBezTo>
                  <a:pt x="4840" y="29377"/>
                  <a:pt x="7191" y="37069"/>
                  <a:pt x="9039" y="44875"/>
                </a:cubicBezTo>
                <a:cubicBezTo>
                  <a:pt x="6620" y="39191"/>
                  <a:pt x="3584" y="33759"/>
                  <a:pt x="1" y="28715"/>
                </a:cubicBezTo>
                <a:lnTo>
                  <a:pt x="1" y="28715"/>
                </a:lnTo>
                <a:cubicBezTo>
                  <a:pt x="4223" y="37251"/>
                  <a:pt x="8560" y="46290"/>
                  <a:pt x="7898" y="55785"/>
                </a:cubicBezTo>
                <a:cubicBezTo>
                  <a:pt x="11961" y="53069"/>
                  <a:pt x="16024" y="52179"/>
                  <a:pt x="20817" y="51289"/>
                </a:cubicBezTo>
                <a:cubicBezTo>
                  <a:pt x="22940" y="44624"/>
                  <a:pt x="28327" y="39100"/>
                  <a:pt x="34923" y="36818"/>
                </a:cubicBezTo>
                <a:lnTo>
                  <a:pt x="34923" y="36818"/>
                </a:lnTo>
                <a:cubicBezTo>
                  <a:pt x="30929" y="37776"/>
                  <a:pt x="27117" y="39374"/>
                  <a:pt x="23625" y="41520"/>
                </a:cubicBezTo>
                <a:lnTo>
                  <a:pt x="23625" y="41520"/>
                </a:lnTo>
                <a:cubicBezTo>
                  <a:pt x="27323" y="38073"/>
                  <a:pt x="31728" y="35380"/>
                  <a:pt x="36453" y="33645"/>
                </a:cubicBezTo>
                <a:lnTo>
                  <a:pt x="36453" y="33645"/>
                </a:lnTo>
                <a:cubicBezTo>
                  <a:pt x="30815" y="34512"/>
                  <a:pt x="25519" y="37457"/>
                  <a:pt x="21776" y="41771"/>
                </a:cubicBezTo>
                <a:cubicBezTo>
                  <a:pt x="22369" y="37708"/>
                  <a:pt x="25976" y="34855"/>
                  <a:pt x="29308" y="32458"/>
                </a:cubicBezTo>
                <a:lnTo>
                  <a:pt x="29308" y="32458"/>
                </a:lnTo>
                <a:cubicBezTo>
                  <a:pt x="26044" y="33873"/>
                  <a:pt x="23031" y="35813"/>
                  <a:pt x="20429" y="38233"/>
                </a:cubicBezTo>
                <a:cubicBezTo>
                  <a:pt x="23260" y="32937"/>
                  <a:pt x="28646" y="29628"/>
                  <a:pt x="33782" y="26569"/>
                </a:cubicBezTo>
                <a:lnTo>
                  <a:pt x="33782" y="26569"/>
                </a:lnTo>
                <a:cubicBezTo>
                  <a:pt x="28646" y="28053"/>
                  <a:pt x="23944" y="31020"/>
                  <a:pt x="20361" y="35014"/>
                </a:cubicBezTo>
                <a:lnTo>
                  <a:pt x="20361" y="35014"/>
                </a:lnTo>
                <a:cubicBezTo>
                  <a:pt x="23009" y="28897"/>
                  <a:pt x="29103" y="25131"/>
                  <a:pt x="34855" y="21753"/>
                </a:cubicBezTo>
                <a:lnTo>
                  <a:pt x="34855" y="21753"/>
                </a:lnTo>
                <a:cubicBezTo>
                  <a:pt x="29970" y="23944"/>
                  <a:pt x="25519" y="27117"/>
                  <a:pt x="21844" y="31043"/>
                </a:cubicBezTo>
                <a:lnTo>
                  <a:pt x="21844" y="31043"/>
                </a:lnTo>
                <a:cubicBezTo>
                  <a:pt x="25474" y="24834"/>
                  <a:pt x="31180" y="19858"/>
                  <a:pt x="37822" y="17142"/>
                </a:cubicBezTo>
                <a:lnTo>
                  <a:pt x="37822" y="17142"/>
                </a:lnTo>
                <a:cubicBezTo>
                  <a:pt x="31636" y="18763"/>
                  <a:pt x="26021" y="22438"/>
                  <a:pt x="22050" y="27459"/>
                </a:cubicBezTo>
                <a:cubicBezTo>
                  <a:pt x="26843" y="21023"/>
                  <a:pt x="32709" y="15408"/>
                  <a:pt x="39351" y="10888"/>
                </a:cubicBezTo>
                <a:lnTo>
                  <a:pt x="39351" y="10888"/>
                </a:lnTo>
                <a:cubicBezTo>
                  <a:pt x="33485" y="13330"/>
                  <a:pt x="28281" y="17302"/>
                  <a:pt x="24355" y="22278"/>
                </a:cubicBezTo>
                <a:cubicBezTo>
                  <a:pt x="28669" y="15910"/>
                  <a:pt x="34193" y="10340"/>
                  <a:pt x="40538" y="5981"/>
                </a:cubicBezTo>
                <a:lnTo>
                  <a:pt x="40538" y="5981"/>
                </a:lnTo>
                <a:cubicBezTo>
                  <a:pt x="30267" y="10614"/>
                  <a:pt x="21959" y="19493"/>
                  <a:pt x="18010" y="30061"/>
                </a:cubicBezTo>
                <a:cubicBezTo>
                  <a:pt x="19881" y="18466"/>
                  <a:pt x="25770" y="8446"/>
                  <a:pt x="34992" y="1165"/>
                </a:cubicBezTo>
                <a:lnTo>
                  <a:pt x="34992" y="1165"/>
                </a:lnTo>
                <a:cubicBezTo>
                  <a:pt x="28680" y="4327"/>
                  <a:pt x="23383" y="9371"/>
                  <a:pt x="19735" y="15406"/>
                </a:cubicBezTo>
                <a:lnTo>
                  <a:pt x="19735" y="15406"/>
                </a:lnTo>
                <a:cubicBezTo>
                  <a:pt x="22145" y="10398"/>
                  <a:pt x="25116" y="5661"/>
                  <a:pt x="28578" y="1324"/>
                </a:cubicBezTo>
                <a:lnTo>
                  <a:pt x="28578" y="1324"/>
                </a:lnTo>
                <a:cubicBezTo>
                  <a:pt x="19859" y="6985"/>
                  <a:pt x="15978" y="17644"/>
                  <a:pt x="13582" y="27756"/>
                </a:cubicBezTo>
                <a:cubicBezTo>
                  <a:pt x="15362" y="18603"/>
                  <a:pt x="17142" y="9222"/>
                  <a:pt x="1572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33"/>
          <p:cNvSpPr/>
          <p:nvPr/>
        </p:nvSpPr>
        <p:spPr>
          <a:xfrm flipH="1">
            <a:off x="4747228" y="4909050"/>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33"/>
          <p:cNvSpPr/>
          <p:nvPr/>
        </p:nvSpPr>
        <p:spPr>
          <a:xfrm rot="-2297280">
            <a:off x="3082518" y="4588101"/>
            <a:ext cx="930867" cy="861199"/>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33"/>
          <p:cNvSpPr/>
          <p:nvPr/>
        </p:nvSpPr>
        <p:spPr>
          <a:xfrm rot="-591948">
            <a:off x="781371" y="5430109"/>
            <a:ext cx="930818" cy="861153"/>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33"/>
          <p:cNvSpPr/>
          <p:nvPr/>
        </p:nvSpPr>
        <p:spPr>
          <a:xfrm rot="-5400000">
            <a:off x="2489993" y="4603664"/>
            <a:ext cx="930854" cy="86118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36" name="Google Shape;2436;p33"/>
          <p:cNvGrpSpPr/>
          <p:nvPr/>
        </p:nvGrpSpPr>
        <p:grpSpPr>
          <a:xfrm>
            <a:off x="7232138" y="3996838"/>
            <a:ext cx="2711800" cy="3077000"/>
            <a:chOff x="4675" y="5263075"/>
            <a:chExt cx="2711800" cy="3077000"/>
          </a:xfrm>
        </p:grpSpPr>
        <p:sp>
          <p:nvSpPr>
            <p:cNvPr id="2437" name="Google Shape;2437;p33"/>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33"/>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33"/>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40" name="Google Shape;2440;p33"/>
            <p:cNvGrpSpPr/>
            <p:nvPr/>
          </p:nvGrpSpPr>
          <p:grpSpPr>
            <a:xfrm>
              <a:off x="4675" y="5345475"/>
              <a:ext cx="2711800" cy="2994600"/>
              <a:chOff x="4675" y="5345475"/>
              <a:chExt cx="2711800" cy="2994600"/>
            </a:xfrm>
          </p:grpSpPr>
          <p:sp>
            <p:nvSpPr>
              <p:cNvPr id="2441" name="Google Shape;2441;p33"/>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98B7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33"/>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33"/>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33"/>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33"/>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33"/>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33"/>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33"/>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33"/>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33"/>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33"/>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33"/>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33"/>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33"/>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p33"/>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33"/>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33"/>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33"/>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33"/>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p33"/>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33"/>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33"/>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33"/>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33"/>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33"/>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33"/>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33"/>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33"/>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69" name="Google Shape;2469;p33"/>
              <p:cNvGrpSpPr/>
              <p:nvPr/>
            </p:nvGrpSpPr>
            <p:grpSpPr>
              <a:xfrm>
                <a:off x="4675" y="5593050"/>
                <a:ext cx="2711800" cy="2747025"/>
                <a:chOff x="4675" y="3688050"/>
                <a:chExt cx="2711800" cy="2747025"/>
              </a:xfrm>
            </p:grpSpPr>
            <p:sp>
              <p:nvSpPr>
                <p:cNvPr id="2470" name="Google Shape;2470;p33"/>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33"/>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33"/>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33"/>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33"/>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33"/>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p33"/>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p33"/>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33"/>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33"/>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33"/>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33"/>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82" name="Google Shape;2482;p33"/>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483" name="Google Shape;2483;p33"/>
          <p:cNvGrpSpPr/>
          <p:nvPr/>
        </p:nvGrpSpPr>
        <p:grpSpPr>
          <a:xfrm flipH="1">
            <a:off x="3523313" y="4686900"/>
            <a:ext cx="1754725" cy="1335300"/>
            <a:chOff x="0" y="3611325"/>
            <a:chExt cx="1754725" cy="1335300"/>
          </a:xfrm>
        </p:grpSpPr>
        <p:sp>
          <p:nvSpPr>
            <p:cNvPr id="2484" name="Google Shape;2484;p33"/>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33"/>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86" name="Google Shape;2486;p33"/>
          <p:cNvSpPr/>
          <p:nvPr/>
        </p:nvSpPr>
        <p:spPr>
          <a:xfrm flipH="1">
            <a:off x="5415338" y="4568825"/>
            <a:ext cx="1337600" cy="1083100"/>
          </a:xfrm>
          <a:custGeom>
            <a:rect b="b" l="l" r="r" t="t"/>
            <a:pathLst>
              <a:path extrusionOk="0" h="43324" w="53504">
                <a:moveTo>
                  <a:pt x="29879" y="1"/>
                </a:moveTo>
                <a:lnTo>
                  <a:pt x="29879" y="1"/>
                </a:lnTo>
                <a:cubicBezTo>
                  <a:pt x="24378" y="8492"/>
                  <a:pt x="23739" y="20658"/>
                  <a:pt x="22164" y="30655"/>
                </a:cubicBezTo>
                <a:cubicBezTo>
                  <a:pt x="23237" y="21616"/>
                  <a:pt x="22666" y="10112"/>
                  <a:pt x="22689" y="1005"/>
                </a:cubicBezTo>
                <a:lnTo>
                  <a:pt x="22689" y="1005"/>
                </a:lnTo>
                <a:cubicBezTo>
                  <a:pt x="19973" y="10660"/>
                  <a:pt x="19311" y="22347"/>
                  <a:pt x="19242" y="32390"/>
                </a:cubicBezTo>
                <a:cubicBezTo>
                  <a:pt x="18192" y="23260"/>
                  <a:pt x="14997" y="14312"/>
                  <a:pt x="14723" y="5000"/>
                </a:cubicBezTo>
                <a:lnTo>
                  <a:pt x="14723" y="5000"/>
                </a:lnTo>
                <a:cubicBezTo>
                  <a:pt x="14107" y="14426"/>
                  <a:pt x="15613" y="25588"/>
                  <a:pt x="15499" y="35015"/>
                </a:cubicBezTo>
                <a:cubicBezTo>
                  <a:pt x="11253" y="28190"/>
                  <a:pt x="8492" y="17782"/>
                  <a:pt x="6346" y="10044"/>
                </a:cubicBezTo>
                <a:lnTo>
                  <a:pt x="6346" y="10044"/>
                </a:lnTo>
                <a:cubicBezTo>
                  <a:pt x="7647" y="18809"/>
                  <a:pt x="10226" y="29331"/>
                  <a:pt x="13125" y="37708"/>
                </a:cubicBezTo>
                <a:cubicBezTo>
                  <a:pt x="8697" y="33257"/>
                  <a:pt x="3995" y="26729"/>
                  <a:pt x="1" y="21913"/>
                </a:cubicBezTo>
                <a:lnTo>
                  <a:pt x="1" y="21913"/>
                </a:lnTo>
                <a:cubicBezTo>
                  <a:pt x="3516" y="28395"/>
                  <a:pt x="7533" y="34627"/>
                  <a:pt x="12007" y="40516"/>
                </a:cubicBezTo>
                <a:cubicBezTo>
                  <a:pt x="8469" y="38028"/>
                  <a:pt x="4954" y="35563"/>
                  <a:pt x="1439" y="33075"/>
                </a:cubicBezTo>
                <a:lnTo>
                  <a:pt x="1439" y="33075"/>
                </a:lnTo>
                <a:cubicBezTo>
                  <a:pt x="4634" y="37001"/>
                  <a:pt x="8377" y="40470"/>
                  <a:pt x="12555" y="43323"/>
                </a:cubicBezTo>
                <a:lnTo>
                  <a:pt x="35197" y="42889"/>
                </a:lnTo>
                <a:cubicBezTo>
                  <a:pt x="41817" y="39169"/>
                  <a:pt x="45994" y="34969"/>
                  <a:pt x="51791" y="30039"/>
                </a:cubicBezTo>
                <a:lnTo>
                  <a:pt x="51791" y="30039"/>
                </a:lnTo>
                <a:cubicBezTo>
                  <a:pt x="45994" y="32983"/>
                  <a:pt x="40379" y="36247"/>
                  <a:pt x="34992" y="39854"/>
                </a:cubicBezTo>
                <a:cubicBezTo>
                  <a:pt x="41520" y="34193"/>
                  <a:pt x="48071" y="28487"/>
                  <a:pt x="53503" y="21753"/>
                </a:cubicBezTo>
                <a:lnTo>
                  <a:pt x="53503" y="21753"/>
                </a:lnTo>
                <a:cubicBezTo>
                  <a:pt x="47706" y="27003"/>
                  <a:pt x="40356" y="33873"/>
                  <a:pt x="33851" y="38233"/>
                </a:cubicBezTo>
                <a:lnTo>
                  <a:pt x="33851" y="38233"/>
                </a:lnTo>
                <a:cubicBezTo>
                  <a:pt x="39876" y="31842"/>
                  <a:pt x="46519" y="22872"/>
                  <a:pt x="51289" y="15499"/>
                </a:cubicBezTo>
                <a:lnTo>
                  <a:pt x="51289" y="15499"/>
                </a:lnTo>
                <a:cubicBezTo>
                  <a:pt x="45583" y="22050"/>
                  <a:pt x="38461" y="30541"/>
                  <a:pt x="32276" y="36635"/>
                </a:cubicBezTo>
                <a:cubicBezTo>
                  <a:pt x="38324" y="27962"/>
                  <a:pt x="44373" y="16344"/>
                  <a:pt x="47957" y="6392"/>
                </a:cubicBezTo>
                <a:lnTo>
                  <a:pt x="47957" y="6392"/>
                </a:lnTo>
                <a:cubicBezTo>
                  <a:pt x="43300" y="15271"/>
                  <a:pt x="36590" y="25907"/>
                  <a:pt x="30678" y="33988"/>
                </a:cubicBezTo>
                <a:cubicBezTo>
                  <a:pt x="34969" y="24812"/>
                  <a:pt x="39009" y="12441"/>
                  <a:pt x="40493" y="2443"/>
                </a:cubicBezTo>
                <a:lnTo>
                  <a:pt x="40493" y="2443"/>
                </a:lnTo>
                <a:cubicBezTo>
                  <a:pt x="38530" y="7693"/>
                  <a:pt x="36430" y="12806"/>
                  <a:pt x="34444" y="18056"/>
                </a:cubicBezTo>
                <a:cubicBezTo>
                  <a:pt x="32468" y="23212"/>
                  <a:pt x="29248" y="28120"/>
                  <a:pt x="27530" y="33297"/>
                </a:cubicBezTo>
                <a:lnTo>
                  <a:pt x="27530" y="33297"/>
                </a:lnTo>
                <a:cubicBezTo>
                  <a:pt x="31103" y="22479"/>
                  <a:pt x="34264" y="11501"/>
                  <a:pt x="35562" y="69"/>
                </a:cubicBezTo>
                <a:lnTo>
                  <a:pt x="35562" y="69"/>
                </a:lnTo>
                <a:cubicBezTo>
                  <a:pt x="31979" y="9884"/>
                  <a:pt x="28920" y="22050"/>
                  <a:pt x="25360" y="31842"/>
                </a:cubicBezTo>
                <a:cubicBezTo>
                  <a:pt x="27962" y="22255"/>
                  <a:pt x="29331" y="9519"/>
                  <a:pt x="2987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87" name="Google Shape;2487;p33"/>
          <p:cNvGrpSpPr/>
          <p:nvPr/>
        </p:nvGrpSpPr>
        <p:grpSpPr>
          <a:xfrm flipH="1" rot="716825">
            <a:off x="4335870" y="4775727"/>
            <a:ext cx="1754655" cy="1335247"/>
            <a:chOff x="0" y="3611325"/>
            <a:chExt cx="1754725" cy="1335300"/>
          </a:xfrm>
        </p:grpSpPr>
        <p:sp>
          <p:nvSpPr>
            <p:cNvPr id="2488" name="Google Shape;2488;p33"/>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33"/>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90" name="Google Shape;2490;p33"/>
          <p:cNvSpPr/>
          <p:nvPr/>
        </p:nvSpPr>
        <p:spPr>
          <a:xfrm rot="-591793">
            <a:off x="1593357" y="4651212"/>
            <a:ext cx="1289160" cy="119267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33"/>
          <p:cNvSpPr/>
          <p:nvPr/>
        </p:nvSpPr>
        <p:spPr>
          <a:xfrm rot="-5400000">
            <a:off x="523056" y="4669896"/>
            <a:ext cx="1289190" cy="1192704"/>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33"/>
          <p:cNvSpPr/>
          <p:nvPr/>
        </p:nvSpPr>
        <p:spPr>
          <a:xfrm flipH="1">
            <a:off x="8543213" y="1668775"/>
            <a:ext cx="728850" cy="2328075"/>
          </a:xfrm>
          <a:custGeom>
            <a:rect b="b" l="l" r="r" t="t"/>
            <a:pathLst>
              <a:path extrusionOk="0" h="93123" w="29154">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33"/>
          <p:cNvSpPr txBox="1"/>
          <p:nvPr>
            <p:ph idx="9" type="title"/>
          </p:nvPr>
        </p:nvSpPr>
        <p:spPr>
          <a:xfrm>
            <a:off x="713225"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 and Two Columns 2">
    <p:spTree>
      <p:nvGrpSpPr>
        <p:cNvPr id="2494" name="Shape 2494"/>
        <p:cNvGrpSpPr/>
        <p:nvPr/>
      </p:nvGrpSpPr>
      <p:grpSpPr>
        <a:xfrm>
          <a:off x="0" y="0"/>
          <a:ext cx="0" cy="0"/>
          <a:chOff x="0" y="0"/>
          <a:chExt cx="0" cy="0"/>
        </a:xfrm>
      </p:grpSpPr>
      <p:sp>
        <p:nvSpPr>
          <p:cNvPr id="2495" name="Google Shape;2495;p34"/>
          <p:cNvSpPr txBox="1"/>
          <p:nvPr>
            <p:ph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96" name="Google Shape;2496;p34"/>
          <p:cNvSpPr txBox="1"/>
          <p:nvPr>
            <p:ph idx="2" type="title"/>
          </p:nvPr>
        </p:nvSpPr>
        <p:spPr>
          <a:xfrm>
            <a:off x="2953575" y="1771263"/>
            <a:ext cx="3921900" cy="27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sz="20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497" name="Google Shape;2497;p34"/>
          <p:cNvSpPr txBox="1"/>
          <p:nvPr>
            <p:ph idx="1" type="subTitle"/>
          </p:nvPr>
        </p:nvSpPr>
        <p:spPr>
          <a:xfrm>
            <a:off x="2953575" y="2092013"/>
            <a:ext cx="3921900" cy="665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98" name="Google Shape;2498;p34"/>
          <p:cNvSpPr txBox="1"/>
          <p:nvPr>
            <p:ph idx="3" type="title"/>
          </p:nvPr>
        </p:nvSpPr>
        <p:spPr>
          <a:xfrm>
            <a:off x="2953575" y="2840425"/>
            <a:ext cx="3921900" cy="27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sz="20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499" name="Google Shape;2499;p34"/>
          <p:cNvSpPr txBox="1"/>
          <p:nvPr>
            <p:ph idx="4" type="subTitle"/>
          </p:nvPr>
        </p:nvSpPr>
        <p:spPr>
          <a:xfrm>
            <a:off x="2953575" y="3161175"/>
            <a:ext cx="3921900" cy="665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500" name="Google Shape;2500;p34"/>
          <p:cNvSpPr/>
          <p:nvPr/>
        </p:nvSpPr>
        <p:spPr>
          <a:xfrm flipH="1">
            <a:off x="-579788" y="2186813"/>
            <a:ext cx="728850" cy="2328075"/>
          </a:xfrm>
          <a:custGeom>
            <a:rect b="b" l="l" r="r" t="t"/>
            <a:pathLst>
              <a:path extrusionOk="0" h="93123" w="29154">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34"/>
          <p:cNvSpPr/>
          <p:nvPr/>
        </p:nvSpPr>
        <p:spPr>
          <a:xfrm flipH="1">
            <a:off x="-279138" y="1887238"/>
            <a:ext cx="769800" cy="2706525"/>
          </a:xfrm>
          <a:custGeom>
            <a:rect b="b" l="l" r="r" t="t"/>
            <a:pathLst>
              <a:path extrusionOk="0" h="108261" w="30792">
                <a:moveTo>
                  <a:pt x="26204" y="0"/>
                </a:moveTo>
                <a:cubicBezTo>
                  <a:pt x="26204" y="0"/>
                  <a:pt x="22894" y="23739"/>
                  <a:pt x="22210" y="34809"/>
                </a:cubicBezTo>
                <a:cubicBezTo>
                  <a:pt x="21852" y="40575"/>
                  <a:pt x="21090" y="43071"/>
                  <a:pt x="19824" y="43071"/>
                </a:cubicBezTo>
                <a:cubicBezTo>
                  <a:pt x="18664" y="43071"/>
                  <a:pt x="17081" y="40978"/>
                  <a:pt x="14997" y="37388"/>
                </a:cubicBezTo>
                <a:cubicBezTo>
                  <a:pt x="5844" y="21616"/>
                  <a:pt x="2580" y="1940"/>
                  <a:pt x="2580" y="1940"/>
                </a:cubicBezTo>
                <a:lnTo>
                  <a:pt x="1" y="2465"/>
                </a:lnTo>
                <a:cubicBezTo>
                  <a:pt x="1" y="2465"/>
                  <a:pt x="4543" y="26135"/>
                  <a:pt x="12258" y="38803"/>
                </a:cubicBezTo>
                <a:cubicBezTo>
                  <a:pt x="19973" y="51494"/>
                  <a:pt x="18717" y="44327"/>
                  <a:pt x="18375" y="54233"/>
                </a:cubicBezTo>
                <a:cubicBezTo>
                  <a:pt x="18010" y="64162"/>
                  <a:pt x="17416" y="95045"/>
                  <a:pt x="26729" y="108260"/>
                </a:cubicBezTo>
                <a:cubicBezTo>
                  <a:pt x="30449" y="103924"/>
                  <a:pt x="30792" y="99039"/>
                  <a:pt x="30792" y="99039"/>
                </a:cubicBezTo>
                <a:cubicBezTo>
                  <a:pt x="30792" y="99039"/>
                  <a:pt x="21205" y="81874"/>
                  <a:pt x="23305" y="64459"/>
                </a:cubicBezTo>
                <a:cubicBezTo>
                  <a:pt x="25405" y="47043"/>
                  <a:pt x="26455" y="4040"/>
                  <a:pt x="27688" y="2214"/>
                </a:cubicBezTo>
                <a:cubicBezTo>
                  <a:pt x="28920" y="365"/>
                  <a:pt x="26204" y="0"/>
                  <a:pt x="2620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02" name="Google Shape;2502;p34"/>
          <p:cNvGrpSpPr/>
          <p:nvPr/>
        </p:nvGrpSpPr>
        <p:grpSpPr>
          <a:xfrm flipH="1">
            <a:off x="1191362" y="3883475"/>
            <a:ext cx="1356975" cy="1285650"/>
            <a:chOff x="3516400" y="3673775"/>
            <a:chExt cx="1356975" cy="1285650"/>
          </a:xfrm>
        </p:grpSpPr>
        <p:sp>
          <p:nvSpPr>
            <p:cNvPr id="2503" name="Google Shape;2503;p34"/>
            <p:cNvSpPr/>
            <p:nvPr/>
          </p:nvSpPr>
          <p:spPr>
            <a:xfrm>
              <a:off x="4141250" y="3798175"/>
              <a:ext cx="458800" cy="855400"/>
            </a:xfrm>
            <a:custGeom>
              <a:rect b="b" l="l" r="r" t="t"/>
              <a:pathLst>
                <a:path extrusionOk="0" h="34216" w="18352">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4" name="Google Shape;2504;p34"/>
            <p:cNvSpPr/>
            <p:nvPr/>
          </p:nvSpPr>
          <p:spPr>
            <a:xfrm>
              <a:off x="3838800" y="3673775"/>
              <a:ext cx="387500" cy="722450"/>
            </a:xfrm>
            <a:custGeom>
              <a:rect b="b" l="l" r="r" t="t"/>
              <a:pathLst>
                <a:path extrusionOk="0" h="28898" w="1550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p34"/>
            <p:cNvSpPr/>
            <p:nvPr/>
          </p:nvSpPr>
          <p:spPr>
            <a:xfrm>
              <a:off x="3516400" y="4016075"/>
              <a:ext cx="836575" cy="754475"/>
            </a:xfrm>
            <a:custGeom>
              <a:rect b="b" l="l" r="r" t="t"/>
              <a:pathLst>
                <a:path extrusionOk="0" h="30179" w="33463">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34"/>
            <p:cNvSpPr/>
            <p:nvPr/>
          </p:nvSpPr>
          <p:spPr>
            <a:xfrm>
              <a:off x="4037375" y="4204375"/>
              <a:ext cx="836000" cy="755050"/>
            </a:xfrm>
            <a:custGeom>
              <a:rect b="b" l="l" r="r" t="t"/>
              <a:pathLst>
                <a:path extrusionOk="0" h="30202" w="3344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p34"/>
            <p:cNvSpPr/>
            <p:nvPr/>
          </p:nvSpPr>
          <p:spPr>
            <a:xfrm>
              <a:off x="3838800" y="3673775"/>
              <a:ext cx="299050" cy="719600"/>
            </a:xfrm>
            <a:custGeom>
              <a:rect b="b" l="l" r="r" t="t"/>
              <a:pathLst>
                <a:path extrusionOk="0" h="28784" w="11962">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34"/>
            <p:cNvSpPr/>
            <p:nvPr/>
          </p:nvSpPr>
          <p:spPr>
            <a:xfrm>
              <a:off x="4245100" y="3798175"/>
              <a:ext cx="354950" cy="851975"/>
            </a:xfrm>
            <a:custGeom>
              <a:rect b="b" l="l" r="r" t="t"/>
              <a:pathLst>
                <a:path extrusionOk="0" h="34079" w="14198">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09" name="Google Shape;2509;p34"/>
          <p:cNvGrpSpPr/>
          <p:nvPr/>
        </p:nvGrpSpPr>
        <p:grpSpPr>
          <a:xfrm flipH="1">
            <a:off x="7660837" y="2459825"/>
            <a:ext cx="2711800" cy="3077000"/>
            <a:chOff x="4675" y="5263075"/>
            <a:chExt cx="2711800" cy="3077000"/>
          </a:xfrm>
        </p:grpSpPr>
        <p:sp>
          <p:nvSpPr>
            <p:cNvPr id="2510" name="Google Shape;2510;p34"/>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34"/>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34"/>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13" name="Google Shape;2513;p34"/>
            <p:cNvGrpSpPr/>
            <p:nvPr/>
          </p:nvGrpSpPr>
          <p:grpSpPr>
            <a:xfrm>
              <a:off x="4675" y="5345475"/>
              <a:ext cx="2711800" cy="2994600"/>
              <a:chOff x="4675" y="5345475"/>
              <a:chExt cx="2711800" cy="2994600"/>
            </a:xfrm>
          </p:grpSpPr>
          <p:sp>
            <p:nvSpPr>
              <p:cNvPr id="2514" name="Google Shape;2514;p34"/>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5" name="Google Shape;2515;p34"/>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34"/>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34"/>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34"/>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34"/>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34"/>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34"/>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34"/>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34"/>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34"/>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34"/>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34"/>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34"/>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34"/>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34"/>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34"/>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34"/>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34"/>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34"/>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34"/>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34"/>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34"/>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34"/>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34"/>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34"/>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34"/>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34"/>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42" name="Google Shape;2542;p34"/>
              <p:cNvGrpSpPr/>
              <p:nvPr/>
            </p:nvGrpSpPr>
            <p:grpSpPr>
              <a:xfrm>
                <a:off x="4675" y="5593050"/>
                <a:ext cx="2711800" cy="2747025"/>
                <a:chOff x="4675" y="3688050"/>
                <a:chExt cx="2711800" cy="2747025"/>
              </a:xfrm>
            </p:grpSpPr>
            <p:sp>
              <p:nvSpPr>
                <p:cNvPr id="2543" name="Google Shape;2543;p34"/>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34"/>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34"/>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p34"/>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p34"/>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34"/>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p34"/>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p34"/>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1" name="Google Shape;2551;p34"/>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2" name="Google Shape;2552;p34"/>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34"/>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4" name="Google Shape;2554;p34"/>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55" name="Google Shape;2555;p34"/>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556" name="Google Shape;2556;p34"/>
          <p:cNvSpPr/>
          <p:nvPr/>
        </p:nvSpPr>
        <p:spPr>
          <a:xfrm flipH="1">
            <a:off x="345854" y="970340"/>
            <a:ext cx="359276" cy="3474249"/>
          </a:xfrm>
          <a:custGeom>
            <a:rect b="b" l="l" r="r" t="t"/>
            <a:pathLst>
              <a:path extrusionOk="0" h="89410" w="9246">
                <a:moveTo>
                  <a:pt x="6483" y="0"/>
                </a:moveTo>
                <a:cubicBezTo>
                  <a:pt x="6483" y="0"/>
                  <a:pt x="1" y="43414"/>
                  <a:pt x="2078" y="88060"/>
                </a:cubicBezTo>
                <a:cubicBezTo>
                  <a:pt x="3029" y="89072"/>
                  <a:pt x="3970" y="89410"/>
                  <a:pt x="4802" y="89410"/>
                </a:cubicBezTo>
                <a:cubicBezTo>
                  <a:pt x="6465" y="89410"/>
                  <a:pt x="7693" y="88060"/>
                  <a:pt x="7693" y="88060"/>
                </a:cubicBezTo>
                <a:cubicBezTo>
                  <a:pt x="7693" y="88060"/>
                  <a:pt x="2124" y="59894"/>
                  <a:pt x="9245" y="1324"/>
                </a:cubicBezTo>
                <a:lnTo>
                  <a:pt x="6483"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7" name="Google Shape;2557;p34"/>
          <p:cNvSpPr/>
          <p:nvPr/>
        </p:nvSpPr>
        <p:spPr>
          <a:xfrm flipH="1">
            <a:off x="600293" y="4520775"/>
            <a:ext cx="8616869" cy="1292300"/>
          </a:xfrm>
          <a:custGeom>
            <a:rect b="b" l="l" r="r" t="t"/>
            <a:pathLst>
              <a:path extrusionOk="0" h="51692" w="180175">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58" name="Google Shape;2558;p34"/>
          <p:cNvGrpSpPr/>
          <p:nvPr/>
        </p:nvGrpSpPr>
        <p:grpSpPr>
          <a:xfrm flipH="1">
            <a:off x="7193937" y="3519275"/>
            <a:ext cx="2490825" cy="2014050"/>
            <a:chOff x="-807750" y="3519275"/>
            <a:chExt cx="2490825" cy="2014050"/>
          </a:xfrm>
        </p:grpSpPr>
        <p:sp>
          <p:nvSpPr>
            <p:cNvPr id="2559" name="Google Shape;2559;p34"/>
            <p:cNvSpPr/>
            <p:nvPr/>
          </p:nvSpPr>
          <p:spPr>
            <a:xfrm>
              <a:off x="-807750" y="3536650"/>
              <a:ext cx="2490825" cy="1996675"/>
            </a:xfrm>
            <a:custGeom>
              <a:rect b="b" l="l" r="r" t="t"/>
              <a:pathLst>
                <a:path extrusionOk="0" h="79867" w="99633">
                  <a:moveTo>
                    <a:pt x="58273" y="1"/>
                  </a:moveTo>
                  <a:cubicBezTo>
                    <a:pt x="50718" y="10478"/>
                    <a:pt x="44692" y="24127"/>
                    <a:pt x="39899" y="27117"/>
                  </a:cubicBezTo>
                  <a:cubicBezTo>
                    <a:pt x="35083" y="30085"/>
                    <a:pt x="12828" y="32755"/>
                    <a:pt x="6414" y="44670"/>
                  </a:cubicBezTo>
                  <a:cubicBezTo>
                    <a:pt x="0" y="56585"/>
                    <a:pt x="11322" y="60853"/>
                    <a:pt x="11322" y="60853"/>
                  </a:cubicBezTo>
                  <a:lnTo>
                    <a:pt x="23465" y="63592"/>
                  </a:lnTo>
                  <a:cubicBezTo>
                    <a:pt x="23465" y="63592"/>
                    <a:pt x="30552" y="55799"/>
                    <a:pt x="39428" y="55799"/>
                  </a:cubicBezTo>
                  <a:cubicBezTo>
                    <a:pt x="41725" y="55799"/>
                    <a:pt x="44142" y="56321"/>
                    <a:pt x="46587" y="57635"/>
                  </a:cubicBezTo>
                  <a:cubicBezTo>
                    <a:pt x="58501" y="64049"/>
                    <a:pt x="58730" y="62382"/>
                    <a:pt x="70645" y="69047"/>
                  </a:cubicBezTo>
                  <a:cubicBezTo>
                    <a:pt x="82537" y="75735"/>
                    <a:pt x="99633" y="79867"/>
                    <a:pt x="99633" y="79867"/>
                  </a:cubicBezTo>
                  <a:cubicBezTo>
                    <a:pt x="99633" y="79867"/>
                    <a:pt x="96962" y="67495"/>
                    <a:pt x="90092" y="63592"/>
                  </a:cubicBezTo>
                  <a:cubicBezTo>
                    <a:pt x="83244" y="59712"/>
                    <a:pt x="83244" y="56265"/>
                    <a:pt x="83244" y="50080"/>
                  </a:cubicBezTo>
                  <a:cubicBezTo>
                    <a:pt x="83244" y="43894"/>
                    <a:pt x="80482" y="46428"/>
                    <a:pt x="81167" y="40698"/>
                  </a:cubicBezTo>
                  <a:cubicBezTo>
                    <a:pt x="81852" y="34969"/>
                    <a:pt x="93538" y="22141"/>
                    <a:pt x="93310" y="20315"/>
                  </a:cubicBezTo>
                  <a:cubicBezTo>
                    <a:pt x="92169" y="16207"/>
                    <a:pt x="65600" y="754"/>
                    <a:pt x="58273"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34"/>
            <p:cNvSpPr/>
            <p:nvPr/>
          </p:nvSpPr>
          <p:spPr>
            <a:xfrm>
              <a:off x="622250" y="3519275"/>
              <a:ext cx="945775" cy="600725"/>
            </a:xfrm>
            <a:custGeom>
              <a:rect b="b" l="l" r="r" t="t"/>
              <a:pathLst>
                <a:path extrusionOk="0" h="24029" w="37831">
                  <a:moveTo>
                    <a:pt x="3026" y="0"/>
                  </a:moveTo>
                  <a:cubicBezTo>
                    <a:pt x="1995" y="0"/>
                    <a:pt x="1387" y="220"/>
                    <a:pt x="1073" y="467"/>
                  </a:cubicBezTo>
                  <a:cubicBezTo>
                    <a:pt x="0" y="1334"/>
                    <a:pt x="891" y="5443"/>
                    <a:pt x="6597" y="8867"/>
                  </a:cubicBezTo>
                  <a:cubicBezTo>
                    <a:pt x="12303" y="12290"/>
                    <a:pt x="16846" y="12427"/>
                    <a:pt x="18443" y="17426"/>
                  </a:cubicBezTo>
                  <a:cubicBezTo>
                    <a:pt x="19815" y="21736"/>
                    <a:pt x="21119" y="24029"/>
                    <a:pt x="22832" y="24029"/>
                  </a:cubicBezTo>
                  <a:cubicBezTo>
                    <a:pt x="23115" y="24029"/>
                    <a:pt x="23409" y="23966"/>
                    <a:pt x="23716" y="23840"/>
                  </a:cubicBezTo>
                  <a:cubicBezTo>
                    <a:pt x="25113" y="23260"/>
                    <a:pt x="24875" y="22681"/>
                    <a:pt x="25641" y="22681"/>
                  </a:cubicBezTo>
                  <a:cubicBezTo>
                    <a:pt x="26051" y="22681"/>
                    <a:pt x="26750" y="22847"/>
                    <a:pt x="28144" y="23269"/>
                  </a:cubicBezTo>
                  <a:cubicBezTo>
                    <a:pt x="29138" y="23565"/>
                    <a:pt x="30270" y="23716"/>
                    <a:pt x="31378" y="23716"/>
                  </a:cubicBezTo>
                  <a:cubicBezTo>
                    <a:pt x="34719" y="23716"/>
                    <a:pt x="37830" y="22338"/>
                    <a:pt x="36201" y="19389"/>
                  </a:cubicBezTo>
                  <a:cubicBezTo>
                    <a:pt x="36201" y="19389"/>
                    <a:pt x="32778" y="14071"/>
                    <a:pt x="19722" y="6584"/>
                  </a:cubicBezTo>
                  <a:cubicBezTo>
                    <a:pt x="10483" y="1287"/>
                    <a:pt x="5519" y="0"/>
                    <a:pt x="3026"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61" name="Google Shape;2561;p34"/>
          <p:cNvSpPr/>
          <p:nvPr/>
        </p:nvSpPr>
        <p:spPr>
          <a:xfrm flipH="1">
            <a:off x="-1328145" y="22038"/>
            <a:ext cx="2988212" cy="4964116"/>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34"/>
          <p:cNvSpPr/>
          <p:nvPr/>
        </p:nvSpPr>
        <p:spPr>
          <a:xfrm flipH="1">
            <a:off x="-536769" y="4187950"/>
            <a:ext cx="10157106" cy="1387800"/>
          </a:xfrm>
          <a:custGeom>
            <a:rect b="b" l="l" r="r" t="t"/>
            <a:pathLst>
              <a:path extrusionOk="0" h="55512" w="310425">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3" name="Google Shape;2563;p34"/>
          <p:cNvSpPr/>
          <p:nvPr/>
        </p:nvSpPr>
        <p:spPr>
          <a:xfrm flipH="1">
            <a:off x="-2513601" y="22050"/>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34"/>
          <p:cNvSpPr/>
          <p:nvPr/>
        </p:nvSpPr>
        <p:spPr>
          <a:xfrm flipH="1">
            <a:off x="-2781576" y="-51950"/>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34"/>
          <p:cNvSpPr/>
          <p:nvPr/>
        </p:nvSpPr>
        <p:spPr>
          <a:xfrm flipH="1">
            <a:off x="1187275" y="4099063"/>
            <a:ext cx="641600" cy="537575"/>
          </a:xfrm>
          <a:custGeom>
            <a:rect b="b" l="l" r="r" t="t"/>
            <a:pathLst>
              <a:path extrusionOk="0" h="21503" w="25664">
                <a:moveTo>
                  <a:pt x="8527" y="0"/>
                </a:moveTo>
                <a:cubicBezTo>
                  <a:pt x="7508" y="0"/>
                  <a:pt x="6425" y="76"/>
                  <a:pt x="5273" y="236"/>
                </a:cubicBezTo>
                <a:cubicBezTo>
                  <a:pt x="15225" y="1948"/>
                  <a:pt x="21479" y="6855"/>
                  <a:pt x="20748" y="16054"/>
                </a:cubicBezTo>
                <a:cubicBezTo>
                  <a:pt x="18408" y="8898"/>
                  <a:pt x="13983" y="5758"/>
                  <a:pt x="12261" y="5758"/>
                </a:cubicBezTo>
                <a:cubicBezTo>
                  <a:pt x="12237" y="5758"/>
                  <a:pt x="12212" y="5758"/>
                  <a:pt x="12189" y="5760"/>
                </a:cubicBezTo>
                <a:cubicBezTo>
                  <a:pt x="17621" y="9891"/>
                  <a:pt x="18808" y="16259"/>
                  <a:pt x="18831" y="16738"/>
                </a:cubicBezTo>
                <a:cubicBezTo>
                  <a:pt x="11459" y="7523"/>
                  <a:pt x="4129" y="4467"/>
                  <a:pt x="430" y="4467"/>
                </a:cubicBezTo>
                <a:cubicBezTo>
                  <a:pt x="280" y="4467"/>
                  <a:pt x="137" y="4472"/>
                  <a:pt x="0" y="4481"/>
                </a:cubicBezTo>
                <a:cubicBezTo>
                  <a:pt x="6209" y="6513"/>
                  <a:pt x="15202" y="12379"/>
                  <a:pt x="16092" y="16738"/>
                </a:cubicBezTo>
                <a:cubicBezTo>
                  <a:pt x="13436" y="13850"/>
                  <a:pt x="10183" y="12749"/>
                  <a:pt x="7538" y="12749"/>
                </a:cubicBezTo>
                <a:cubicBezTo>
                  <a:pt x="6273" y="12749"/>
                  <a:pt x="5147" y="13001"/>
                  <a:pt x="4291" y="13429"/>
                </a:cubicBezTo>
                <a:cubicBezTo>
                  <a:pt x="8354" y="13429"/>
                  <a:pt x="12600" y="17674"/>
                  <a:pt x="12600" y="17674"/>
                </a:cubicBezTo>
                <a:cubicBezTo>
                  <a:pt x="10561" y="17170"/>
                  <a:pt x="8814" y="16977"/>
                  <a:pt x="7334" y="16977"/>
                </a:cubicBezTo>
                <a:cubicBezTo>
                  <a:pt x="2515" y="16977"/>
                  <a:pt x="525" y="19021"/>
                  <a:pt x="525" y="19021"/>
                </a:cubicBezTo>
                <a:cubicBezTo>
                  <a:pt x="525" y="19021"/>
                  <a:pt x="2537" y="18135"/>
                  <a:pt x="5554" y="18135"/>
                </a:cubicBezTo>
                <a:cubicBezTo>
                  <a:pt x="7380" y="18135"/>
                  <a:pt x="9575" y="18459"/>
                  <a:pt x="11915" y="19500"/>
                </a:cubicBezTo>
                <a:cubicBezTo>
                  <a:pt x="15716" y="21177"/>
                  <a:pt x="19620" y="21502"/>
                  <a:pt x="22076" y="21502"/>
                </a:cubicBezTo>
                <a:cubicBezTo>
                  <a:pt x="23631" y="21502"/>
                  <a:pt x="24606" y="21372"/>
                  <a:pt x="24606" y="21372"/>
                </a:cubicBezTo>
                <a:cubicBezTo>
                  <a:pt x="24606" y="21372"/>
                  <a:pt x="25663" y="0"/>
                  <a:pt x="852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34"/>
          <p:cNvSpPr/>
          <p:nvPr/>
        </p:nvSpPr>
        <p:spPr>
          <a:xfrm flipH="1">
            <a:off x="1598700" y="4304800"/>
            <a:ext cx="453625" cy="442975"/>
          </a:xfrm>
          <a:custGeom>
            <a:rect b="b" l="l" r="r" t="t"/>
            <a:pathLst>
              <a:path extrusionOk="0" h="17719" w="18145">
                <a:moveTo>
                  <a:pt x="6060" y="0"/>
                </a:moveTo>
                <a:cubicBezTo>
                  <a:pt x="5335" y="0"/>
                  <a:pt x="4564" y="54"/>
                  <a:pt x="3744" y="169"/>
                </a:cubicBezTo>
                <a:cubicBezTo>
                  <a:pt x="10751" y="1356"/>
                  <a:pt x="15179" y="4826"/>
                  <a:pt x="14677" y="11331"/>
                </a:cubicBezTo>
                <a:cubicBezTo>
                  <a:pt x="13013" y="6272"/>
                  <a:pt x="9888" y="4048"/>
                  <a:pt x="8682" y="4048"/>
                </a:cubicBezTo>
                <a:cubicBezTo>
                  <a:pt x="8664" y="4048"/>
                  <a:pt x="8646" y="4049"/>
                  <a:pt x="8628" y="4050"/>
                </a:cubicBezTo>
                <a:cubicBezTo>
                  <a:pt x="12463" y="6971"/>
                  <a:pt x="13285" y="11468"/>
                  <a:pt x="13308" y="11810"/>
                </a:cubicBezTo>
                <a:cubicBezTo>
                  <a:pt x="8092" y="5302"/>
                  <a:pt x="2940" y="3148"/>
                  <a:pt x="315" y="3148"/>
                </a:cubicBezTo>
                <a:cubicBezTo>
                  <a:pt x="205" y="3148"/>
                  <a:pt x="101" y="3152"/>
                  <a:pt x="0" y="3159"/>
                </a:cubicBezTo>
                <a:cubicBezTo>
                  <a:pt x="4383" y="4597"/>
                  <a:pt x="10751" y="8729"/>
                  <a:pt x="11367" y="11810"/>
                </a:cubicBezTo>
                <a:cubicBezTo>
                  <a:pt x="9501" y="9775"/>
                  <a:pt x="7208" y="9000"/>
                  <a:pt x="5340" y="9000"/>
                </a:cubicBezTo>
                <a:cubicBezTo>
                  <a:pt x="4443" y="9000"/>
                  <a:pt x="3643" y="9178"/>
                  <a:pt x="3036" y="9482"/>
                </a:cubicBezTo>
                <a:cubicBezTo>
                  <a:pt x="5912" y="9482"/>
                  <a:pt x="8902" y="12472"/>
                  <a:pt x="8902" y="12472"/>
                </a:cubicBezTo>
                <a:cubicBezTo>
                  <a:pt x="7471" y="12120"/>
                  <a:pt x="6243" y="11984"/>
                  <a:pt x="5202" y="11984"/>
                </a:cubicBezTo>
                <a:cubicBezTo>
                  <a:pt x="1794" y="11984"/>
                  <a:pt x="388" y="13431"/>
                  <a:pt x="388" y="13431"/>
                </a:cubicBezTo>
                <a:cubicBezTo>
                  <a:pt x="388" y="13431"/>
                  <a:pt x="1500" y="12779"/>
                  <a:pt x="3202" y="12779"/>
                </a:cubicBezTo>
                <a:cubicBezTo>
                  <a:pt x="4976" y="12779"/>
                  <a:pt x="7392" y="13487"/>
                  <a:pt x="9861" y="16375"/>
                </a:cubicBezTo>
                <a:cubicBezTo>
                  <a:pt x="10703" y="17359"/>
                  <a:pt x="11638" y="17718"/>
                  <a:pt x="12555" y="17718"/>
                </a:cubicBezTo>
                <a:cubicBezTo>
                  <a:pt x="15042" y="17718"/>
                  <a:pt x="17393" y="15074"/>
                  <a:pt x="17393" y="15074"/>
                </a:cubicBezTo>
                <a:cubicBezTo>
                  <a:pt x="17393" y="15074"/>
                  <a:pt x="18145" y="0"/>
                  <a:pt x="606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34"/>
          <p:cNvSpPr/>
          <p:nvPr/>
        </p:nvSpPr>
        <p:spPr>
          <a:xfrm flipH="1">
            <a:off x="919625" y="4022863"/>
            <a:ext cx="453650" cy="379700"/>
          </a:xfrm>
          <a:custGeom>
            <a:rect b="b" l="l" r="r" t="t"/>
            <a:pathLst>
              <a:path extrusionOk="0" h="15188" w="18146">
                <a:moveTo>
                  <a:pt x="6036" y="1"/>
                </a:moveTo>
                <a:cubicBezTo>
                  <a:pt x="5318" y="1"/>
                  <a:pt x="4555" y="54"/>
                  <a:pt x="3744" y="166"/>
                </a:cubicBezTo>
                <a:cubicBezTo>
                  <a:pt x="10751" y="1376"/>
                  <a:pt x="15179" y="4846"/>
                  <a:pt x="14677" y="11328"/>
                </a:cubicBezTo>
                <a:cubicBezTo>
                  <a:pt x="13013" y="6292"/>
                  <a:pt x="9888" y="4068"/>
                  <a:pt x="8682" y="4068"/>
                </a:cubicBezTo>
                <a:cubicBezTo>
                  <a:pt x="8664" y="4068"/>
                  <a:pt x="8646" y="4069"/>
                  <a:pt x="8628" y="4070"/>
                </a:cubicBezTo>
                <a:cubicBezTo>
                  <a:pt x="12463" y="6968"/>
                  <a:pt x="13285" y="11465"/>
                  <a:pt x="13307" y="11830"/>
                </a:cubicBezTo>
                <a:cubicBezTo>
                  <a:pt x="8090" y="5319"/>
                  <a:pt x="2936" y="3146"/>
                  <a:pt x="312" y="3146"/>
                </a:cubicBezTo>
                <a:cubicBezTo>
                  <a:pt x="203" y="3146"/>
                  <a:pt x="100" y="3149"/>
                  <a:pt x="0" y="3157"/>
                </a:cubicBezTo>
                <a:cubicBezTo>
                  <a:pt x="4383" y="4595"/>
                  <a:pt x="10751" y="8749"/>
                  <a:pt x="11367" y="11830"/>
                </a:cubicBezTo>
                <a:cubicBezTo>
                  <a:pt x="9493" y="9786"/>
                  <a:pt x="7188" y="9003"/>
                  <a:pt x="5316" y="9003"/>
                </a:cubicBezTo>
                <a:cubicBezTo>
                  <a:pt x="4428" y="9003"/>
                  <a:pt x="3638" y="9178"/>
                  <a:pt x="3036" y="9479"/>
                </a:cubicBezTo>
                <a:cubicBezTo>
                  <a:pt x="5912" y="9479"/>
                  <a:pt x="8902" y="12469"/>
                  <a:pt x="8902" y="12469"/>
                </a:cubicBezTo>
                <a:cubicBezTo>
                  <a:pt x="7471" y="12117"/>
                  <a:pt x="6243" y="11982"/>
                  <a:pt x="5202" y="11982"/>
                </a:cubicBezTo>
                <a:cubicBezTo>
                  <a:pt x="1794" y="11982"/>
                  <a:pt x="388" y="13428"/>
                  <a:pt x="388" y="13428"/>
                </a:cubicBezTo>
                <a:cubicBezTo>
                  <a:pt x="388" y="13428"/>
                  <a:pt x="1802" y="12809"/>
                  <a:pt x="3926" y="12809"/>
                </a:cubicBezTo>
                <a:cubicBezTo>
                  <a:pt x="5216" y="12809"/>
                  <a:pt x="6767" y="13037"/>
                  <a:pt x="8423" y="13770"/>
                </a:cubicBezTo>
                <a:cubicBezTo>
                  <a:pt x="11103" y="14957"/>
                  <a:pt x="13860" y="15187"/>
                  <a:pt x="15597" y="15187"/>
                </a:cubicBezTo>
                <a:cubicBezTo>
                  <a:pt x="16701" y="15187"/>
                  <a:pt x="17393" y="15094"/>
                  <a:pt x="17393" y="15094"/>
                </a:cubicBezTo>
                <a:cubicBezTo>
                  <a:pt x="17393" y="15094"/>
                  <a:pt x="18146" y="1"/>
                  <a:pt x="603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34"/>
          <p:cNvSpPr/>
          <p:nvPr/>
        </p:nvSpPr>
        <p:spPr>
          <a:xfrm flipH="1">
            <a:off x="312125" y="3907013"/>
            <a:ext cx="641600" cy="537550"/>
          </a:xfrm>
          <a:custGeom>
            <a:rect b="b" l="l" r="r" t="t"/>
            <a:pathLst>
              <a:path extrusionOk="0" h="21502" w="25664">
                <a:moveTo>
                  <a:pt x="17118" y="1"/>
                </a:moveTo>
                <a:cubicBezTo>
                  <a:pt x="1" y="1"/>
                  <a:pt x="1058" y="21372"/>
                  <a:pt x="1058" y="21372"/>
                </a:cubicBezTo>
                <a:cubicBezTo>
                  <a:pt x="1058" y="21372"/>
                  <a:pt x="2023" y="21502"/>
                  <a:pt x="3565" y="21502"/>
                </a:cubicBezTo>
                <a:cubicBezTo>
                  <a:pt x="6019" y="21502"/>
                  <a:pt x="9936" y="21174"/>
                  <a:pt x="13749" y="19478"/>
                </a:cubicBezTo>
                <a:cubicBezTo>
                  <a:pt x="16077" y="18451"/>
                  <a:pt x="18261" y="18130"/>
                  <a:pt x="20081" y="18130"/>
                </a:cubicBezTo>
                <a:cubicBezTo>
                  <a:pt x="23115" y="18130"/>
                  <a:pt x="25139" y="19021"/>
                  <a:pt x="25139" y="19021"/>
                </a:cubicBezTo>
                <a:cubicBezTo>
                  <a:pt x="25139" y="19021"/>
                  <a:pt x="23139" y="16967"/>
                  <a:pt x="18294" y="16967"/>
                </a:cubicBezTo>
                <a:cubicBezTo>
                  <a:pt x="16821" y="16967"/>
                  <a:pt x="15086" y="17157"/>
                  <a:pt x="13064" y="17652"/>
                </a:cubicBezTo>
                <a:cubicBezTo>
                  <a:pt x="13064" y="17652"/>
                  <a:pt x="17310" y="13429"/>
                  <a:pt x="21373" y="13429"/>
                </a:cubicBezTo>
                <a:cubicBezTo>
                  <a:pt x="20516" y="13001"/>
                  <a:pt x="19391" y="12750"/>
                  <a:pt x="18126" y="12750"/>
                </a:cubicBezTo>
                <a:cubicBezTo>
                  <a:pt x="15481" y="12750"/>
                  <a:pt x="12228" y="13851"/>
                  <a:pt x="9572" y="16739"/>
                </a:cubicBezTo>
                <a:cubicBezTo>
                  <a:pt x="10462" y="12379"/>
                  <a:pt x="19455" y="6513"/>
                  <a:pt x="25664" y="4482"/>
                </a:cubicBezTo>
                <a:cubicBezTo>
                  <a:pt x="25527" y="4472"/>
                  <a:pt x="25384" y="4467"/>
                  <a:pt x="25234" y="4467"/>
                </a:cubicBezTo>
                <a:cubicBezTo>
                  <a:pt x="21535" y="4467"/>
                  <a:pt x="14204" y="7524"/>
                  <a:pt x="6810" y="16739"/>
                </a:cubicBezTo>
                <a:cubicBezTo>
                  <a:pt x="6856" y="16260"/>
                  <a:pt x="8043" y="9869"/>
                  <a:pt x="13475" y="5760"/>
                </a:cubicBezTo>
                <a:cubicBezTo>
                  <a:pt x="13452" y="5759"/>
                  <a:pt x="13427" y="5758"/>
                  <a:pt x="13403" y="5758"/>
                </a:cubicBezTo>
                <a:cubicBezTo>
                  <a:pt x="11681" y="5758"/>
                  <a:pt x="7256" y="8898"/>
                  <a:pt x="4916" y="16031"/>
                </a:cubicBezTo>
                <a:cubicBezTo>
                  <a:pt x="4185" y="6856"/>
                  <a:pt x="10439" y="1948"/>
                  <a:pt x="20368" y="236"/>
                </a:cubicBezTo>
                <a:cubicBezTo>
                  <a:pt x="19218" y="76"/>
                  <a:pt x="18136" y="1"/>
                  <a:pt x="1711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34"/>
          <p:cNvSpPr/>
          <p:nvPr/>
        </p:nvSpPr>
        <p:spPr>
          <a:xfrm>
            <a:off x="-3869662" y="-51948"/>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34"/>
          <p:cNvSpPr/>
          <p:nvPr/>
        </p:nvSpPr>
        <p:spPr>
          <a:xfrm>
            <a:off x="-1590725" y="-51947"/>
            <a:ext cx="1357982"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71" name="Google Shape;2571;p34"/>
          <p:cNvGrpSpPr/>
          <p:nvPr/>
        </p:nvGrpSpPr>
        <p:grpSpPr>
          <a:xfrm flipH="1">
            <a:off x="1547012" y="4073100"/>
            <a:ext cx="1356975" cy="1285650"/>
            <a:chOff x="3516400" y="3673775"/>
            <a:chExt cx="1356975" cy="1285650"/>
          </a:xfrm>
        </p:grpSpPr>
        <p:sp>
          <p:nvSpPr>
            <p:cNvPr id="2572" name="Google Shape;2572;p34"/>
            <p:cNvSpPr/>
            <p:nvPr/>
          </p:nvSpPr>
          <p:spPr>
            <a:xfrm>
              <a:off x="4141250" y="3798175"/>
              <a:ext cx="458800" cy="855400"/>
            </a:xfrm>
            <a:custGeom>
              <a:rect b="b" l="l" r="r" t="t"/>
              <a:pathLst>
                <a:path extrusionOk="0" h="34216" w="18352">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34"/>
            <p:cNvSpPr/>
            <p:nvPr/>
          </p:nvSpPr>
          <p:spPr>
            <a:xfrm>
              <a:off x="4245100" y="3798175"/>
              <a:ext cx="354950" cy="851975"/>
            </a:xfrm>
            <a:custGeom>
              <a:rect b="b" l="l" r="r" t="t"/>
              <a:pathLst>
                <a:path extrusionOk="0" h="34079" w="14198">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34"/>
            <p:cNvSpPr/>
            <p:nvPr/>
          </p:nvSpPr>
          <p:spPr>
            <a:xfrm>
              <a:off x="3838800" y="3673775"/>
              <a:ext cx="387500" cy="722450"/>
            </a:xfrm>
            <a:custGeom>
              <a:rect b="b" l="l" r="r" t="t"/>
              <a:pathLst>
                <a:path extrusionOk="0" h="28898" w="1550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34"/>
            <p:cNvSpPr/>
            <p:nvPr/>
          </p:nvSpPr>
          <p:spPr>
            <a:xfrm>
              <a:off x="3838800" y="3673775"/>
              <a:ext cx="299050" cy="719600"/>
            </a:xfrm>
            <a:custGeom>
              <a:rect b="b" l="l" r="r" t="t"/>
              <a:pathLst>
                <a:path extrusionOk="0" h="28784" w="11962">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34"/>
            <p:cNvSpPr/>
            <p:nvPr/>
          </p:nvSpPr>
          <p:spPr>
            <a:xfrm>
              <a:off x="3516400" y="4016075"/>
              <a:ext cx="836575" cy="754475"/>
            </a:xfrm>
            <a:custGeom>
              <a:rect b="b" l="l" r="r" t="t"/>
              <a:pathLst>
                <a:path extrusionOk="0" h="30179" w="33463">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34"/>
            <p:cNvSpPr/>
            <p:nvPr/>
          </p:nvSpPr>
          <p:spPr>
            <a:xfrm>
              <a:off x="4037375" y="4204375"/>
              <a:ext cx="836000" cy="755050"/>
            </a:xfrm>
            <a:custGeom>
              <a:rect b="b" l="l" r="r" t="t"/>
              <a:pathLst>
                <a:path extrusionOk="0" h="30202" w="3344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78" name="Google Shape;2578;p34"/>
          <p:cNvGrpSpPr/>
          <p:nvPr/>
        </p:nvGrpSpPr>
        <p:grpSpPr>
          <a:xfrm flipH="1">
            <a:off x="-799038" y="4230250"/>
            <a:ext cx="3615550" cy="1525700"/>
            <a:chOff x="3713275" y="3903750"/>
            <a:chExt cx="3615550" cy="1525700"/>
          </a:xfrm>
        </p:grpSpPr>
        <p:sp>
          <p:nvSpPr>
            <p:cNvPr id="2579" name="Google Shape;2579;p34"/>
            <p:cNvSpPr/>
            <p:nvPr/>
          </p:nvSpPr>
          <p:spPr>
            <a:xfrm>
              <a:off x="5368100" y="4173625"/>
              <a:ext cx="179775" cy="408050"/>
            </a:xfrm>
            <a:custGeom>
              <a:rect b="b" l="l" r="r" t="t"/>
              <a:pathLst>
                <a:path extrusionOk="0" h="16322" w="7191">
                  <a:moveTo>
                    <a:pt x="3546" y="0"/>
                  </a:moveTo>
                  <a:cubicBezTo>
                    <a:pt x="3536" y="0"/>
                    <a:pt x="3526" y="1"/>
                    <a:pt x="3516" y="1"/>
                  </a:cubicBezTo>
                  <a:cubicBezTo>
                    <a:pt x="1" y="4703"/>
                    <a:pt x="2100" y="14975"/>
                    <a:pt x="2100" y="14975"/>
                  </a:cubicBezTo>
                  <a:cubicBezTo>
                    <a:pt x="2100" y="14975"/>
                    <a:pt x="2808" y="15705"/>
                    <a:pt x="3538" y="16322"/>
                  </a:cubicBezTo>
                  <a:cubicBezTo>
                    <a:pt x="6186" y="14199"/>
                    <a:pt x="7190" y="10889"/>
                    <a:pt x="6460" y="10318"/>
                  </a:cubicBezTo>
                  <a:cubicBezTo>
                    <a:pt x="6413" y="10280"/>
                    <a:pt x="6366" y="10262"/>
                    <a:pt x="6318" y="10262"/>
                  </a:cubicBezTo>
                  <a:cubicBezTo>
                    <a:pt x="5658" y="10262"/>
                    <a:pt x="4964" y="13753"/>
                    <a:pt x="3196" y="14541"/>
                  </a:cubicBezTo>
                  <a:cubicBezTo>
                    <a:pt x="2580" y="12281"/>
                    <a:pt x="2580" y="4955"/>
                    <a:pt x="3150" y="3037"/>
                  </a:cubicBezTo>
                  <a:cubicBezTo>
                    <a:pt x="3710" y="1178"/>
                    <a:pt x="4073" y="0"/>
                    <a:pt x="35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34"/>
            <p:cNvSpPr/>
            <p:nvPr/>
          </p:nvSpPr>
          <p:spPr>
            <a:xfrm>
              <a:off x="3782875" y="4313125"/>
              <a:ext cx="1806075" cy="1116325"/>
            </a:xfrm>
            <a:custGeom>
              <a:rect b="b" l="l" r="r" t="t"/>
              <a:pathLst>
                <a:path extrusionOk="0" h="44653" w="72243">
                  <a:moveTo>
                    <a:pt x="56861" y="0"/>
                  </a:moveTo>
                  <a:cubicBezTo>
                    <a:pt x="55773" y="0"/>
                    <a:pt x="54538" y="794"/>
                    <a:pt x="53369" y="794"/>
                  </a:cubicBezTo>
                  <a:cubicBezTo>
                    <a:pt x="53207" y="794"/>
                    <a:pt x="53046" y="779"/>
                    <a:pt x="52887" y="744"/>
                  </a:cubicBezTo>
                  <a:cubicBezTo>
                    <a:pt x="52453" y="630"/>
                    <a:pt x="52088" y="402"/>
                    <a:pt x="51654" y="288"/>
                  </a:cubicBezTo>
                  <a:cubicBezTo>
                    <a:pt x="51526" y="258"/>
                    <a:pt x="51397" y="245"/>
                    <a:pt x="51267" y="245"/>
                  </a:cubicBezTo>
                  <a:cubicBezTo>
                    <a:pt x="50379" y="245"/>
                    <a:pt x="49503" y="895"/>
                    <a:pt x="49303" y="1771"/>
                  </a:cubicBezTo>
                  <a:cubicBezTo>
                    <a:pt x="49189" y="2228"/>
                    <a:pt x="49235" y="2798"/>
                    <a:pt x="48847" y="3095"/>
                  </a:cubicBezTo>
                  <a:cubicBezTo>
                    <a:pt x="48693" y="3222"/>
                    <a:pt x="48520" y="3272"/>
                    <a:pt x="48335" y="3272"/>
                  </a:cubicBezTo>
                  <a:cubicBezTo>
                    <a:pt x="47660" y="3272"/>
                    <a:pt x="46831" y="2604"/>
                    <a:pt x="46202" y="2604"/>
                  </a:cubicBezTo>
                  <a:cubicBezTo>
                    <a:pt x="46012" y="2604"/>
                    <a:pt x="45841" y="2664"/>
                    <a:pt x="45697" y="2821"/>
                  </a:cubicBezTo>
                  <a:cubicBezTo>
                    <a:pt x="45423" y="3118"/>
                    <a:pt x="45469" y="3552"/>
                    <a:pt x="45263" y="3894"/>
                  </a:cubicBezTo>
                  <a:cubicBezTo>
                    <a:pt x="45068" y="4226"/>
                    <a:pt x="44757" y="4345"/>
                    <a:pt x="44394" y="4345"/>
                  </a:cubicBezTo>
                  <a:cubicBezTo>
                    <a:pt x="43784" y="4345"/>
                    <a:pt x="43025" y="4009"/>
                    <a:pt x="42410" y="3780"/>
                  </a:cubicBezTo>
                  <a:cubicBezTo>
                    <a:pt x="41935" y="3594"/>
                    <a:pt x="41418" y="3503"/>
                    <a:pt x="40902" y="3503"/>
                  </a:cubicBezTo>
                  <a:cubicBezTo>
                    <a:pt x="40402" y="3503"/>
                    <a:pt x="39903" y="3589"/>
                    <a:pt x="39443" y="3757"/>
                  </a:cubicBezTo>
                  <a:cubicBezTo>
                    <a:pt x="39146" y="3871"/>
                    <a:pt x="38872" y="4031"/>
                    <a:pt x="38667" y="4282"/>
                  </a:cubicBezTo>
                  <a:cubicBezTo>
                    <a:pt x="38484" y="4510"/>
                    <a:pt x="38416" y="4830"/>
                    <a:pt x="38279" y="5081"/>
                  </a:cubicBezTo>
                  <a:cubicBezTo>
                    <a:pt x="37824" y="5855"/>
                    <a:pt x="36945" y="5948"/>
                    <a:pt x="35991" y="5948"/>
                  </a:cubicBezTo>
                  <a:cubicBezTo>
                    <a:pt x="35692" y="5948"/>
                    <a:pt x="35386" y="5939"/>
                    <a:pt x="35084" y="5939"/>
                  </a:cubicBezTo>
                  <a:cubicBezTo>
                    <a:pt x="34217" y="5939"/>
                    <a:pt x="33379" y="6013"/>
                    <a:pt x="32824" y="6587"/>
                  </a:cubicBezTo>
                  <a:cubicBezTo>
                    <a:pt x="32048" y="7432"/>
                    <a:pt x="32299" y="8847"/>
                    <a:pt x="31637" y="9760"/>
                  </a:cubicBezTo>
                  <a:cubicBezTo>
                    <a:pt x="31203" y="10354"/>
                    <a:pt x="30473" y="10627"/>
                    <a:pt x="29811" y="10856"/>
                  </a:cubicBezTo>
                  <a:cubicBezTo>
                    <a:pt x="28144" y="11449"/>
                    <a:pt x="26478" y="12020"/>
                    <a:pt x="24812" y="12613"/>
                  </a:cubicBezTo>
                  <a:cubicBezTo>
                    <a:pt x="24447" y="12727"/>
                    <a:pt x="24059" y="12887"/>
                    <a:pt x="23808" y="13184"/>
                  </a:cubicBezTo>
                  <a:cubicBezTo>
                    <a:pt x="23602" y="13458"/>
                    <a:pt x="23534" y="13800"/>
                    <a:pt x="23305" y="14074"/>
                  </a:cubicBezTo>
                  <a:cubicBezTo>
                    <a:pt x="23032" y="14416"/>
                    <a:pt x="22552" y="14553"/>
                    <a:pt x="22096" y="14576"/>
                  </a:cubicBezTo>
                  <a:cubicBezTo>
                    <a:pt x="21933" y="14593"/>
                    <a:pt x="21770" y="14601"/>
                    <a:pt x="21607" y="14601"/>
                  </a:cubicBezTo>
                  <a:cubicBezTo>
                    <a:pt x="20215" y="14601"/>
                    <a:pt x="18833" y="14000"/>
                    <a:pt x="17873" y="12978"/>
                  </a:cubicBezTo>
                  <a:cubicBezTo>
                    <a:pt x="17645" y="12727"/>
                    <a:pt x="17439" y="12453"/>
                    <a:pt x="17120" y="12362"/>
                  </a:cubicBezTo>
                  <a:cubicBezTo>
                    <a:pt x="17010" y="12326"/>
                    <a:pt x="16897" y="12311"/>
                    <a:pt x="16782" y="12311"/>
                  </a:cubicBezTo>
                  <a:cubicBezTo>
                    <a:pt x="16608" y="12311"/>
                    <a:pt x="16430" y="12344"/>
                    <a:pt x="16252" y="12385"/>
                  </a:cubicBezTo>
                  <a:cubicBezTo>
                    <a:pt x="15088" y="12636"/>
                    <a:pt x="13924" y="12887"/>
                    <a:pt x="12737" y="13161"/>
                  </a:cubicBezTo>
                  <a:cubicBezTo>
                    <a:pt x="12528" y="13206"/>
                    <a:pt x="12309" y="13251"/>
                    <a:pt x="12087" y="13251"/>
                  </a:cubicBezTo>
                  <a:cubicBezTo>
                    <a:pt x="11969" y="13251"/>
                    <a:pt x="11851" y="13238"/>
                    <a:pt x="11733" y="13207"/>
                  </a:cubicBezTo>
                  <a:cubicBezTo>
                    <a:pt x="11391" y="13093"/>
                    <a:pt x="11117" y="12796"/>
                    <a:pt x="10797" y="12568"/>
                  </a:cubicBezTo>
                  <a:cubicBezTo>
                    <a:pt x="10304" y="12209"/>
                    <a:pt x="9700" y="12048"/>
                    <a:pt x="9081" y="12048"/>
                  </a:cubicBezTo>
                  <a:cubicBezTo>
                    <a:pt x="8440" y="12048"/>
                    <a:pt x="7782" y="12220"/>
                    <a:pt x="7214" y="12522"/>
                  </a:cubicBezTo>
                  <a:cubicBezTo>
                    <a:pt x="6118" y="13115"/>
                    <a:pt x="5273" y="14097"/>
                    <a:pt x="4475" y="15078"/>
                  </a:cubicBezTo>
                  <a:cubicBezTo>
                    <a:pt x="4087" y="15580"/>
                    <a:pt x="3699" y="16128"/>
                    <a:pt x="3676" y="16767"/>
                  </a:cubicBezTo>
                  <a:cubicBezTo>
                    <a:pt x="3653" y="17429"/>
                    <a:pt x="4087" y="18091"/>
                    <a:pt x="3904" y="18753"/>
                  </a:cubicBezTo>
                  <a:cubicBezTo>
                    <a:pt x="3813" y="19118"/>
                    <a:pt x="3562" y="19392"/>
                    <a:pt x="3310" y="19666"/>
                  </a:cubicBezTo>
                  <a:cubicBezTo>
                    <a:pt x="2375" y="20762"/>
                    <a:pt x="1553" y="21972"/>
                    <a:pt x="868" y="23273"/>
                  </a:cubicBezTo>
                  <a:cubicBezTo>
                    <a:pt x="389" y="24186"/>
                    <a:pt x="1" y="25167"/>
                    <a:pt x="92" y="26194"/>
                  </a:cubicBezTo>
                  <a:cubicBezTo>
                    <a:pt x="252" y="28112"/>
                    <a:pt x="2101" y="29527"/>
                    <a:pt x="2397" y="31421"/>
                  </a:cubicBezTo>
                  <a:cubicBezTo>
                    <a:pt x="2626" y="32836"/>
                    <a:pt x="2078" y="34662"/>
                    <a:pt x="3265" y="35461"/>
                  </a:cubicBezTo>
                  <a:cubicBezTo>
                    <a:pt x="3657" y="35744"/>
                    <a:pt x="4146" y="35800"/>
                    <a:pt x="4643" y="35800"/>
                  </a:cubicBezTo>
                  <a:cubicBezTo>
                    <a:pt x="4870" y="35800"/>
                    <a:pt x="5098" y="35788"/>
                    <a:pt x="5319" y="35781"/>
                  </a:cubicBezTo>
                  <a:cubicBezTo>
                    <a:pt x="5490" y="35772"/>
                    <a:pt x="5663" y="35768"/>
                    <a:pt x="5836" y="35768"/>
                  </a:cubicBezTo>
                  <a:cubicBezTo>
                    <a:pt x="7048" y="35768"/>
                    <a:pt x="8286" y="35995"/>
                    <a:pt x="9245" y="36694"/>
                  </a:cubicBezTo>
                  <a:cubicBezTo>
                    <a:pt x="9930" y="37173"/>
                    <a:pt x="10409" y="37858"/>
                    <a:pt x="11048" y="38383"/>
                  </a:cubicBezTo>
                  <a:cubicBezTo>
                    <a:pt x="13148" y="40163"/>
                    <a:pt x="16389" y="40072"/>
                    <a:pt x="18489" y="41875"/>
                  </a:cubicBezTo>
                  <a:cubicBezTo>
                    <a:pt x="19083" y="42377"/>
                    <a:pt x="19539" y="43016"/>
                    <a:pt x="20178" y="43450"/>
                  </a:cubicBezTo>
                  <a:cubicBezTo>
                    <a:pt x="21056" y="44094"/>
                    <a:pt x="22059" y="44290"/>
                    <a:pt x="23124" y="44290"/>
                  </a:cubicBezTo>
                  <a:cubicBezTo>
                    <a:pt x="24763" y="44290"/>
                    <a:pt x="26550" y="43827"/>
                    <a:pt x="28252" y="43827"/>
                  </a:cubicBezTo>
                  <a:cubicBezTo>
                    <a:pt x="28577" y="43827"/>
                    <a:pt x="28900" y="43844"/>
                    <a:pt x="29217" y="43884"/>
                  </a:cubicBezTo>
                  <a:cubicBezTo>
                    <a:pt x="30450" y="44044"/>
                    <a:pt x="31614" y="44569"/>
                    <a:pt x="32846" y="44637"/>
                  </a:cubicBezTo>
                  <a:cubicBezTo>
                    <a:pt x="32985" y="44647"/>
                    <a:pt x="33122" y="44652"/>
                    <a:pt x="33259" y="44652"/>
                  </a:cubicBezTo>
                  <a:cubicBezTo>
                    <a:pt x="35537" y="44652"/>
                    <a:pt x="37614" y="43282"/>
                    <a:pt x="39854" y="42765"/>
                  </a:cubicBezTo>
                  <a:cubicBezTo>
                    <a:pt x="41337" y="42446"/>
                    <a:pt x="42912" y="42446"/>
                    <a:pt x="44236" y="41715"/>
                  </a:cubicBezTo>
                  <a:cubicBezTo>
                    <a:pt x="46222" y="40597"/>
                    <a:pt x="47158" y="37995"/>
                    <a:pt x="49303" y="37219"/>
                  </a:cubicBezTo>
                  <a:cubicBezTo>
                    <a:pt x="50011" y="36945"/>
                    <a:pt x="50787" y="36922"/>
                    <a:pt x="51472" y="36603"/>
                  </a:cubicBezTo>
                  <a:cubicBezTo>
                    <a:pt x="51997" y="36351"/>
                    <a:pt x="52431" y="35941"/>
                    <a:pt x="52933" y="35644"/>
                  </a:cubicBezTo>
                  <a:cubicBezTo>
                    <a:pt x="53687" y="35206"/>
                    <a:pt x="54505" y="35061"/>
                    <a:pt x="55358" y="35061"/>
                  </a:cubicBezTo>
                  <a:cubicBezTo>
                    <a:pt x="57038" y="35061"/>
                    <a:pt x="58852" y="35625"/>
                    <a:pt x="60579" y="35625"/>
                  </a:cubicBezTo>
                  <a:cubicBezTo>
                    <a:pt x="61130" y="35625"/>
                    <a:pt x="61673" y="35567"/>
                    <a:pt x="62200" y="35416"/>
                  </a:cubicBezTo>
                  <a:cubicBezTo>
                    <a:pt x="63912" y="34936"/>
                    <a:pt x="65190" y="33544"/>
                    <a:pt x="66217" y="32106"/>
                  </a:cubicBezTo>
                  <a:cubicBezTo>
                    <a:pt x="67860" y="29778"/>
                    <a:pt x="69070" y="27130"/>
                    <a:pt x="69732" y="24345"/>
                  </a:cubicBezTo>
                  <a:cubicBezTo>
                    <a:pt x="69823" y="24049"/>
                    <a:pt x="69892" y="23729"/>
                    <a:pt x="70074" y="23478"/>
                  </a:cubicBezTo>
                  <a:cubicBezTo>
                    <a:pt x="70280" y="23227"/>
                    <a:pt x="70577" y="23067"/>
                    <a:pt x="70805" y="22839"/>
                  </a:cubicBezTo>
                  <a:cubicBezTo>
                    <a:pt x="72243" y="21447"/>
                    <a:pt x="70303" y="18867"/>
                    <a:pt x="71147" y="17041"/>
                  </a:cubicBezTo>
                  <a:cubicBezTo>
                    <a:pt x="71330" y="16630"/>
                    <a:pt x="71672" y="16265"/>
                    <a:pt x="71718" y="15832"/>
                  </a:cubicBezTo>
                  <a:cubicBezTo>
                    <a:pt x="71786" y="15284"/>
                    <a:pt x="71421" y="14782"/>
                    <a:pt x="71102" y="14348"/>
                  </a:cubicBezTo>
                  <a:cubicBezTo>
                    <a:pt x="69321" y="12134"/>
                    <a:pt x="67404" y="10011"/>
                    <a:pt x="65350" y="8003"/>
                  </a:cubicBezTo>
                  <a:lnTo>
                    <a:pt x="65350" y="8003"/>
                  </a:lnTo>
                  <a:cubicBezTo>
                    <a:pt x="65352" y="8039"/>
                    <a:pt x="65335" y="8057"/>
                    <a:pt x="65302" y="8057"/>
                  </a:cubicBezTo>
                  <a:cubicBezTo>
                    <a:pt x="65029" y="8057"/>
                    <a:pt x="63681" y="6828"/>
                    <a:pt x="63661" y="5035"/>
                  </a:cubicBezTo>
                  <a:cubicBezTo>
                    <a:pt x="63661" y="4373"/>
                    <a:pt x="63638" y="3643"/>
                    <a:pt x="63250" y="3118"/>
                  </a:cubicBezTo>
                  <a:cubicBezTo>
                    <a:pt x="62588" y="2228"/>
                    <a:pt x="61173" y="2159"/>
                    <a:pt x="60556" y="1246"/>
                  </a:cubicBezTo>
                  <a:lnTo>
                    <a:pt x="60556" y="1246"/>
                  </a:lnTo>
                  <a:cubicBezTo>
                    <a:pt x="60585" y="1654"/>
                    <a:pt x="60197" y="1866"/>
                    <a:pt x="59781" y="1866"/>
                  </a:cubicBezTo>
                  <a:cubicBezTo>
                    <a:pt x="59545" y="1866"/>
                    <a:pt x="59300" y="1798"/>
                    <a:pt x="59118" y="1657"/>
                  </a:cubicBezTo>
                  <a:cubicBezTo>
                    <a:pt x="58616" y="1269"/>
                    <a:pt x="58365" y="630"/>
                    <a:pt x="57840" y="288"/>
                  </a:cubicBezTo>
                  <a:cubicBezTo>
                    <a:pt x="57533" y="80"/>
                    <a:pt x="57205" y="0"/>
                    <a:pt x="568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34"/>
            <p:cNvSpPr/>
            <p:nvPr/>
          </p:nvSpPr>
          <p:spPr>
            <a:xfrm>
              <a:off x="3907275" y="4596475"/>
              <a:ext cx="54250" cy="67375"/>
            </a:xfrm>
            <a:custGeom>
              <a:rect b="b" l="l" r="r" t="t"/>
              <a:pathLst>
                <a:path extrusionOk="0" h="2695" w="2170">
                  <a:moveTo>
                    <a:pt x="46" y="1"/>
                  </a:moveTo>
                  <a:lnTo>
                    <a:pt x="46" y="1"/>
                  </a:lnTo>
                  <a:cubicBezTo>
                    <a:pt x="1" y="1119"/>
                    <a:pt x="457" y="2489"/>
                    <a:pt x="1713" y="2694"/>
                  </a:cubicBezTo>
                  <a:cubicBezTo>
                    <a:pt x="1713" y="2694"/>
                    <a:pt x="2169" y="1005"/>
                    <a:pt x="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34"/>
            <p:cNvSpPr/>
            <p:nvPr/>
          </p:nvSpPr>
          <p:spPr>
            <a:xfrm>
              <a:off x="4008275" y="4566825"/>
              <a:ext cx="53675" cy="73050"/>
            </a:xfrm>
            <a:custGeom>
              <a:rect b="b" l="l" r="r" t="t"/>
              <a:pathLst>
                <a:path extrusionOk="0" h="2922" w="2147">
                  <a:moveTo>
                    <a:pt x="206" y="0"/>
                  </a:moveTo>
                  <a:cubicBezTo>
                    <a:pt x="1" y="1096"/>
                    <a:pt x="229" y="2534"/>
                    <a:pt x="1416" y="2922"/>
                  </a:cubicBezTo>
                  <a:cubicBezTo>
                    <a:pt x="1416" y="2922"/>
                    <a:pt x="2146" y="1347"/>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34"/>
            <p:cNvSpPr/>
            <p:nvPr/>
          </p:nvSpPr>
          <p:spPr>
            <a:xfrm>
              <a:off x="3958075" y="4575375"/>
              <a:ext cx="56500" cy="79350"/>
            </a:xfrm>
            <a:custGeom>
              <a:rect b="b" l="l" r="r" t="t"/>
              <a:pathLst>
                <a:path extrusionOk="0" h="3174" w="2260">
                  <a:moveTo>
                    <a:pt x="1096" y="0"/>
                  </a:moveTo>
                  <a:lnTo>
                    <a:pt x="1096" y="0"/>
                  </a:lnTo>
                  <a:cubicBezTo>
                    <a:pt x="411" y="913"/>
                    <a:pt x="0" y="2283"/>
                    <a:pt x="913" y="3173"/>
                  </a:cubicBezTo>
                  <a:cubicBezTo>
                    <a:pt x="913" y="3173"/>
                    <a:pt x="2260" y="2055"/>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34"/>
            <p:cNvSpPr/>
            <p:nvPr/>
          </p:nvSpPr>
          <p:spPr>
            <a:xfrm>
              <a:off x="4034525" y="4566250"/>
              <a:ext cx="55950" cy="79325"/>
            </a:xfrm>
            <a:custGeom>
              <a:rect b="b" l="l" r="r" t="t"/>
              <a:pathLst>
                <a:path extrusionOk="0" h="3173" w="2238">
                  <a:moveTo>
                    <a:pt x="1096" y="0"/>
                  </a:moveTo>
                  <a:lnTo>
                    <a:pt x="1096" y="0"/>
                  </a:lnTo>
                  <a:cubicBezTo>
                    <a:pt x="412" y="913"/>
                    <a:pt x="1" y="2283"/>
                    <a:pt x="914" y="3173"/>
                  </a:cubicBezTo>
                  <a:cubicBezTo>
                    <a:pt x="914" y="3173"/>
                    <a:pt x="2238" y="2077"/>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34"/>
            <p:cNvSpPr/>
            <p:nvPr/>
          </p:nvSpPr>
          <p:spPr>
            <a:xfrm>
              <a:off x="3933525" y="4569100"/>
              <a:ext cx="55950" cy="79350"/>
            </a:xfrm>
            <a:custGeom>
              <a:rect b="b" l="l" r="r" t="t"/>
              <a:pathLst>
                <a:path extrusionOk="0" h="3174" w="2238">
                  <a:moveTo>
                    <a:pt x="1096" y="0"/>
                  </a:moveTo>
                  <a:cubicBezTo>
                    <a:pt x="412" y="913"/>
                    <a:pt x="1" y="2306"/>
                    <a:pt x="914" y="3173"/>
                  </a:cubicBezTo>
                  <a:cubicBezTo>
                    <a:pt x="914" y="3173"/>
                    <a:pt x="2238" y="2077"/>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34"/>
            <p:cNvSpPr/>
            <p:nvPr/>
          </p:nvSpPr>
          <p:spPr>
            <a:xfrm>
              <a:off x="4052225" y="4589075"/>
              <a:ext cx="53650" cy="69625"/>
            </a:xfrm>
            <a:custGeom>
              <a:rect b="b" l="l" r="r" t="t"/>
              <a:pathLst>
                <a:path extrusionOk="0" h="2785" w="2146">
                  <a:moveTo>
                    <a:pt x="1963" y="0"/>
                  </a:moveTo>
                  <a:lnTo>
                    <a:pt x="1963" y="0"/>
                  </a:lnTo>
                  <a:cubicBezTo>
                    <a:pt x="982" y="525"/>
                    <a:pt x="0" y="1598"/>
                    <a:pt x="457" y="2785"/>
                  </a:cubicBezTo>
                  <a:cubicBezTo>
                    <a:pt x="457" y="2785"/>
                    <a:pt x="2146" y="2351"/>
                    <a:pt x="19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34"/>
            <p:cNvSpPr/>
            <p:nvPr/>
          </p:nvSpPr>
          <p:spPr>
            <a:xfrm>
              <a:off x="3986600" y="4567950"/>
              <a:ext cx="53675" cy="69650"/>
            </a:xfrm>
            <a:custGeom>
              <a:rect b="b" l="l" r="r" t="t"/>
              <a:pathLst>
                <a:path extrusionOk="0" h="2786" w="2147">
                  <a:moveTo>
                    <a:pt x="1963" y="1"/>
                  </a:moveTo>
                  <a:lnTo>
                    <a:pt x="1963" y="1"/>
                  </a:lnTo>
                  <a:cubicBezTo>
                    <a:pt x="959" y="549"/>
                    <a:pt x="0" y="1621"/>
                    <a:pt x="457" y="2785"/>
                  </a:cubicBezTo>
                  <a:cubicBezTo>
                    <a:pt x="457" y="2785"/>
                    <a:pt x="2146" y="2375"/>
                    <a:pt x="19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34"/>
            <p:cNvSpPr/>
            <p:nvPr/>
          </p:nvSpPr>
          <p:spPr>
            <a:xfrm>
              <a:off x="3797725" y="4783375"/>
              <a:ext cx="79325" cy="29225"/>
            </a:xfrm>
            <a:custGeom>
              <a:rect b="b" l="l" r="r" t="t"/>
              <a:pathLst>
                <a:path extrusionOk="0" h="1169" w="3173">
                  <a:moveTo>
                    <a:pt x="1681" y="0"/>
                  </a:moveTo>
                  <a:cubicBezTo>
                    <a:pt x="1218" y="0"/>
                    <a:pt x="654" y="136"/>
                    <a:pt x="0" y="537"/>
                  </a:cubicBezTo>
                  <a:cubicBezTo>
                    <a:pt x="526" y="896"/>
                    <a:pt x="1196" y="1168"/>
                    <a:pt x="1832" y="1168"/>
                  </a:cubicBezTo>
                  <a:cubicBezTo>
                    <a:pt x="2328" y="1168"/>
                    <a:pt x="2803" y="1002"/>
                    <a:pt x="3173" y="582"/>
                  </a:cubicBezTo>
                  <a:cubicBezTo>
                    <a:pt x="3173" y="582"/>
                    <a:pt x="2643" y="0"/>
                    <a:pt x="168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34"/>
            <p:cNvSpPr/>
            <p:nvPr/>
          </p:nvSpPr>
          <p:spPr>
            <a:xfrm>
              <a:off x="3829100" y="4684850"/>
              <a:ext cx="78200" cy="30875"/>
            </a:xfrm>
            <a:custGeom>
              <a:rect b="b" l="l" r="r" t="t"/>
              <a:pathLst>
                <a:path extrusionOk="0" h="1235" w="3128">
                  <a:moveTo>
                    <a:pt x="1357" y="0"/>
                  </a:moveTo>
                  <a:cubicBezTo>
                    <a:pt x="973" y="0"/>
                    <a:pt x="522" y="83"/>
                    <a:pt x="1" y="301"/>
                  </a:cubicBezTo>
                  <a:cubicBezTo>
                    <a:pt x="542" y="812"/>
                    <a:pt x="1301" y="1234"/>
                    <a:pt x="2037" y="1234"/>
                  </a:cubicBezTo>
                  <a:cubicBezTo>
                    <a:pt x="2418" y="1234"/>
                    <a:pt x="2793" y="1121"/>
                    <a:pt x="3128" y="848"/>
                  </a:cubicBezTo>
                  <a:cubicBezTo>
                    <a:pt x="3128" y="848"/>
                    <a:pt x="2584" y="0"/>
                    <a:pt x="13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34"/>
            <p:cNvSpPr/>
            <p:nvPr/>
          </p:nvSpPr>
          <p:spPr>
            <a:xfrm>
              <a:off x="3821675" y="4720875"/>
              <a:ext cx="63950" cy="47500"/>
            </a:xfrm>
            <a:custGeom>
              <a:rect b="b" l="l" r="r" t="t"/>
              <a:pathLst>
                <a:path extrusionOk="0" h="1900" w="2558">
                  <a:moveTo>
                    <a:pt x="1" y="1"/>
                  </a:moveTo>
                  <a:lnTo>
                    <a:pt x="1" y="1"/>
                  </a:lnTo>
                  <a:cubicBezTo>
                    <a:pt x="345" y="932"/>
                    <a:pt x="1138" y="1899"/>
                    <a:pt x="2157" y="1899"/>
                  </a:cubicBezTo>
                  <a:cubicBezTo>
                    <a:pt x="2287" y="1899"/>
                    <a:pt x="2420" y="1883"/>
                    <a:pt x="2557" y="1850"/>
                  </a:cubicBezTo>
                  <a:cubicBezTo>
                    <a:pt x="2557" y="1850"/>
                    <a:pt x="2352" y="11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34"/>
            <p:cNvSpPr/>
            <p:nvPr/>
          </p:nvSpPr>
          <p:spPr>
            <a:xfrm>
              <a:off x="3854775" y="4651275"/>
              <a:ext cx="64525" cy="47650"/>
            </a:xfrm>
            <a:custGeom>
              <a:rect b="b" l="l" r="r" t="t"/>
              <a:pathLst>
                <a:path extrusionOk="0" h="1906" w="2581">
                  <a:moveTo>
                    <a:pt x="1" y="0"/>
                  </a:moveTo>
                  <a:cubicBezTo>
                    <a:pt x="362" y="944"/>
                    <a:pt x="1130" y="1905"/>
                    <a:pt x="2149" y="1905"/>
                  </a:cubicBezTo>
                  <a:cubicBezTo>
                    <a:pt x="2288" y="1905"/>
                    <a:pt x="2432" y="1887"/>
                    <a:pt x="2580" y="1849"/>
                  </a:cubicBezTo>
                  <a:cubicBezTo>
                    <a:pt x="2580" y="1849"/>
                    <a:pt x="2375" y="13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34"/>
            <p:cNvSpPr/>
            <p:nvPr/>
          </p:nvSpPr>
          <p:spPr>
            <a:xfrm>
              <a:off x="3803425" y="4738000"/>
              <a:ext cx="63925" cy="47650"/>
            </a:xfrm>
            <a:custGeom>
              <a:rect b="b" l="l" r="r" t="t"/>
              <a:pathLst>
                <a:path extrusionOk="0" h="1906" w="2557">
                  <a:moveTo>
                    <a:pt x="1" y="1"/>
                  </a:moveTo>
                  <a:lnTo>
                    <a:pt x="1" y="1"/>
                  </a:lnTo>
                  <a:cubicBezTo>
                    <a:pt x="342" y="944"/>
                    <a:pt x="1107" y="1906"/>
                    <a:pt x="2126" y="1906"/>
                  </a:cubicBezTo>
                  <a:cubicBezTo>
                    <a:pt x="2265" y="1906"/>
                    <a:pt x="2409" y="1888"/>
                    <a:pt x="2557" y="1849"/>
                  </a:cubicBezTo>
                  <a:cubicBezTo>
                    <a:pt x="2557" y="1849"/>
                    <a:pt x="2352" y="13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34"/>
            <p:cNvSpPr/>
            <p:nvPr/>
          </p:nvSpPr>
          <p:spPr>
            <a:xfrm>
              <a:off x="3893025" y="4630150"/>
              <a:ext cx="54225" cy="69075"/>
            </a:xfrm>
            <a:custGeom>
              <a:rect b="b" l="l" r="r" t="t"/>
              <a:pathLst>
                <a:path extrusionOk="0" h="2763" w="2169">
                  <a:moveTo>
                    <a:pt x="91" y="1"/>
                  </a:moveTo>
                  <a:cubicBezTo>
                    <a:pt x="0" y="1119"/>
                    <a:pt x="388" y="2511"/>
                    <a:pt x="1644" y="2763"/>
                  </a:cubicBezTo>
                  <a:cubicBezTo>
                    <a:pt x="1644" y="2763"/>
                    <a:pt x="2168" y="1119"/>
                    <a:pt x="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34"/>
            <p:cNvSpPr/>
            <p:nvPr/>
          </p:nvSpPr>
          <p:spPr>
            <a:xfrm>
              <a:off x="3840525" y="4674100"/>
              <a:ext cx="54225" cy="69625"/>
            </a:xfrm>
            <a:custGeom>
              <a:rect b="b" l="l" r="r" t="t"/>
              <a:pathLst>
                <a:path extrusionOk="0" h="2785" w="2169">
                  <a:moveTo>
                    <a:pt x="91" y="0"/>
                  </a:moveTo>
                  <a:lnTo>
                    <a:pt x="91" y="0"/>
                  </a:lnTo>
                  <a:cubicBezTo>
                    <a:pt x="0" y="1141"/>
                    <a:pt x="388" y="2534"/>
                    <a:pt x="1621" y="2785"/>
                  </a:cubicBezTo>
                  <a:cubicBezTo>
                    <a:pt x="1621" y="2785"/>
                    <a:pt x="2169" y="1119"/>
                    <a:pt x="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34"/>
            <p:cNvSpPr/>
            <p:nvPr/>
          </p:nvSpPr>
          <p:spPr>
            <a:xfrm>
              <a:off x="3736650" y="4906700"/>
              <a:ext cx="77650" cy="31425"/>
            </a:xfrm>
            <a:custGeom>
              <a:rect b="b" l="l" r="r" t="t"/>
              <a:pathLst>
                <a:path extrusionOk="0" h="1257" w="3106">
                  <a:moveTo>
                    <a:pt x="1282" y="0"/>
                  </a:moveTo>
                  <a:cubicBezTo>
                    <a:pt x="917" y="0"/>
                    <a:pt x="491" y="73"/>
                    <a:pt x="1" y="260"/>
                  </a:cubicBezTo>
                  <a:cubicBezTo>
                    <a:pt x="541" y="800"/>
                    <a:pt x="1310" y="1256"/>
                    <a:pt x="2061" y="1256"/>
                  </a:cubicBezTo>
                  <a:cubicBezTo>
                    <a:pt x="2422" y="1256"/>
                    <a:pt x="2779" y="1151"/>
                    <a:pt x="3105" y="899"/>
                  </a:cubicBezTo>
                  <a:cubicBezTo>
                    <a:pt x="3105" y="899"/>
                    <a:pt x="2566" y="0"/>
                    <a:pt x="12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34"/>
            <p:cNvSpPr/>
            <p:nvPr/>
          </p:nvSpPr>
          <p:spPr>
            <a:xfrm>
              <a:off x="3788025" y="4814525"/>
              <a:ext cx="73625" cy="35800"/>
            </a:xfrm>
            <a:custGeom>
              <a:rect b="b" l="l" r="r" t="t"/>
              <a:pathLst>
                <a:path extrusionOk="0" h="1432" w="2945">
                  <a:moveTo>
                    <a:pt x="810" y="1"/>
                  </a:moveTo>
                  <a:cubicBezTo>
                    <a:pt x="567" y="1"/>
                    <a:pt x="297" y="28"/>
                    <a:pt x="0" y="90"/>
                  </a:cubicBezTo>
                  <a:cubicBezTo>
                    <a:pt x="489" y="787"/>
                    <a:pt x="1311" y="1432"/>
                    <a:pt x="2160" y="1432"/>
                  </a:cubicBezTo>
                  <a:cubicBezTo>
                    <a:pt x="2422" y="1432"/>
                    <a:pt x="2687" y="1371"/>
                    <a:pt x="2945" y="1231"/>
                  </a:cubicBezTo>
                  <a:cubicBezTo>
                    <a:pt x="2945" y="1231"/>
                    <a:pt x="2460" y="1"/>
                    <a:pt x="8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34"/>
            <p:cNvSpPr/>
            <p:nvPr/>
          </p:nvSpPr>
          <p:spPr>
            <a:xfrm>
              <a:off x="3774900" y="4843000"/>
              <a:ext cx="57075" cy="57725"/>
            </a:xfrm>
            <a:custGeom>
              <a:rect b="b" l="l" r="r" t="t"/>
              <a:pathLst>
                <a:path extrusionOk="0" h="2309" w="2283">
                  <a:moveTo>
                    <a:pt x="0" y="1"/>
                  </a:moveTo>
                  <a:cubicBezTo>
                    <a:pt x="178" y="1090"/>
                    <a:pt x="854" y="2309"/>
                    <a:pt x="2069" y="2309"/>
                  </a:cubicBezTo>
                  <a:cubicBezTo>
                    <a:pt x="2102" y="2309"/>
                    <a:pt x="2135" y="2308"/>
                    <a:pt x="2169" y="2306"/>
                  </a:cubicBezTo>
                  <a:cubicBezTo>
                    <a:pt x="2169" y="2306"/>
                    <a:pt x="2283" y="57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34"/>
            <p:cNvSpPr/>
            <p:nvPr/>
          </p:nvSpPr>
          <p:spPr>
            <a:xfrm>
              <a:off x="3821125" y="4781375"/>
              <a:ext cx="57075" cy="57725"/>
            </a:xfrm>
            <a:custGeom>
              <a:rect b="b" l="l" r="r" t="t"/>
              <a:pathLst>
                <a:path extrusionOk="0" h="2309" w="2283">
                  <a:moveTo>
                    <a:pt x="0" y="0"/>
                  </a:moveTo>
                  <a:lnTo>
                    <a:pt x="0" y="0"/>
                  </a:lnTo>
                  <a:cubicBezTo>
                    <a:pt x="178" y="1089"/>
                    <a:pt x="854" y="2308"/>
                    <a:pt x="2069" y="2308"/>
                  </a:cubicBezTo>
                  <a:cubicBezTo>
                    <a:pt x="2102" y="2308"/>
                    <a:pt x="2135" y="2308"/>
                    <a:pt x="2169" y="2306"/>
                  </a:cubicBezTo>
                  <a:cubicBezTo>
                    <a:pt x="2169" y="2306"/>
                    <a:pt x="2283" y="59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34"/>
            <p:cNvSpPr/>
            <p:nvPr/>
          </p:nvSpPr>
          <p:spPr>
            <a:xfrm>
              <a:off x="3753200" y="4856700"/>
              <a:ext cx="57675" cy="57725"/>
            </a:xfrm>
            <a:custGeom>
              <a:rect b="b" l="l" r="r" t="t"/>
              <a:pathLst>
                <a:path extrusionOk="0" h="2309" w="2307">
                  <a:moveTo>
                    <a:pt x="1" y="0"/>
                  </a:moveTo>
                  <a:lnTo>
                    <a:pt x="1" y="0"/>
                  </a:lnTo>
                  <a:cubicBezTo>
                    <a:pt x="201" y="1089"/>
                    <a:pt x="877" y="2308"/>
                    <a:pt x="2072" y="2308"/>
                  </a:cubicBezTo>
                  <a:cubicBezTo>
                    <a:pt x="2104" y="2308"/>
                    <a:pt x="2136" y="2307"/>
                    <a:pt x="2169" y="2306"/>
                  </a:cubicBezTo>
                  <a:cubicBezTo>
                    <a:pt x="2169" y="2306"/>
                    <a:pt x="2306" y="57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34"/>
            <p:cNvSpPr/>
            <p:nvPr/>
          </p:nvSpPr>
          <p:spPr>
            <a:xfrm>
              <a:off x="3857075" y="4768250"/>
              <a:ext cx="53075" cy="75350"/>
            </a:xfrm>
            <a:custGeom>
              <a:rect b="b" l="l" r="r" t="t"/>
              <a:pathLst>
                <a:path extrusionOk="0" h="3014" w="2123">
                  <a:moveTo>
                    <a:pt x="320" y="0"/>
                  </a:moveTo>
                  <a:cubicBezTo>
                    <a:pt x="0" y="1096"/>
                    <a:pt x="114" y="2534"/>
                    <a:pt x="1278" y="3013"/>
                  </a:cubicBezTo>
                  <a:cubicBezTo>
                    <a:pt x="1278" y="3013"/>
                    <a:pt x="2123"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34"/>
            <p:cNvSpPr/>
            <p:nvPr/>
          </p:nvSpPr>
          <p:spPr>
            <a:xfrm>
              <a:off x="3846225" y="4739150"/>
              <a:ext cx="53100" cy="75350"/>
            </a:xfrm>
            <a:custGeom>
              <a:rect b="b" l="l" r="r" t="t"/>
              <a:pathLst>
                <a:path extrusionOk="0" h="3014" w="2124">
                  <a:moveTo>
                    <a:pt x="297" y="0"/>
                  </a:moveTo>
                  <a:cubicBezTo>
                    <a:pt x="0" y="1096"/>
                    <a:pt x="115" y="2534"/>
                    <a:pt x="1279" y="3013"/>
                  </a:cubicBezTo>
                  <a:cubicBezTo>
                    <a:pt x="1279" y="3013"/>
                    <a:pt x="2123" y="1507"/>
                    <a:pt x="2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34"/>
            <p:cNvSpPr/>
            <p:nvPr/>
          </p:nvSpPr>
          <p:spPr>
            <a:xfrm>
              <a:off x="3859925" y="4720875"/>
              <a:ext cx="53650" cy="75350"/>
            </a:xfrm>
            <a:custGeom>
              <a:rect b="b" l="l" r="r" t="t"/>
              <a:pathLst>
                <a:path extrusionOk="0" h="3014" w="2146">
                  <a:moveTo>
                    <a:pt x="320" y="1"/>
                  </a:moveTo>
                  <a:cubicBezTo>
                    <a:pt x="0" y="1097"/>
                    <a:pt x="114" y="2534"/>
                    <a:pt x="1278" y="3014"/>
                  </a:cubicBezTo>
                  <a:cubicBezTo>
                    <a:pt x="1278" y="3014"/>
                    <a:pt x="2146" y="1507"/>
                    <a:pt x="3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34"/>
            <p:cNvSpPr/>
            <p:nvPr/>
          </p:nvSpPr>
          <p:spPr>
            <a:xfrm>
              <a:off x="3796575" y="4801350"/>
              <a:ext cx="53675" cy="75350"/>
            </a:xfrm>
            <a:custGeom>
              <a:rect b="b" l="l" r="r" t="t"/>
              <a:pathLst>
                <a:path extrusionOk="0" h="3014" w="2147">
                  <a:moveTo>
                    <a:pt x="320" y="0"/>
                  </a:moveTo>
                  <a:cubicBezTo>
                    <a:pt x="1" y="1096"/>
                    <a:pt x="115" y="2534"/>
                    <a:pt x="1279" y="3013"/>
                  </a:cubicBezTo>
                  <a:cubicBezTo>
                    <a:pt x="1279" y="3013"/>
                    <a:pt x="2146"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34"/>
            <p:cNvSpPr/>
            <p:nvPr/>
          </p:nvSpPr>
          <p:spPr>
            <a:xfrm>
              <a:off x="3802275" y="5060400"/>
              <a:ext cx="57100" cy="58250"/>
            </a:xfrm>
            <a:custGeom>
              <a:rect b="b" l="l" r="r" t="t"/>
              <a:pathLst>
                <a:path extrusionOk="0" h="2330" w="2284">
                  <a:moveTo>
                    <a:pt x="2146" y="1"/>
                  </a:moveTo>
                  <a:cubicBezTo>
                    <a:pt x="2146" y="1"/>
                    <a:pt x="412" y="1"/>
                    <a:pt x="1" y="2329"/>
                  </a:cubicBezTo>
                  <a:cubicBezTo>
                    <a:pt x="1096" y="2055"/>
                    <a:pt x="2283" y="1256"/>
                    <a:pt x="21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34"/>
            <p:cNvSpPr/>
            <p:nvPr/>
          </p:nvSpPr>
          <p:spPr>
            <a:xfrm>
              <a:off x="3745800" y="4975700"/>
              <a:ext cx="62225" cy="48775"/>
            </a:xfrm>
            <a:custGeom>
              <a:rect b="b" l="l" r="r" t="t"/>
              <a:pathLst>
                <a:path extrusionOk="0" h="1951" w="2489">
                  <a:moveTo>
                    <a:pt x="2307" y="0"/>
                  </a:moveTo>
                  <a:cubicBezTo>
                    <a:pt x="1846" y="0"/>
                    <a:pt x="622" y="176"/>
                    <a:pt x="0" y="1951"/>
                  </a:cubicBezTo>
                  <a:cubicBezTo>
                    <a:pt x="1119" y="1882"/>
                    <a:pt x="2442" y="1289"/>
                    <a:pt x="2488" y="11"/>
                  </a:cubicBezTo>
                  <a:cubicBezTo>
                    <a:pt x="2488" y="11"/>
                    <a:pt x="2421" y="0"/>
                    <a:pt x="23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34"/>
            <p:cNvSpPr/>
            <p:nvPr/>
          </p:nvSpPr>
          <p:spPr>
            <a:xfrm>
              <a:off x="3761200" y="5025525"/>
              <a:ext cx="77625" cy="30725"/>
            </a:xfrm>
            <a:custGeom>
              <a:rect b="b" l="l" r="r" t="t"/>
              <a:pathLst>
                <a:path extrusionOk="0" h="1229" w="3105">
                  <a:moveTo>
                    <a:pt x="2023" y="0"/>
                  </a:moveTo>
                  <a:cubicBezTo>
                    <a:pt x="1476" y="0"/>
                    <a:pt x="766" y="207"/>
                    <a:pt x="0" y="962"/>
                  </a:cubicBezTo>
                  <a:cubicBezTo>
                    <a:pt x="413" y="1124"/>
                    <a:pt x="890" y="1229"/>
                    <a:pt x="1352" y="1229"/>
                  </a:cubicBezTo>
                  <a:cubicBezTo>
                    <a:pt x="2065" y="1229"/>
                    <a:pt x="2745" y="979"/>
                    <a:pt x="3105" y="300"/>
                  </a:cubicBezTo>
                  <a:cubicBezTo>
                    <a:pt x="3105" y="300"/>
                    <a:pt x="2682" y="0"/>
                    <a:pt x="20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34"/>
            <p:cNvSpPr/>
            <p:nvPr/>
          </p:nvSpPr>
          <p:spPr>
            <a:xfrm>
              <a:off x="3732675" y="4954200"/>
              <a:ext cx="77050" cy="30725"/>
            </a:xfrm>
            <a:custGeom>
              <a:rect b="b" l="l" r="r" t="t"/>
              <a:pathLst>
                <a:path extrusionOk="0" h="1229" w="3082">
                  <a:moveTo>
                    <a:pt x="2003" y="0"/>
                  </a:moveTo>
                  <a:cubicBezTo>
                    <a:pt x="1460" y="0"/>
                    <a:pt x="756" y="207"/>
                    <a:pt x="0" y="962"/>
                  </a:cubicBezTo>
                  <a:cubicBezTo>
                    <a:pt x="413" y="1124"/>
                    <a:pt x="886" y="1229"/>
                    <a:pt x="1344" y="1229"/>
                  </a:cubicBezTo>
                  <a:cubicBezTo>
                    <a:pt x="2051" y="1229"/>
                    <a:pt x="2722" y="979"/>
                    <a:pt x="3082" y="300"/>
                  </a:cubicBezTo>
                  <a:cubicBezTo>
                    <a:pt x="3082" y="300"/>
                    <a:pt x="2659" y="0"/>
                    <a:pt x="20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34"/>
            <p:cNvSpPr/>
            <p:nvPr/>
          </p:nvSpPr>
          <p:spPr>
            <a:xfrm>
              <a:off x="3762350" y="5050625"/>
              <a:ext cx="77050" cy="31000"/>
            </a:xfrm>
            <a:custGeom>
              <a:rect b="b" l="l" r="r" t="t"/>
              <a:pathLst>
                <a:path extrusionOk="0" h="1240" w="3082">
                  <a:moveTo>
                    <a:pt x="2003" y="1"/>
                  </a:moveTo>
                  <a:cubicBezTo>
                    <a:pt x="1459" y="1"/>
                    <a:pt x="756" y="207"/>
                    <a:pt x="0" y="963"/>
                  </a:cubicBezTo>
                  <a:cubicBezTo>
                    <a:pt x="411" y="1132"/>
                    <a:pt x="882" y="1239"/>
                    <a:pt x="1338" y="1239"/>
                  </a:cubicBezTo>
                  <a:cubicBezTo>
                    <a:pt x="2047" y="1239"/>
                    <a:pt x="2720" y="981"/>
                    <a:pt x="3082" y="301"/>
                  </a:cubicBezTo>
                  <a:cubicBezTo>
                    <a:pt x="3082" y="301"/>
                    <a:pt x="2659" y="1"/>
                    <a:pt x="20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34"/>
            <p:cNvSpPr/>
            <p:nvPr/>
          </p:nvSpPr>
          <p:spPr>
            <a:xfrm>
              <a:off x="3743500" y="4928175"/>
              <a:ext cx="77650" cy="32200"/>
            </a:xfrm>
            <a:custGeom>
              <a:rect b="b" l="l" r="r" t="t"/>
              <a:pathLst>
                <a:path extrusionOk="0" h="1288" w="3106">
                  <a:moveTo>
                    <a:pt x="1207" y="1"/>
                  </a:moveTo>
                  <a:cubicBezTo>
                    <a:pt x="860" y="1"/>
                    <a:pt x="459" y="64"/>
                    <a:pt x="1" y="223"/>
                  </a:cubicBezTo>
                  <a:cubicBezTo>
                    <a:pt x="535" y="804"/>
                    <a:pt x="1317" y="1288"/>
                    <a:pt x="2088" y="1288"/>
                  </a:cubicBezTo>
                  <a:cubicBezTo>
                    <a:pt x="2438" y="1288"/>
                    <a:pt x="2785" y="1188"/>
                    <a:pt x="3105" y="953"/>
                  </a:cubicBezTo>
                  <a:cubicBezTo>
                    <a:pt x="3105" y="953"/>
                    <a:pt x="2557"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34"/>
            <p:cNvSpPr/>
            <p:nvPr/>
          </p:nvSpPr>
          <p:spPr>
            <a:xfrm>
              <a:off x="3741225" y="4997150"/>
              <a:ext cx="77050" cy="31975"/>
            </a:xfrm>
            <a:custGeom>
              <a:rect b="b" l="l" r="r" t="t"/>
              <a:pathLst>
                <a:path extrusionOk="0" h="1279" w="3082">
                  <a:moveTo>
                    <a:pt x="1208" y="1"/>
                  </a:moveTo>
                  <a:cubicBezTo>
                    <a:pt x="861" y="1"/>
                    <a:pt x="460" y="65"/>
                    <a:pt x="1" y="226"/>
                  </a:cubicBezTo>
                  <a:cubicBezTo>
                    <a:pt x="533" y="790"/>
                    <a:pt x="1303" y="1278"/>
                    <a:pt x="2065" y="1278"/>
                  </a:cubicBezTo>
                  <a:cubicBezTo>
                    <a:pt x="2413" y="1278"/>
                    <a:pt x="2760" y="1176"/>
                    <a:pt x="3082" y="933"/>
                  </a:cubicBezTo>
                  <a:cubicBezTo>
                    <a:pt x="3082" y="933"/>
                    <a:pt x="2537" y="1"/>
                    <a:pt x="1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34"/>
            <p:cNvSpPr/>
            <p:nvPr/>
          </p:nvSpPr>
          <p:spPr>
            <a:xfrm>
              <a:off x="3866775" y="5198500"/>
              <a:ext cx="57650" cy="58225"/>
            </a:xfrm>
            <a:custGeom>
              <a:rect b="b" l="l" r="r" t="t"/>
              <a:pathLst>
                <a:path extrusionOk="0" h="2329" w="2306">
                  <a:moveTo>
                    <a:pt x="2146" y="1"/>
                  </a:moveTo>
                  <a:cubicBezTo>
                    <a:pt x="2146" y="1"/>
                    <a:pt x="411" y="1"/>
                    <a:pt x="0" y="2329"/>
                  </a:cubicBezTo>
                  <a:cubicBezTo>
                    <a:pt x="1096" y="2055"/>
                    <a:pt x="2305" y="1256"/>
                    <a:pt x="21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34"/>
            <p:cNvSpPr/>
            <p:nvPr/>
          </p:nvSpPr>
          <p:spPr>
            <a:xfrm>
              <a:off x="3797725" y="5133175"/>
              <a:ext cx="62225" cy="48800"/>
            </a:xfrm>
            <a:custGeom>
              <a:rect b="b" l="l" r="r" t="t"/>
              <a:pathLst>
                <a:path extrusionOk="0" h="1952" w="2489">
                  <a:moveTo>
                    <a:pt x="2307" y="1"/>
                  </a:moveTo>
                  <a:cubicBezTo>
                    <a:pt x="1846" y="1"/>
                    <a:pt x="622" y="177"/>
                    <a:pt x="0" y="1952"/>
                  </a:cubicBezTo>
                  <a:cubicBezTo>
                    <a:pt x="1119" y="1883"/>
                    <a:pt x="2443" y="1267"/>
                    <a:pt x="2488" y="12"/>
                  </a:cubicBezTo>
                  <a:cubicBezTo>
                    <a:pt x="2488" y="12"/>
                    <a:pt x="2421" y="1"/>
                    <a:pt x="230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34"/>
            <p:cNvSpPr/>
            <p:nvPr/>
          </p:nvSpPr>
          <p:spPr>
            <a:xfrm>
              <a:off x="3813125" y="5183025"/>
              <a:ext cx="77625" cy="30575"/>
            </a:xfrm>
            <a:custGeom>
              <a:rect b="b" l="l" r="r" t="t"/>
              <a:pathLst>
                <a:path extrusionOk="0" h="1223" w="3105">
                  <a:moveTo>
                    <a:pt x="2023" y="0"/>
                  </a:moveTo>
                  <a:cubicBezTo>
                    <a:pt x="1476" y="0"/>
                    <a:pt x="766" y="207"/>
                    <a:pt x="1" y="962"/>
                  </a:cubicBezTo>
                  <a:cubicBezTo>
                    <a:pt x="408" y="1121"/>
                    <a:pt x="877" y="1222"/>
                    <a:pt x="1333" y="1222"/>
                  </a:cubicBezTo>
                  <a:cubicBezTo>
                    <a:pt x="2053" y="1222"/>
                    <a:pt x="2741" y="971"/>
                    <a:pt x="3105" y="300"/>
                  </a:cubicBezTo>
                  <a:cubicBezTo>
                    <a:pt x="3105" y="300"/>
                    <a:pt x="2682" y="0"/>
                    <a:pt x="20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34"/>
            <p:cNvSpPr/>
            <p:nvPr/>
          </p:nvSpPr>
          <p:spPr>
            <a:xfrm>
              <a:off x="3784600" y="5111675"/>
              <a:ext cx="77050" cy="30750"/>
            </a:xfrm>
            <a:custGeom>
              <a:rect b="b" l="l" r="r" t="t"/>
              <a:pathLst>
                <a:path extrusionOk="0" h="1230" w="3082">
                  <a:moveTo>
                    <a:pt x="2003" y="1"/>
                  </a:moveTo>
                  <a:cubicBezTo>
                    <a:pt x="1460" y="1"/>
                    <a:pt x="756" y="207"/>
                    <a:pt x="0" y="963"/>
                  </a:cubicBezTo>
                  <a:cubicBezTo>
                    <a:pt x="413" y="1124"/>
                    <a:pt x="886" y="1230"/>
                    <a:pt x="1344" y="1230"/>
                  </a:cubicBezTo>
                  <a:cubicBezTo>
                    <a:pt x="2051" y="1230"/>
                    <a:pt x="2722" y="979"/>
                    <a:pt x="3082" y="301"/>
                  </a:cubicBezTo>
                  <a:cubicBezTo>
                    <a:pt x="3082" y="301"/>
                    <a:pt x="2659" y="1"/>
                    <a:pt x="20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34"/>
            <p:cNvSpPr/>
            <p:nvPr/>
          </p:nvSpPr>
          <p:spPr>
            <a:xfrm>
              <a:off x="3818250" y="5197600"/>
              <a:ext cx="77650" cy="30800"/>
            </a:xfrm>
            <a:custGeom>
              <a:rect b="b" l="l" r="r" t="t"/>
              <a:pathLst>
                <a:path extrusionOk="0" h="1232" w="3106">
                  <a:moveTo>
                    <a:pt x="2044" y="1"/>
                  </a:moveTo>
                  <a:cubicBezTo>
                    <a:pt x="1494" y="1"/>
                    <a:pt x="776" y="207"/>
                    <a:pt x="1" y="972"/>
                  </a:cubicBezTo>
                  <a:cubicBezTo>
                    <a:pt x="406" y="1131"/>
                    <a:pt x="868" y="1231"/>
                    <a:pt x="1318" y="1231"/>
                  </a:cubicBezTo>
                  <a:cubicBezTo>
                    <a:pt x="2037" y="1231"/>
                    <a:pt x="2726" y="975"/>
                    <a:pt x="3105" y="288"/>
                  </a:cubicBezTo>
                  <a:cubicBezTo>
                    <a:pt x="3105" y="288"/>
                    <a:pt x="2691" y="1"/>
                    <a:pt x="20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34"/>
            <p:cNvSpPr/>
            <p:nvPr/>
          </p:nvSpPr>
          <p:spPr>
            <a:xfrm>
              <a:off x="3795425" y="5085675"/>
              <a:ext cx="77075" cy="32075"/>
            </a:xfrm>
            <a:custGeom>
              <a:rect b="b" l="l" r="r" t="t"/>
              <a:pathLst>
                <a:path extrusionOk="0" h="1283" w="3083">
                  <a:moveTo>
                    <a:pt x="1205" y="0"/>
                  </a:moveTo>
                  <a:cubicBezTo>
                    <a:pt x="859" y="0"/>
                    <a:pt x="459" y="64"/>
                    <a:pt x="1" y="222"/>
                  </a:cubicBezTo>
                  <a:cubicBezTo>
                    <a:pt x="538" y="791"/>
                    <a:pt x="1326" y="1283"/>
                    <a:pt x="2093" y="1283"/>
                  </a:cubicBezTo>
                  <a:cubicBezTo>
                    <a:pt x="2435" y="1283"/>
                    <a:pt x="2773" y="1185"/>
                    <a:pt x="3082" y="953"/>
                  </a:cubicBezTo>
                  <a:cubicBezTo>
                    <a:pt x="3082" y="953"/>
                    <a:pt x="2548" y="0"/>
                    <a:pt x="12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34"/>
            <p:cNvSpPr/>
            <p:nvPr/>
          </p:nvSpPr>
          <p:spPr>
            <a:xfrm>
              <a:off x="3793150" y="5154425"/>
              <a:ext cx="77075" cy="31950"/>
            </a:xfrm>
            <a:custGeom>
              <a:rect b="b" l="l" r="r" t="t"/>
              <a:pathLst>
                <a:path extrusionOk="0" h="1278" w="3083">
                  <a:moveTo>
                    <a:pt x="1220" y="1"/>
                  </a:moveTo>
                  <a:cubicBezTo>
                    <a:pt x="870" y="1"/>
                    <a:pt x="465" y="67"/>
                    <a:pt x="1" y="234"/>
                  </a:cubicBezTo>
                  <a:cubicBezTo>
                    <a:pt x="534" y="799"/>
                    <a:pt x="1304" y="1277"/>
                    <a:pt x="2067" y="1277"/>
                  </a:cubicBezTo>
                  <a:cubicBezTo>
                    <a:pt x="2414" y="1277"/>
                    <a:pt x="2761" y="1178"/>
                    <a:pt x="3082" y="942"/>
                  </a:cubicBezTo>
                  <a:cubicBezTo>
                    <a:pt x="3082" y="942"/>
                    <a:pt x="2540" y="1"/>
                    <a:pt x="12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34"/>
            <p:cNvSpPr/>
            <p:nvPr/>
          </p:nvSpPr>
          <p:spPr>
            <a:xfrm>
              <a:off x="3990600" y="5195075"/>
              <a:ext cx="55375" cy="78775"/>
            </a:xfrm>
            <a:custGeom>
              <a:rect b="b" l="l" r="r" t="t"/>
              <a:pathLst>
                <a:path extrusionOk="0" h="3151" w="2215">
                  <a:moveTo>
                    <a:pt x="1210" y="1"/>
                  </a:moveTo>
                  <a:lnTo>
                    <a:pt x="1210" y="1"/>
                  </a:lnTo>
                  <a:cubicBezTo>
                    <a:pt x="1210" y="1"/>
                    <a:pt x="0" y="1233"/>
                    <a:pt x="1370" y="3151"/>
                  </a:cubicBezTo>
                  <a:cubicBezTo>
                    <a:pt x="1963" y="2169"/>
                    <a:pt x="2214" y="754"/>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34"/>
            <p:cNvSpPr/>
            <p:nvPr/>
          </p:nvSpPr>
          <p:spPr>
            <a:xfrm>
              <a:off x="3892450" y="5170550"/>
              <a:ext cx="56500" cy="78775"/>
            </a:xfrm>
            <a:custGeom>
              <a:rect b="b" l="l" r="r" t="t"/>
              <a:pathLst>
                <a:path extrusionOk="0" h="3151" w="2260">
                  <a:moveTo>
                    <a:pt x="1393" y="0"/>
                  </a:moveTo>
                  <a:cubicBezTo>
                    <a:pt x="1392" y="0"/>
                    <a:pt x="0" y="1027"/>
                    <a:pt x="1050" y="3150"/>
                  </a:cubicBezTo>
                  <a:cubicBezTo>
                    <a:pt x="1758" y="2283"/>
                    <a:pt x="2260" y="913"/>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34"/>
            <p:cNvSpPr/>
            <p:nvPr/>
          </p:nvSpPr>
          <p:spPr>
            <a:xfrm>
              <a:off x="3946650" y="5188225"/>
              <a:ext cx="51950" cy="66800"/>
            </a:xfrm>
            <a:custGeom>
              <a:rect b="b" l="l" r="r" t="t"/>
              <a:pathLst>
                <a:path extrusionOk="0" h="2672" w="2078">
                  <a:moveTo>
                    <a:pt x="1713" y="1"/>
                  </a:moveTo>
                  <a:cubicBezTo>
                    <a:pt x="1712" y="1"/>
                    <a:pt x="1" y="320"/>
                    <a:pt x="23" y="2671"/>
                  </a:cubicBezTo>
                  <a:cubicBezTo>
                    <a:pt x="1051" y="2215"/>
                    <a:pt x="2078" y="121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34"/>
            <p:cNvSpPr/>
            <p:nvPr/>
          </p:nvSpPr>
          <p:spPr>
            <a:xfrm>
              <a:off x="3875325" y="5159125"/>
              <a:ext cx="52525" cy="67375"/>
            </a:xfrm>
            <a:custGeom>
              <a:rect b="b" l="l" r="r" t="t"/>
              <a:pathLst>
                <a:path extrusionOk="0" h="2695" w="2101">
                  <a:moveTo>
                    <a:pt x="1712" y="1"/>
                  </a:moveTo>
                  <a:cubicBezTo>
                    <a:pt x="1712" y="1"/>
                    <a:pt x="1" y="320"/>
                    <a:pt x="23" y="2694"/>
                  </a:cubicBezTo>
                  <a:cubicBezTo>
                    <a:pt x="1050" y="2238"/>
                    <a:pt x="2100" y="1210"/>
                    <a:pt x="17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34"/>
            <p:cNvSpPr/>
            <p:nvPr/>
          </p:nvSpPr>
          <p:spPr>
            <a:xfrm>
              <a:off x="3965475" y="5205350"/>
              <a:ext cx="51950" cy="66800"/>
            </a:xfrm>
            <a:custGeom>
              <a:rect b="b" l="l" r="r" t="t"/>
              <a:pathLst>
                <a:path extrusionOk="0" h="2672" w="2078">
                  <a:moveTo>
                    <a:pt x="1690" y="1"/>
                  </a:moveTo>
                  <a:cubicBezTo>
                    <a:pt x="1690" y="1"/>
                    <a:pt x="1" y="320"/>
                    <a:pt x="24" y="2671"/>
                  </a:cubicBezTo>
                  <a:cubicBezTo>
                    <a:pt x="1051" y="2215"/>
                    <a:pt x="2078" y="1187"/>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34"/>
            <p:cNvSpPr/>
            <p:nvPr/>
          </p:nvSpPr>
          <p:spPr>
            <a:xfrm>
              <a:off x="3851925" y="5143500"/>
              <a:ext cx="66800" cy="44200"/>
            </a:xfrm>
            <a:custGeom>
              <a:rect b="b" l="l" r="r" t="t"/>
              <a:pathLst>
                <a:path extrusionOk="0" h="1768" w="2672">
                  <a:moveTo>
                    <a:pt x="2334" y="1"/>
                  </a:moveTo>
                  <a:cubicBezTo>
                    <a:pt x="1790" y="1"/>
                    <a:pt x="710" y="216"/>
                    <a:pt x="1" y="1767"/>
                  </a:cubicBezTo>
                  <a:cubicBezTo>
                    <a:pt x="26" y="1767"/>
                    <a:pt x="52" y="1768"/>
                    <a:pt x="78" y="1768"/>
                  </a:cubicBezTo>
                  <a:cubicBezTo>
                    <a:pt x="1202" y="1768"/>
                    <a:pt x="2493" y="1282"/>
                    <a:pt x="2671" y="32"/>
                  </a:cubicBezTo>
                  <a:cubicBezTo>
                    <a:pt x="2671" y="32"/>
                    <a:pt x="2542" y="1"/>
                    <a:pt x="23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4" name="Google Shape;2624;p34"/>
            <p:cNvSpPr/>
            <p:nvPr/>
          </p:nvSpPr>
          <p:spPr>
            <a:xfrm>
              <a:off x="3899850" y="5193600"/>
              <a:ext cx="66225" cy="43750"/>
            </a:xfrm>
            <a:custGeom>
              <a:rect b="b" l="l" r="r" t="t"/>
              <a:pathLst>
                <a:path extrusionOk="0" h="1750" w="2649">
                  <a:moveTo>
                    <a:pt x="2291" y="1"/>
                  </a:moveTo>
                  <a:cubicBezTo>
                    <a:pt x="1746" y="1"/>
                    <a:pt x="700" y="221"/>
                    <a:pt x="1" y="1749"/>
                  </a:cubicBezTo>
                  <a:cubicBezTo>
                    <a:pt x="26" y="1749"/>
                    <a:pt x="52" y="1750"/>
                    <a:pt x="77" y="1750"/>
                  </a:cubicBezTo>
                  <a:cubicBezTo>
                    <a:pt x="1181" y="1750"/>
                    <a:pt x="2493" y="1264"/>
                    <a:pt x="2649" y="37"/>
                  </a:cubicBezTo>
                  <a:cubicBezTo>
                    <a:pt x="2649" y="37"/>
                    <a:pt x="2511" y="1"/>
                    <a:pt x="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34"/>
            <p:cNvSpPr/>
            <p:nvPr/>
          </p:nvSpPr>
          <p:spPr>
            <a:xfrm>
              <a:off x="4008275" y="5221575"/>
              <a:ext cx="66225" cy="43725"/>
            </a:xfrm>
            <a:custGeom>
              <a:rect b="b" l="l" r="r" t="t"/>
              <a:pathLst>
                <a:path extrusionOk="0" h="1749" w="2649">
                  <a:moveTo>
                    <a:pt x="2286" y="0"/>
                  </a:moveTo>
                  <a:cubicBezTo>
                    <a:pt x="1737" y="0"/>
                    <a:pt x="683" y="220"/>
                    <a:pt x="1" y="1748"/>
                  </a:cubicBezTo>
                  <a:cubicBezTo>
                    <a:pt x="26" y="1749"/>
                    <a:pt x="51" y="1749"/>
                    <a:pt x="77" y="1749"/>
                  </a:cubicBezTo>
                  <a:cubicBezTo>
                    <a:pt x="1180" y="1749"/>
                    <a:pt x="2492" y="1263"/>
                    <a:pt x="2649" y="36"/>
                  </a:cubicBezTo>
                  <a:cubicBezTo>
                    <a:pt x="2649" y="36"/>
                    <a:pt x="2509" y="0"/>
                    <a:pt x="22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34"/>
            <p:cNvSpPr/>
            <p:nvPr/>
          </p:nvSpPr>
          <p:spPr>
            <a:xfrm>
              <a:off x="4075625" y="4603900"/>
              <a:ext cx="54225" cy="66800"/>
            </a:xfrm>
            <a:custGeom>
              <a:rect b="b" l="l" r="r" t="t"/>
              <a:pathLst>
                <a:path extrusionOk="0" h="2672" w="2169">
                  <a:moveTo>
                    <a:pt x="46" y="1"/>
                  </a:moveTo>
                  <a:lnTo>
                    <a:pt x="46" y="1"/>
                  </a:lnTo>
                  <a:cubicBezTo>
                    <a:pt x="0" y="1119"/>
                    <a:pt x="457" y="2489"/>
                    <a:pt x="1712" y="2671"/>
                  </a:cubicBezTo>
                  <a:cubicBezTo>
                    <a:pt x="1712" y="2671"/>
                    <a:pt x="2169" y="1005"/>
                    <a:pt x="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34"/>
            <p:cNvSpPr/>
            <p:nvPr/>
          </p:nvSpPr>
          <p:spPr>
            <a:xfrm>
              <a:off x="4176625" y="4574225"/>
              <a:ext cx="53650" cy="73075"/>
            </a:xfrm>
            <a:custGeom>
              <a:rect b="b" l="l" r="r" t="t"/>
              <a:pathLst>
                <a:path extrusionOk="0" h="2923" w="2146">
                  <a:moveTo>
                    <a:pt x="206" y="1"/>
                  </a:moveTo>
                  <a:cubicBezTo>
                    <a:pt x="0" y="1096"/>
                    <a:pt x="229" y="2534"/>
                    <a:pt x="1438" y="2922"/>
                  </a:cubicBezTo>
                  <a:cubicBezTo>
                    <a:pt x="1438" y="2922"/>
                    <a:pt x="2146" y="1347"/>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34"/>
            <p:cNvSpPr/>
            <p:nvPr/>
          </p:nvSpPr>
          <p:spPr>
            <a:xfrm>
              <a:off x="4269625" y="4635300"/>
              <a:ext cx="53675" cy="73050"/>
            </a:xfrm>
            <a:custGeom>
              <a:rect b="b" l="l" r="r" t="t"/>
              <a:pathLst>
                <a:path extrusionOk="0" h="2922" w="2147">
                  <a:moveTo>
                    <a:pt x="206" y="0"/>
                  </a:moveTo>
                  <a:cubicBezTo>
                    <a:pt x="1" y="1096"/>
                    <a:pt x="229" y="2534"/>
                    <a:pt x="1439" y="2922"/>
                  </a:cubicBezTo>
                  <a:cubicBezTo>
                    <a:pt x="1439" y="2922"/>
                    <a:pt x="2146" y="1347"/>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34"/>
            <p:cNvSpPr/>
            <p:nvPr/>
          </p:nvSpPr>
          <p:spPr>
            <a:xfrm>
              <a:off x="4126400" y="4582800"/>
              <a:ext cx="56525" cy="78775"/>
            </a:xfrm>
            <a:custGeom>
              <a:rect b="b" l="l" r="r" t="t"/>
              <a:pathLst>
                <a:path extrusionOk="0" h="3151" w="2261">
                  <a:moveTo>
                    <a:pt x="1096" y="0"/>
                  </a:moveTo>
                  <a:lnTo>
                    <a:pt x="1096" y="0"/>
                  </a:lnTo>
                  <a:cubicBezTo>
                    <a:pt x="411" y="890"/>
                    <a:pt x="1" y="2283"/>
                    <a:pt x="914" y="3150"/>
                  </a:cubicBezTo>
                  <a:cubicBezTo>
                    <a:pt x="914" y="3150"/>
                    <a:pt x="2260" y="2054"/>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34"/>
            <p:cNvSpPr/>
            <p:nvPr/>
          </p:nvSpPr>
          <p:spPr>
            <a:xfrm>
              <a:off x="4202875" y="4573650"/>
              <a:ext cx="56500" cy="79350"/>
            </a:xfrm>
            <a:custGeom>
              <a:rect b="b" l="l" r="r" t="t"/>
              <a:pathLst>
                <a:path extrusionOk="0" h="3174" w="2260">
                  <a:moveTo>
                    <a:pt x="1096" y="1"/>
                  </a:moveTo>
                  <a:cubicBezTo>
                    <a:pt x="411" y="914"/>
                    <a:pt x="0" y="2284"/>
                    <a:pt x="913" y="3174"/>
                  </a:cubicBezTo>
                  <a:cubicBezTo>
                    <a:pt x="913" y="3174"/>
                    <a:pt x="2260" y="2055"/>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34"/>
            <p:cNvSpPr/>
            <p:nvPr/>
          </p:nvSpPr>
          <p:spPr>
            <a:xfrm>
              <a:off x="4101875" y="4576525"/>
              <a:ext cx="56500" cy="79325"/>
            </a:xfrm>
            <a:custGeom>
              <a:rect b="b" l="l" r="r" t="t"/>
              <a:pathLst>
                <a:path extrusionOk="0" h="3173" w="2260">
                  <a:moveTo>
                    <a:pt x="1096" y="0"/>
                  </a:moveTo>
                  <a:lnTo>
                    <a:pt x="1096" y="0"/>
                  </a:lnTo>
                  <a:cubicBezTo>
                    <a:pt x="411" y="913"/>
                    <a:pt x="0" y="2305"/>
                    <a:pt x="913" y="3173"/>
                  </a:cubicBezTo>
                  <a:cubicBezTo>
                    <a:pt x="913" y="3173"/>
                    <a:pt x="2260" y="2077"/>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34"/>
            <p:cNvSpPr/>
            <p:nvPr/>
          </p:nvSpPr>
          <p:spPr>
            <a:xfrm>
              <a:off x="4221125" y="4596475"/>
              <a:ext cx="53100" cy="69650"/>
            </a:xfrm>
            <a:custGeom>
              <a:rect b="b" l="l" r="r" t="t"/>
              <a:pathLst>
                <a:path extrusionOk="0" h="2786" w="2124">
                  <a:moveTo>
                    <a:pt x="1964" y="1"/>
                  </a:moveTo>
                  <a:lnTo>
                    <a:pt x="1964" y="1"/>
                  </a:lnTo>
                  <a:cubicBezTo>
                    <a:pt x="959" y="526"/>
                    <a:pt x="1" y="1599"/>
                    <a:pt x="457" y="2786"/>
                  </a:cubicBezTo>
                  <a:cubicBezTo>
                    <a:pt x="457" y="2786"/>
                    <a:pt x="2123" y="2352"/>
                    <a:pt x="19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34"/>
            <p:cNvSpPr/>
            <p:nvPr/>
          </p:nvSpPr>
          <p:spPr>
            <a:xfrm>
              <a:off x="4233675" y="4621600"/>
              <a:ext cx="53100" cy="69625"/>
            </a:xfrm>
            <a:custGeom>
              <a:rect b="b" l="l" r="r" t="t"/>
              <a:pathLst>
                <a:path extrusionOk="0" h="2785" w="2124">
                  <a:moveTo>
                    <a:pt x="1964" y="0"/>
                  </a:moveTo>
                  <a:lnTo>
                    <a:pt x="1964" y="0"/>
                  </a:lnTo>
                  <a:cubicBezTo>
                    <a:pt x="959" y="525"/>
                    <a:pt x="1" y="1621"/>
                    <a:pt x="457" y="2785"/>
                  </a:cubicBezTo>
                  <a:cubicBezTo>
                    <a:pt x="457" y="2785"/>
                    <a:pt x="2124" y="2374"/>
                    <a:pt x="19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34"/>
            <p:cNvSpPr/>
            <p:nvPr/>
          </p:nvSpPr>
          <p:spPr>
            <a:xfrm>
              <a:off x="4154925" y="4575375"/>
              <a:ext cx="53675" cy="69650"/>
            </a:xfrm>
            <a:custGeom>
              <a:rect b="b" l="l" r="r" t="t"/>
              <a:pathLst>
                <a:path extrusionOk="0" h="2786" w="2147">
                  <a:moveTo>
                    <a:pt x="1964" y="0"/>
                  </a:moveTo>
                  <a:cubicBezTo>
                    <a:pt x="982" y="525"/>
                    <a:pt x="1" y="1621"/>
                    <a:pt x="457" y="2785"/>
                  </a:cubicBezTo>
                  <a:cubicBezTo>
                    <a:pt x="457" y="2785"/>
                    <a:pt x="2146" y="2374"/>
                    <a:pt x="19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34"/>
            <p:cNvSpPr/>
            <p:nvPr/>
          </p:nvSpPr>
          <p:spPr>
            <a:xfrm>
              <a:off x="4259925" y="4670675"/>
              <a:ext cx="63375" cy="48450"/>
            </a:xfrm>
            <a:custGeom>
              <a:rect b="b" l="l" r="r" t="t"/>
              <a:pathLst>
                <a:path extrusionOk="0" h="1938" w="2535">
                  <a:moveTo>
                    <a:pt x="1" y="0"/>
                  </a:moveTo>
                  <a:lnTo>
                    <a:pt x="1" y="0"/>
                  </a:lnTo>
                  <a:cubicBezTo>
                    <a:pt x="348" y="960"/>
                    <a:pt x="1115" y="1937"/>
                    <a:pt x="2155" y="1937"/>
                  </a:cubicBezTo>
                  <a:cubicBezTo>
                    <a:pt x="2277" y="1937"/>
                    <a:pt x="2404" y="1924"/>
                    <a:pt x="2534" y="1895"/>
                  </a:cubicBezTo>
                  <a:cubicBezTo>
                    <a:pt x="2534" y="1895"/>
                    <a:pt x="2352" y="16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34"/>
            <p:cNvSpPr/>
            <p:nvPr/>
          </p:nvSpPr>
          <p:spPr>
            <a:xfrm>
              <a:off x="4347250" y="4604475"/>
              <a:ext cx="57650" cy="57200"/>
            </a:xfrm>
            <a:custGeom>
              <a:rect b="b" l="l" r="r" t="t"/>
              <a:pathLst>
                <a:path extrusionOk="0" h="2288" w="2306">
                  <a:moveTo>
                    <a:pt x="0" y="1"/>
                  </a:moveTo>
                  <a:cubicBezTo>
                    <a:pt x="198" y="1080"/>
                    <a:pt x="886" y="2288"/>
                    <a:pt x="2063" y="2288"/>
                  </a:cubicBezTo>
                  <a:cubicBezTo>
                    <a:pt x="2105" y="2288"/>
                    <a:pt x="2148" y="2286"/>
                    <a:pt x="2191" y="2283"/>
                  </a:cubicBezTo>
                  <a:cubicBezTo>
                    <a:pt x="2191" y="2283"/>
                    <a:pt x="2305" y="548"/>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34"/>
            <p:cNvSpPr/>
            <p:nvPr/>
          </p:nvSpPr>
          <p:spPr>
            <a:xfrm>
              <a:off x="4316425" y="4622725"/>
              <a:ext cx="53675" cy="75350"/>
            </a:xfrm>
            <a:custGeom>
              <a:rect b="b" l="l" r="r" t="t"/>
              <a:pathLst>
                <a:path extrusionOk="0" h="3014" w="2147">
                  <a:moveTo>
                    <a:pt x="297" y="1"/>
                  </a:moveTo>
                  <a:lnTo>
                    <a:pt x="297" y="1"/>
                  </a:lnTo>
                  <a:cubicBezTo>
                    <a:pt x="0" y="1097"/>
                    <a:pt x="115" y="2535"/>
                    <a:pt x="1302" y="3014"/>
                  </a:cubicBezTo>
                  <a:cubicBezTo>
                    <a:pt x="1302" y="3014"/>
                    <a:pt x="2146" y="1507"/>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34"/>
            <p:cNvSpPr/>
            <p:nvPr/>
          </p:nvSpPr>
          <p:spPr>
            <a:xfrm>
              <a:off x="4384325" y="4586775"/>
              <a:ext cx="53100" cy="75350"/>
            </a:xfrm>
            <a:custGeom>
              <a:rect b="b" l="l" r="r" t="t"/>
              <a:pathLst>
                <a:path extrusionOk="0" h="3014" w="2124">
                  <a:moveTo>
                    <a:pt x="297" y="1"/>
                  </a:moveTo>
                  <a:cubicBezTo>
                    <a:pt x="1" y="1097"/>
                    <a:pt x="115" y="2535"/>
                    <a:pt x="1302" y="3014"/>
                  </a:cubicBezTo>
                  <a:cubicBezTo>
                    <a:pt x="1302" y="3014"/>
                    <a:pt x="2123" y="1485"/>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34"/>
            <p:cNvSpPr/>
            <p:nvPr/>
          </p:nvSpPr>
          <p:spPr>
            <a:xfrm>
              <a:off x="4291325" y="4626150"/>
              <a:ext cx="53650" cy="75350"/>
            </a:xfrm>
            <a:custGeom>
              <a:rect b="b" l="l" r="r" t="t"/>
              <a:pathLst>
                <a:path extrusionOk="0" h="3014" w="2146">
                  <a:moveTo>
                    <a:pt x="297" y="1"/>
                  </a:moveTo>
                  <a:lnTo>
                    <a:pt x="297" y="1"/>
                  </a:lnTo>
                  <a:cubicBezTo>
                    <a:pt x="0" y="1097"/>
                    <a:pt x="114" y="2535"/>
                    <a:pt x="1301" y="3014"/>
                  </a:cubicBezTo>
                  <a:cubicBezTo>
                    <a:pt x="1301" y="3014"/>
                    <a:pt x="2146" y="1507"/>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34"/>
            <p:cNvSpPr/>
            <p:nvPr/>
          </p:nvSpPr>
          <p:spPr>
            <a:xfrm>
              <a:off x="4406025" y="4593075"/>
              <a:ext cx="56500" cy="78750"/>
            </a:xfrm>
            <a:custGeom>
              <a:rect b="b" l="l" r="r" t="t"/>
              <a:pathLst>
                <a:path extrusionOk="0" h="3150" w="2260">
                  <a:moveTo>
                    <a:pt x="1255" y="0"/>
                  </a:moveTo>
                  <a:lnTo>
                    <a:pt x="1255" y="0"/>
                  </a:lnTo>
                  <a:cubicBezTo>
                    <a:pt x="502" y="867"/>
                    <a:pt x="0" y="2214"/>
                    <a:pt x="867" y="3150"/>
                  </a:cubicBezTo>
                  <a:cubicBezTo>
                    <a:pt x="867" y="3150"/>
                    <a:pt x="2260" y="2146"/>
                    <a:pt x="1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34"/>
            <p:cNvSpPr/>
            <p:nvPr/>
          </p:nvSpPr>
          <p:spPr>
            <a:xfrm>
              <a:off x="4333550" y="4605625"/>
              <a:ext cx="56500" cy="78775"/>
            </a:xfrm>
            <a:custGeom>
              <a:rect b="b" l="l" r="r" t="t"/>
              <a:pathLst>
                <a:path extrusionOk="0" h="3151" w="2260">
                  <a:moveTo>
                    <a:pt x="1233" y="0"/>
                  </a:moveTo>
                  <a:lnTo>
                    <a:pt x="1233" y="0"/>
                  </a:lnTo>
                  <a:cubicBezTo>
                    <a:pt x="502" y="868"/>
                    <a:pt x="0" y="2214"/>
                    <a:pt x="845" y="3150"/>
                  </a:cubicBezTo>
                  <a:cubicBezTo>
                    <a:pt x="845" y="3150"/>
                    <a:pt x="2260" y="2146"/>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34"/>
            <p:cNvSpPr/>
            <p:nvPr/>
          </p:nvSpPr>
          <p:spPr>
            <a:xfrm>
              <a:off x="4400875" y="4607325"/>
              <a:ext cx="63375" cy="48450"/>
            </a:xfrm>
            <a:custGeom>
              <a:rect b="b" l="l" r="r" t="t"/>
              <a:pathLst>
                <a:path extrusionOk="0" h="1938" w="2535">
                  <a:moveTo>
                    <a:pt x="1" y="1"/>
                  </a:moveTo>
                  <a:lnTo>
                    <a:pt x="1" y="1"/>
                  </a:lnTo>
                  <a:cubicBezTo>
                    <a:pt x="348" y="941"/>
                    <a:pt x="1117" y="1937"/>
                    <a:pt x="2160" y="1937"/>
                  </a:cubicBezTo>
                  <a:cubicBezTo>
                    <a:pt x="2281" y="1937"/>
                    <a:pt x="2406" y="1924"/>
                    <a:pt x="2534" y="1895"/>
                  </a:cubicBezTo>
                  <a:cubicBezTo>
                    <a:pt x="2534" y="1895"/>
                    <a:pt x="2352" y="16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p34"/>
            <p:cNvSpPr/>
            <p:nvPr/>
          </p:nvSpPr>
          <p:spPr>
            <a:xfrm>
              <a:off x="4488175" y="4541125"/>
              <a:ext cx="57675" cy="57175"/>
            </a:xfrm>
            <a:custGeom>
              <a:rect b="b" l="l" r="r" t="t"/>
              <a:pathLst>
                <a:path extrusionOk="0" h="2287" w="2307">
                  <a:moveTo>
                    <a:pt x="1" y="1"/>
                  </a:moveTo>
                  <a:lnTo>
                    <a:pt x="1" y="1"/>
                  </a:lnTo>
                  <a:cubicBezTo>
                    <a:pt x="201" y="1090"/>
                    <a:pt x="898" y="2286"/>
                    <a:pt x="2093" y="2286"/>
                  </a:cubicBezTo>
                  <a:cubicBezTo>
                    <a:pt x="2125" y="2286"/>
                    <a:pt x="2159" y="2285"/>
                    <a:pt x="2192" y="2283"/>
                  </a:cubicBezTo>
                  <a:cubicBezTo>
                    <a:pt x="2192" y="2283"/>
                    <a:pt x="2306" y="549"/>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p34"/>
            <p:cNvSpPr/>
            <p:nvPr/>
          </p:nvSpPr>
          <p:spPr>
            <a:xfrm>
              <a:off x="4457375" y="4559400"/>
              <a:ext cx="53650" cy="75350"/>
            </a:xfrm>
            <a:custGeom>
              <a:rect b="b" l="l" r="r" t="t"/>
              <a:pathLst>
                <a:path extrusionOk="0" h="3014" w="2146">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p34"/>
            <p:cNvSpPr/>
            <p:nvPr/>
          </p:nvSpPr>
          <p:spPr>
            <a:xfrm>
              <a:off x="4525275" y="4523450"/>
              <a:ext cx="53675" cy="75350"/>
            </a:xfrm>
            <a:custGeom>
              <a:rect b="b" l="l" r="r" t="t"/>
              <a:pathLst>
                <a:path extrusionOk="0" h="3014" w="2147">
                  <a:moveTo>
                    <a:pt x="297" y="0"/>
                  </a:moveTo>
                  <a:lnTo>
                    <a:pt x="297" y="0"/>
                  </a:lnTo>
                  <a:cubicBezTo>
                    <a:pt x="1" y="1073"/>
                    <a:pt x="115" y="2511"/>
                    <a:pt x="1302" y="3013"/>
                  </a:cubicBezTo>
                  <a:cubicBezTo>
                    <a:pt x="1302" y="3013"/>
                    <a:pt x="2146" y="1484"/>
                    <a:pt x="2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6" name="Google Shape;2646;p34"/>
            <p:cNvSpPr/>
            <p:nvPr/>
          </p:nvSpPr>
          <p:spPr>
            <a:xfrm>
              <a:off x="4432275" y="4562825"/>
              <a:ext cx="53650" cy="75350"/>
            </a:xfrm>
            <a:custGeom>
              <a:rect b="b" l="l" r="r" t="t"/>
              <a:pathLst>
                <a:path extrusionOk="0" h="3014" w="2146">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7" name="Google Shape;2647;p34"/>
            <p:cNvSpPr/>
            <p:nvPr/>
          </p:nvSpPr>
          <p:spPr>
            <a:xfrm>
              <a:off x="4546950" y="4529725"/>
              <a:ext cx="56525" cy="78775"/>
            </a:xfrm>
            <a:custGeom>
              <a:rect b="b" l="l" r="r" t="t"/>
              <a:pathLst>
                <a:path extrusionOk="0" h="3151" w="2261">
                  <a:moveTo>
                    <a:pt x="1256" y="0"/>
                  </a:moveTo>
                  <a:lnTo>
                    <a:pt x="1256" y="0"/>
                  </a:lnTo>
                  <a:cubicBezTo>
                    <a:pt x="503" y="868"/>
                    <a:pt x="1" y="2214"/>
                    <a:pt x="868" y="3150"/>
                  </a:cubicBezTo>
                  <a:cubicBezTo>
                    <a:pt x="868" y="3150"/>
                    <a:pt x="2261" y="2123"/>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34"/>
            <p:cNvSpPr/>
            <p:nvPr/>
          </p:nvSpPr>
          <p:spPr>
            <a:xfrm>
              <a:off x="4546950" y="4498900"/>
              <a:ext cx="56525" cy="78775"/>
            </a:xfrm>
            <a:custGeom>
              <a:rect b="b" l="l" r="r" t="t"/>
              <a:pathLst>
                <a:path extrusionOk="0" h="3151" w="2261">
                  <a:moveTo>
                    <a:pt x="1233" y="1"/>
                  </a:moveTo>
                  <a:cubicBezTo>
                    <a:pt x="503" y="868"/>
                    <a:pt x="1" y="2215"/>
                    <a:pt x="845" y="3151"/>
                  </a:cubicBezTo>
                  <a:cubicBezTo>
                    <a:pt x="845" y="3151"/>
                    <a:pt x="2261" y="2146"/>
                    <a:pt x="123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34"/>
            <p:cNvSpPr/>
            <p:nvPr/>
          </p:nvSpPr>
          <p:spPr>
            <a:xfrm>
              <a:off x="4478475" y="4534300"/>
              <a:ext cx="56525" cy="78750"/>
            </a:xfrm>
            <a:custGeom>
              <a:rect b="b" l="l" r="r" t="t"/>
              <a:pathLst>
                <a:path extrusionOk="0" h="3150" w="2261">
                  <a:moveTo>
                    <a:pt x="1233" y="0"/>
                  </a:moveTo>
                  <a:lnTo>
                    <a:pt x="1233" y="0"/>
                  </a:lnTo>
                  <a:cubicBezTo>
                    <a:pt x="503" y="867"/>
                    <a:pt x="1" y="2214"/>
                    <a:pt x="845" y="3150"/>
                  </a:cubicBezTo>
                  <a:cubicBezTo>
                    <a:pt x="845" y="3150"/>
                    <a:pt x="2261" y="2146"/>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34"/>
            <p:cNvSpPr/>
            <p:nvPr/>
          </p:nvSpPr>
          <p:spPr>
            <a:xfrm>
              <a:off x="4533825" y="4484650"/>
              <a:ext cx="63375" cy="48600"/>
            </a:xfrm>
            <a:custGeom>
              <a:rect b="b" l="l" r="r" t="t"/>
              <a:pathLst>
                <a:path extrusionOk="0" h="1944" w="2535">
                  <a:moveTo>
                    <a:pt x="1" y="0"/>
                  </a:moveTo>
                  <a:cubicBezTo>
                    <a:pt x="346" y="954"/>
                    <a:pt x="1105" y="1943"/>
                    <a:pt x="2135" y="1943"/>
                  </a:cubicBezTo>
                  <a:cubicBezTo>
                    <a:pt x="2264" y="1943"/>
                    <a:pt x="2397" y="1928"/>
                    <a:pt x="2535" y="1895"/>
                  </a:cubicBezTo>
                  <a:cubicBezTo>
                    <a:pt x="2535" y="1895"/>
                    <a:pt x="2352" y="18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34"/>
            <p:cNvSpPr/>
            <p:nvPr/>
          </p:nvSpPr>
          <p:spPr>
            <a:xfrm>
              <a:off x="4621150" y="4419025"/>
              <a:ext cx="57075" cy="57150"/>
            </a:xfrm>
            <a:custGeom>
              <a:rect b="b" l="l" r="r" t="t"/>
              <a:pathLst>
                <a:path extrusionOk="0" h="2286" w="2283">
                  <a:moveTo>
                    <a:pt x="0" y="0"/>
                  </a:moveTo>
                  <a:lnTo>
                    <a:pt x="0" y="0"/>
                  </a:lnTo>
                  <a:cubicBezTo>
                    <a:pt x="200" y="1089"/>
                    <a:pt x="897" y="2286"/>
                    <a:pt x="2092" y="2286"/>
                  </a:cubicBezTo>
                  <a:cubicBezTo>
                    <a:pt x="2125" y="2286"/>
                    <a:pt x="2158" y="2285"/>
                    <a:pt x="2191" y="2283"/>
                  </a:cubicBezTo>
                  <a:cubicBezTo>
                    <a:pt x="2191" y="2283"/>
                    <a:pt x="2283" y="54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34"/>
            <p:cNvSpPr/>
            <p:nvPr/>
          </p:nvSpPr>
          <p:spPr>
            <a:xfrm>
              <a:off x="4590325" y="4437275"/>
              <a:ext cx="53675" cy="75350"/>
            </a:xfrm>
            <a:custGeom>
              <a:rect b="b" l="l" r="r" t="t"/>
              <a:pathLst>
                <a:path extrusionOk="0" h="3014" w="2147">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34"/>
            <p:cNvSpPr/>
            <p:nvPr/>
          </p:nvSpPr>
          <p:spPr>
            <a:xfrm>
              <a:off x="4658225" y="4400750"/>
              <a:ext cx="53100" cy="75350"/>
            </a:xfrm>
            <a:custGeom>
              <a:rect b="b" l="l" r="r" t="t"/>
              <a:pathLst>
                <a:path extrusionOk="0" h="3014" w="2124">
                  <a:moveTo>
                    <a:pt x="298" y="1"/>
                  </a:moveTo>
                  <a:cubicBezTo>
                    <a:pt x="1" y="1097"/>
                    <a:pt x="115" y="2535"/>
                    <a:pt x="1302" y="3014"/>
                  </a:cubicBezTo>
                  <a:cubicBezTo>
                    <a:pt x="1302" y="3014"/>
                    <a:pt x="2124" y="1507"/>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34"/>
            <p:cNvSpPr/>
            <p:nvPr/>
          </p:nvSpPr>
          <p:spPr>
            <a:xfrm>
              <a:off x="4565225" y="4440700"/>
              <a:ext cx="53650" cy="75350"/>
            </a:xfrm>
            <a:custGeom>
              <a:rect b="b" l="l" r="r" t="t"/>
              <a:pathLst>
                <a:path extrusionOk="0" h="3014" w="2146">
                  <a:moveTo>
                    <a:pt x="297" y="1"/>
                  </a:moveTo>
                  <a:lnTo>
                    <a:pt x="297" y="1"/>
                  </a:lnTo>
                  <a:cubicBezTo>
                    <a:pt x="0" y="1096"/>
                    <a:pt x="114" y="2534"/>
                    <a:pt x="1301" y="3014"/>
                  </a:cubicBezTo>
                  <a:cubicBezTo>
                    <a:pt x="1301" y="3014"/>
                    <a:pt x="2146" y="1484"/>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34"/>
            <p:cNvSpPr/>
            <p:nvPr/>
          </p:nvSpPr>
          <p:spPr>
            <a:xfrm>
              <a:off x="4679925" y="4407600"/>
              <a:ext cx="56500" cy="78200"/>
            </a:xfrm>
            <a:custGeom>
              <a:rect b="b" l="l" r="r" t="t"/>
              <a:pathLst>
                <a:path extrusionOk="0" h="3128" w="2260">
                  <a:moveTo>
                    <a:pt x="1256" y="1"/>
                  </a:moveTo>
                  <a:lnTo>
                    <a:pt x="1256" y="1"/>
                  </a:lnTo>
                  <a:cubicBezTo>
                    <a:pt x="502" y="845"/>
                    <a:pt x="0" y="2215"/>
                    <a:pt x="868" y="3128"/>
                  </a:cubicBezTo>
                  <a:cubicBezTo>
                    <a:pt x="868" y="3128"/>
                    <a:pt x="2260" y="2124"/>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34"/>
            <p:cNvSpPr/>
            <p:nvPr/>
          </p:nvSpPr>
          <p:spPr>
            <a:xfrm>
              <a:off x="4611450" y="4412175"/>
              <a:ext cx="56500" cy="78775"/>
            </a:xfrm>
            <a:custGeom>
              <a:rect b="b" l="l" r="r" t="t"/>
              <a:pathLst>
                <a:path extrusionOk="0" h="3151" w="2260">
                  <a:moveTo>
                    <a:pt x="1233" y="0"/>
                  </a:moveTo>
                  <a:lnTo>
                    <a:pt x="1233" y="0"/>
                  </a:lnTo>
                  <a:cubicBezTo>
                    <a:pt x="502" y="845"/>
                    <a:pt x="0" y="2214"/>
                    <a:pt x="845" y="3150"/>
                  </a:cubicBezTo>
                  <a:cubicBezTo>
                    <a:pt x="845" y="3150"/>
                    <a:pt x="2260"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34"/>
            <p:cNvSpPr/>
            <p:nvPr/>
          </p:nvSpPr>
          <p:spPr>
            <a:xfrm>
              <a:off x="4660525" y="4446400"/>
              <a:ext cx="63350" cy="48050"/>
            </a:xfrm>
            <a:custGeom>
              <a:rect b="b" l="l" r="r" t="t"/>
              <a:pathLst>
                <a:path extrusionOk="0" h="1922" w="2534">
                  <a:moveTo>
                    <a:pt x="0" y="1"/>
                  </a:moveTo>
                  <a:lnTo>
                    <a:pt x="0" y="1"/>
                  </a:lnTo>
                  <a:cubicBezTo>
                    <a:pt x="345" y="934"/>
                    <a:pt x="1104" y="1921"/>
                    <a:pt x="2134" y="1921"/>
                  </a:cubicBezTo>
                  <a:cubicBezTo>
                    <a:pt x="2263" y="1921"/>
                    <a:pt x="2397" y="1906"/>
                    <a:pt x="2534" y="1873"/>
                  </a:cubicBezTo>
                  <a:cubicBezTo>
                    <a:pt x="2534" y="1873"/>
                    <a:pt x="2351" y="16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34"/>
            <p:cNvSpPr/>
            <p:nvPr/>
          </p:nvSpPr>
          <p:spPr>
            <a:xfrm>
              <a:off x="4747825" y="4380225"/>
              <a:ext cx="57075" cy="57150"/>
            </a:xfrm>
            <a:custGeom>
              <a:rect b="b" l="l" r="r" t="t"/>
              <a:pathLst>
                <a:path extrusionOk="0" h="2286" w="2283">
                  <a:moveTo>
                    <a:pt x="0" y="0"/>
                  </a:moveTo>
                  <a:lnTo>
                    <a:pt x="0" y="0"/>
                  </a:lnTo>
                  <a:cubicBezTo>
                    <a:pt x="200" y="1089"/>
                    <a:pt x="898" y="2285"/>
                    <a:pt x="2092" y="2285"/>
                  </a:cubicBezTo>
                  <a:cubicBezTo>
                    <a:pt x="2125" y="2285"/>
                    <a:pt x="2158" y="2285"/>
                    <a:pt x="2192" y="2283"/>
                  </a:cubicBezTo>
                  <a:cubicBezTo>
                    <a:pt x="2192" y="2283"/>
                    <a:pt x="2283" y="54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34"/>
            <p:cNvSpPr/>
            <p:nvPr/>
          </p:nvSpPr>
          <p:spPr>
            <a:xfrm>
              <a:off x="4717000" y="4398475"/>
              <a:ext cx="53675" cy="75350"/>
            </a:xfrm>
            <a:custGeom>
              <a:rect b="b" l="l" r="r" t="t"/>
              <a:pathLst>
                <a:path extrusionOk="0" h="3014" w="2147">
                  <a:moveTo>
                    <a:pt x="298" y="1"/>
                  </a:moveTo>
                  <a:cubicBezTo>
                    <a:pt x="1" y="1096"/>
                    <a:pt x="115" y="2534"/>
                    <a:pt x="1302" y="3014"/>
                  </a:cubicBezTo>
                  <a:cubicBezTo>
                    <a:pt x="1302" y="3014"/>
                    <a:pt x="2146" y="1484"/>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34"/>
            <p:cNvSpPr/>
            <p:nvPr/>
          </p:nvSpPr>
          <p:spPr>
            <a:xfrm>
              <a:off x="4784925" y="4361950"/>
              <a:ext cx="53075" cy="75350"/>
            </a:xfrm>
            <a:custGeom>
              <a:rect b="b" l="l" r="r" t="t"/>
              <a:pathLst>
                <a:path extrusionOk="0" h="3014" w="2123">
                  <a:moveTo>
                    <a:pt x="297" y="1"/>
                  </a:moveTo>
                  <a:cubicBezTo>
                    <a:pt x="0" y="1096"/>
                    <a:pt x="114" y="2534"/>
                    <a:pt x="1301" y="3014"/>
                  </a:cubicBezTo>
                  <a:cubicBezTo>
                    <a:pt x="1301" y="3014"/>
                    <a:pt x="2123" y="1507"/>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34"/>
            <p:cNvSpPr/>
            <p:nvPr/>
          </p:nvSpPr>
          <p:spPr>
            <a:xfrm>
              <a:off x="4691900" y="4401900"/>
              <a:ext cx="53675" cy="75350"/>
            </a:xfrm>
            <a:custGeom>
              <a:rect b="b" l="l" r="r" t="t"/>
              <a:pathLst>
                <a:path extrusionOk="0" h="3014" w="2147">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34"/>
            <p:cNvSpPr/>
            <p:nvPr/>
          </p:nvSpPr>
          <p:spPr>
            <a:xfrm>
              <a:off x="4806600" y="4368800"/>
              <a:ext cx="56525" cy="78775"/>
            </a:xfrm>
            <a:custGeom>
              <a:rect b="b" l="l" r="r" t="t"/>
              <a:pathLst>
                <a:path extrusionOk="0" h="3151" w="2261">
                  <a:moveTo>
                    <a:pt x="1256" y="1"/>
                  </a:moveTo>
                  <a:lnTo>
                    <a:pt x="1256" y="1"/>
                  </a:lnTo>
                  <a:cubicBezTo>
                    <a:pt x="503" y="845"/>
                    <a:pt x="0" y="2215"/>
                    <a:pt x="868" y="3151"/>
                  </a:cubicBezTo>
                  <a:cubicBezTo>
                    <a:pt x="868" y="3151"/>
                    <a:pt x="2260" y="2123"/>
                    <a:pt x="12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34"/>
            <p:cNvSpPr/>
            <p:nvPr/>
          </p:nvSpPr>
          <p:spPr>
            <a:xfrm>
              <a:off x="4738125" y="4373375"/>
              <a:ext cx="56525" cy="78775"/>
            </a:xfrm>
            <a:custGeom>
              <a:rect b="b" l="l" r="r" t="t"/>
              <a:pathLst>
                <a:path extrusionOk="0" h="3151" w="2261">
                  <a:moveTo>
                    <a:pt x="1233" y="0"/>
                  </a:moveTo>
                  <a:cubicBezTo>
                    <a:pt x="503" y="845"/>
                    <a:pt x="0" y="2214"/>
                    <a:pt x="845" y="3150"/>
                  </a:cubicBezTo>
                  <a:cubicBezTo>
                    <a:pt x="845" y="3150"/>
                    <a:pt x="2260"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34"/>
            <p:cNvSpPr/>
            <p:nvPr/>
          </p:nvSpPr>
          <p:spPr>
            <a:xfrm>
              <a:off x="4814025" y="4388200"/>
              <a:ext cx="55925" cy="63375"/>
            </a:xfrm>
            <a:custGeom>
              <a:rect b="b" l="l" r="r" t="t"/>
              <a:pathLst>
                <a:path extrusionOk="0" h="2535" w="2237">
                  <a:moveTo>
                    <a:pt x="0" y="1"/>
                  </a:moveTo>
                  <a:lnTo>
                    <a:pt x="0" y="1"/>
                  </a:lnTo>
                  <a:cubicBezTo>
                    <a:pt x="69" y="1119"/>
                    <a:pt x="662" y="2443"/>
                    <a:pt x="1917" y="2534"/>
                  </a:cubicBezTo>
                  <a:cubicBezTo>
                    <a:pt x="1917" y="2534"/>
                    <a:pt x="2237" y="82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34"/>
            <p:cNvSpPr/>
            <p:nvPr/>
          </p:nvSpPr>
          <p:spPr>
            <a:xfrm>
              <a:off x="4913300" y="4349400"/>
              <a:ext cx="54800" cy="70225"/>
            </a:xfrm>
            <a:custGeom>
              <a:rect b="b" l="l" r="r" t="t"/>
              <a:pathLst>
                <a:path extrusionOk="0" h="2809" w="2192">
                  <a:moveTo>
                    <a:pt x="138" y="1"/>
                  </a:moveTo>
                  <a:lnTo>
                    <a:pt x="138" y="1"/>
                  </a:lnTo>
                  <a:cubicBezTo>
                    <a:pt x="1" y="1119"/>
                    <a:pt x="366" y="2511"/>
                    <a:pt x="1599" y="2808"/>
                  </a:cubicBezTo>
                  <a:cubicBezTo>
                    <a:pt x="1599" y="2808"/>
                    <a:pt x="2192" y="1165"/>
                    <a:pt x="1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34"/>
            <p:cNvSpPr/>
            <p:nvPr/>
          </p:nvSpPr>
          <p:spPr>
            <a:xfrm>
              <a:off x="4867075" y="4360250"/>
              <a:ext cx="55950" cy="79350"/>
            </a:xfrm>
            <a:custGeom>
              <a:rect b="b" l="l" r="r" t="t"/>
              <a:pathLst>
                <a:path extrusionOk="0" h="3174" w="2238">
                  <a:moveTo>
                    <a:pt x="891" y="0"/>
                  </a:moveTo>
                  <a:cubicBezTo>
                    <a:pt x="298" y="959"/>
                    <a:pt x="1" y="2374"/>
                    <a:pt x="1005" y="3173"/>
                  </a:cubicBezTo>
                  <a:cubicBezTo>
                    <a:pt x="1005" y="3173"/>
                    <a:pt x="2238" y="1940"/>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34"/>
            <p:cNvSpPr/>
            <p:nvPr/>
          </p:nvSpPr>
          <p:spPr>
            <a:xfrm>
              <a:off x="4942400" y="4344275"/>
              <a:ext cx="55375" cy="79325"/>
            </a:xfrm>
            <a:custGeom>
              <a:rect b="b" l="l" r="r" t="t"/>
              <a:pathLst>
                <a:path extrusionOk="0" h="3173" w="2215">
                  <a:moveTo>
                    <a:pt x="891" y="0"/>
                  </a:moveTo>
                  <a:cubicBezTo>
                    <a:pt x="298" y="982"/>
                    <a:pt x="1" y="2397"/>
                    <a:pt x="982" y="3173"/>
                  </a:cubicBezTo>
                  <a:cubicBezTo>
                    <a:pt x="982" y="3173"/>
                    <a:pt x="2215" y="1963"/>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34"/>
            <p:cNvSpPr/>
            <p:nvPr/>
          </p:nvSpPr>
          <p:spPr>
            <a:xfrm>
              <a:off x="4845400" y="4364250"/>
              <a:ext cx="55950" cy="79325"/>
            </a:xfrm>
            <a:custGeom>
              <a:rect b="b" l="l" r="r" t="t"/>
              <a:pathLst>
                <a:path extrusionOk="0" h="3173" w="2238">
                  <a:moveTo>
                    <a:pt x="891" y="0"/>
                  </a:moveTo>
                  <a:lnTo>
                    <a:pt x="891" y="0"/>
                  </a:lnTo>
                  <a:cubicBezTo>
                    <a:pt x="297" y="982"/>
                    <a:pt x="1" y="2397"/>
                    <a:pt x="1005" y="3173"/>
                  </a:cubicBezTo>
                  <a:cubicBezTo>
                    <a:pt x="1005" y="3173"/>
                    <a:pt x="2237" y="1963"/>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34"/>
            <p:cNvSpPr/>
            <p:nvPr/>
          </p:nvSpPr>
          <p:spPr>
            <a:xfrm>
              <a:off x="4960675" y="4363675"/>
              <a:ext cx="54800" cy="72500"/>
            </a:xfrm>
            <a:custGeom>
              <a:rect b="b" l="l" r="r" t="t"/>
              <a:pathLst>
                <a:path extrusionOk="0" h="2900" w="2192">
                  <a:moveTo>
                    <a:pt x="1826" y="0"/>
                  </a:moveTo>
                  <a:lnTo>
                    <a:pt x="1826" y="0"/>
                  </a:lnTo>
                  <a:cubicBezTo>
                    <a:pt x="868" y="617"/>
                    <a:pt x="0" y="1758"/>
                    <a:pt x="571" y="2899"/>
                  </a:cubicBezTo>
                  <a:cubicBezTo>
                    <a:pt x="571" y="2899"/>
                    <a:pt x="2191" y="2328"/>
                    <a:pt x="18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34"/>
            <p:cNvSpPr/>
            <p:nvPr/>
          </p:nvSpPr>
          <p:spPr>
            <a:xfrm>
              <a:off x="4893325" y="4348825"/>
              <a:ext cx="54825" cy="72500"/>
            </a:xfrm>
            <a:custGeom>
              <a:rect b="b" l="l" r="r" t="t"/>
              <a:pathLst>
                <a:path extrusionOk="0" h="2900" w="2193">
                  <a:moveTo>
                    <a:pt x="1827" y="1"/>
                  </a:moveTo>
                  <a:lnTo>
                    <a:pt x="1827" y="1"/>
                  </a:lnTo>
                  <a:cubicBezTo>
                    <a:pt x="868" y="617"/>
                    <a:pt x="1" y="1758"/>
                    <a:pt x="571" y="2900"/>
                  </a:cubicBezTo>
                  <a:cubicBezTo>
                    <a:pt x="571" y="2900"/>
                    <a:pt x="2192" y="2329"/>
                    <a:pt x="18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34"/>
            <p:cNvSpPr/>
            <p:nvPr/>
          </p:nvSpPr>
          <p:spPr>
            <a:xfrm>
              <a:off x="5040550" y="4308325"/>
              <a:ext cx="55375" cy="63350"/>
            </a:xfrm>
            <a:custGeom>
              <a:rect b="b" l="l" r="r" t="t"/>
              <a:pathLst>
                <a:path extrusionOk="0" h="2534" w="2215">
                  <a:moveTo>
                    <a:pt x="1" y="0"/>
                  </a:moveTo>
                  <a:cubicBezTo>
                    <a:pt x="69" y="1119"/>
                    <a:pt x="640" y="2443"/>
                    <a:pt x="1918" y="2534"/>
                  </a:cubicBezTo>
                  <a:cubicBezTo>
                    <a:pt x="1918" y="2534"/>
                    <a:pt x="2215" y="822"/>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34"/>
            <p:cNvSpPr/>
            <p:nvPr/>
          </p:nvSpPr>
          <p:spPr>
            <a:xfrm>
              <a:off x="5139850" y="4269525"/>
              <a:ext cx="54225" cy="70200"/>
            </a:xfrm>
            <a:custGeom>
              <a:rect b="b" l="l" r="r" t="t"/>
              <a:pathLst>
                <a:path extrusionOk="0" h="2808" w="2169">
                  <a:moveTo>
                    <a:pt x="115" y="0"/>
                  </a:moveTo>
                  <a:lnTo>
                    <a:pt x="115" y="0"/>
                  </a:lnTo>
                  <a:cubicBezTo>
                    <a:pt x="0" y="1119"/>
                    <a:pt x="343" y="2511"/>
                    <a:pt x="1598" y="2808"/>
                  </a:cubicBezTo>
                  <a:cubicBezTo>
                    <a:pt x="1598" y="2808"/>
                    <a:pt x="2169" y="1164"/>
                    <a:pt x="1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34"/>
            <p:cNvSpPr/>
            <p:nvPr/>
          </p:nvSpPr>
          <p:spPr>
            <a:xfrm>
              <a:off x="5093625" y="4280350"/>
              <a:ext cx="55375" cy="79350"/>
            </a:xfrm>
            <a:custGeom>
              <a:rect b="b" l="l" r="r" t="t"/>
              <a:pathLst>
                <a:path extrusionOk="0" h="3174" w="2215">
                  <a:moveTo>
                    <a:pt x="868" y="1"/>
                  </a:moveTo>
                  <a:lnTo>
                    <a:pt x="868" y="1"/>
                  </a:lnTo>
                  <a:cubicBezTo>
                    <a:pt x="274" y="959"/>
                    <a:pt x="1" y="2375"/>
                    <a:pt x="982" y="3174"/>
                  </a:cubicBezTo>
                  <a:cubicBezTo>
                    <a:pt x="982" y="3174"/>
                    <a:pt x="2215" y="1941"/>
                    <a:pt x="8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34"/>
            <p:cNvSpPr/>
            <p:nvPr/>
          </p:nvSpPr>
          <p:spPr>
            <a:xfrm>
              <a:off x="5168375" y="4264950"/>
              <a:ext cx="55950" cy="78775"/>
            </a:xfrm>
            <a:custGeom>
              <a:rect b="b" l="l" r="r" t="t"/>
              <a:pathLst>
                <a:path extrusionOk="0" h="3151" w="2238">
                  <a:moveTo>
                    <a:pt x="891" y="1"/>
                  </a:moveTo>
                  <a:cubicBezTo>
                    <a:pt x="297" y="959"/>
                    <a:pt x="1" y="2374"/>
                    <a:pt x="1005" y="3150"/>
                  </a:cubicBezTo>
                  <a:cubicBezTo>
                    <a:pt x="1005" y="3150"/>
                    <a:pt x="2238" y="1941"/>
                    <a:pt x="8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34"/>
            <p:cNvSpPr/>
            <p:nvPr/>
          </p:nvSpPr>
          <p:spPr>
            <a:xfrm>
              <a:off x="5068525" y="4276925"/>
              <a:ext cx="55375" cy="78775"/>
            </a:xfrm>
            <a:custGeom>
              <a:rect b="b" l="l" r="r" t="t"/>
              <a:pathLst>
                <a:path extrusionOk="0" h="3151" w="2215">
                  <a:moveTo>
                    <a:pt x="868" y="1"/>
                  </a:moveTo>
                  <a:cubicBezTo>
                    <a:pt x="274" y="960"/>
                    <a:pt x="0" y="2375"/>
                    <a:pt x="982" y="3151"/>
                  </a:cubicBezTo>
                  <a:cubicBezTo>
                    <a:pt x="982" y="3151"/>
                    <a:pt x="2214" y="1941"/>
                    <a:pt x="8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p34"/>
            <p:cNvSpPr/>
            <p:nvPr/>
          </p:nvSpPr>
          <p:spPr>
            <a:xfrm>
              <a:off x="5187200" y="4283775"/>
              <a:ext cx="54825" cy="72500"/>
            </a:xfrm>
            <a:custGeom>
              <a:rect b="b" l="l" r="r" t="t"/>
              <a:pathLst>
                <a:path extrusionOk="0" h="2900" w="2193">
                  <a:moveTo>
                    <a:pt x="1804" y="1"/>
                  </a:moveTo>
                  <a:cubicBezTo>
                    <a:pt x="868" y="617"/>
                    <a:pt x="1" y="1758"/>
                    <a:pt x="549" y="2900"/>
                  </a:cubicBezTo>
                  <a:cubicBezTo>
                    <a:pt x="549" y="2900"/>
                    <a:pt x="2192" y="2329"/>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p34"/>
            <p:cNvSpPr/>
            <p:nvPr/>
          </p:nvSpPr>
          <p:spPr>
            <a:xfrm>
              <a:off x="5119875" y="4268950"/>
              <a:ext cx="54800" cy="72500"/>
            </a:xfrm>
            <a:custGeom>
              <a:rect b="b" l="l" r="r" t="t"/>
              <a:pathLst>
                <a:path extrusionOk="0" h="2900" w="2192">
                  <a:moveTo>
                    <a:pt x="1804" y="0"/>
                  </a:moveTo>
                  <a:cubicBezTo>
                    <a:pt x="868" y="617"/>
                    <a:pt x="0" y="1758"/>
                    <a:pt x="548" y="2899"/>
                  </a:cubicBezTo>
                  <a:cubicBezTo>
                    <a:pt x="548" y="2899"/>
                    <a:pt x="2192" y="2328"/>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8" name="Google Shape;2678;p34"/>
            <p:cNvSpPr/>
            <p:nvPr/>
          </p:nvSpPr>
          <p:spPr>
            <a:xfrm>
              <a:off x="5196350" y="4288350"/>
              <a:ext cx="57075" cy="78200"/>
            </a:xfrm>
            <a:custGeom>
              <a:rect b="b" l="l" r="r" t="t"/>
              <a:pathLst>
                <a:path extrusionOk="0" h="3128" w="2283">
                  <a:moveTo>
                    <a:pt x="1278" y="0"/>
                  </a:moveTo>
                  <a:lnTo>
                    <a:pt x="1278" y="0"/>
                  </a:lnTo>
                  <a:cubicBezTo>
                    <a:pt x="525" y="845"/>
                    <a:pt x="0" y="2192"/>
                    <a:pt x="845" y="3127"/>
                  </a:cubicBezTo>
                  <a:cubicBezTo>
                    <a:pt x="845" y="3127"/>
                    <a:pt x="2283" y="2146"/>
                    <a:pt x="12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9" name="Google Shape;2679;p34"/>
            <p:cNvSpPr/>
            <p:nvPr/>
          </p:nvSpPr>
          <p:spPr>
            <a:xfrm>
              <a:off x="5288200" y="4332850"/>
              <a:ext cx="55950" cy="75350"/>
            </a:xfrm>
            <a:custGeom>
              <a:rect b="b" l="l" r="r" t="t"/>
              <a:pathLst>
                <a:path extrusionOk="0" h="3014" w="2238">
                  <a:moveTo>
                    <a:pt x="1599" y="1"/>
                  </a:moveTo>
                  <a:lnTo>
                    <a:pt x="1599" y="1"/>
                  </a:lnTo>
                  <a:cubicBezTo>
                    <a:pt x="731" y="708"/>
                    <a:pt x="1" y="1964"/>
                    <a:pt x="663" y="3014"/>
                  </a:cubicBezTo>
                  <a:cubicBezTo>
                    <a:pt x="663" y="3014"/>
                    <a:pt x="2238" y="2283"/>
                    <a:pt x="1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34"/>
            <p:cNvSpPr/>
            <p:nvPr/>
          </p:nvSpPr>
          <p:spPr>
            <a:xfrm>
              <a:off x="5243700" y="4321450"/>
              <a:ext cx="57650" cy="58225"/>
            </a:xfrm>
            <a:custGeom>
              <a:rect b="b" l="l" r="r" t="t"/>
              <a:pathLst>
                <a:path extrusionOk="0" h="2329" w="2306">
                  <a:moveTo>
                    <a:pt x="2306" y="0"/>
                  </a:moveTo>
                  <a:lnTo>
                    <a:pt x="2306" y="0"/>
                  </a:lnTo>
                  <a:cubicBezTo>
                    <a:pt x="1210" y="251"/>
                    <a:pt x="1" y="1050"/>
                    <a:pt x="138" y="2328"/>
                  </a:cubicBezTo>
                  <a:cubicBezTo>
                    <a:pt x="138" y="2328"/>
                    <a:pt x="1872"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p34"/>
            <p:cNvSpPr/>
            <p:nvPr/>
          </p:nvSpPr>
          <p:spPr>
            <a:xfrm>
              <a:off x="5308175" y="4363100"/>
              <a:ext cx="57675" cy="58225"/>
            </a:xfrm>
            <a:custGeom>
              <a:rect b="b" l="l" r="r" t="t"/>
              <a:pathLst>
                <a:path extrusionOk="0" h="2329" w="2307">
                  <a:moveTo>
                    <a:pt x="2306" y="0"/>
                  </a:moveTo>
                  <a:lnTo>
                    <a:pt x="2306" y="0"/>
                  </a:lnTo>
                  <a:cubicBezTo>
                    <a:pt x="1211" y="274"/>
                    <a:pt x="1" y="1073"/>
                    <a:pt x="138" y="2329"/>
                  </a:cubicBezTo>
                  <a:cubicBezTo>
                    <a:pt x="138" y="2329"/>
                    <a:pt x="1873" y="2329"/>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34"/>
            <p:cNvSpPr/>
            <p:nvPr/>
          </p:nvSpPr>
          <p:spPr>
            <a:xfrm>
              <a:off x="5228300" y="4300900"/>
              <a:ext cx="57650" cy="58225"/>
            </a:xfrm>
            <a:custGeom>
              <a:rect b="b" l="l" r="r" t="t"/>
              <a:pathLst>
                <a:path extrusionOk="0" h="2329" w="2306">
                  <a:moveTo>
                    <a:pt x="2306" y="1"/>
                  </a:moveTo>
                  <a:cubicBezTo>
                    <a:pt x="1210" y="274"/>
                    <a:pt x="0" y="1073"/>
                    <a:pt x="160" y="2329"/>
                  </a:cubicBezTo>
                  <a:cubicBezTo>
                    <a:pt x="160" y="2329"/>
                    <a:pt x="1895" y="2329"/>
                    <a:pt x="23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p34"/>
            <p:cNvSpPr/>
            <p:nvPr/>
          </p:nvSpPr>
          <p:spPr>
            <a:xfrm>
              <a:off x="5308175" y="4403850"/>
              <a:ext cx="73650" cy="35150"/>
            </a:xfrm>
            <a:custGeom>
              <a:rect b="b" l="l" r="r" t="t"/>
              <a:pathLst>
                <a:path extrusionOk="0" h="1406" w="2946">
                  <a:moveTo>
                    <a:pt x="2156" y="1"/>
                  </a:moveTo>
                  <a:cubicBezTo>
                    <a:pt x="1246" y="1"/>
                    <a:pt x="318" y="336"/>
                    <a:pt x="1" y="1269"/>
                  </a:cubicBezTo>
                  <a:cubicBezTo>
                    <a:pt x="1" y="1269"/>
                    <a:pt x="295" y="1406"/>
                    <a:pt x="740" y="1406"/>
                  </a:cubicBezTo>
                  <a:cubicBezTo>
                    <a:pt x="1325" y="1406"/>
                    <a:pt x="2168" y="1171"/>
                    <a:pt x="2945" y="82"/>
                  </a:cubicBezTo>
                  <a:cubicBezTo>
                    <a:pt x="2695" y="30"/>
                    <a:pt x="2426" y="1"/>
                    <a:pt x="2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4" name="Google Shape;2684;p34"/>
            <p:cNvSpPr/>
            <p:nvPr/>
          </p:nvSpPr>
          <p:spPr>
            <a:xfrm>
              <a:off x="5271100" y="4345975"/>
              <a:ext cx="73625" cy="35050"/>
            </a:xfrm>
            <a:custGeom>
              <a:rect b="b" l="l" r="r" t="t"/>
              <a:pathLst>
                <a:path extrusionOk="0" h="1402" w="2945">
                  <a:moveTo>
                    <a:pt x="2126" y="1"/>
                  </a:moveTo>
                  <a:cubicBezTo>
                    <a:pt x="1218" y="1"/>
                    <a:pt x="315" y="347"/>
                    <a:pt x="0" y="1256"/>
                  </a:cubicBezTo>
                  <a:cubicBezTo>
                    <a:pt x="0" y="1256"/>
                    <a:pt x="305" y="1402"/>
                    <a:pt x="763" y="1402"/>
                  </a:cubicBezTo>
                  <a:cubicBezTo>
                    <a:pt x="1346" y="1402"/>
                    <a:pt x="2178" y="1166"/>
                    <a:pt x="2945" y="92"/>
                  </a:cubicBezTo>
                  <a:cubicBezTo>
                    <a:pt x="2682" y="33"/>
                    <a:pt x="2404" y="1"/>
                    <a:pt x="21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5" name="Google Shape;2685;p34"/>
            <p:cNvSpPr/>
            <p:nvPr/>
          </p:nvSpPr>
          <p:spPr>
            <a:xfrm>
              <a:off x="5327575" y="4445275"/>
              <a:ext cx="56525" cy="78775"/>
            </a:xfrm>
            <a:custGeom>
              <a:rect b="b" l="l" r="r" t="t"/>
              <a:pathLst>
                <a:path extrusionOk="0" h="3151" w="2261">
                  <a:moveTo>
                    <a:pt x="1256" y="0"/>
                  </a:moveTo>
                  <a:cubicBezTo>
                    <a:pt x="526" y="845"/>
                    <a:pt x="1" y="2192"/>
                    <a:pt x="845" y="3150"/>
                  </a:cubicBezTo>
                  <a:cubicBezTo>
                    <a:pt x="845" y="3150"/>
                    <a:pt x="2261" y="2146"/>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6" name="Google Shape;2686;p34"/>
            <p:cNvSpPr/>
            <p:nvPr/>
          </p:nvSpPr>
          <p:spPr>
            <a:xfrm>
              <a:off x="5418875" y="4489775"/>
              <a:ext cx="55950" cy="75925"/>
            </a:xfrm>
            <a:custGeom>
              <a:rect b="b" l="l" r="r" t="t"/>
              <a:pathLst>
                <a:path extrusionOk="0" h="3037" w="2238">
                  <a:moveTo>
                    <a:pt x="1622" y="1"/>
                  </a:moveTo>
                  <a:lnTo>
                    <a:pt x="1622" y="1"/>
                  </a:lnTo>
                  <a:cubicBezTo>
                    <a:pt x="731" y="708"/>
                    <a:pt x="1" y="1964"/>
                    <a:pt x="686" y="3036"/>
                  </a:cubicBezTo>
                  <a:cubicBezTo>
                    <a:pt x="686" y="3036"/>
                    <a:pt x="2238" y="2283"/>
                    <a:pt x="16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7" name="Google Shape;2687;p34"/>
            <p:cNvSpPr/>
            <p:nvPr/>
          </p:nvSpPr>
          <p:spPr>
            <a:xfrm>
              <a:off x="5374375" y="4478375"/>
              <a:ext cx="57650" cy="58225"/>
            </a:xfrm>
            <a:custGeom>
              <a:rect b="b" l="l" r="r" t="t"/>
              <a:pathLst>
                <a:path extrusionOk="0" h="2329" w="2306">
                  <a:moveTo>
                    <a:pt x="2306" y="0"/>
                  </a:moveTo>
                  <a:lnTo>
                    <a:pt x="2306" y="0"/>
                  </a:lnTo>
                  <a:cubicBezTo>
                    <a:pt x="1210" y="274"/>
                    <a:pt x="1" y="1073"/>
                    <a:pt x="138" y="2328"/>
                  </a:cubicBezTo>
                  <a:cubicBezTo>
                    <a:pt x="138" y="2328"/>
                    <a:pt x="1872"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8" name="Google Shape;2688;p34"/>
            <p:cNvSpPr/>
            <p:nvPr/>
          </p:nvSpPr>
          <p:spPr>
            <a:xfrm>
              <a:off x="5438850" y="4520600"/>
              <a:ext cx="57675" cy="57650"/>
            </a:xfrm>
            <a:custGeom>
              <a:rect b="b" l="l" r="r" t="t"/>
              <a:pathLst>
                <a:path extrusionOk="0" h="2306" w="2307">
                  <a:moveTo>
                    <a:pt x="2306" y="0"/>
                  </a:moveTo>
                  <a:lnTo>
                    <a:pt x="2306" y="0"/>
                  </a:lnTo>
                  <a:cubicBezTo>
                    <a:pt x="1211" y="251"/>
                    <a:pt x="1" y="1050"/>
                    <a:pt x="138" y="2306"/>
                  </a:cubicBezTo>
                  <a:cubicBezTo>
                    <a:pt x="138" y="2306"/>
                    <a:pt x="1873" y="2306"/>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9" name="Google Shape;2689;p34"/>
            <p:cNvSpPr/>
            <p:nvPr/>
          </p:nvSpPr>
          <p:spPr>
            <a:xfrm>
              <a:off x="5359550" y="4458400"/>
              <a:ext cx="57650" cy="57650"/>
            </a:xfrm>
            <a:custGeom>
              <a:rect b="b" l="l" r="r" t="t"/>
              <a:pathLst>
                <a:path extrusionOk="0" h="2306" w="2306">
                  <a:moveTo>
                    <a:pt x="2305" y="0"/>
                  </a:moveTo>
                  <a:lnTo>
                    <a:pt x="2305" y="0"/>
                  </a:lnTo>
                  <a:cubicBezTo>
                    <a:pt x="1187" y="251"/>
                    <a:pt x="0" y="1050"/>
                    <a:pt x="137" y="2306"/>
                  </a:cubicBezTo>
                  <a:cubicBezTo>
                    <a:pt x="137" y="2306"/>
                    <a:pt x="1872" y="2306"/>
                    <a:pt x="2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p34"/>
            <p:cNvSpPr/>
            <p:nvPr/>
          </p:nvSpPr>
          <p:spPr>
            <a:xfrm>
              <a:off x="5439425" y="4561100"/>
              <a:ext cx="73075" cy="35075"/>
            </a:xfrm>
            <a:custGeom>
              <a:rect b="b" l="l" r="r" t="t"/>
              <a:pathLst>
                <a:path extrusionOk="0" h="1403" w="2923">
                  <a:moveTo>
                    <a:pt x="2113" y="1"/>
                  </a:moveTo>
                  <a:cubicBezTo>
                    <a:pt x="1210" y="1"/>
                    <a:pt x="298" y="348"/>
                    <a:pt x="1" y="1256"/>
                  </a:cubicBezTo>
                  <a:cubicBezTo>
                    <a:pt x="1" y="1256"/>
                    <a:pt x="301" y="1402"/>
                    <a:pt x="754" y="1402"/>
                  </a:cubicBezTo>
                  <a:cubicBezTo>
                    <a:pt x="1331" y="1402"/>
                    <a:pt x="2155" y="1166"/>
                    <a:pt x="2922" y="92"/>
                  </a:cubicBezTo>
                  <a:cubicBezTo>
                    <a:pt x="2665" y="33"/>
                    <a:pt x="2390" y="1"/>
                    <a:pt x="21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p34"/>
            <p:cNvSpPr/>
            <p:nvPr/>
          </p:nvSpPr>
          <p:spPr>
            <a:xfrm>
              <a:off x="5401775" y="4503150"/>
              <a:ext cx="73625" cy="35150"/>
            </a:xfrm>
            <a:custGeom>
              <a:rect b="b" l="l" r="r" t="t"/>
              <a:pathLst>
                <a:path extrusionOk="0" h="1406" w="2945">
                  <a:moveTo>
                    <a:pt x="2146" y="0"/>
                  </a:moveTo>
                  <a:cubicBezTo>
                    <a:pt x="1231" y="0"/>
                    <a:pt x="317" y="336"/>
                    <a:pt x="0" y="1269"/>
                  </a:cubicBezTo>
                  <a:cubicBezTo>
                    <a:pt x="0" y="1269"/>
                    <a:pt x="295" y="1405"/>
                    <a:pt x="740" y="1405"/>
                  </a:cubicBezTo>
                  <a:cubicBezTo>
                    <a:pt x="1324" y="1405"/>
                    <a:pt x="2167" y="1170"/>
                    <a:pt x="2945" y="82"/>
                  </a:cubicBezTo>
                  <a:cubicBezTo>
                    <a:pt x="2689" y="30"/>
                    <a:pt x="2417" y="0"/>
                    <a:pt x="2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p34"/>
            <p:cNvSpPr/>
            <p:nvPr/>
          </p:nvSpPr>
          <p:spPr>
            <a:xfrm>
              <a:off x="5434875" y="4550275"/>
              <a:ext cx="57075" cy="78200"/>
            </a:xfrm>
            <a:custGeom>
              <a:rect b="b" l="l" r="r" t="t"/>
              <a:pathLst>
                <a:path extrusionOk="0" h="3128" w="2283">
                  <a:moveTo>
                    <a:pt x="1278" y="0"/>
                  </a:moveTo>
                  <a:lnTo>
                    <a:pt x="1278" y="0"/>
                  </a:lnTo>
                  <a:cubicBezTo>
                    <a:pt x="525" y="845"/>
                    <a:pt x="0" y="2191"/>
                    <a:pt x="845" y="3127"/>
                  </a:cubicBezTo>
                  <a:cubicBezTo>
                    <a:pt x="845" y="3127"/>
                    <a:pt x="2283" y="2146"/>
                    <a:pt x="12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p34"/>
            <p:cNvSpPr/>
            <p:nvPr/>
          </p:nvSpPr>
          <p:spPr>
            <a:xfrm>
              <a:off x="5526725" y="4594775"/>
              <a:ext cx="55950" cy="75350"/>
            </a:xfrm>
            <a:custGeom>
              <a:rect b="b" l="l" r="r" t="t"/>
              <a:pathLst>
                <a:path extrusionOk="0" h="3014" w="2238">
                  <a:moveTo>
                    <a:pt x="1599" y="1"/>
                  </a:moveTo>
                  <a:cubicBezTo>
                    <a:pt x="731" y="708"/>
                    <a:pt x="1" y="1941"/>
                    <a:pt x="663" y="3013"/>
                  </a:cubicBezTo>
                  <a:cubicBezTo>
                    <a:pt x="663" y="3013"/>
                    <a:pt x="2238" y="2260"/>
                    <a:pt x="159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4" name="Google Shape;2694;p34"/>
            <p:cNvSpPr/>
            <p:nvPr/>
          </p:nvSpPr>
          <p:spPr>
            <a:xfrm>
              <a:off x="5482225" y="4583375"/>
              <a:ext cx="57650" cy="57650"/>
            </a:xfrm>
            <a:custGeom>
              <a:rect b="b" l="l" r="r" t="t"/>
              <a:pathLst>
                <a:path extrusionOk="0" h="2306" w="2306">
                  <a:moveTo>
                    <a:pt x="2306" y="0"/>
                  </a:moveTo>
                  <a:lnTo>
                    <a:pt x="2306" y="0"/>
                  </a:lnTo>
                  <a:cubicBezTo>
                    <a:pt x="1210" y="251"/>
                    <a:pt x="1" y="1050"/>
                    <a:pt x="138" y="2305"/>
                  </a:cubicBezTo>
                  <a:cubicBezTo>
                    <a:pt x="138" y="2305"/>
                    <a:pt x="138" y="2305"/>
                    <a:pt x="139" y="2305"/>
                  </a:cubicBezTo>
                  <a:cubicBezTo>
                    <a:pt x="204" y="2305"/>
                    <a:pt x="1881" y="2283"/>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5" name="Google Shape;2695;p34"/>
            <p:cNvSpPr/>
            <p:nvPr/>
          </p:nvSpPr>
          <p:spPr>
            <a:xfrm>
              <a:off x="5546700" y="4625025"/>
              <a:ext cx="57675" cy="58225"/>
            </a:xfrm>
            <a:custGeom>
              <a:rect b="b" l="l" r="r" t="t"/>
              <a:pathLst>
                <a:path extrusionOk="0" h="2329" w="2307">
                  <a:moveTo>
                    <a:pt x="2306" y="0"/>
                  </a:moveTo>
                  <a:cubicBezTo>
                    <a:pt x="1188" y="274"/>
                    <a:pt x="1" y="1073"/>
                    <a:pt x="138" y="2328"/>
                  </a:cubicBezTo>
                  <a:cubicBezTo>
                    <a:pt x="138" y="2328"/>
                    <a:pt x="1873"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6" name="Google Shape;2696;p34"/>
            <p:cNvSpPr/>
            <p:nvPr/>
          </p:nvSpPr>
          <p:spPr>
            <a:xfrm>
              <a:off x="5466825" y="4562825"/>
              <a:ext cx="57650" cy="58225"/>
            </a:xfrm>
            <a:custGeom>
              <a:rect b="b" l="l" r="r" t="t"/>
              <a:pathLst>
                <a:path extrusionOk="0" h="2329" w="2306">
                  <a:moveTo>
                    <a:pt x="2306" y="0"/>
                  </a:moveTo>
                  <a:cubicBezTo>
                    <a:pt x="1210" y="274"/>
                    <a:pt x="0" y="1073"/>
                    <a:pt x="160" y="2328"/>
                  </a:cubicBezTo>
                  <a:cubicBezTo>
                    <a:pt x="160" y="2328"/>
                    <a:pt x="1895" y="2328"/>
                    <a:pt x="23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p34"/>
            <p:cNvSpPr/>
            <p:nvPr/>
          </p:nvSpPr>
          <p:spPr>
            <a:xfrm>
              <a:off x="5546700" y="4665775"/>
              <a:ext cx="73650" cy="35150"/>
            </a:xfrm>
            <a:custGeom>
              <a:rect b="b" l="l" r="r" t="t"/>
              <a:pathLst>
                <a:path extrusionOk="0" h="1406" w="2946">
                  <a:moveTo>
                    <a:pt x="2156" y="0"/>
                  </a:moveTo>
                  <a:cubicBezTo>
                    <a:pt x="1246" y="0"/>
                    <a:pt x="318" y="336"/>
                    <a:pt x="1" y="1269"/>
                  </a:cubicBezTo>
                  <a:cubicBezTo>
                    <a:pt x="1" y="1269"/>
                    <a:pt x="295" y="1406"/>
                    <a:pt x="740" y="1406"/>
                  </a:cubicBezTo>
                  <a:cubicBezTo>
                    <a:pt x="1325" y="1406"/>
                    <a:pt x="2168" y="1170"/>
                    <a:pt x="2945" y="82"/>
                  </a:cubicBezTo>
                  <a:cubicBezTo>
                    <a:pt x="2695" y="30"/>
                    <a:pt x="2426" y="0"/>
                    <a:pt x="21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8" name="Google Shape;2698;p34"/>
            <p:cNvSpPr/>
            <p:nvPr/>
          </p:nvSpPr>
          <p:spPr>
            <a:xfrm>
              <a:off x="5509625" y="4607625"/>
              <a:ext cx="73625" cy="35275"/>
            </a:xfrm>
            <a:custGeom>
              <a:rect b="b" l="l" r="r" t="t"/>
              <a:pathLst>
                <a:path extrusionOk="0" h="1411" w="2945">
                  <a:moveTo>
                    <a:pt x="2168" y="1"/>
                  </a:moveTo>
                  <a:cubicBezTo>
                    <a:pt x="1246" y="1"/>
                    <a:pt x="320" y="344"/>
                    <a:pt x="0" y="1267"/>
                  </a:cubicBezTo>
                  <a:cubicBezTo>
                    <a:pt x="0" y="1267"/>
                    <a:pt x="301" y="1411"/>
                    <a:pt x="754" y="1411"/>
                  </a:cubicBezTo>
                  <a:cubicBezTo>
                    <a:pt x="1338" y="1411"/>
                    <a:pt x="2174" y="1172"/>
                    <a:pt x="2945" y="80"/>
                  </a:cubicBezTo>
                  <a:cubicBezTo>
                    <a:pt x="2696" y="29"/>
                    <a:pt x="2432" y="1"/>
                    <a:pt x="2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9" name="Google Shape;2699;p34"/>
            <p:cNvSpPr/>
            <p:nvPr/>
          </p:nvSpPr>
          <p:spPr>
            <a:xfrm>
              <a:off x="5530150" y="4678650"/>
              <a:ext cx="64525" cy="46250"/>
            </a:xfrm>
            <a:custGeom>
              <a:rect b="b" l="l" r="r" t="t"/>
              <a:pathLst>
                <a:path extrusionOk="0" h="1850" w="2581">
                  <a:moveTo>
                    <a:pt x="2580" y="1"/>
                  </a:moveTo>
                  <a:lnTo>
                    <a:pt x="2580" y="1"/>
                  </a:lnTo>
                  <a:cubicBezTo>
                    <a:pt x="1462" y="24"/>
                    <a:pt x="115" y="571"/>
                    <a:pt x="1" y="1827"/>
                  </a:cubicBezTo>
                  <a:cubicBezTo>
                    <a:pt x="1" y="1827"/>
                    <a:pt x="106" y="1850"/>
                    <a:pt x="279" y="1850"/>
                  </a:cubicBezTo>
                  <a:cubicBezTo>
                    <a:pt x="795" y="1850"/>
                    <a:pt x="1913" y="1644"/>
                    <a:pt x="25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0" name="Google Shape;2700;p34"/>
            <p:cNvSpPr/>
            <p:nvPr/>
          </p:nvSpPr>
          <p:spPr>
            <a:xfrm>
              <a:off x="5547850" y="4789725"/>
              <a:ext cx="70775" cy="38000"/>
            </a:xfrm>
            <a:custGeom>
              <a:rect b="b" l="l" r="r" t="t"/>
              <a:pathLst>
                <a:path extrusionOk="0" h="1520" w="2831">
                  <a:moveTo>
                    <a:pt x="2329" y="1"/>
                  </a:moveTo>
                  <a:cubicBezTo>
                    <a:pt x="1330" y="1"/>
                    <a:pt x="273" y="371"/>
                    <a:pt x="0" y="1424"/>
                  </a:cubicBezTo>
                  <a:cubicBezTo>
                    <a:pt x="0" y="1424"/>
                    <a:pt x="239" y="1519"/>
                    <a:pt x="602" y="1519"/>
                  </a:cubicBezTo>
                  <a:cubicBezTo>
                    <a:pt x="1180" y="1519"/>
                    <a:pt x="2074" y="1278"/>
                    <a:pt x="2831" y="32"/>
                  </a:cubicBezTo>
                  <a:cubicBezTo>
                    <a:pt x="2668" y="12"/>
                    <a:pt x="2499" y="1"/>
                    <a:pt x="23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1" name="Google Shape;2701;p34"/>
            <p:cNvSpPr/>
            <p:nvPr/>
          </p:nvSpPr>
          <p:spPr>
            <a:xfrm>
              <a:off x="5539300" y="4735725"/>
              <a:ext cx="78750" cy="29200"/>
            </a:xfrm>
            <a:custGeom>
              <a:rect b="b" l="l" r="r" t="t"/>
              <a:pathLst>
                <a:path extrusionOk="0" h="1168" w="3150">
                  <a:moveTo>
                    <a:pt x="1368" y="0"/>
                  </a:moveTo>
                  <a:cubicBezTo>
                    <a:pt x="859" y="0"/>
                    <a:pt x="371" y="173"/>
                    <a:pt x="0" y="617"/>
                  </a:cubicBezTo>
                  <a:cubicBezTo>
                    <a:pt x="0" y="617"/>
                    <a:pt x="511" y="1168"/>
                    <a:pt x="1434" y="1168"/>
                  </a:cubicBezTo>
                  <a:cubicBezTo>
                    <a:pt x="1904" y="1168"/>
                    <a:pt x="2480" y="1025"/>
                    <a:pt x="3150" y="594"/>
                  </a:cubicBezTo>
                  <a:cubicBezTo>
                    <a:pt x="2637" y="256"/>
                    <a:pt x="1986" y="0"/>
                    <a:pt x="13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2" name="Google Shape;2702;p34"/>
            <p:cNvSpPr/>
            <p:nvPr/>
          </p:nvSpPr>
          <p:spPr>
            <a:xfrm>
              <a:off x="5554700" y="4815025"/>
              <a:ext cx="79350" cy="29225"/>
            </a:xfrm>
            <a:custGeom>
              <a:rect b="b" l="l" r="r" t="t"/>
              <a:pathLst>
                <a:path extrusionOk="0" h="1169" w="3174">
                  <a:moveTo>
                    <a:pt x="1370" y="1"/>
                  </a:moveTo>
                  <a:cubicBezTo>
                    <a:pt x="859" y="1"/>
                    <a:pt x="371" y="174"/>
                    <a:pt x="0" y="617"/>
                  </a:cubicBezTo>
                  <a:cubicBezTo>
                    <a:pt x="0" y="617"/>
                    <a:pt x="512" y="1169"/>
                    <a:pt x="1441" y="1169"/>
                  </a:cubicBezTo>
                  <a:cubicBezTo>
                    <a:pt x="1914" y="1169"/>
                    <a:pt x="2495" y="1026"/>
                    <a:pt x="3173" y="595"/>
                  </a:cubicBezTo>
                  <a:cubicBezTo>
                    <a:pt x="2647" y="257"/>
                    <a:pt x="1991" y="1"/>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34"/>
            <p:cNvSpPr/>
            <p:nvPr/>
          </p:nvSpPr>
          <p:spPr>
            <a:xfrm>
              <a:off x="5545575" y="4714500"/>
              <a:ext cx="79325" cy="29175"/>
            </a:xfrm>
            <a:custGeom>
              <a:rect b="b" l="l" r="r" t="t"/>
              <a:pathLst>
                <a:path extrusionOk="0" h="1167" w="3173">
                  <a:moveTo>
                    <a:pt x="1364" y="1"/>
                  </a:moveTo>
                  <a:cubicBezTo>
                    <a:pt x="854" y="1"/>
                    <a:pt x="368" y="169"/>
                    <a:pt x="0" y="598"/>
                  </a:cubicBezTo>
                  <a:cubicBezTo>
                    <a:pt x="0" y="598"/>
                    <a:pt x="528" y="1166"/>
                    <a:pt x="1468" y="1166"/>
                  </a:cubicBezTo>
                  <a:cubicBezTo>
                    <a:pt x="1938" y="1166"/>
                    <a:pt x="2511" y="1024"/>
                    <a:pt x="3173" y="598"/>
                  </a:cubicBezTo>
                  <a:cubicBezTo>
                    <a:pt x="2656" y="258"/>
                    <a:pt x="1992" y="1"/>
                    <a:pt x="13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34"/>
            <p:cNvSpPr/>
            <p:nvPr/>
          </p:nvSpPr>
          <p:spPr>
            <a:xfrm>
              <a:off x="5541575" y="4833750"/>
              <a:ext cx="71925" cy="38275"/>
            </a:xfrm>
            <a:custGeom>
              <a:rect b="b" l="l" r="r" t="t"/>
              <a:pathLst>
                <a:path extrusionOk="0" h="1531" w="2877">
                  <a:moveTo>
                    <a:pt x="721" y="0"/>
                  </a:moveTo>
                  <a:cubicBezTo>
                    <a:pt x="485" y="0"/>
                    <a:pt x="243" y="51"/>
                    <a:pt x="0" y="165"/>
                  </a:cubicBezTo>
                  <a:cubicBezTo>
                    <a:pt x="0" y="165"/>
                    <a:pt x="455" y="1530"/>
                    <a:pt x="2299" y="1530"/>
                  </a:cubicBezTo>
                  <a:cubicBezTo>
                    <a:pt x="2478" y="1530"/>
                    <a:pt x="2670" y="1517"/>
                    <a:pt x="2876" y="1489"/>
                  </a:cubicBezTo>
                  <a:cubicBezTo>
                    <a:pt x="2425" y="730"/>
                    <a:pt x="1616"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34"/>
            <p:cNvSpPr/>
            <p:nvPr/>
          </p:nvSpPr>
          <p:spPr>
            <a:xfrm>
              <a:off x="5538725" y="4779175"/>
              <a:ext cx="71925" cy="38500"/>
            </a:xfrm>
            <a:custGeom>
              <a:rect b="b" l="l" r="r" t="t"/>
              <a:pathLst>
                <a:path extrusionOk="0" h="1540" w="2877">
                  <a:moveTo>
                    <a:pt x="707" y="1"/>
                  </a:moveTo>
                  <a:cubicBezTo>
                    <a:pt x="476" y="1"/>
                    <a:pt x="239" y="49"/>
                    <a:pt x="0" y="157"/>
                  </a:cubicBezTo>
                  <a:cubicBezTo>
                    <a:pt x="0" y="157"/>
                    <a:pt x="442" y="1539"/>
                    <a:pt x="2329" y="1539"/>
                  </a:cubicBezTo>
                  <a:cubicBezTo>
                    <a:pt x="2499" y="1539"/>
                    <a:pt x="2682" y="1528"/>
                    <a:pt x="2876" y="1504"/>
                  </a:cubicBezTo>
                  <a:cubicBezTo>
                    <a:pt x="2405" y="723"/>
                    <a:pt x="1601" y="1"/>
                    <a:pt x="70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34"/>
            <p:cNvSpPr/>
            <p:nvPr/>
          </p:nvSpPr>
          <p:spPr>
            <a:xfrm>
              <a:off x="5534150" y="4755800"/>
              <a:ext cx="71925" cy="38475"/>
            </a:xfrm>
            <a:custGeom>
              <a:rect b="b" l="l" r="r" t="t"/>
              <a:pathLst>
                <a:path extrusionOk="0" h="1539" w="2877">
                  <a:moveTo>
                    <a:pt x="707" y="0"/>
                  </a:moveTo>
                  <a:cubicBezTo>
                    <a:pt x="476" y="0"/>
                    <a:pt x="240" y="48"/>
                    <a:pt x="1" y="156"/>
                  </a:cubicBezTo>
                  <a:cubicBezTo>
                    <a:pt x="1" y="156"/>
                    <a:pt x="442" y="1539"/>
                    <a:pt x="2329" y="1539"/>
                  </a:cubicBezTo>
                  <a:cubicBezTo>
                    <a:pt x="2500" y="1539"/>
                    <a:pt x="2682" y="1527"/>
                    <a:pt x="2877" y="1503"/>
                  </a:cubicBezTo>
                  <a:cubicBezTo>
                    <a:pt x="2405" y="723"/>
                    <a:pt x="1602"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34"/>
            <p:cNvSpPr/>
            <p:nvPr/>
          </p:nvSpPr>
          <p:spPr>
            <a:xfrm>
              <a:off x="5492500" y="4845525"/>
              <a:ext cx="77625" cy="30850"/>
            </a:xfrm>
            <a:custGeom>
              <a:rect b="b" l="l" r="r" t="t"/>
              <a:pathLst>
                <a:path extrusionOk="0" h="1234" w="3105">
                  <a:moveTo>
                    <a:pt x="1794" y="0"/>
                  </a:moveTo>
                  <a:cubicBezTo>
                    <a:pt x="1064" y="0"/>
                    <a:pt x="369" y="255"/>
                    <a:pt x="0" y="949"/>
                  </a:cubicBezTo>
                  <a:cubicBezTo>
                    <a:pt x="0" y="949"/>
                    <a:pt x="416" y="1233"/>
                    <a:pt x="1059" y="1233"/>
                  </a:cubicBezTo>
                  <a:cubicBezTo>
                    <a:pt x="1612" y="1233"/>
                    <a:pt x="2334" y="1023"/>
                    <a:pt x="3105" y="242"/>
                  </a:cubicBezTo>
                  <a:cubicBezTo>
                    <a:pt x="2698" y="95"/>
                    <a:pt x="2240" y="0"/>
                    <a:pt x="17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34"/>
            <p:cNvSpPr/>
            <p:nvPr/>
          </p:nvSpPr>
          <p:spPr>
            <a:xfrm>
              <a:off x="5484500" y="4948625"/>
              <a:ext cx="79350" cy="29275"/>
            </a:xfrm>
            <a:custGeom>
              <a:rect b="b" l="l" r="r" t="t"/>
              <a:pathLst>
                <a:path extrusionOk="0" h="1171" w="3174">
                  <a:moveTo>
                    <a:pt x="1473" y="1"/>
                  </a:moveTo>
                  <a:cubicBezTo>
                    <a:pt x="913" y="1"/>
                    <a:pt x="381" y="192"/>
                    <a:pt x="1" y="683"/>
                  </a:cubicBezTo>
                  <a:cubicBezTo>
                    <a:pt x="1" y="683"/>
                    <a:pt x="507" y="1170"/>
                    <a:pt x="1366" y="1170"/>
                  </a:cubicBezTo>
                  <a:cubicBezTo>
                    <a:pt x="1861" y="1170"/>
                    <a:pt x="2473" y="1009"/>
                    <a:pt x="3174" y="500"/>
                  </a:cubicBezTo>
                  <a:cubicBezTo>
                    <a:pt x="2672" y="209"/>
                    <a:pt x="2058" y="1"/>
                    <a:pt x="14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34"/>
            <p:cNvSpPr/>
            <p:nvPr/>
          </p:nvSpPr>
          <p:spPr>
            <a:xfrm>
              <a:off x="5491350" y="4896825"/>
              <a:ext cx="73075" cy="36500"/>
            </a:xfrm>
            <a:custGeom>
              <a:rect b="b" l="l" r="r" t="t"/>
              <a:pathLst>
                <a:path extrusionOk="0" h="1460" w="2923">
                  <a:moveTo>
                    <a:pt x="780" y="1"/>
                  </a:moveTo>
                  <a:cubicBezTo>
                    <a:pt x="522" y="1"/>
                    <a:pt x="260" y="61"/>
                    <a:pt x="1" y="199"/>
                  </a:cubicBezTo>
                  <a:cubicBezTo>
                    <a:pt x="1" y="199"/>
                    <a:pt x="480" y="1459"/>
                    <a:pt x="2175" y="1459"/>
                  </a:cubicBezTo>
                  <a:cubicBezTo>
                    <a:pt x="2402" y="1459"/>
                    <a:pt x="2650" y="1437"/>
                    <a:pt x="2922" y="1385"/>
                  </a:cubicBezTo>
                  <a:cubicBezTo>
                    <a:pt x="2449" y="666"/>
                    <a:pt x="1638"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34"/>
            <p:cNvSpPr/>
            <p:nvPr/>
          </p:nvSpPr>
          <p:spPr>
            <a:xfrm>
              <a:off x="5505050" y="4875450"/>
              <a:ext cx="73075" cy="36575"/>
            </a:xfrm>
            <a:custGeom>
              <a:rect b="b" l="l" r="r" t="t"/>
              <a:pathLst>
                <a:path extrusionOk="0" h="1463" w="2923">
                  <a:moveTo>
                    <a:pt x="760" y="1"/>
                  </a:moveTo>
                  <a:cubicBezTo>
                    <a:pt x="508" y="1"/>
                    <a:pt x="253" y="58"/>
                    <a:pt x="1" y="186"/>
                  </a:cubicBezTo>
                  <a:cubicBezTo>
                    <a:pt x="1" y="186"/>
                    <a:pt x="486" y="1463"/>
                    <a:pt x="2207" y="1463"/>
                  </a:cubicBezTo>
                  <a:cubicBezTo>
                    <a:pt x="2425" y="1463"/>
                    <a:pt x="2663" y="1442"/>
                    <a:pt x="2922" y="1396"/>
                  </a:cubicBezTo>
                  <a:cubicBezTo>
                    <a:pt x="2445" y="671"/>
                    <a:pt x="1625"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34"/>
            <p:cNvSpPr/>
            <p:nvPr/>
          </p:nvSpPr>
          <p:spPr>
            <a:xfrm>
              <a:off x="5498200" y="4923400"/>
              <a:ext cx="57100" cy="58300"/>
            </a:xfrm>
            <a:custGeom>
              <a:rect b="b" l="l" r="r" t="t"/>
              <a:pathLst>
                <a:path extrusionOk="0" h="2332" w="2284">
                  <a:moveTo>
                    <a:pt x="234" y="0"/>
                  </a:moveTo>
                  <a:cubicBezTo>
                    <a:pt x="202" y="0"/>
                    <a:pt x="170" y="1"/>
                    <a:pt x="138" y="3"/>
                  </a:cubicBezTo>
                  <a:cubicBezTo>
                    <a:pt x="138" y="3"/>
                    <a:pt x="1" y="1715"/>
                    <a:pt x="2283" y="2331"/>
                  </a:cubicBezTo>
                  <a:cubicBezTo>
                    <a:pt x="2105" y="1241"/>
                    <a:pt x="1429" y="0"/>
                    <a:pt x="2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2" name="Google Shape;2712;p34"/>
            <p:cNvSpPr/>
            <p:nvPr/>
          </p:nvSpPr>
          <p:spPr>
            <a:xfrm>
              <a:off x="3906150" y="4619875"/>
              <a:ext cx="86175" cy="60425"/>
            </a:xfrm>
            <a:custGeom>
              <a:rect b="b" l="l" r="r" t="t"/>
              <a:pathLst>
                <a:path extrusionOk="0" h="2417" w="3447">
                  <a:moveTo>
                    <a:pt x="0" y="1"/>
                  </a:moveTo>
                  <a:cubicBezTo>
                    <a:pt x="476" y="1191"/>
                    <a:pt x="1522" y="2416"/>
                    <a:pt x="2836" y="2416"/>
                  </a:cubicBezTo>
                  <a:cubicBezTo>
                    <a:pt x="3034" y="2416"/>
                    <a:pt x="3238" y="2389"/>
                    <a:pt x="3447" y="2329"/>
                  </a:cubicBezTo>
                  <a:cubicBezTo>
                    <a:pt x="3447" y="2329"/>
                    <a:pt x="3104" y="6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p34"/>
            <p:cNvSpPr/>
            <p:nvPr/>
          </p:nvSpPr>
          <p:spPr>
            <a:xfrm>
              <a:off x="4046525" y="4534300"/>
              <a:ext cx="71925" cy="103300"/>
            </a:xfrm>
            <a:custGeom>
              <a:rect b="b" l="l" r="r" t="t"/>
              <a:pathLst>
                <a:path extrusionOk="0" h="4132" w="2877">
                  <a:moveTo>
                    <a:pt x="890" y="0"/>
                  </a:moveTo>
                  <a:lnTo>
                    <a:pt x="890" y="0"/>
                  </a:lnTo>
                  <a:cubicBezTo>
                    <a:pt x="228" y="1324"/>
                    <a:pt x="0" y="3218"/>
                    <a:pt x="1392" y="4131"/>
                  </a:cubicBezTo>
                  <a:cubicBezTo>
                    <a:pt x="1392" y="4131"/>
                    <a:pt x="2876" y="2397"/>
                    <a:pt x="8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4" name="Google Shape;2714;p34"/>
            <p:cNvSpPr/>
            <p:nvPr/>
          </p:nvSpPr>
          <p:spPr>
            <a:xfrm>
              <a:off x="3713275" y="4753400"/>
              <a:ext cx="85600" cy="61925"/>
            </a:xfrm>
            <a:custGeom>
              <a:rect b="b" l="l" r="r" t="t"/>
              <a:pathLst>
                <a:path extrusionOk="0" h="2477" w="3424">
                  <a:moveTo>
                    <a:pt x="0" y="1"/>
                  </a:moveTo>
                  <a:lnTo>
                    <a:pt x="0" y="1"/>
                  </a:lnTo>
                  <a:cubicBezTo>
                    <a:pt x="480" y="1221"/>
                    <a:pt x="1504" y="2476"/>
                    <a:pt x="2840" y="2476"/>
                  </a:cubicBezTo>
                  <a:cubicBezTo>
                    <a:pt x="3029" y="2476"/>
                    <a:pt x="3223" y="2451"/>
                    <a:pt x="3424" y="2398"/>
                  </a:cubicBezTo>
                  <a:cubicBezTo>
                    <a:pt x="3424" y="2398"/>
                    <a:pt x="3127" y="138"/>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34"/>
            <p:cNvSpPr/>
            <p:nvPr/>
          </p:nvSpPr>
          <p:spPr>
            <a:xfrm>
              <a:off x="3833675" y="4883525"/>
              <a:ext cx="71350" cy="90175"/>
            </a:xfrm>
            <a:custGeom>
              <a:rect b="b" l="l" r="r" t="t"/>
              <a:pathLst>
                <a:path extrusionOk="0" h="3607" w="2854">
                  <a:moveTo>
                    <a:pt x="92" y="0"/>
                  </a:moveTo>
                  <a:lnTo>
                    <a:pt x="92" y="0"/>
                  </a:lnTo>
                  <a:cubicBezTo>
                    <a:pt x="0" y="1507"/>
                    <a:pt x="548" y="3310"/>
                    <a:pt x="2191" y="3606"/>
                  </a:cubicBezTo>
                  <a:cubicBezTo>
                    <a:pt x="2191" y="3606"/>
                    <a:pt x="2853" y="1438"/>
                    <a:pt x="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34"/>
            <p:cNvSpPr/>
            <p:nvPr/>
          </p:nvSpPr>
          <p:spPr>
            <a:xfrm>
              <a:off x="3805700" y="4674675"/>
              <a:ext cx="86200" cy="60800"/>
            </a:xfrm>
            <a:custGeom>
              <a:rect b="b" l="l" r="r" t="t"/>
              <a:pathLst>
                <a:path extrusionOk="0" h="2432" w="3448">
                  <a:moveTo>
                    <a:pt x="1" y="0"/>
                  </a:moveTo>
                  <a:lnTo>
                    <a:pt x="1" y="0"/>
                  </a:lnTo>
                  <a:cubicBezTo>
                    <a:pt x="499" y="1216"/>
                    <a:pt x="1537" y="2432"/>
                    <a:pt x="2856" y="2432"/>
                  </a:cubicBezTo>
                  <a:cubicBezTo>
                    <a:pt x="3047" y="2432"/>
                    <a:pt x="3245" y="2406"/>
                    <a:pt x="3447" y="2351"/>
                  </a:cubicBezTo>
                  <a:cubicBezTo>
                    <a:pt x="3447" y="2351"/>
                    <a:pt x="3105" y="9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34"/>
            <p:cNvSpPr/>
            <p:nvPr/>
          </p:nvSpPr>
          <p:spPr>
            <a:xfrm>
              <a:off x="4105850" y="4700350"/>
              <a:ext cx="70800" cy="97600"/>
            </a:xfrm>
            <a:custGeom>
              <a:rect b="b" l="l" r="r" t="t"/>
              <a:pathLst>
                <a:path extrusionOk="0" h="3904" w="2832">
                  <a:moveTo>
                    <a:pt x="320" y="0"/>
                  </a:moveTo>
                  <a:lnTo>
                    <a:pt x="320" y="0"/>
                  </a:lnTo>
                  <a:cubicBezTo>
                    <a:pt x="1" y="1461"/>
                    <a:pt x="229" y="3355"/>
                    <a:pt x="1804" y="3903"/>
                  </a:cubicBezTo>
                  <a:cubicBezTo>
                    <a:pt x="1804" y="3903"/>
                    <a:pt x="2831" y="1872"/>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8" name="Google Shape;2718;p34"/>
            <p:cNvSpPr/>
            <p:nvPr/>
          </p:nvSpPr>
          <p:spPr>
            <a:xfrm>
              <a:off x="3955775" y="4790725"/>
              <a:ext cx="95900" cy="48625"/>
            </a:xfrm>
            <a:custGeom>
              <a:rect b="b" l="l" r="r" t="t"/>
              <a:pathLst>
                <a:path extrusionOk="0" h="1945" w="3836">
                  <a:moveTo>
                    <a:pt x="928" y="0"/>
                  </a:moveTo>
                  <a:cubicBezTo>
                    <a:pt x="645" y="0"/>
                    <a:pt x="337" y="26"/>
                    <a:pt x="1" y="83"/>
                  </a:cubicBezTo>
                  <a:cubicBezTo>
                    <a:pt x="640" y="1041"/>
                    <a:pt x="1707" y="1945"/>
                    <a:pt x="2848" y="1945"/>
                  </a:cubicBezTo>
                  <a:cubicBezTo>
                    <a:pt x="3174" y="1945"/>
                    <a:pt x="3506" y="1871"/>
                    <a:pt x="3836" y="1703"/>
                  </a:cubicBezTo>
                  <a:cubicBezTo>
                    <a:pt x="3836" y="1703"/>
                    <a:pt x="3238" y="0"/>
                    <a:pt x="9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9" name="Google Shape;2719;p34"/>
            <p:cNvSpPr/>
            <p:nvPr/>
          </p:nvSpPr>
          <p:spPr>
            <a:xfrm>
              <a:off x="3800000" y="4708325"/>
              <a:ext cx="69650" cy="101600"/>
            </a:xfrm>
            <a:custGeom>
              <a:rect b="b" l="l" r="r" t="t"/>
              <a:pathLst>
                <a:path extrusionOk="0" h="4064" w="2786">
                  <a:moveTo>
                    <a:pt x="571" y="1"/>
                  </a:moveTo>
                  <a:cubicBezTo>
                    <a:pt x="46" y="1370"/>
                    <a:pt x="1" y="3288"/>
                    <a:pt x="1484" y="4064"/>
                  </a:cubicBezTo>
                  <a:cubicBezTo>
                    <a:pt x="1484" y="4064"/>
                    <a:pt x="2785" y="2192"/>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34"/>
            <p:cNvSpPr/>
            <p:nvPr/>
          </p:nvSpPr>
          <p:spPr>
            <a:xfrm>
              <a:off x="3753200" y="4955975"/>
              <a:ext cx="76500" cy="71800"/>
            </a:xfrm>
            <a:custGeom>
              <a:rect b="b" l="l" r="r" t="t"/>
              <a:pathLst>
                <a:path extrusionOk="0" h="2872" w="3060">
                  <a:moveTo>
                    <a:pt x="1" y="1"/>
                  </a:moveTo>
                  <a:lnTo>
                    <a:pt x="1" y="1"/>
                  </a:lnTo>
                  <a:cubicBezTo>
                    <a:pt x="323" y="1376"/>
                    <a:pt x="1272" y="2872"/>
                    <a:pt x="2772" y="2872"/>
                  </a:cubicBezTo>
                  <a:cubicBezTo>
                    <a:pt x="2866" y="2872"/>
                    <a:pt x="2961" y="2866"/>
                    <a:pt x="3059" y="2854"/>
                  </a:cubicBezTo>
                  <a:cubicBezTo>
                    <a:pt x="3059" y="2854"/>
                    <a:pt x="3059" y="57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34"/>
            <p:cNvSpPr/>
            <p:nvPr/>
          </p:nvSpPr>
          <p:spPr>
            <a:xfrm>
              <a:off x="3867900" y="4762550"/>
              <a:ext cx="70225" cy="98175"/>
            </a:xfrm>
            <a:custGeom>
              <a:rect b="b" l="l" r="r" t="t"/>
              <a:pathLst>
                <a:path extrusionOk="0" h="3927" w="2809">
                  <a:moveTo>
                    <a:pt x="343" y="0"/>
                  </a:moveTo>
                  <a:lnTo>
                    <a:pt x="343" y="0"/>
                  </a:lnTo>
                  <a:cubicBezTo>
                    <a:pt x="1" y="1438"/>
                    <a:pt x="206" y="3333"/>
                    <a:pt x="1758" y="3926"/>
                  </a:cubicBezTo>
                  <a:cubicBezTo>
                    <a:pt x="1758" y="3926"/>
                    <a:pt x="2808" y="1895"/>
                    <a:pt x="3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34"/>
            <p:cNvSpPr/>
            <p:nvPr/>
          </p:nvSpPr>
          <p:spPr>
            <a:xfrm>
              <a:off x="4797475" y="4320875"/>
              <a:ext cx="71925" cy="86175"/>
            </a:xfrm>
            <a:custGeom>
              <a:rect b="b" l="l" r="r" t="t"/>
              <a:pathLst>
                <a:path extrusionOk="0" h="3447" w="2877">
                  <a:moveTo>
                    <a:pt x="0" y="0"/>
                  </a:moveTo>
                  <a:lnTo>
                    <a:pt x="0" y="0"/>
                  </a:lnTo>
                  <a:cubicBezTo>
                    <a:pt x="23" y="1484"/>
                    <a:pt x="708" y="3264"/>
                    <a:pt x="2374" y="3447"/>
                  </a:cubicBezTo>
                  <a:cubicBezTo>
                    <a:pt x="2374" y="3447"/>
                    <a:pt x="2876" y="121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34"/>
            <p:cNvSpPr/>
            <p:nvPr/>
          </p:nvSpPr>
          <p:spPr>
            <a:xfrm>
              <a:off x="4930425" y="4301475"/>
              <a:ext cx="74200" cy="101025"/>
            </a:xfrm>
            <a:custGeom>
              <a:rect b="b" l="l" r="r" t="t"/>
              <a:pathLst>
                <a:path extrusionOk="0" h="4041" w="2968">
                  <a:moveTo>
                    <a:pt x="2009" y="0"/>
                  </a:moveTo>
                  <a:cubicBezTo>
                    <a:pt x="891" y="982"/>
                    <a:pt x="0" y="2671"/>
                    <a:pt x="959" y="4040"/>
                  </a:cubicBezTo>
                  <a:cubicBezTo>
                    <a:pt x="959" y="4040"/>
                    <a:pt x="2968" y="2968"/>
                    <a:pt x="20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34"/>
            <p:cNvSpPr/>
            <p:nvPr/>
          </p:nvSpPr>
          <p:spPr>
            <a:xfrm>
              <a:off x="4569225" y="4374500"/>
              <a:ext cx="71350" cy="87350"/>
            </a:xfrm>
            <a:custGeom>
              <a:rect b="b" l="l" r="r" t="t"/>
              <a:pathLst>
                <a:path extrusionOk="0" h="3494" w="2854">
                  <a:moveTo>
                    <a:pt x="0" y="1"/>
                  </a:moveTo>
                  <a:cubicBezTo>
                    <a:pt x="0" y="1485"/>
                    <a:pt x="662" y="3288"/>
                    <a:pt x="2305" y="3493"/>
                  </a:cubicBezTo>
                  <a:cubicBezTo>
                    <a:pt x="2305" y="3493"/>
                    <a:pt x="2853" y="1256"/>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34"/>
            <p:cNvSpPr/>
            <p:nvPr/>
          </p:nvSpPr>
          <p:spPr>
            <a:xfrm>
              <a:off x="4615425" y="4540575"/>
              <a:ext cx="71375" cy="103300"/>
            </a:xfrm>
            <a:custGeom>
              <a:rect b="b" l="l" r="r" t="t"/>
              <a:pathLst>
                <a:path extrusionOk="0" h="4132" w="2855">
                  <a:moveTo>
                    <a:pt x="800" y="0"/>
                  </a:moveTo>
                  <a:cubicBezTo>
                    <a:pt x="161" y="1347"/>
                    <a:pt x="1" y="3241"/>
                    <a:pt x="1416" y="4131"/>
                  </a:cubicBezTo>
                  <a:cubicBezTo>
                    <a:pt x="1416" y="4131"/>
                    <a:pt x="2854" y="2351"/>
                    <a:pt x="8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p34"/>
            <p:cNvSpPr/>
            <p:nvPr/>
          </p:nvSpPr>
          <p:spPr>
            <a:xfrm>
              <a:off x="4683900" y="4335150"/>
              <a:ext cx="71925" cy="86175"/>
            </a:xfrm>
            <a:custGeom>
              <a:rect b="b" l="l" r="r" t="t"/>
              <a:pathLst>
                <a:path extrusionOk="0" h="3447" w="2877">
                  <a:moveTo>
                    <a:pt x="1" y="0"/>
                  </a:moveTo>
                  <a:lnTo>
                    <a:pt x="1" y="0"/>
                  </a:lnTo>
                  <a:cubicBezTo>
                    <a:pt x="24" y="1484"/>
                    <a:pt x="709" y="3264"/>
                    <a:pt x="2375" y="3447"/>
                  </a:cubicBezTo>
                  <a:cubicBezTo>
                    <a:pt x="2375" y="3447"/>
                    <a:pt x="2877" y="121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p34"/>
            <p:cNvSpPr/>
            <p:nvPr/>
          </p:nvSpPr>
          <p:spPr>
            <a:xfrm>
              <a:off x="4928725" y="4472650"/>
              <a:ext cx="73625" cy="104450"/>
            </a:xfrm>
            <a:custGeom>
              <a:rect b="b" l="l" r="r" t="t"/>
              <a:pathLst>
                <a:path extrusionOk="0" h="4178" w="2945">
                  <a:moveTo>
                    <a:pt x="1301" y="1"/>
                  </a:moveTo>
                  <a:lnTo>
                    <a:pt x="1301" y="1"/>
                  </a:lnTo>
                  <a:cubicBezTo>
                    <a:pt x="457" y="1233"/>
                    <a:pt x="0" y="3082"/>
                    <a:pt x="1233" y="4178"/>
                  </a:cubicBezTo>
                  <a:cubicBezTo>
                    <a:pt x="1233" y="4178"/>
                    <a:pt x="2944" y="2649"/>
                    <a:pt x="13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34"/>
            <p:cNvSpPr/>
            <p:nvPr/>
          </p:nvSpPr>
          <p:spPr>
            <a:xfrm>
              <a:off x="4780350" y="4500050"/>
              <a:ext cx="76500" cy="73850"/>
            </a:xfrm>
            <a:custGeom>
              <a:rect b="b" l="l" r="r" t="t"/>
              <a:pathLst>
                <a:path extrusionOk="0" h="2954" w="3060">
                  <a:moveTo>
                    <a:pt x="0" y="1"/>
                  </a:moveTo>
                  <a:cubicBezTo>
                    <a:pt x="285" y="1403"/>
                    <a:pt x="1223" y="2953"/>
                    <a:pt x="2772" y="2953"/>
                  </a:cubicBezTo>
                  <a:cubicBezTo>
                    <a:pt x="2836" y="2953"/>
                    <a:pt x="2901" y="2950"/>
                    <a:pt x="2968" y="2945"/>
                  </a:cubicBezTo>
                  <a:cubicBezTo>
                    <a:pt x="2968" y="2945"/>
                    <a:pt x="3059" y="66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34"/>
            <p:cNvSpPr/>
            <p:nvPr/>
          </p:nvSpPr>
          <p:spPr>
            <a:xfrm>
              <a:off x="4636550" y="4369375"/>
              <a:ext cx="74200" cy="103300"/>
            </a:xfrm>
            <a:custGeom>
              <a:rect b="b" l="l" r="r" t="t"/>
              <a:pathLst>
                <a:path extrusionOk="0" h="4132" w="2968">
                  <a:moveTo>
                    <a:pt x="1735" y="1"/>
                  </a:moveTo>
                  <a:cubicBezTo>
                    <a:pt x="731" y="1096"/>
                    <a:pt x="0" y="2854"/>
                    <a:pt x="1073" y="4132"/>
                  </a:cubicBezTo>
                  <a:cubicBezTo>
                    <a:pt x="1073" y="4132"/>
                    <a:pt x="2968" y="2854"/>
                    <a:pt x="173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34"/>
            <p:cNvSpPr/>
            <p:nvPr/>
          </p:nvSpPr>
          <p:spPr>
            <a:xfrm>
              <a:off x="4526425" y="4577650"/>
              <a:ext cx="71350" cy="94175"/>
            </a:xfrm>
            <a:custGeom>
              <a:rect b="b" l="l" r="r" t="t"/>
              <a:pathLst>
                <a:path extrusionOk="0" h="3767" w="2854">
                  <a:moveTo>
                    <a:pt x="228" y="1"/>
                  </a:moveTo>
                  <a:lnTo>
                    <a:pt x="228" y="1"/>
                  </a:lnTo>
                  <a:cubicBezTo>
                    <a:pt x="0" y="1462"/>
                    <a:pt x="388" y="3333"/>
                    <a:pt x="2009" y="3767"/>
                  </a:cubicBezTo>
                  <a:cubicBezTo>
                    <a:pt x="2009" y="3767"/>
                    <a:pt x="2853" y="1644"/>
                    <a:pt x="2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34"/>
            <p:cNvSpPr/>
            <p:nvPr/>
          </p:nvSpPr>
          <p:spPr>
            <a:xfrm>
              <a:off x="4683900" y="4442975"/>
              <a:ext cx="74225" cy="104475"/>
            </a:xfrm>
            <a:custGeom>
              <a:rect b="b" l="l" r="r" t="t"/>
              <a:pathLst>
                <a:path extrusionOk="0" h="4179" w="2969">
                  <a:moveTo>
                    <a:pt x="1370" y="1"/>
                  </a:moveTo>
                  <a:lnTo>
                    <a:pt x="1370" y="1"/>
                  </a:lnTo>
                  <a:cubicBezTo>
                    <a:pt x="503" y="1211"/>
                    <a:pt x="1" y="3037"/>
                    <a:pt x="1234" y="4178"/>
                  </a:cubicBezTo>
                  <a:cubicBezTo>
                    <a:pt x="1234" y="4178"/>
                    <a:pt x="2968" y="2672"/>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34"/>
            <p:cNvSpPr/>
            <p:nvPr/>
          </p:nvSpPr>
          <p:spPr>
            <a:xfrm>
              <a:off x="5150700" y="4258100"/>
              <a:ext cx="71925" cy="86200"/>
            </a:xfrm>
            <a:custGeom>
              <a:rect b="b" l="l" r="r" t="t"/>
              <a:pathLst>
                <a:path extrusionOk="0" h="3448" w="2877">
                  <a:moveTo>
                    <a:pt x="0" y="1"/>
                  </a:moveTo>
                  <a:cubicBezTo>
                    <a:pt x="23" y="1484"/>
                    <a:pt x="708" y="3265"/>
                    <a:pt x="2351" y="3447"/>
                  </a:cubicBezTo>
                  <a:cubicBezTo>
                    <a:pt x="2351" y="3447"/>
                    <a:pt x="2876" y="121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34"/>
            <p:cNvSpPr/>
            <p:nvPr/>
          </p:nvSpPr>
          <p:spPr>
            <a:xfrm>
              <a:off x="5283650" y="4238125"/>
              <a:ext cx="74200" cy="101025"/>
            </a:xfrm>
            <a:custGeom>
              <a:rect b="b" l="l" r="r" t="t"/>
              <a:pathLst>
                <a:path extrusionOk="0" h="4041" w="2968">
                  <a:moveTo>
                    <a:pt x="2009" y="1"/>
                  </a:moveTo>
                  <a:lnTo>
                    <a:pt x="2009" y="1"/>
                  </a:lnTo>
                  <a:cubicBezTo>
                    <a:pt x="891" y="1005"/>
                    <a:pt x="0" y="2671"/>
                    <a:pt x="959" y="4041"/>
                  </a:cubicBezTo>
                  <a:cubicBezTo>
                    <a:pt x="959" y="4041"/>
                    <a:pt x="2968" y="2968"/>
                    <a:pt x="20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34"/>
            <p:cNvSpPr/>
            <p:nvPr/>
          </p:nvSpPr>
          <p:spPr>
            <a:xfrm>
              <a:off x="4922425" y="4311750"/>
              <a:ext cx="71375" cy="86750"/>
            </a:xfrm>
            <a:custGeom>
              <a:rect b="b" l="l" r="r" t="t"/>
              <a:pathLst>
                <a:path extrusionOk="0" h="3470" w="2855">
                  <a:moveTo>
                    <a:pt x="1" y="0"/>
                  </a:moveTo>
                  <a:cubicBezTo>
                    <a:pt x="1" y="1484"/>
                    <a:pt x="663" y="3264"/>
                    <a:pt x="2306" y="3470"/>
                  </a:cubicBezTo>
                  <a:cubicBezTo>
                    <a:pt x="2306" y="3470"/>
                    <a:pt x="2854" y="125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34"/>
            <p:cNvSpPr/>
            <p:nvPr/>
          </p:nvSpPr>
          <p:spPr>
            <a:xfrm>
              <a:off x="4968650" y="4477800"/>
              <a:ext cx="71350" cy="103300"/>
            </a:xfrm>
            <a:custGeom>
              <a:rect b="b" l="l" r="r" t="t"/>
              <a:pathLst>
                <a:path extrusionOk="0" h="4132" w="2854">
                  <a:moveTo>
                    <a:pt x="800" y="0"/>
                  </a:moveTo>
                  <a:lnTo>
                    <a:pt x="800" y="0"/>
                  </a:lnTo>
                  <a:cubicBezTo>
                    <a:pt x="161" y="1347"/>
                    <a:pt x="1" y="3242"/>
                    <a:pt x="1416" y="4132"/>
                  </a:cubicBezTo>
                  <a:cubicBezTo>
                    <a:pt x="1416" y="4132"/>
                    <a:pt x="2854" y="2329"/>
                    <a:pt x="8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p34"/>
            <p:cNvSpPr/>
            <p:nvPr/>
          </p:nvSpPr>
          <p:spPr>
            <a:xfrm>
              <a:off x="5037125" y="4272375"/>
              <a:ext cx="71925" cy="86175"/>
            </a:xfrm>
            <a:custGeom>
              <a:rect b="b" l="l" r="r" t="t"/>
              <a:pathLst>
                <a:path extrusionOk="0" h="3447" w="2877">
                  <a:moveTo>
                    <a:pt x="1" y="0"/>
                  </a:moveTo>
                  <a:cubicBezTo>
                    <a:pt x="24" y="1484"/>
                    <a:pt x="708" y="3264"/>
                    <a:pt x="2375" y="3447"/>
                  </a:cubicBezTo>
                  <a:cubicBezTo>
                    <a:pt x="2375" y="3447"/>
                    <a:pt x="2877" y="121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p34"/>
            <p:cNvSpPr/>
            <p:nvPr/>
          </p:nvSpPr>
          <p:spPr>
            <a:xfrm>
              <a:off x="5281375" y="4409900"/>
              <a:ext cx="74200" cy="104450"/>
            </a:xfrm>
            <a:custGeom>
              <a:rect b="b" l="l" r="r" t="t"/>
              <a:pathLst>
                <a:path extrusionOk="0" h="4178" w="2968">
                  <a:moveTo>
                    <a:pt x="1324" y="0"/>
                  </a:moveTo>
                  <a:lnTo>
                    <a:pt x="1324" y="0"/>
                  </a:lnTo>
                  <a:cubicBezTo>
                    <a:pt x="479" y="1210"/>
                    <a:pt x="0" y="3059"/>
                    <a:pt x="1255" y="4177"/>
                  </a:cubicBezTo>
                  <a:cubicBezTo>
                    <a:pt x="1255" y="4177"/>
                    <a:pt x="2967" y="2648"/>
                    <a:pt x="13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p34"/>
            <p:cNvSpPr/>
            <p:nvPr/>
          </p:nvSpPr>
          <p:spPr>
            <a:xfrm>
              <a:off x="5133575" y="4437275"/>
              <a:ext cx="76475" cy="73275"/>
            </a:xfrm>
            <a:custGeom>
              <a:rect b="b" l="l" r="r" t="t"/>
              <a:pathLst>
                <a:path extrusionOk="0" h="2931" w="3059">
                  <a:moveTo>
                    <a:pt x="0" y="1"/>
                  </a:moveTo>
                  <a:lnTo>
                    <a:pt x="0" y="1"/>
                  </a:lnTo>
                  <a:cubicBezTo>
                    <a:pt x="285" y="1403"/>
                    <a:pt x="1221" y="2931"/>
                    <a:pt x="2769" y="2931"/>
                  </a:cubicBezTo>
                  <a:cubicBezTo>
                    <a:pt x="2834" y="2931"/>
                    <a:pt x="2900" y="2928"/>
                    <a:pt x="2968" y="2922"/>
                  </a:cubicBezTo>
                  <a:cubicBezTo>
                    <a:pt x="2968" y="2922"/>
                    <a:pt x="3059" y="64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34"/>
            <p:cNvSpPr/>
            <p:nvPr/>
          </p:nvSpPr>
          <p:spPr>
            <a:xfrm>
              <a:off x="4989200" y="4306600"/>
              <a:ext cx="74775" cy="102750"/>
            </a:xfrm>
            <a:custGeom>
              <a:rect b="b" l="l" r="r" t="t"/>
              <a:pathLst>
                <a:path extrusionOk="0" h="4110" w="2991">
                  <a:moveTo>
                    <a:pt x="1758" y="1"/>
                  </a:moveTo>
                  <a:lnTo>
                    <a:pt x="1758" y="1"/>
                  </a:lnTo>
                  <a:cubicBezTo>
                    <a:pt x="754" y="1074"/>
                    <a:pt x="1" y="2831"/>
                    <a:pt x="1096" y="4109"/>
                  </a:cubicBezTo>
                  <a:cubicBezTo>
                    <a:pt x="1096" y="4109"/>
                    <a:pt x="2991" y="2854"/>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34"/>
            <p:cNvSpPr/>
            <p:nvPr/>
          </p:nvSpPr>
          <p:spPr>
            <a:xfrm>
              <a:off x="4879650" y="4514325"/>
              <a:ext cx="71350" cy="94750"/>
            </a:xfrm>
            <a:custGeom>
              <a:rect b="b" l="l" r="r" t="t"/>
              <a:pathLst>
                <a:path extrusionOk="0" h="3790" w="2854">
                  <a:moveTo>
                    <a:pt x="228" y="0"/>
                  </a:moveTo>
                  <a:lnTo>
                    <a:pt x="228" y="0"/>
                  </a:lnTo>
                  <a:cubicBezTo>
                    <a:pt x="0" y="1484"/>
                    <a:pt x="388" y="3355"/>
                    <a:pt x="2009" y="3789"/>
                  </a:cubicBezTo>
                  <a:cubicBezTo>
                    <a:pt x="2009" y="3789"/>
                    <a:pt x="2853" y="1666"/>
                    <a:pt x="2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34"/>
            <p:cNvSpPr/>
            <p:nvPr/>
          </p:nvSpPr>
          <p:spPr>
            <a:xfrm>
              <a:off x="5037125" y="4379650"/>
              <a:ext cx="73650" cy="104450"/>
            </a:xfrm>
            <a:custGeom>
              <a:rect b="b" l="l" r="r" t="t"/>
              <a:pathLst>
                <a:path extrusionOk="0" h="4178" w="2946">
                  <a:moveTo>
                    <a:pt x="1348" y="0"/>
                  </a:moveTo>
                  <a:lnTo>
                    <a:pt x="1348" y="0"/>
                  </a:lnTo>
                  <a:cubicBezTo>
                    <a:pt x="503" y="1233"/>
                    <a:pt x="1" y="3059"/>
                    <a:pt x="1233" y="4177"/>
                  </a:cubicBezTo>
                  <a:cubicBezTo>
                    <a:pt x="1233" y="4177"/>
                    <a:pt x="2945" y="2694"/>
                    <a:pt x="13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34"/>
            <p:cNvSpPr/>
            <p:nvPr/>
          </p:nvSpPr>
          <p:spPr>
            <a:xfrm>
              <a:off x="3906150" y="4928550"/>
              <a:ext cx="95875" cy="49175"/>
            </a:xfrm>
            <a:custGeom>
              <a:rect b="b" l="l" r="r" t="t"/>
              <a:pathLst>
                <a:path extrusionOk="0" h="1967" w="3835">
                  <a:moveTo>
                    <a:pt x="860" y="1"/>
                  </a:moveTo>
                  <a:cubicBezTo>
                    <a:pt x="596" y="1"/>
                    <a:pt x="310" y="23"/>
                    <a:pt x="0" y="71"/>
                  </a:cubicBezTo>
                  <a:cubicBezTo>
                    <a:pt x="625" y="1053"/>
                    <a:pt x="1698" y="1966"/>
                    <a:pt x="2857" y="1966"/>
                  </a:cubicBezTo>
                  <a:cubicBezTo>
                    <a:pt x="3179" y="1966"/>
                    <a:pt x="3507" y="1896"/>
                    <a:pt x="3835" y="1737"/>
                  </a:cubicBezTo>
                  <a:cubicBezTo>
                    <a:pt x="3835" y="1737"/>
                    <a:pt x="3225" y="1"/>
                    <a:pt x="8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34"/>
            <p:cNvSpPr/>
            <p:nvPr/>
          </p:nvSpPr>
          <p:spPr>
            <a:xfrm>
              <a:off x="4040250" y="4816750"/>
              <a:ext cx="70200" cy="99325"/>
            </a:xfrm>
            <a:custGeom>
              <a:rect b="b" l="l" r="r" t="t"/>
              <a:pathLst>
                <a:path extrusionOk="0" h="3973" w="2808">
                  <a:moveTo>
                    <a:pt x="434" y="1"/>
                  </a:moveTo>
                  <a:lnTo>
                    <a:pt x="434" y="1"/>
                  </a:lnTo>
                  <a:cubicBezTo>
                    <a:pt x="0" y="1416"/>
                    <a:pt x="137" y="3333"/>
                    <a:pt x="1666" y="3972"/>
                  </a:cubicBezTo>
                  <a:cubicBezTo>
                    <a:pt x="1666" y="3972"/>
                    <a:pt x="2808" y="2009"/>
                    <a:pt x="4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p34"/>
            <p:cNvSpPr/>
            <p:nvPr/>
          </p:nvSpPr>
          <p:spPr>
            <a:xfrm>
              <a:off x="3741225" y="5095500"/>
              <a:ext cx="94750" cy="50125"/>
            </a:xfrm>
            <a:custGeom>
              <a:rect b="b" l="l" r="r" t="t"/>
              <a:pathLst>
                <a:path extrusionOk="0" h="2005" w="3790">
                  <a:moveTo>
                    <a:pt x="783" y="0"/>
                  </a:moveTo>
                  <a:cubicBezTo>
                    <a:pt x="541" y="0"/>
                    <a:pt x="281" y="18"/>
                    <a:pt x="1" y="58"/>
                  </a:cubicBezTo>
                  <a:cubicBezTo>
                    <a:pt x="616" y="1053"/>
                    <a:pt x="1689" y="2005"/>
                    <a:pt x="2858" y="2005"/>
                  </a:cubicBezTo>
                  <a:cubicBezTo>
                    <a:pt x="3164" y="2005"/>
                    <a:pt x="3477" y="1939"/>
                    <a:pt x="3790" y="1792"/>
                  </a:cubicBezTo>
                  <a:cubicBezTo>
                    <a:pt x="3790" y="1792"/>
                    <a:pt x="3205" y="0"/>
                    <a:pt x="7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34"/>
            <p:cNvSpPr/>
            <p:nvPr/>
          </p:nvSpPr>
          <p:spPr>
            <a:xfrm>
              <a:off x="3885025" y="5202500"/>
              <a:ext cx="74775" cy="79350"/>
            </a:xfrm>
            <a:custGeom>
              <a:rect b="b" l="l" r="r" t="t"/>
              <a:pathLst>
                <a:path extrusionOk="0" h="3174" w="2991">
                  <a:moveTo>
                    <a:pt x="1" y="0"/>
                  </a:moveTo>
                  <a:cubicBezTo>
                    <a:pt x="183" y="1484"/>
                    <a:pt x="1050" y="3173"/>
                    <a:pt x="2717" y="3173"/>
                  </a:cubicBezTo>
                  <a:cubicBezTo>
                    <a:pt x="2717" y="3173"/>
                    <a:pt x="2991" y="91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34"/>
            <p:cNvSpPr/>
            <p:nvPr/>
          </p:nvSpPr>
          <p:spPr>
            <a:xfrm>
              <a:off x="3817700" y="5001025"/>
              <a:ext cx="95300" cy="49150"/>
            </a:xfrm>
            <a:custGeom>
              <a:rect b="b" l="l" r="r" t="t"/>
              <a:pathLst>
                <a:path extrusionOk="0" h="1966" w="3812">
                  <a:moveTo>
                    <a:pt x="854" y="1"/>
                  </a:moveTo>
                  <a:cubicBezTo>
                    <a:pt x="592" y="1"/>
                    <a:pt x="307" y="22"/>
                    <a:pt x="0" y="71"/>
                  </a:cubicBezTo>
                  <a:cubicBezTo>
                    <a:pt x="625" y="1053"/>
                    <a:pt x="1698" y="1966"/>
                    <a:pt x="2846" y="1966"/>
                  </a:cubicBezTo>
                  <a:cubicBezTo>
                    <a:pt x="3165" y="1966"/>
                    <a:pt x="3490" y="1896"/>
                    <a:pt x="3812" y="1737"/>
                  </a:cubicBezTo>
                  <a:cubicBezTo>
                    <a:pt x="3812" y="1737"/>
                    <a:pt x="3203" y="1"/>
                    <a:pt x="8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34"/>
            <p:cNvSpPr/>
            <p:nvPr/>
          </p:nvSpPr>
          <p:spPr>
            <a:xfrm>
              <a:off x="4124125" y="4971975"/>
              <a:ext cx="71350" cy="89600"/>
            </a:xfrm>
            <a:custGeom>
              <a:rect b="b" l="l" r="r" t="t"/>
              <a:pathLst>
                <a:path extrusionOk="0" h="3584" w="2854">
                  <a:moveTo>
                    <a:pt x="69" y="0"/>
                  </a:moveTo>
                  <a:lnTo>
                    <a:pt x="69" y="0"/>
                  </a:lnTo>
                  <a:cubicBezTo>
                    <a:pt x="0" y="1484"/>
                    <a:pt x="571" y="3310"/>
                    <a:pt x="2214" y="3584"/>
                  </a:cubicBezTo>
                  <a:cubicBezTo>
                    <a:pt x="2214" y="3584"/>
                    <a:pt x="2854" y="1392"/>
                    <a:pt x="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34"/>
            <p:cNvSpPr/>
            <p:nvPr/>
          </p:nvSpPr>
          <p:spPr>
            <a:xfrm>
              <a:off x="3986600" y="5083500"/>
              <a:ext cx="102175" cy="41800"/>
            </a:xfrm>
            <a:custGeom>
              <a:rect b="b" l="l" r="r" t="t"/>
              <a:pathLst>
                <a:path extrusionOk="0" h="1672" w="4087">
                  <a:moveTo>
                    <a:pt x="1621" y="1"/>
                  </a:moveTo>
                  <a:cubicBezTo>
                    <a:pt x="1155" y="1"/>
                    <a:pt x="617" y="88"/>
                    <a:pt x="0" y="309"/>
                  </a:cubicBezTo>
                  <a:cubicBezTo>
                    <a:pt x="704" y="1044"/>
                    <a:pt x="1729" y="1672"/>
                    <a:pt x="2737" y="1672"/>
                  </a:cubicBezTo>
                  <a:cubicBezTo>
                    <a:pt x="3201" y="1672"/>
                    <a:pt x="3662" y="1539"/>
                    <a:pt x="4086" y="1222"/>
                  </a:cubicBezTo>
                  <a:cubicBezTo>
                    <a:pt x="4086" y="1222"/>
                    <a:pt x="3362" y="1"/>
                    <a:pt x="16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34"/>
            <p:cNvSpPr/>
            <p:nvPr/>
          </p:nvSpPr>
          <p:spPr>
            <a:xfrm>
              <a:off x="3825100" y="5034150"/>
              <a:ext cx="71375" cy="95900"/>
            </a:xfrm>
            <a:custGeom>
              <a:rect b="b" l="l" r="r" t="t"/>
              <a:pathLst>
                <a:path extrusionOk="0" h="3836" w="2855">
                  <a:moveTo>
                    <a:pt x="298" y="1"/>
                  </a:moveTo>
                  <a:cubicBezTo>
                    <a:pt x="1" y="1462"/>
                    <a:pt x="320" y="3333"/>
                    <a:pt x="1918" y="3836"/>
                  </a:cubicBezTo>
                  <a:cubicBezTo>
                    <a:pt x="1918" y="3836"/>
                    <a:pt x="2854" y="1759"/>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34"/>
            <p:cNvSpPr/>
            <p:nvPr/>
          </p:nvSpPr>
          <p:spPr>
            <a:xfrm>
              <a:off x="3901000" y="5075825"/>
              <a:ext cx="71350" cy="90175"/>
            </a:xfrm>
            <a:custGeom>
              <a:rect b="b" l="l" r="r" t="t"/>
              <a:pathLst>
                <a:path extrusionOk="0" h="3607" w="2854">
                  <a:moveTo>
                    <a:pt x="92" y="0"/>
                  </a:moveTo>
                  <a:cubicBezTo>
                    <a:pt x="1" y="1507"/>
                    <a:pt x="548" y="3333"/>
                    <a:pt x="2192" y="3607"/>
                  </a:cubicBezTo>
                  <a:cubicBezTo>
                    <a:pt x="2192" y="3607"/>
                    <a:pt x="2854" y="1438"/>
                    <a:pt x="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34"/>
            <p:cNvSpPr/>
            <p:nvPr/>
          </p:nvSpPr>
          <p:spPr>
            <a:xfrm>
              <a:off x="5568975" y="4626150"/>
              <a:ext cx="71900" cy="95325"/>
            </a:xfrm>
            <a:custGeom>
              <a:rect b="b" l="l" r="r" t="t"/>
              <a:pathLst>
                <a:path extrusionOk="0" h="3813" w="2876">
                  <a:moveTo>
                    <a:pt x="2397" y="1"/>
                  </a:moveTo>
                  <a:lnTo>
                    <a:pt x="2397" y="1"/>
                  </a:lnTo>
                  <a:cubicBezTo>
                    <a:pt x="1141" y="800"/>
                    <a:pt x="0" y="2306"/>
                    <a:pt x="708" y="3813"/>
                  </a:cubicBezTo>
                  <a:cubicBezTo>
                    <a:pt x="708" y="3813"/>
                    <a:pt x="2876" y="3082"/>
                    <a:pt x="2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34"/>
            <p:cNvSpPr/>
            <p:nvPr/>
          </p:nvSpPr>
          <p:spPr>
            <a:xfrm>
              <a:off x="5642575" y="4765750"/>
              <a:ext cx="99875" cy="43050"/>
            </a:xfrm>
            <a:custGeom>
              <a:rect b="b" l="l" r="r" t="t"/>
              <a:pathLst>
                <a:path extrusionOk="0" h="1722" w="3995">
                  <a:moveTo>
                    <a:pt x="2574" y="0"/>
                  </a:moveTo>
                  <a:cubicBezTo>
                    <a:pt x="1499" y="0"/>
                    <a:pt x="457" y="393"/>
                    <a:pt x="0" y="1447"/>
                  </a:cubicBezTo>
                  <a:cubicBezTo>
                    <a:pt x="0" y="1447"/>
                    <a:pt x="478" y="1721"/>
                    <a:pt x="1201" y="1721"/>
                  </a:cubicBezTo>
                  <a:cubicBezTo>
                    <a:pt x="1953" y="1721"/>
                    <a:pt x="2971" y="1425"/>
                    <a:pt x="3995" y="215"/>
                  </a:cubicBezTo>
                  <a:cubicBezTo>
                    <a:pt x="3548" y="80"/>
                    <a:pt x="3058" y="0"/>
                    <a:pt x="25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34"/>
            <p:cNvSpPr/>
            <p:nvPr/>
          </p:nvSpPr>
          <p:spPr>
            <a:xfrm>
              <a:off x="5401775" y="4460675"/>
              <a:ext cx="71925" cy="94750"/>
            </a:xfrm>
            <a:custGeom>
              <a:rect b="b" l="l" r="r" t="t"/>
              <a:pathLst>
                <a:path extrusionOk="0" h="3790" w="2877">
                  <a:moveTo>
                    <a:pt x="2443" y="1"/>
                  </a:moveTo>
                  <a:lnTo>
                    <a:pt x="2443" y="1"/>
                  </a:lnTo>
                  <a:cubicBezTo>
                    <a:pt x="1164" y="777"/>
                    <a:pt x="0" y="2283"/>
                    <a:pt x="708" y="3790"/>
                  </a:cubicBezTo>
                  <a:cubicBezTo>
                    <a:pt x="708" y="3790"/>
                    <a:pt x="2876" y="3082"/>
                    <a:pt x="244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34"/>
            <p:cNvSpPr/>
            <p:nvPr/>
          </p:nvSpPr>
          <p:spPr>
            <a:xfrm>
              <a:off x="5277375" y="4604475"/>
              <a:ext cx="79325" cy="67525"/>
            </a:xfrm>
            <a:custGeom>
              <a:rect b="b" l="l" r="r" t="t"/>
              <a:pathLst>
                <a:path extrusionOk="0" h="2701" w="3173">
                  <a:moveTo>
                    <a:pt x="3173" y="1"/>
                  </a:moveTo>
                  <a:lnTo>
                    <a:pt x="3173" y="1"/>
                  </a:lnTo>
                  <a:cubicBezTo>
                    <a:pt x="1689" y="160"/>
                    <a:pt x="0" y="1028"/>
                    <a:pt x="0" y="2694"/>
                  </a:cubicBezTo>
                  <a:cubicBezTo>
                    <a:pt x="0" y="2694"/>
                    <a:pt x="55" y="2701"/>
                    <a:pt x="151" y="2701"/>
                  </a:cubicBezTo>
                  <a:cubicBezTo>
                    <a:pt x="672" y="2701"/>
                    <a:pt x="2402" y="2505"/>
                    <a:pt x="31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34"/>
            <p:cNvSpPr/>
            <p:nvPr/>
          </p:nvSpPr>
          <p:spPr>
            <a:xfrm>
              <a:off x="5496500" y="4537150"/>
              <a:ext cx="72475" cy="95875"/>
            </a:xfrm>
            <a:custGeom>
              <a:rect b="b" l="l" r="r" t="t"/>
              <a:pathLst>
                <a:path extrusionOk="0" h="3835" w="2899">
                  <a:moveTo>
                    <a:pt x="2420" y="0"/>
                  </a:moveTo>
                  <a:cubicBezTo>
                    <a:pt x="1164" y="799"/>
                    <a:pt x="0" y="2328"/>
                    <a:pt x="731" y="3835"/>
                  </a:cubicBezTo>
                  <a:cubicBezTo>
                    <a:pt x="731" y="3835"/>
                    <a:pt x="2899" y="3082"/>
                    <a:pt x="24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34"/>
            <p:cNvSpPr/>
            <p:nvPr/>
          </p:nvSpPr>
          <p:spPr>
            <a:xfrm>
              <a:off x="5497075" y="4845150"/>
              <a:ext cx="89600" cy="55375"/>
            </a:xfrm>
            <a:custGeom>
              <a:rect b="b" l="l" r="r" t="t"/>
              <a:pathLst>
                <a:path extrusionOk="0" h="2215" w="3584">
                  <a:moveTo>
                    <a:pt x="3347" y="0"/>
                  </a:moveTo>
                  <a:cubicBezTo>
                    <a:pt x="1912" y="0"/>
                    <a:pt x="260" y="594"/>
                    <a:pt x="0" y="2151"/>
                  </a:cubicBezTo>
                  <a:cubicBezTo>
                    <a:pt x="0" y="2151"/>
                    <a:pt x="217" y="2215"/>
                    <a:pt x="558" y="2215"/>
                  </a:cubicBezTo>
                  <a:cubicBezTo>
                    <a:pt x="1300" y="2215"/>
                    <a:pt x="2629" y="1914"/>
                    <a:pt x="3584" y="6"/>
                  </a:cubicBezTo>
                  <a:cubicBezTo>
                    <a:pt x="3506" y="2"/>
                    <a:pt x="3426" y="0"/>
                    <a:pt x="33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34"/>
            <p:cNvSpPr/>
            <p:nvPr/>
          </p:nvSpPr>
          <p:spPr>
            <a:xfrm>
              <a:off x="5419450" y="4706050"/>
              <a:ext cx="74775" cy="101600"/>
            </a:xfrm>
            <a:custGeom>
              <a:rect b="b" l="l" r="r" t="t"/>
              <a:pathLst>
                <a:path extrusionOk="0" h="4064" w="2991">
                  <a:moveTo>
                    <a:pt x="1941" y="0"/>
                  </a:moveTo>
                  <a:lnTo>
                    <a:pt x="1941" y="0"/>
                  </a:lnTo>
                  <a:cubicBezTo>
                    <a:pt x="845" y="1028"/>
                    <a:pt x="1" y="2739"/>
                    <a:pt x="1005" y="4063"/>
                  </a:cubicBezTo>
                  <a:cubicBezTo>
                    <a:pt x="1005" y="4063"/>
                    <a:pt x="2991" y="2922"/>
                    <a:pt x="19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34"/>
            <p:cNvSpPr/>
            <p:nvPr/>
          </p:nvSpPr>
          <p:spPr>
            <a:xfrm>
              <a:off x="5429150" y="4549500"/>
              <a:ext cx="96475" cy="46850"/>
            </a:xfrm>
            <a:custGeom>
              <a:rect b="b" l="l" r="r" t="t"/>
              <a:pathLst>
                <a:path extrusionOk="0" h="1874" w="3859">
                  <a:moveTo>
                    <a:pt x="2870" y="0"/>
                  </a:moveTo>
                  <a:cubicBezTo>
                    <a:pt x="1650" y="0"/>
                    <a:pt x="412" y="463"/>
                    <a:pt x="1" y="1697"/>
                  </a:cubicBezTo>
                  <a:cubicBezTo>
                    <a:pt x="1" y="1697"/>
                    <a:pt x="382" y="1873"/>
                    <a:pt x="958" y="1873"/>
                  </a:cubicBezTo>
                  <a:cubicBezTo>
                    <a:pt x="1727" y="1873"/>
                    <a:pt x="2841" y="1560"/>
                    <a:pt x="3858" y="100"/>
                  </a:cubicBezTo>
                  <a:cubicBezTo>
                    <a:pt x="3542" y="35"/>
                    <a:pt x="3207" y="0"/>
                    <a:pt x="28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34"/>
            <p:cNvSpPr/>
            <p:nvPr/>
          </p:nvSpPr>
          <p:spPr>
            <a:xfrm>
              <a:off x="5202050" y="4536000"/>
              <a:ext cx="68500" cy="87900"/>
            </a:xfrm>
            <a:custGeom>
              <a:rect b="b" l="l" r="r" t="t"/>
              <a:pathLst>
                <a:path extrusionOk="0" h="3516" w="2740">
                  <a:moveTo>
                    <a:pt x="2739" y="1"/>
                  </a:moveTo>
                  <a:lnTo>
                    <a:pt x="2739" y="1"/>
                  </a:lnTo>
                  <a:cubicBezTo>
                    <a:pt x="1370" y="594"/>
                    <a:pt x="0" y="1918"/>
                    <a:pt x="480" y="3516"/>
                  </a:cubicBezTo>
                  <a:cubicBezTo>
                    <a:pt x="480" y="3516"/>
                    <a:pt x="2739" y="3128"/>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34"/>
            <p:cNvSpPr/>
            <p:nvPr/>
          </p:nvSpPr>
          <p:spPr>
            <a:xfrm>
              <a:off x="5393200" y="4622500"/>
              <a:ext cx="90200" cy="54500"/>
            </a:xfrm>
            <a:custGeom>
              <a:rect b="b" l="l" r="r" t="t"/>
              <a:pathLst>
                <a:path extrusionOk="0" h="2180" w="3608">
                  <a:moveTo>
                    <a:pt x="3293" y="0"/>
                  </a:moveTo>
                  <a:cubicBezTo>
                    <a:pt x="1876" y="0"/>
                    <a:pt x="277" y="581"/>
                    <a:pt x="1" y="2110"/>
                  </a:cubicBezTo>
                  <a:cubicBezTo>
                    <a:pt x="1" y="2110"/>
                    <a:pt x="228" y="2179"/>
                    <a:pt x="585" y="2179"/>
                  </a:cubicBezTo>
                  <a:cubicBezTo>
                    <a:pt x="1329" y="2179"/>
                    <a:pt x="2635" y="1877"/>
                    <a:pt x="3607" y="10"/>
                  </a:cubicBezTo>
                  <a:cubicBezTo>
                    <a:pt x="3504" y="4"/>
                    <a:pt x="3399" y="0"/>
                    <a:pt x="3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1" name="Google Shape;2761;p34"/>
            <p:cNvSpPr/>
            <p:nvPr/>
          </p:nvSpPr>
          <p:spPr>
            <a:xfrm>
              <a:off x="4298175" y="4516600"/>
              <a:ext cx="71925" cy="85625"/>
            </a:xfrm>
            <a:custGeom>
              <a:rect b="b" l="l" r="r" t="t"/>
              <a:pathLst>
                <a:path extrusionOk="0" h="3425" w="2877">
                  <a:moveTo>
                    <a:pt x="0" y="0"/>
                  </a:moveTo>
                  <a:cubicBezTo>
                    <a:pt x="23" y="1507"/>
                    <a:pt x="730" y="3264"/>
                    <a:pt x="2397" y="3424"/>
                  </a:cubicBezTo>
                  <a:cubicBezTo>
                    <a:pt x="2397" y="3424"/>
                    <a:pt x="2876" y="118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34"/>
            <p:cNvSpPr/>
            <p:nvPr/>
          </p:nvSpPr>
          <p:spPr>
            <a:xfrm>
              <a:off x="4431700" y="4494350"/>
              <a:ext cx="74200" cy="101600"/>
            </a:xfrm>
            <a:custGeom>
              <a:rect b="b" l="l" r="r" t="t"/>
              <a:pathLst>
                <a:path extrusionOk="0" h="4064" w="2968">
                  <a:moveTo>
                    <a:pt x="1963" y="0"/>
                  </a:moveTo>
                  <a:lnTo>
                    <a:pt x="1963" y="0"/>
                  </a:lnTo>
                  <a:cubicBezTo>
                    <a:pt x="868" y="1005"/>
                    <a:pt x="0" y="2694"/>
                    <a:pt x="959" y="4063"/>
                  </a:cubicBezTo>
                  <a:cubicBezTo>
                    <a:pt x="959" y="4063"/>
                    <a:pt x="2967" y="2945"/>
                    <a:pt x="19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34"/>
            <p:cNvSpPr/>
            <p:nvPr/>
          </p:nvSpPr>
          <p:spPr>
            <a:xfrm>
              <a:off x="4070475" y="4573650"/>
              <a:ext cx="71925" cy="86200"/>
            </a:xfrm>
            <a:custGeom>
              <a:rect b="b" l="l" r="r" t="t"/>
              <a:pathLst>
                <a:path extrusionOk="0" h="3448" w="2877">
                  <a:moveTo>
                    <a:pt x="1" y="1"/>
                  </a:moveTo>
                  <a:lnTo>
                    <a:pt x="1" y="1"/>
                  </a:lnTo>
                  <a:cubicBezTo>
                    <a:pt x="24" y="1507"/>
                    <a:pt x="708" y="3288"/>
                    <a:pt x="2352" y="3448"/>
                  </a:cubicBezTo>
                  <a:cubicBezTo>
                    <a:pt x="2352" y="3448"/>
                    <a:pt x="2877" y="123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34"/>
            <p:cNvSpPr/>
            <p:nvPr/>
          </p:nvSpPr>
          <p:spPr>
            <a:xfrm>
              <a:off x="4689050" y="4405900"/>
              <a:ext cx="70775" cy="102725"/>
            </a:xfrm>
            <a:custGeom>
              <a:rect b="b" l="l" r="r" t="t"/>
              <a:pathLst>
                <a:path extrusionOk="0" h="4109" w="2831">
                  <a:moveTo>
                    <a:pt x="754" y="0"/>
                  </a:moveTo>
                  <a:cubicBezTo>
                    <a:pt x="137" y="1347"/>
                    <a:pt x="0" y="3242"/>
                    <a:pt x="1438" y="4109"/>
                  </a:cubicBezTo>
                  <a:cubicBezTo>
                    <a:pt x="1438" y="4109"/>
                    <a:pt x="2831" y="2306"/>
                    <a:pt x="7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34"/>
            <p:cNvSpPr/>
            <p:nvPr/>
          </p:nvSpPr>
          <p:spPr>
            <a:xfrm>
              <a:off x="4184600" y="4532575"/>
              <a:ext cx="72500" cy="85625"/>
            </a:xfrm>
            <a:custGeom>
              <a:rect b="b" l="l" r="r" t="t"/>
              <a:pathLst>
                <a:path extrusionOk="0" h="3425" w="2900">
                  <a:moveTo>
                    <a:pt x="1" y="1"/>
                  </a:moveTo>
                  <a:lnTo>
                    <a:pt x="1" y="1"/>
                  </a:lnTo>
                  <a:cubicBezTo>
                    <a:pt x="46" y="1507"/>
                    <a:pt x="754" y="3265"/>
                    <a:pt x="2420" y="3424"/>
                  </a:cubicBezTo>
                  <a:cubicBezTo>
                    <a:pt x="2420" y="3424"/>
                    <a:pt x="2900" y="118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34"/>
            <p:cNvSpPr/>
            <p:nvPr/>
          </p:nvSpPr>
          <p:spPr>
            <a:xfrm>
              <a:off x="4378625" y="4580500"/>
              <a:ext cx="73625" cy="104450"/>
            </a:xfrm>
            <a:custGeom>
              <a:rect b="b" l="l" r="r" t="t"/>
              <a:pathLst>
                <a:path extrusionOk="0" h="4178" w="2945">
                  <a:moveTo>
                    <a:pt x="1279" y="1"/>
                  </a:moveTo>
                  <a:lnTo>
                    <a:pt x="1279" y="1"/>
                  </a:lnTo>
                  <a:cubicBezTo>
                    <a:pt x="434" y="1233"/>
                    <a:pt x="0" y="3082"/>
                    <a:pt x="1256" y="4178"/>
                  </a:cubicBezTo>
                  <a:cubicBezTo>
                    <a:pt x="1256" y="4178"/>
                    <a:pt x="2945" y="2626"/>
                    <a:pt x="1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34"/>
            <p:cNvSpPr/>
            <p:nvPr/>
          </p:nvSpPr>
          <p:spPr>
            <a:xfrm>
              <a:off x="4321000" y="4702625"/>
              <a:ext cx="76475" cy="72275"/>
            </a:xfrm>
            <a:custGeom>
              <a:rect b="b" l="l" r="r" t="t"/>
              <a:pathLst>
                <a:path extrusionOk="0" h="2891" w="3059">
                  <a:moveTo>
                    <a:pt x="0" y="0"/>
                  </a:moveTo>
                  <a:cubicBezTo>
                    <a:pt x="303" y="1364"/>
                    <a:pt x="1242" y="2891"/>
                    <a:pt x="2758" y="2891"/>
                  </a:cubicBezTo>
                  <a:cubicBezTo>
                    <a:pt x="2841" y="2891"/>
                    <a:pt x="2926" y="2886"/>
                    <a:pt x="3013" y="2876"/>
                  </a:cubicBezTo>
                  <a:cubicBezTo>
                    <a:pt x="3013" y="2876"/>
                    <a:pt x="3059" y="59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34"/>
            <p:cNvSpPr/>
            <p:nvPr/>
          </p:nvSpPr>
          <p:spPr>
            <a:xfrm>
              <a:off x="4162925" y="4630150"/>
              <a:ext cx="74200" cy="103325"/>
            </a:xfrm>
            <a:custGeom>
              <a:rect b="b" l="l" r="r" t="t"/>
              <a:pathLst>
                <a:path extrusionOk="0" h="4133" w="2968">
                  <a:moveTo>
                    <a:pt x="1690" y="1"/>
                  </a:moveTo>
                  <a:lnTo>
                    <a:pt x="1690" y="1"/>
                  </a:lnTo>
                  <a:cubicBezTo>
                    <a:pt x="708" y="1096"/>
                    <a:pt x="0" y="2877"/>
                    <a:pt x="1096" y="4132"/>
                  </a:cubicBezTo>
                  <a:cubicBezTo>
                    <a:pt x="1096" y="4132"/>
                    <a:pt x="2968" y="2831"/>
                    <a:pt x="16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34"/>
            <p:cNvSpPr/>
            <p:nvPr/>
          </p:nvSpPr>
          <p:spPr>
            <a:xfrm>
              <a:off x="4565800" y="4470950"/>
              <a:ext cx="71925" cy="93600"/>
            </a:xfrm>
            <a:custGeom>
              <a:rect b="b" l="l" r="r" t="t"/>
              <a:pathLst>
                <a:path extrusionOk="0" h="3744" w="2877">
                  <a:moveTo>
                    <a:pt x="206" y="0"/>
                  </a:moveTo>
                  <a:lnTo>
                    <a:pt x="206" y="0"/>
                  </a:lnTo>
                  <a:cubicBezTo>
                    <a:pt x="0" y="1484"/>
                    <a:pt x="434" y="3333"/>
                    <a:pt x="2054" y="3744"/>
                  </a:cubicBezTo>
                  <a:cubicBezTo>
                    <a:pt x="2054" y="3744"/>
                    <a:pt x="2876" y="1621"/>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34"/>
            <p:cNvSpPr/>
            <p:nvPr/>
          </p:nvSpPr>
          <p:spPr>
            <a:xfrm>
              <a:off x="4279325" y="4603900"/>
              <a:ext cx="74225" cy="104450"/>
            </a:xfrm>
            <a:custGeom>
              <a:rect b="b" l="l" r="r" t="t"/>
              <a:pathLst>
                <a:path extrusionOk="0" h="4178" w="2969">
                  <a:moveTo>
                    <a:pt x="1325" y="1"/>
                  </a:moveTo>
                  <a:lnTo>
                    <a:pt x="1325" y="1"/>
                  </a:lnTo>
                  <a:cubicBezTo>
                    <a:pt x="480" y="1233"/>
                    <a:pt x="1" y="3082"/>
                    <a:pt x="1256" y="4178"/>
                  </a:cubicBezTo>
                  <a:cubicBezTo>
                    <a:pt x="1256" y="4178"/>
                    <a:pt x="2968" y="2648"/>
                    <a:pt x="13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34"/>
            <p:cNvSpPr/>
            <p:nvPr/>
          </p:nvSpPr>
          <p:spPr>
            <a:xfrm>
              <a:off x="5361250" y="3954150"/>
              <a:ext cx="1815775" cy="1034900"/>
            </a:xfrm>
            <a:custGeom>
              <a:rect b="b" l="l" r="r" t="t"/>
              <a:pathLst>
                <a:path extrusionOk="0" h="41396" w="72631">
                  <a:moveTo>
                    <a:pt x="54220" y="1"/>
                  </a:moveTo>
                  <a:cubicBezTo>
                    <a:pt x="53432" y="1"/>
                    <a:pt x="52639" y="483"/>
                    <a:pt x="52339" y="1225"/>
                  </a:cubicBezTo>
                  <a:cubicBezTo>
                    <a:pt x="52179" y="1682"/>
                    <a:pt x="52134" y="2252"/>
                    <a:pt x="51700" y="2481"/>
                  </a:cubicBezTo>
                  <a:cubicBezTo>
                    <a:pt x="51572" y="2558"/>
                    <a:pt x="51440" y="2591"/>
                    <a:pt x="51305" y="2591"/>
                  </a:cubicBezTo>
                  <a:cubicBezTo>
                    <a:pt x="50565" y="2591"/>
                    <a:pt x="49743" y="1599"/>
                    <a:pt x="49044" y="1599"/>
                  </a:cubicBezTo>
                  <a:cubicBezTo>
                    <a:pt x="48896" y="1599"/>
                    <a:pt x="48754" y="1643"/>
                    <a:pt x="48619" y="1750"/>
                  </a:cubicBezTo>
                  <a:cubicBezTo>
                    <a:pt x="48322" y="2001"/>
                    <a:pt x="48276" y="2435"/>
                    <a:pt x="48048" y="2732"/>
                  </a:cubicBezTo>
                  <a:cubicBezTo>
                    <a:pt x="47846" y="2982"/>
                    <a:pt x="47591" y="3080"/>
                    <a:pt x="47309" y="3080"/>
                  </a:cubicBezTo>
                  <a:cubicBezTo>
                    <a:pt x="46664" y="3080"/>
                    <a:pt x="45875" y="2572"/>
                    <a:pt x="45240" y="2207"/>
                  </a:cubicBezTo>
                  <a:cubicBezTo>
                    <a:pt x="44608" y="1866"/>
                    <a:pt x="43895" y="1675"/>
                    <a:pt x="43174" y="1675"/>
                  </a:cubicBezTo>
                  <a:cubicBezTo>
                    <a:pt x="42881" y="1675"/>
                    <a:pt x="42587" y="1707"/>
                    <a:pt x="42296" y="1773"/>
                  </a:cubicBezTo>
                  <a:cubicBezTo>
                    <a:pt x="41999" y="1842"/>
                    <a:pt x="41680" y="1956"/>
                    <a:pt x="41474" y="2161"/>
                  </a:cubicBezTo>
                  <a:cubicBezTo>
                    <a:pt x="41246" y="2367"/>
                    <a:pt x="41132" y="2663"/>
                    <a:pt x="40949" y="2914"/>
                  </a:cubicBezTo>
                  <a:cubicBezTo>
                    <a:pt x="40581" y="3371"/>
                    <a:pt x="40071" y="3508"/>
                    <a:pt x="39495" y="3508"/>
                  </a:cubicBezTo>
                  <a:cubicBezTo>
                    <a:pt x="38628" y="3508"/>
                    <a:pt x="37613" y="3197"/>
                    <a:pt x="36714" y="3197"/>
                  </a:cubicBezTo>
                  <a:cubicBezTo>
                    <a:pt x="36210" y="3197"/>
                    <a:pt x="35742" y="3294"/>
                    <a:pt x="35357" y="3599"/>
                  </a:cubicBezTo>
                  <a:cubicBezTo>
                    <a:pt x="34444" y="4307"/>
                    <a:pt x="34512" y="5768"/>
                    <a:pt x="33691" y="6566"/>
                  </a:cubicBezTo>
                  <a:cubicBezTo>
                    <a:pt x="33189" y="7091"/>
                    <a:pt x="32435" y="7251"/>
                    <a:pt x="31728" y="7388"/>
                  </a:cubicBezTo>
                  <a:cubicBezTo>
                    <a:pt x="29993" y="7708"/>
                    <a:pt x="28258" y="8050"/>
                    <a:pt x="26546" y="8392"/>
                  </a:cubicBezTo>
                  <a:cubicBezTo>
                    <a:pt x="26158" y="8461"/>
                    <a:pt x="25748" y="8552"/>
                    <a:pt x="25474" y="8826"/>
                  </a:cubicBezTo>
                  <a:cubicBezTo>
                    <a:pt x="25223" y="9054"/>
                    <a:pt x="25086" y="9397"/>
                    <a:pt x="24857" y="9625"/>
                  </a:cubicBezTo>
                  <a:cubicBezTo>
                    <a:pt x="24563" y="9880"/>
                    <a:pt x="24151" y="9950"/>
                    <a:pt x="23751" y="9950"/>
                  </a:cubicBezTo>
                  <a:cubicBezTo>
                    <a:pt x="23685" y="9950"/>
                    <a:pt x="23620" y="9948"/>
                    <a:pt x="23556" y="9945"/>
                  </a:cubicBezTo>
                  <a:cubicBezTo>
                    <a:pt x="22004" y="9876"/>
                    <a:pt x="20521" y="9032"/>
                    <a:pt x="19630" y="7753"/>
                  </a:cubicBezTo>
                  <a:cubicBezTo>
                    <a:pt x="19448" y="7479"/>
                    <a:pt x="19265" y="7160"/>
                    <a:pt x="18968" y="7023"/>
                  </a:cubicBezTo>
                  <a:cubicBezTo>
                    <a:pt x="18798" y="6938"/>
                    <a:pt x="18619" y="6914"/>
                    <a:pt x="18442" y="6914"/>
                  </a:cubicBezTo>
                  <a:cubicBezTo>
                    <a:pt x="18334" y="6914"/>
                    <a:pt x="18227" y="6923"/>
                    <a:pt x="18124" y="6932"/>
                  </a:cubicBezTo>
                  <a:lnTo>
                    <a:pt x="14517" y="7160"/>
                  </a:lnTo>
                  <a:cubicBezTo>
                    <a:pt x="14388" y="7169"/>
                    <a:pt x="14259" y="7177"/>
                    <a:pt x="14131" y="7177"/>
                  </a:cubicBezTo>
                  <a:cubicBezTo>
                    <a:pt x="13920" y="7177"/>
                    <a:pt x="13712" y="7154"/>
                    <a:pt x="13513" y="7069"/>
                  </a:cubicBezTo>
                  <a:cubicBezTo>
                    <a:pt x="13171" y="6909"/>
                    <a:pt x="12965" y="6589"/>
                    <a:pt x="12691" y="6315"/>
                  </a:cubicBezTo>
                  <a:cubicBezTo>
                    <a:pt x="12130" y="5754"/>
                    <a:pt x="11341" y="5510"/>
                    <a:pt x="10536" y="5510"/>
                  </a:cubicBezTo>
                  <a:cubicBezTo>
                    <a:pt x="10066" y="5510"/>
                    <a:pt x="9591" y="5593"/>
                    <a:pt x="9154" y="5745"/>
                  </a:cubicBezTo>
                  <a:cubicBezTo>
                    <a:pt x="7967" y="6156"/>
                    <a:pt x="6985" y="7000"/>
                    <a:pt x="6072" y="7867"/>
                  </a:cubicBezTo>
                  <a:cubicBezTo>
                    <a:pt x="5616" y="8301"/>
                    <a:pt x="5136" y="8803"/>
                    <a:pt x="5022" y="9420"/>
                  </a:cubicBezTo>
                  <a:cubicBezTo>
                    <a:pt x="4908" y="10082"/>
                    <a:pt x="5228" y="10812"/>
                    <a:pt x="4977" y="11428"/>
                  </a:cubicBezTo>
                  <a:cubicBezTo>
                    <a:pt x="4817" y="11771"/>
                    <a:pt x="4520" y="11999"/>
                    <a:pt x="4246" y="12250"/>
                  </a:cubicBezTo>
                  <a:cubicBezTo>
                    <a:pt x="3150" y="13186"/>
                    <a:pt x="2146" y="14281"/>
                    <a:pt x="1302" y="15445"/>
                  </a:cubicBezTo>
                  <a:cubicBezTo>
                    <a:pt x="708" y="16267"/>
                    <a:pt x="160" y="17203"/>
                    <a:pt x="92" y="18230"/>
                  </a:cubicBezTo>
                  <a:cubicBezTo>
                    <a:pt x="1" y="20147"/>
                    <a:pt x="1621" y="21814"/>
                    <a:pt x="1621" y="23754"/>
                  </a:cubicBezTo>
                  <a:cubicBezTo>
                    <a:pt x="1644" y="25169"/>
                    <a:pt x="845" y="26881"/>
                    <a:pt x="1895" y="27862"/>
                  </a:cubicBezTo>
                  <a:cubicBezTo>
                    <a:pt x="2397" y="28342"/>
                    <a:pt x="3173" y="28387"/>
                    <a:pt x="3881" y="28479"/>
                  </a:cubicBezTo>
                  <a:cubicBezTo>
                    <a:pt x="5250" y="28616"/>
                    <a:pt x="6666" y="29004"/>
                    <a:pt x="7647" y="29962"/>
                  </a:cubicBezTo>
                  <a:cubicBezTo>
                    <a:pt x="8218" y="30533"/>
                    <a:pt x="8629" y="31263"/>
                    <a:pt x="9176" y="31880"/>
                  </a:cubicBezTo>
                  <a:cubicBezTo>
                    <a:pt x="11002" y="33957"/>
                    <a:pt x="14221" y="34322"/>
                    <a:pt x="16024" y="36422"/>
                  </a:cubicBezTo>
                  <a:cubicBezTo>
                    <a:pt x="16526" y="36992"/>
                    <a:pt x="16891" y="37700"/>
                    <a:pt x="17462" y="38225"/>
                  </a:cubicBezTo>
                  <a:cubicBezTo>
                    <a:pt x="19653" y="40393"/>
                    <a:pt x="23374" y="39138"/>
                    <a:pt x="26341" y="39960"/>
                  </a:cubicBezTo>
                  <a:cubicBezTo>
                    <a:pt x="27528" y="40302"/>
                    <a:pt x="28624" y="40987"/>
                    <a:pt x="29833" y="41261"/>
                  </a:cubicBezTo>
                  <a:cubicBezTo>
                    <a:pt x="30263" y="41356"/>
                    <a:pt x="30694" y="41396"/>
                    <a:pt x="31125" y="41396"/>
                  </a:cubicBezTo>
                  <a:cubicBezTo>
                    <a:pt x="33076" y="41396"/>
                    <a:pt x="35042" y="40585"/>
                    <a:pt x="37023" y="40416"/>
                  </a:cubicBezTo>
                  <a:cubicBezTo>
                    <a:pt x="37432" y="40385"/>
                    <a:pt x="37845" y="40381"/>
                    <a:pt x="38259" y="40381"/>
                  </a:cubicBezTo>
                  <a:cubicBezTo>
                    <a:pt x="38408" y="40381"/>
                    <a:pt x="38558" y="40382"/>
                    <a:pt x="38707" y="40382"/>
                  </a:cubicBezTo>
                  <a:cubicBezTo>
                    <a:pt x="39670" y="40382"/>
                    <a:pt x="40627" y="40360"/>
                    <a:pt x="41520" y="40028"/>
                  </a:cubicBezTo>
                  <a:cubicBezTo>
                    <a:pt x="43643" y="39207"/>
                    <a:pt x="44944" y="36764"/>
                    <a:pt x="47181" y="36308"/>
                  </a:cubicBezTo>
                  <a:cubicBezTo>
                    <a:pt x="47934" y="36148"/>
                    <a:pt x="48710" y="36239"/>
                    <a:pt x="49417" y="36011"/>
                  </a:cubicBezTo>
                  <a:cubicBezTo>
                    <a:pt x="49965" y="35851"/>
                    <a:pt x="50467" y="35509"/>
                    <a:pt x="51015" y="35281"/>
                  </a:cubicBezTo>
                  <a:cubicBezTo>
                    <a:pt x="51538" y="35072"/>
                    <a:pt x="52068" y="34988"/>
                    <a:pt x="52604" y="34988"/>
                  </a:cubicBezTo>
                  <a:cubicBezTo>
                    <a:pt x="54849" y="34988"/>
                    <a:pt x="57198" y="36465"/>
                    <a:pt x="59544" y="36465"/>
                  </a:cubicBezTo>
                  <a:cubicBezTo>
                    <a:pt x="59767" y="36465"/>
                    <a:pt x="59990" y="36451"/>
                    <a:pt x="60214" y="36422"/>
                  </a:cubicBezTo>
                  <a:cubicBezTo>
                    <a:pt x="61971" y="36171"/>
                    <a:pt x="63432" y="34984"/>
                    <a:pt x="64665" y="33706"/>
                  </a:cubicBezTo>
                  <a:cubicBezTo>
                    <a:pt x="66628" y="31651"/>
                    <a:pt x="68203" y="29209"/>
                    <a:pt x="69275" y="26561"/>
                  </a:cubicBezTo>
                  <a:cubicBezTo>
                    <a:pt x="69390" y="26265"/>
                    <a:pt x="69526" y="25968"/>
                    <a:pt x="69732" y="25740"/>
                  </a:cubicBezTo>
                  <a:cubicBezTo>
                    <a:pt x="69960" y="25511"/>
                    <a:pt x="70280" y="25420"/>
                    <a:pt x="70554" y="25215"/>
                  </a:cubicBezTo>
                  <a:cubicBezTo>
                    <a:pt x="72174" y="24051"/>
                    <a:pt x="70645" y="21220"/>
                    <a:pt x="71741" y="19531"/>
                  </a:cubicBezTo>
                  <a:cubicBezTo>
                    <a:pt x="71992" y="19143"/>
                    <a:pt x="72357" y="18846"/>
                    <a:pt x="72471" y="18413"/>
                  </a:cubicBezTo>
                  <a:cubicBezTo>
                    <a:pt x="72631" y="17888"/>
                    <a:pt x="72334" y="17340"/>
                    <a:pt x="72060" y="16861"/>
                  </a:cubicBezTo>
                  <a:cubicBezTo>
                    <a:pt x="70645" y="14395"/>
                    <a:pt x="69047" y="12022"/>
                    <a:pt x="67335" y="9739"/>
                  </a:cubicBezTo>
                  <a:cubicBezTo>
                    <a:pt x="67331" y="9772"/>
                    <a:pt x="67314" y="9787"/>
                    <a:pt x="67286" y="9787"/>
                  </a:cubicBezTo>
                  <a:cubicBezTo>
                    <a:pt x="67024" y="9787"/>
                    <a:pt x="65832" y="8362"/>
                    <a:pt x="66080" y="6544"/>
                  </a:cubicBezTo>
                  <a:cubicBezTo>
                    <a:pt x="66171" y="5904"/>
                    <a:pt x="66240" y="5197"/>
                    <a:pt x="65943" y="4603"/>
                  </a:cubicBezTo>
                  <a:cubicBezTo>
                    <a:pt x="65418" y="3622"/>
                    <a:pt x="64026" y="3348"/>
                    <a:pt x="63569" y="2367"/>
                  </a:cubicBezTo>
                  <a:cubicBezTo>
                    <a:pt x="63544" y="2704"/>
                    <a:pt x="63231" y="2864"/>
                    <a:pt x="62882" y="2864"/>
                  </a:cubicBezTo>
                  <a:cubicBezTo>
                    <a:pt x="62594" y="2864"/>
                    <a:pt x="62281" y="2755"/>
                    <a:pt x="62085" y="2549"/>
                  </a:cubicBezTo>
                  <a:cubicBezTo>
                    <a:pt x="61652" y="2093"/>
                    <a:pt x="61492" y="1431"/>
                    <a:pt x="61013" y="997"/>
                  </a:cubicBezTo>
                  <a:cubicBezTo>
                    <a:pt x="60644" y="662"/>
                    <a:pt x="60201" y="555"/>
                    <a:pt x="59719" y="555"/>
                  </a:cubicBezTo>
                  <a:cubicBezTo>
                    <a:pt x="58868" y="555"/>
                    <a:pt x="57897" y="888"/>
                    <a:pt x="57000" y="888"/>
                  </a:cubicBezTo>
                  <a:cubicBezTo>
                    <a:pt x="56674" y="888"/>
                    <a:pt x="56357" y="844"/>
                    <a:pt x="56060" y="723"/>
                  </a:cubicBezTo>
                  <a:cubicBezTo>
                    <a:pt x="55649" y="563"/>
                    <a:pt x="55306" y="289"/>
                    <a:pt x="54895" y="130"/>
                  </a:cubicBezTo>
                  <a:cubicBezTo>
                    <a:pt x="54679" y="42"/>
                    <a:pt x="54450" y="1"/>
                    <a:pt x="542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34"/>
            <p:cNvSpPr/>
            <p:nvPr/>
          </p:nvSpPr>
          <p:spPr>
            <a:xfrm>
              <a:off x="5534725" y="4060100"/>
              <a:ext cx="54225" cy="72500"/>
            </a:xfrm>
            <a:custGeom>
              <a:rect b="b" l="l" r="r" t="t"/>
              <a:pathLst>
                <a:path extrusionOk="0" h="2900" w="2169">
                  <a:moveTo>
                    <a:pt x="206" y="0"/>
                  </a:moveTo>
                  <a:lnTo>
                    <a:pt x="206" y="0"/>
                  </a:lnTo>
                  <a:cubicBezTo>
                    <a:pt x="0" y="1119"/>
                    <a:pt x="252" y="2534"/>
                    <a:pt x="1461" y="2899"/>
                  </a:cubicBezTo>
                  <a:cubicBezTo>
                    <a:pt x="1461" y="2899"/>
                    <a:pt x="2169" y="1324"/>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34"/>
            <p:cNvSpPr/>
            <p:nvPr/>
          </p:nvSpPr>
          <p:spPr>
            <a:xfrm>
              <a:off x="5638575" y="4046400"/>
              <a:ext cx="52525" cy="76500"/>
            </a:xfrm>
            <a:custGeom>
              <a:rect b="b" l="l" r="r" t="t"/>
              <a:pathLst>
                <a:path extrusionOk="0" h="3060" w="2101">
                  <a:moveTo>
                    <a:pt x="389" y="0"/>
                  </a:moveTo>
                  <a:lnTo>
                    <a:pt x="389" y="0"/>
                  </a:lnTo>
                  <a:cubicBezTo>
                    <a:pt x="1" y="1050"/>
                    <a:pt x="24" y="2511"/>
                    <a:pt x="1165" y="3059"/>
                  </a:cubicBezTo>
                  <a:cubicBezTo>
                    <a:pt x="1165" y="3059"/>
                    <a:pt x="2101" y="1621"/>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34"/>
            <p:cNvSpPr/>
            <p:nvPr/>
          </p:nvSpPr>
          <p:spPr>
            <a:xfrm>
              <a:off x="5583800" y="4050400"/>
              <a:ext cx="56525" cy="77625"/>
            </a:xfrm>
            <a:custGeom>
              <a:rect b="b" l="l" r="r" t="t"/>
              <a:pathLst>
                <a:path extrusionOk="0" h="3105" w="2261">
                  <a:moveTo>
                    <a:pt x="1416" y="0"/>
                  </a:moveTo>
                  <a:lnTo>
                    <a:pt x="1416" y="0"/>
                  </a:lnTo>
                  <a:cubicBezTo>
                    <a:pt x="617" y="799"/>
                    <a:pt x="0" y="2123"/>
                    <a:pt x="777" y="3104"/>
                  </a:cubicBezTo>
                  <a:cubicBezTo>
                    <a:pt x="777" y="3104"/>
                    <a:pt x="2260" y="2214"/>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34"/>
            <p:cNvSpPr/>
            <p:nvPr/>
          </p:nvSpPr>
          <p:spPr>
            <a:xfrm>
              <a:off x="5660275" y="4052675"/>
              <a:ext cx="57075" cy="77625"/>
            </a:xfrm>
            <a:custGeom>
              <a:rect b="b" l="l" r="r" t="t"/>
              <a:pathLst>
                <a:path extrusionOk="0" h="3105" w="2283">
                  <a:moveTo>
                    <a:pt x="1438" y="1"/>
                  </a:moveTo>
                  <a:lnTo>
                    <a:pt x="1438" y="1"/>
                  </a:lnTo>
                  <a:cubicBezTo>
                    <a:pt x="616" y="799"/>
                    <a:pt x="0" y="2100"/>
                    <a:pt x="799" y="3105"/>
                  </a:cubicBezTo>
                  <a:cubicBezTo>
                    <a:pt x="799" y="3105"/>
                    <a:pt x="2283" y="2215"/>
                    <a:pt x="14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34"/>
            <p:cNvSpPr/>
            <p:nvPr/>
          </p:nvSpPr>
          <p:spPr>
            <a:xfrm>
              <a:off x="5560400" y="4041275"/>
              <a:ext cx="56525" cy="77625"/>
            </a:xfrm>
            <a:custGeom>
              <a:rect b="b" l="l" r="r" t="t"/>
              <a:pathLst>
                <a:path extrusionOk="0" h="3105" w="2261">
                  <a:moveTo>
                    <a:pt x="1416" y="0"/>
                  </a:moveTo>
                  <a:lnTo>
                    <a:pt x="1416" y="0"/>
                  </a:lnTo>
                  <a:cubicBezTo>
                    <a:pt x="617" y="799"/>
                    <a:pt x="1" y="2100"/>
                    <a:pt x="777" y="3104"/>
                  </a:cubicBezTo>
                  <a:cubicBezTo>
                    <a:pt x="777" y="3104"/>
                    <a:pt x="2260" y="2191"/>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34"/>
            <p:cNvSpPr/>
            <p:nvPr/>
          </p:nvSpPr>
          <p:spPr>
            <a:xfrm>
              <a:off x="5677375" y="4081200"/>
              <a:ext cx="54825" cy="63375"/>
            </a:xfrm>
            <a:custGeom>
              <a:rect b="b" l="l" r="r" t="t"/>
              <a:pathLst>
                <a:path extrusionOk="0" h="2535" w="2193">
                  <a:moveTo>
                    <a:pt x="2192" y="1"/>
                  </a:moveTo>
                  <a:lnTo>
                    <a:pt x="2192" y="1"/>
                  </a:lnTo>
                  <a:cubicBezTo>
                    <a:pt x="1119" y="366"/>
                    <a:pt x="1" y="1302"/>
                    <a:pt x="298" y="2534"/>
                  </a:cubicBezTo>
                  <a:cubicBezTo>
                    <a:pt x="298" y="2534"/>
                    <a:pt x="2009" y="2352"/>
                    <a:pt x="21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34"/>
            <p:cNvSpPr/>
            <p:nvPr/>
          </p:nvSpPr>
          <p:spPr>
            <a:xfrm>
              <a:off x="5615750" y="4050975"/>
              <a:ext cx="54250" cy="63350"/>
            </a:xfrm>
            <a:custGeom>
              <a:rect b="b" l="l" r="r" t="t"/>
              <a:pathLst>
                <a:path extrusionOk="0" h="2534" w="2170">
                  <a:moveTo>
                    <a:pt x="2169" y="0"/>
                  </a:moveTo>
                  <a:cubicBezTo>
                    <a:pt x="1096" y="365"/>
                    <a:pt x="1" y="1301"/>
                    <a:pt x="275" y="2534"/>
                  </a:cubicBezTo>
                  <a:cubicBezTo>
                    <a:pt x="275" y="2534"/>
                    <a:pt x="2009" y="2351"/>
                    <a:pt x="2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34"/>
            <p:cNvSpPr/>
            <p:nvPr/>
          </p:nvSpPr>
          <p:spPr>
            <a:xfrm>
              <a:off x="5401200" y="4234450"/>
              <a:ext cx="78200" cy="30500"/>
            </a:xfrm>
            <a:custGeom>
              <a:rect b="b" l="l" r="r" t="t"/>
              <a:pathLst>
                <a:path extrusionOk="0" h="1220" w="3128">
                  <a:moveTo>
                    <a:pt x="1404" y="1"/>
                  </a:moveTo>
                  <a:cubicBezTo>
                    <a:pt x="1009" y="1"/>
                    <a:pt x="542" y="91"/>
                    <a:pt x="0" y="330"/>
                  </a:cubicBezTo>
                  <a:cubicBezTo>
                    <a:pt x="532" y="818"/>
                    <a:pt x="1284" y="1219"/>
                    <a:pt x="2008" y="1219"/>
                  </a:cubicBezTo>
                  <a:cubicBezTo>
                    <a:pt x="2402" y="1219"/>
                    <a:pt x="2789" y="1100"/>
                    <a:pt x="3127" y="810"/>
                  </a:cubicBezTo>
                  <a:cubicBezTo>
                    <a:pt x="3127" y="810"/>
                    <a:pt x="2588"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34"/>
            <p:cNvSpPr/>
            <p:nvPr/>
          </p:nvSpPr>
          <p:spPr>
            <a:xfrm>
              <a:off x="5448000" y="4140300"/>
              <a:ext cx="74775" cy="34425"/>
            </a:xfrm>
            <a:custGeom>
              <a:rect b="b" l="l" r="r" t="t"/>
              <a:pathLst>
                <a:path extrusionOk="0" h="1377" w="2991">
                  <a:moveTo>
                    <a:pt x="942" y="0"/>
                  </a:moveTo>
                  <a:cubicBezTo>
                    <a:pt x="663" y="0"/>
                    <a:pt x="350" y="37"/>
                    <a:pt x="0" y="125"/>
                  </a:cubicBezTo>
                  <a:cubicBezTo>
                    <a:pt x="506" y="782"/>
                    <a:pt x="1310" y="1377"/>
                    <a:pt x="2128" y="1377"/>
                  </a:cubicBezTo>
                  <a:cubicBezTo>
                    <a:pt x="2418" y="1377"/>
                    <a:pt x="2709" y="1302"/>
                    <a:pt x="2990" y="1129"/>
                  </a:cubicBezTo>
                  <a:cubicBezTo>
                    <a:pt x="2990" y="1129"/>
                    <a:pt x="2483"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34"/>
            <p:cNvSpPr/>
            <p:nvPr/>
          </p:nvSpPr>
          <p:spPr>
            <a:xfrm>
              <a:off x="5436000" y="4170225"/>
              <a:ext cx="57675" cy="55575"/>
            </a:xfrm>
            <a:custGeom>
              <a:rect b="b" l="l" r="r" t="t"/>
              <a:pathLst>
                <a:path extrusionOk="0" h="2223" w="2307">
                  <a:moveTo>
                    <a:pt x="1" y="1"/>
                  </a:moveTo>
                  <a:lnTo>
                    <a:pt x="1" y="1"/>
                  </a:lnTo>
                  <a:cubicBezTo>
                    <a:pt x="219" y="1070"/>
                    <a:pt x="938" y="2222"/>
                    <a:pt x="2097" y="2222"/>
                  </a:cubicBezTo>
                  <a:cubicBezTo>
                    <a:pt x="2151" y="2222"/>
                    <a:pt x="2205" y="2220"/>
                    <a:pt x="2260" y="2215"/>
                  </a:cubicBezTo>
                  <a:cubicBezTo>
                    <a:pt x="2260" y="2215"/>
                    <a:pt x="2306" y="48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34"/>
            <p:cNvSpPr/>
            <p:nvPr/>
          </p:nvSpPr>
          <p:spPr>
            <a:xfrm>
              <a:off x="5478800" y="4106875"/>
              <a:ext cx="58225" cy="55575"/>
            </a:xfrm>
            <a:custGeom>
              <a:rect b="b" l="l" r="r" t="t"/>
              <a:pathLst>
                <a:path extrusionOk="0" h="2223" w="2329">
                  <a:moveTo>
                    <a:pt x="1" y="1"/>
                  </a:moveTo>
                  <a:cubicBezTo>
                    <a:pt x="241" y="1049"/>
                    <a:pt x="961" y="2222"/>
                    <a:pt x="2122" y="2222"/>
                  </a:cubicBezTo>
                  <a:cubicBezTo>
                    <a:pt x="2175" y="2222"/>
                    <a:pt x="2229" y="2220"/>
                    <a:pt x="2283" y="2215"/>
                  </a:cubicBezTo>
                  <a:cubicBezTo>
                    <a:pt x="2283" y="2215"/>
                    <a:pt x="2329" y="48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34"/>
            <p:cNvSpPr/>
            <p:nvPr/>
          </p:nvSpPr>
          <p:spPr>
            <a:xfrm>
              <a:off x="5415475" y="4185050"/>
              <a:ext cx="57650" cy="55575"/>
            </a:xfrm>
            <a:custGeom>
              <a:rect b="b" l="l" r="r" t="t"/>
              <a:pathLst>
                <a:path extrusionOk="0" h="2223" w="2306">
                  <a:moveTo>
                    <a:pt x="0" y="1"/>
                  </a:moveTo>
                  <a:cubicBezTo>
                    <a:pt x="218" y="1070"/>
                    <a:pt x="937" y="2223"/>
                    <a:pt x="2096" y="2223"/>
                  </a:cubicBezTo>
                  <a:cubicBezTo>
                    <a:pt x="2150" y="2223"/>
                    <a:pt x="2204" y="2220"/>
                    <a:pt x="2260" y="2215"/>
                  </a:cubicBezTo>
                  <a:cubicBezTo>
                    <a:pt x="2260" y="2215"/>
                    <a:pt x="2305" y="48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34"/>
            <p:cNvSpPr/>
            <p:nvPr/>
          </p:nvSpPr>
          <p:spPr>
            <a:xfrm>
              <a:off x="5515900" y="4091475"/>
              <a:ext cx="53650" cy="74200"/>
            </a:xfrm>
            <a:custGeom>
              <a:rect b="b" l="l" r="r" t="t"/>
              <a:pathLst>
                <a:path extrusionOk="0" h="2968" w="2146">
                  <a:moveTo>
                    <a:pt x="251" y="1"/>
                  </a:moveTo>
                  <a:lnTo>
                    <a:pt x="251" y="1"/>
                  </a:lnTo>
                  <a:cubicBezTo>
                    <a:pt x="0" y="1096"/>
                    <a:pt x="183" y="2534"/>
                    <a:pt x="1370" y="2968"/>
                  </a:cubicBezTo>
                  <a:cubicBezTo>
                    <a:pt x="1370" y="2968"/>
                    <a:pt x="2146" y="1416"/>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34"/>
            <p:cNvSpPr/>
            <p:nvPr/>
          </p:nvSpPr>
          <p:spPr>
            <a:xfrm>
              <a:off x="5457125" y="4127425"/>
              <a:ext cx="53650" cy="74200"/>
            </a:xfrm>
            <a:custGeom>
              <a:rect b="b" l="l" r="r" t="t"/>
              <a:pathLst>
                <a:path extrusionOk="0" h="2968" w="2146">
                  <a:moveTo>
                    <a:pt x="251" y="1"/>
                  </a:moveTo>
                  <a:lnTo>
                    <a:pt x="251" y="1"/>
                  </a:lnTo>
                  <a:cubicBezTo>
                    <a:pt x="0" y="1119"/>
                    <a:pt x="183" y="2534"/>
                    <a:pt x="1370" y="2968"/>
                  </a:cubicBezTo>
                  <a:cubicBezTo>
                    <a:pt x="1370" y="2968"/>
                    <a:pt x="2146" y="1416"/>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34"/>
            <p:cNvSpPr/>
            <p:nvPr/>
          </p:nvSpPr>
          <p:spPr>
            <a:xfrm>
              <a:off x="5324150" y="4346175"/>
              <a:ext cx="74225" cy="35250"/>
            </a:xfrm>
            <a:custGeom>
              <a:rect b="b" l="l" r="r" t="t"/>
              <a:pathLst>
                <a:path extrusionOk="0" h="1410" w="2969">
                  <a:moveTo>
                    <a:pt x="881" y="1"/>
                  </a:moveTo>
                  <a:cubicBezTo>
                    <a:pt x="619" y="1"/>
                    <a:pt x="326" y="33"/>
                    <a:pt x="1" y="107"/>
                  </a:cubicBezTo>
                  <a:cubicBezTo>
                    <a:pt x="497" y="790"/>
                    <a:pt x="1286" y="1410"/>
                    <a:pt x="2122" y="1410"/>
                  </a:cubicBezTo>
                  <a:cubicBezTo>
                    <a:pt x="2402" y="1410"/>
                    <a:pt x="2687" y="1340"/>
                    <a:pt x="2968" y="1180"/>
                  </a:cubicBezTo>
                  <a:cubicBezTo>
                    <a:pt x="2968" y="1180"/>
                    <a:pt x="2480" y="1"/>
                    <a:pt x="8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34"/>
            <p:cNvSpPr/>
            <p:nvPr/>
          </p:nvSpPr>
          <p:spPr>
            <a:xfrm>
              <a:off x="5388650" y="4260250"/>
              <a:ext cx="69075" cy="41800"/>
            </a:xfrm>
            <a:custGeom>
              <a:rect b="b" l="l" r="r" t="t"/>
              <a:pathLst>
                <a:path extrusionOk="0" h="1672" w="2763">
                  <a:moveTo>
                    <a:pt x="227" y="0"/>
                  </a:moveTo>
                  <a:cubicBezTo>
                    <a:pt x="154" y="0"/>
                    <a:pt x="78" y="2"/>
                    <a:pt x="0" y="6"/>
                  </a:cubicBezTo>
                  <a:cubicBezTo>
                    <a:pt x="417" y="839"/>
                    <a:pt x="1225" y="1671"/>
                    <a:pt x="2166" y="1671"/>
                  </a:cubicBezTo>
                  <a:cubicBezTo>
                    <a:pt x="2360" y="1671"/>
                    <a:pt x="2559" y="1636"/>
                    <a:pt x="2762" y="1558"/>
                  </a:cubicBezTo>
                  <a:cubicBezTo>
                    <a:pt x="2762" y="1558"/>
                    <a:pt x="2378" y="0"/>
                    <a:pt x="2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34"/>
            <p:cNvSpPr/>
            <p:nvPr/>
          </p:nvSpPr>
          <p:spPr>
            <a:xfrm>
              <a:off x="5372100" y="4284350"/>
              <a:ext cx="54225" cy="65075"/>
            </a:xfrm>
            <a:custGeom>
              <a:rect b="b" l="l" r="r" t="t"/>
              <a:pathLst>
                <a:path extrusionOk="0" h="2603" w="2169">
                  <a:moveTo>
                    <a:pt x="0" y="1"/>
                  </a:moveTo>
                  <a:cubicBezTo>
                    <a:pt x="0" y="1142"/>
                    <a:pt x="525" y="2489"/>
                    <a:pt x="1803" y="2603"/>
                  </a:cubicBezTo>
                  <a:cubicBezTo>
                    <a:pt x="1803" y="2603"/>
                    <a:pt x="2169" y="914"/>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34"/>
            <p:cNvSpPr/>
            <p:nvPr/>
          </p:nvSpPr>
          <p:spPr>
            <a:xfrm>
              <a:off x="5426300" y="4230700"/>
              <a:ext cx="54800" cy="65100"/>
            </a:xfrm>
            <a:custGeom>
              <a:rect b="b" l="l" r="r" t="t"/>
              <a:pathLst>
                <a:path extrusionOk="0" h="2604" w="2192">
                  <a:moveTo>
                    <a:pt x="1" y="1"/>
                  </a:moveTo>
                  <a:cubicBezTo>
                    <a:pt x="24" y="1119"/>
                    <a:pt x="548" y="2466"/>
                    <a:pt x="1804" y="2603"/>
                  </a:cubicBezTo>
                  <a:cubicBezTo>
                    <a:pt x="1804" y="2603"/>
                    <a:pt x="2192" y="91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34"/>
            <p:cNvSpPr/>
            <p:nvPr/>
          </p:nvSpPr>
          <p:spPr>
            <a:xfrm>
              <a:off x="5348700" y="4295200"/>
              <a:ext cx="54800" cy="65075"/>
            </a:xfrm>
            <a:custGeom>
              <a:rect b="b" l="l" r="r" t="t"/>
              <a:pathLst>
                <a:path extrusionOk="0" h="2603" w="2192">
                  <a:moveTo>
                    <a:pt x="0" y="0"/>
                  </a:moveTo>
                  <a:lnTo>
                    <a:pt x="0" y="0"/>
                  </a:lnTo>
                  <a:cubicBezTo>
                    <a:pt x="23" y="1119"/>
                    <a:pt x="548" y="2465"/>
                    <a:pt x="1804" y="2602"/>
                  </a:cubicBezTo>
                  <a:cubicBezTo>
                    <a:pt x="1804" y="2602"/>
                    <a:pt x="2192" y="913"/>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34"/>
            <p:cNvSpPr/>
            <p:nvPr/>
          </p:nvSpPr>
          <p:spPr>
            <a:xfrm>
              <a:off x="5457700" y="4223875"/>
              <a:ext cx="53650" cy="78200"/>
            </a:xfrm>
            <a:custGeom>
              <a:rect b="b" l="l" r="r" t="t"/>
              <a:pathLst>
                <a:path extrusionOk="0" h="3128" w="2146">
                  <a:moveTo>
                    <a:pt x="571" y="0"/>
                  </a:moveTo>
                  <a:cubicBezTo>
                    <a:pt x="91" y="1027"/>
                    <a:pt x="0" y="2465"/>
                    <a:pt x="1096" y="3127"/>
                  </a:cubicBezTo>
                  <a:cubicBezTo>
                    <a:pt x="1096" y="3127"/>
                    <a:pt x="2146" y="1758"/>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34"/>
            <p:cNvSpPr/>
            <p:nvPr/>
          </p:nvSpPr>
          <p:spPr>
            <a:xfrm>
              <a:off x="5451400" y="4193625"/>
              <a:ext cx="53675" cy="78200"/>
            </a:xfrm>
            <a:custGeom>
              <a:rect b="b" l="l" r="r" t="t"/>
              <a:pathLst>
                <a:path extrusionOk="0" h="3128" w="2147">
                  <a:moveTo>
                    <a:pt x="549" y="0"/>
                  </a:moveTo>
                  <a:cubicBezTo>
                    <a:pt x="92" y="1027"/>
                    <a:pt x="1" y="2488"/>
                    <a:pt x="1074" y="3127"/>
                  </a:cubicBezTo>
                  <a:cubicBezTo>
                    <a:pt x="1074" y="3127"/>
                    <a:pt x="2147" y="1758"/>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34"/>
            <p:cNvSpPr/>
            <p:nvPr/>
          </p:nvSpPr>
          <p:spPr>
            <a:xfrm>
              <a:off x="5467400" y="4177650"/>
              <a:ext cx="53650" cy="78200"/>
            </a:xfrm>
            <a:custGeom>
              <a:rect b="b" l="l" r="r" t="t"/>
              <a:pathLst>
                <a:path extrusionOk="0" h="3128" w="2146">
                  <a:moveTo>
                    <a:pt x="571" y="0"/>
                  </a:moveTo>
                  <a:cubicBezTo>
                    <a:pt x="114" y="1027"/>
                    <a:pt x="0" y="2465"/>
                    <a:pt x="1096" y="3127"/>
                  </a:cubicBezTo>
                  <a:cubicBezTo>
                    <a:pt x="1096" y="3127"/>
                    <a:pt x="2146" y="1735"/>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34"/>
            <p:cNvSpPr/>
            <p:nvPr/>
          </p:nvSpPr>
          <p:spPr>
            <a:xfrm>
              <a:off x="5393200" y="4247825"/>
              <a:ext cx="53675" cy="78200"/>
            </a:xfrm>
            <a:custGeom>
              <a:rect b="b" l="l" r="r" t="t"/>
              <a:pathLst>
                <a:path extrusionOk="0" h="3128" w="2147">
                  <a:moveTo>
                    <a:pt x="549" y="1"/>
                  </a:moveTo>
                  <a:lnTo>
                    <a:pt x="549" y="1"/>
                  </a:lnTo>
                  <a:cubicBezTo>
                    <a:pt x="92" y="1028"/>
                    <a:pt x="1" y="2489"/>
                    <a:pt x="1074" y="3128"/>
                  </a:cubicBezTo>
                  <a:cubicBezTo>
                    <a:pt x="1074" y="3128"/>
                    <a:pt x="2146" y="1758"/>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34"/>
            <p:cNvSpPr/>
            <p:nvPr/>
          </p:nvSpPr>
          <p:spPr>
            <a:xfrm>
              <a:off x="5358975" y="4511250"/>
              <a:ext cx="61075" cy="49875"/>
            </a:xfrm>
            <a:custGeom>
              <a:rect b="b" l="l" r="r" t="t"/>
              <a:pathLst>
                <a:path extrusionOk="0" h="1995" w="2443">
                  <a:moveTo>
                    <a:pt x="2287" y="1"/>
                  </a:moveTo>
                  <a:cubicBezTo>
                    <a:pt x="1848" y="1"/>
                    <a:pt x="597" y="168"/>
                    <a:pt x="0" y="1995"/>
                  </a:cubicBezTo>
                  <a:cubicBezTo>
                    <a:pt x="1119" y="1904"/>
                    <a:pt x="2420" y="1264"/>
                    <a:pt x="2443" y="9"/>
                  </a:cubicBezTo>
                  <a:cubicBezTo>
                    <a:pt x="2443" y="9"/>
                    <a:pt x="2385" y="1"/>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34"/>
            <p:cNvSpPr/>
            <p:nvPr/>
          </p:nvSpPr>
          <p:spPr>
            <a:xfrm>
              <a:off x="5316750" y="4419825"/>
              <a:ext cx="68500" cy="40600"/>
            </a:xfrm>
            <a:custGeom>
              <a:rect b="b" l="l" r="r" t="t"/>
              <a:pathLst>
                <a:path extrusionOk="0" h="1624" w="2740">
                  <a:moveTo>
                    <a:pt x="2266" y="0"/>
                  </a:moveTo>
                  <a:cubicBezTo>
                    <a:pt x="1697" y="0"/>
                    <a:pt x="728" y="232"/>
                    <a:pt x="0" y="1612"/>
                  </a:cubicBezTo>
                  <a:cubicBezTo>
                    <a:pt x="99" y="1620"/>
                    <a:pt x="200" y="1624"/>
                    <a:pt x="302" y="1624"/>
                  </a:cubicBezTo>
                  <a:cubicBezTo>
                    <a:pt x="1356" y="1624"/>
                    <a:pt x="2531" y="1183"/>
                    <a:pt x="2739" y="60"/>
                  </a:cubicBezTo>
                  <a:cubicBezTo>
                    <a:pt x="2739" y="60"/>
                    <a:pt x="2554" y="0"/>
                    <a:pt x="22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34"/>
            <p:cNvSpPr/>
            <p:nvPr/>
          </p:nvSpPr>
          <p:spPr>
            <a:xfrm>
              <a:off x="5328725" y="4470000"/>
              <a:ext cx="78775" cy="29375"/>
            </a:xfrm>
            <a:custGeom>
              <a:rect b="b" l="l" r="r" t="t"/>
              <a:pathLst>
                <a:path extrusionOk="0" h="1175" w="3151">
                  <a:moveTo>
                    <a:pt x="1809" y="1"/>
                  </a:moveTo>
                  <a:cubicBezTo>
                    <a:pt x="1314" y="1"/>
                    <a:pt x="701" y="163"/>
                    <a:pt x="1" y="678"/>
                  </a:cubicBezTo>
                  <a:cubicBezTo>
                    <a:pt x="487" y="967"/>
                    <a:pt x="1096" y="1174"/>
                    <a:pt x="1677" y="1174"/>
                  </a:cubicBezTo>
                  <a:cubicBezTo>
                    <a:pt x="2242" y="1174"/>
                    <a:pt x="2779" y="978"/>
                    <a:pt x="3150" y="472"/>
                  </a:cubicBezTo>
                  <a:cubicBezTo>
                    <a:pt x="3150" y="472"/>
                    <a:pt x="2652" y="1"/>
                    <a:pt x="18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34"/>
            <p:cNvSpPr/>
            <p:nvPr/>
          </p:nvSpPr>
          <p:spPr>
            <a:xfrm>
              <a:off x="5310475" y="4395400"/>
              <a:ext cx="78775" cy="29275"/>
            </a:xfrm>
            <a:custGeom>
              <a:rect b="b" l="l" r="r" t="t"/>
              <a:pathLst>
                <a:path extrusionOk="0" h="1171" w="3151">
                  <a:moveTo>
                    <a:pt x="1823" y="0"/>
                  </a:moveTo>
                  <a:cubicBezTo>
                    <a:pt x="1326" y="0"/>
                    <a:pt x="708" y="166"/>
                    <a:pt x="0" y="694"/>
                  </a:cubicBezTo>
                  <a:cubicBezTo>
                    <a:pt x="494" y="970"/>
                    <a:pt x="1099" y="1171"/>
                    <a:pt x="1673" y="1171"/>
                  </a:cubicBezTo>
                  <a:cubicBezTo>
                    <a:pt x="2239" y="1171"/>
                    <a:pt x="2776" y="976"/>
                    <a:pt x="3150" y="466"/>
                  </a:cubicBezTo>
                  <a:cubicBezTo>
                    <a:pt x="3150" y="466"/>
                    <a:pt x="2657" y="0"/>
                    <a:pt x="18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34"/>
            <p:cNvSpPr/>
            <p:nvPr/>
          </p:nvSpPr>
          <p:spPr>
            <a:xfrm>
              <a:off x="5325300" y="4495100"/>
              <a:ext cx="79350" cy="29375"/>
            </a:xfrm>
            <a:custGeom>
              <a:rect b="b" l="l" r="r" t="t"/>
              <a:pathLst>
                <a:path extrusionOk="0" h="1175" w="3174">
                  <a:moveTo>
                    <a:pt x="1826" y="1"/>
                  </a:moveTo>
                  <a:cubicBezTo>
                    <a:pt x="1328" y="1"/>
                    <a:pt x="709" y="163"/>
                    <a:pt x="1" y="678"/>
                  </a:cubicBezTo>
                  <a:cubicBezTo>
                    <a:pt x="498" y="967"/>
                    <a:pt x="1113" y="1174"/>
                    <a:pt x="1697" y="1174"/>
                  </a:cubicBezTo>
                  <a:cubicBezTo>
                    <a:pt x="2264" y="1174"/>
                    <a:pt x="2802" y="979"/>
                    <a:pt x="3173" y="472"/>
                  </a:cubicBezTo>
                  <a:cubicBezTo>
                    <a:pt x="3173" y="472"/>
                    <a:pt x="2675" y="1"/>
                    <a:pt x="18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34"/>
            <p:cNvSpPr/>
            <p:nvPr/>
          </p:nvSpPr>
          <p:spPr>
            <a:xfrm>
              <a:off x="5327575" y="4367925"/>
              <a:ext cx="74225" cy="36175"/>
            </a:xfrm>
            <a:custGeom>
              <a:rect b="b" l="l" r="r" t="t"/>
              <a:pathLst>
                <a:path extrusionOk="0" h="1447" w="2969">
                  <a:moveTo>
                    <a:pt x="788" y="0"/>
                  </a:moveTo>
                  <a:cubicBezTo>
                    <a:pt x="550" y="0"/>
                    <a:pt x="288" y="25"/>
                    <a:pt x="1" y="81"/>
                  </a:cubicBezTo>
                  <a:cubicBezTo>
                    <a:pt x="507" y="797"/>
                    <a:pt x="1321" y="1446"/>
                    <a:pt x="2176" y="1446"/>
                  </a:cubicBezTo>
                  <a:cubicBezTo>
                    <a:pt x="2439" y="1446"/>
                    <a:pt x="2705" y="1385"/>
                    <a:pt x="2968" y="1245"/>
                  </a:cubicBezTo>
                  <a:cubicBezTo>
                    <a:pt x="2968" y="1245"/>
                    <a:pt x="2477" y="0"/>
                    <a:pt x="7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34"/>
            <p:cNvSpPr/>
            <p:nvPr/>
          </p:nvSpPr>
          <p:spPr>
            <a:xfrm>
              <a:off x="5315025" y="4435825"/>
              <a:ext cx="73650" cy="36175"/>
            </a:xfrm>
            <a:custGeom>
              <a:rect b="b" l="l" r="r" t="t"/>
              <a:pathLst>
                <a:path extrusionOk="0" h="1447" w="2946">
                  <a:moveTo>
                    <a:pt x="787" y="1"/>
                  </a:moveTo>
                  <a:cubicBezTo>
                    <a:pt x="550" y="1"/>
                    <a:pt x="288" y="25"/>
                    <a:pt x="1" y="82"/>
                  </a:cubicBezTo>
                  <a:cubicBezTo>
                    <a:pt x="507" y="797"/>
                    <a:pt x="1321" y="1446"/>
                    <a:pt x="2165" y="1446"/>
                  </a:cubicBezTo>
                  <a:cubicBezTo>
                    <a:pt x="2425" y="1446"/>
                    <a:pt x="2688" y="1385"/>
                    <a:pt x="2945" y="1246"/>
                  </a:cubicBezTo>
                  <a:cubicBezTo>
                    <a:pt x="2945" y="1246"/>
                    <a:pt x="2472" y="1"/>
                    <a:pt x="7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p34"/>
            <p:cNvSpPr/>
            <p:nvPr/>
          </p:nvSpPr>
          <p:spPr>
            <a:xfrm>
              <a:off x="5402900" y="4657325"/>
              <a:ext cx="61100" cy="49900"/>
            </a:xfrm>
            <a:custGeom>
              <a:rect b="b" l="l" r="r" t="t"/>
              <a:pathLst>
                <a:path extrusionOk="0" h="1996" w="2444">
                  <a:moveTo>
                    <a:pt x="2287" y="1"/>
                  </a:moveTo>
                  <a:cubicBezTo>
                    <a:pt x="1848" y="1"/>
                    <a:pt x="597" y="168"/>
                    <a:pt x="1" y="1995"/>
                  </a:cubicBezTo>
                  <a:cubicBezTo>
                    <a:pt x="1119" y="1904"/>
                    <a:pt x="2420" y="1288"/>
                    <a:pt x="2443" y="9"/>
                  </a:cubicBezTo>
                  <a:cubicBezTo>
                    <a:pt x="2443" y="9"/>
                    <a:pt x="2386" y="1"/>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p34"/>
            <p:cNvSpPr/>
            <p:nvPr/>
          </p:nvSpPr>
          <p:spPr>
            <a:xfrm>
              <a:off x="5344700" y="4583025"/>
              <a:ext cx="69075" cy="40600"/>
            </a:xfrm>
            <a:custGeom>
              <a:rect b="b" l="l" r="r" t="t"/>
              <a:pathLst>
                <a:path extrusionOk="0" h="1624" w="2763">
                  <a:moveTo>
                    <a:pt x="2289" y="0"/>
                  </a:moveTo>
                  <a:cubicBezTo>
                    <a:pt x="1718" y="0"/>
                    <a:pt x="744" y="232"/>
                    <a:pt x="1" y="1612"/>
                  </a:cubicBezTo>
                  <a:cubicBezTo>
                    <a:pt x="102" y="1620"/>
                    <a:pt x="204" y="1624"/>
                    <a:pt x="308" y="1624"/>
                  </a:cubicBezTo>
                  <a:cubicBezTo>
                    <a:pt x="1375" y="1624"/>
                    <a:pt x="2534" y="1183"/>
                    <a:pt x="2763" y="60"/>
                  </a:cubicBezTo>
                  <a:cubicBezTo>
                    <a:pt x="2763" y="60"/>
                    <a:pt x="2577" y="0"/>
                    <a:pt x="22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34"/>
            <p:cNvSpPr/>
            <p:nvPr/>
          </p:nvSpPr>
          <p:spPr>
            <a:xfrm>
              <a:off x="5356675" y="4633200"/>
              <a:ext cx="79350" cy="29375"/>
            </a:xfrm>
            <a:custGeom>
              <a:rect b="b" l="l" r="r" t="t"/>
              <a:pathLst>
                <a:path extrusionOk="0" h="1175" w="3174">
                  <a:moveTo>
                    <a:pt x="1826" y="1"/>
                  </a:moveTo>
                  <a:cubicBezTo>
                    <a:pt x="1328" y="1"/>
                    <a:pt x="710" y="163"/>
                    <a:pt x="1" y="678"/>
                  </a:cubicBezTo>
                  <a:cubicBezTo>
                    <a:pt x="499" y="967"/>
                    <a:pt x="1114" y="1174"/>
                    <a:pt x="1698" y="1174"/>
                  </a:cubicBezTo>
                  <a:cubicBezTo>
                    <a:pt x="2265" y="1174"/>
                    <a:pt x="2802" y="978"/>
                    <a:pt x="3174" y="472"/>
                  </a:cubicBezTo>
                  <a:cubicBezTo>
                    <a:pt x="3174" y="472"/>
                    <a:pt x="2675" y="1"/>
                    <a:pt x="18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34"/>
            <p:cNvSpPr/>
            <p:nvPr/>
          </p:nvSpPr>
          <p:spPr>
            <a:xfrm>
              <a:off x="5338425" y="4558600"/>
              <a:ext cx="79350" cy="29275"/>
            </a:xfrm>
            <a:custGeom>
              <a:rect b="b" l="l" r="r" t="t"/>
              <a:pathLst>
                <a:path extrusionOk="0" h="1171" w="3174">
                  <a:moveTo>
                    <a:pt x="1841" y="0"/>
                  </a:moveTo>
                  <a:cubicBezTo>
                    <a:pt x="1340" y="0"/>
                    <a:pt x="717" y="166"/>
                    <a:pt x="1" y="694"/>
                  </a:cubicBezTo>
                  <a:cubicBezTo>
                    <a:pt x="495" y="970"/>
                    <a:pt x="1105" y="1171"/>
                    <a:pt x="1685" y="1171"/>
                  </a:cubicBezTo>
                  <a:cubicBezTo>
                    <a:pt x="2257" y="1171"/>
                    <a:pt x="2799" y="976"/>
                    <a:pt x="3173" y="466"/>
                  </a:cubicBezTo>
                  <a:cubicBezTo>
                    <a:pt x="3173" y="466"/>
                    <a:pt x="2681" y="0"/>
                    <a:pt x="18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6" name="Google Shape;2806;p34"/>
            <p:cNvSpPr/>
            <p:nvPr/>
          </p:nvSpPr>
          <p:spPr>
            <a:xfrm>
              <a:off x="5359550" y="4648600"/>
              <a:ext cx="79325" cy="29375"/>
            </a:xfrm>
            <a:custGeom>
              <a:rect b="b" l="l" r="r" t="t"/>
              <a:pathLst>
                <a:path extrusionOk="0" h="1175" w="3173">
                  <a:moveTo>
                    <a:pt x="1825" y="1"/>
                  </a:moveTo>
                  <a:cubicBezTo>
                    <a:pt x="1327" y="1"/>
                    <a:pt x="709" y="163"/>
                    <a:pt x="0" y="678"/>
                  </a:cubicBezTo>
                  <a:cubicBezTo>
                    <a:pt x="498" y="967"/>
                    <a:pt x="1113" y="1174"/>
                    <a:pt x="1697" y="1174"/>
                  </a:cubicBezTo>
                  <a:cubicBezTo>
                    <a:pt x="2264" y="1174"/>
                    <a:pt x="2802" y="979"/>
                    <a:pt x="3173" y="472"/>
                  </a:cubicBezTo>
                  <a:cubicBezTo>
                    <a:pt x="3173" y="472"/>
                    <a:pt x="2674" y="1"/>
                    <a:pt x="18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34"/>
            <p:cNvSpPr/>
            <p:nvPr/>
          </p:nvSpPr>
          <p:spPr>
            <a:xfrm>
              <a:off x="5356125" y="4531500"/>
              <a:ext cx="73625" cy="35800"/>
            </a:xfrm>
            <a:custGeom>
              <a:rect b="b" l="l" r="r" t="t"/>
              <a:pathLst>
                <a:path extrusionOk="0" h="1432" w="2945">
                  <a:moveTo>
                    <a:pt x="817" y="1"/>
                  </a:moveTo>
                  <a:cubicBezTo>
                    <a:pt x="572" y="1"/>
                    <a:pt x="300" y="27"/>
                    <a:pt x="0" y="89"/>
                  </a:cubicBezTo>
                  <a:cubicBezTo>
                    <a:pt x="489" y="787"/>
                    <a:pt x="1297" y="1432"/>
                    <a:pt x="2151" y="1432"/>
                  </a:cubicBezTo>
                  <a:cubicBezTo>
                    <a:pt x="2414" y="1432"/>
                    <a:pt x="2681" y="1370"/>
                    <a:pt x="2945" y="1230"/>
                  </a:cubicBezTo>
                  <a:cubicBezTo>
                    <a:pt x="2945" y="1230"/>
                    <a:pt x="2477" y="1"/>
                    <a:pt x="8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34"/>
            <p:cNvSpPr/>
            <p:nvPr/>
          </p:nvSpPr>
          <p:spPr>
            <a:xfrm>
              <a:off x="5343575" y="4599025"/>
              <a:ext cx="73625" cy="36175"/>
            </a:xfrm>
            <a:custGeom>
              <a:rect b="b" l="l" r="r" t="t"/>
              <a:pathLst>
                <a:path extrusionOk="0" h="1447" w="2945">
                  <a:moveTo>
                    <a:pt x="780" y="1"/>
                  </a:moveTo>
                  <a:cubicBezTo>
                    <a:pt x="544" y="1"/>
                    <a:pt x="285" y="25"/>
                    <a:pt x="0" y="82"/>
                  </a:cubicBezTo>
                  <a:cubicBezTo>
                    <a:pt x="489" y="797"/>
                    <a:pt x="1298" y="1446"/>
                    <a:pt x="2152" y="1446"/>
                  </a:cubicBezTo>
                  <a:cubicBezTo>
                    <a:pt x="2415" y="1446"/>
                    <a:pt x="2682" y="1385"/>
                    <a:pt x="2944" y="1246"/>
                  </a:cubicBezTo>
                  <a:cubicBezTo>
                    <a:pt x="2944" y="1246"/>
                    <a:pt x="2453"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34"/>
            <p:cNvSpPr/>
            <p:nvPr/>
          </p:nvSpPr>
          <p:spPr>
            <a:xfrm>
              <a:off x="5529600" y="4668375"/>
              <a:ext cx="56500" cy="79350"/>
            </a:xfrm>
            <a:custGeom>
              <a:rect b="b" l="l" r="r" t="t"/>
              <a:pathLst>
                <a:path extrusionOk="0" h="3174" w="2260">
                  <a:moveTo>
                    <a:pt x="1370" y="1"/>
                  </a:moveTo>
                  <a:cubicBezTo>
                    <a:pt x="1369" y="1"/>
                    <a:pt x="0" y="1074"/>
                    <a:pt x="1073" y="3174"/>
                  </a:cubicBezTo>
                  <a:cubicBezTo>
                    <a:pt x="1780" y="2283"/>
                    <a:pt x="2260" y="914"/>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34"/>
            <p:cNvSpPr/>
            <p:nvPr/>
          </p:nvSpPr>
          <p:spPr>
            <a:xfrm>
              <a:off x="5436575" y="4630725"/>
              <a:ext cx="56525" cy="77050"/>
            </a:xfrm>
            <a:custGeom>
              <a:rect b="b" l="l" r="r" t="t"/>
              <a:pathLst>
                <a:path extrusionOk="0" h="3082" w="2261">
                  <a:moveTo>
                    <a:pt x="1530" y="1"/>
                  </a:moveTo>
                  <a:cubicBezTo>
                    <a:pt x="1530" y="1"/>
                    <a:pt x="1" y="822"/>
                    <a:pt x="731" y="3082"/>
                  </a:cubicBezTo>
                  <a:cubicBezTo>
                    <a:pt x="1575" y="2329"/>
                    <a:pt x="2260" y="1050"/>
                    <a:pt x="15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34"/>
            <p:cNvSpPr/>
            <p:nvPr/>
          </p:nvSpPr>
          <p:spPr>
            <a:xfrm>
              <a:off x="5482225" y="4657550"/>
              <a:ext cx="56525" cy="59925"/>
            </a:xfrm>
            <a:custGeom>
              <a:rect b="b" l="l" r="r" t="t"/>
              <a:pathLst>
                <a:path extrusionOk="0" h="2397" w="2261">
                  <a:moveTo>
                    <a:pt x="2055" y="0"/>
                  </a:moveTo>
                  <a:cubicBezTo>
                    <a:pt x="2055" y="0"/>
                    <a:pt x="320" y="69"/>
                    <a:pt x="1" y="2397"/>
                  </a:cubicBezTo>
                  <a:cubicBezTo>
                    <a:pt x="1096" y="2100"/>
                    <a:pt x="2260" y="1233"/>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34"/>
            <p:cNvSpPr/>
            <p:nvPr/>
          </p:nvSpPr>
          <p:spPr>
            <a:xfrm>
              <a:off x="5416025" y="4618175"/>
              <a:ext cx="56525" cy="60500"/>
            </a:xfrm>
            <a:custGeom>
              <a:rect b="b" l="l" r="r" t="t"/>
              <a:pathLst>
                <a:path extrusionOk="0" h="2420" w="2261">
                  <a:moveTo>
                    <a:pt x="2055" y="0"/>
                  </a:moveTo>
                  <a:lnTo>
                    <a:pt x="2055" y="0"/>
                  </a:lnTo>
                  <a:cubicBezTo>
                    <a:pt x="2055" y="0"/>
                    <a:pt x="320" y="92"/>
                    <a:pt x="1" y="2420"/>
                  </a:cubicBezTo>
                  <a:cubicBezTo>
                    <a:pt x="1096" y="2123"/>
                    <a:pt x="2261" y="1256"/>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34"/>
            <p:cNvSpPr/>
            <p:nvPr/>
          </p:nvSpPr>
          <p:spPr>
            <a:xfrm>
              <a:off x="5498200" y="4676950"/>
              <a:ext cx="56525" cy="60500"/>
            </a:xfrm>
            <a:custGeom>
              <a:rect b="b" l="l" r="r" t="t"/>
              <a:pathLst>
                <a:path extrusionOk="0" h="2420" w="2261">
                  <a:moveTo>
                    <a:pt x="2055" y="0"/>
                  </a:moveTo>
                  <a:lnTo>
                    <a:pt x="2055" y="0"/>
                  </a:lnTo>
                  <a:cubicBezTo>
                    <a:pt x="2055" y="0"/>
                    <a:pt x="320" y="69"/>
                    <a:pt x="1" y="2420"/>
                  </a:cubicBezTo>
                  <a:cubicBezTo>
                    <a:pt x="1096" y="2100"/>
                    <a:pt x="2260" y="1256"/>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34"/>
            <p:cNvSpPr/>
            <p:nvPr/>
          </p:nvSpPr>
          <p:spPr>
            <a:xfrm>
              <a:off x="5397775" y="4601250"/>
              <a:ext cx="72500" cy="37050"/>
            </a:xfrm>
            <a:custGeom>
              <a:rect b="b" l="l" r="r" t="t"/>
              <a:pathLst>
                <a:path extrusionOk="0" h="1482" w="2900">
                  <a:moveTo>
                    <a:pt x="2254" y="1"/>
                  </a:moveTo>
                  <a:cubicBezTo>
                    <a:pt x="1668" y="1"/>
                    <a:pt x="781" y="239"/>
                    <a:pt x="0" y="1431"/>
                  </a:cubicBezTo>
                  <a:cubicBezTo>
                    <a:pt x="204" y="1464"/>
                    <a:pt x="417" y="1482"/>
                    <a:pt x="632" y="1482"/>
                  </a:cubicBezTo>
                  <a:cubicBezTo>
                    <a:pt x="1599" y="1482"/>
                    <a:pt x="2600" y="1115"/>
                    <a:pt x="2899" y="107"/>
                  </a:cubicBezTo>
                  <a:cubicBezTo>
                    <a:pt x="2899" y="107"/>
                    <a:pt x="2644" y="1"/>
                    <a:pt x="22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34"/>
            <p:cNvSpPr/>
            <p:nvPr/>
          </p:nvSpPr>
          <p:spPr>
            <a:xfrm>
              <a:off x="5437725" y="4657550"/>
              <a:ext cx="72475" cy="36675"/>
            </a:xfrm>
            <a:custGeom>
              <a:rect b="b" l="l" r="r" t="t"/>
              <a:pathLst>
                <a:path extrusionOk="0" h="1467" w="2899">
                  <a:moveTo>
                    <a:pt x="2229" y="0"/>
                  </a:moveTo>
                  <a:cubicBezTo>
                    <a:pt x="1644" y="0"/>
                    <a:pt x="770" y="240"/>
                    <a:pt x="0" y="1415"/>
                  </a:cubicBezTo>
                  <a:cubicBezTo>
                    <a:pt x="204" y="1449"/>
                    <a:pt x="418" y="1467"/>
                    <a:pt x="634" y="1467"/>
                  </a:cubicBezTo>
                  <a:cubicBezTo>
                    <a:pt x="1600" y="1467"/>
                    <a:pt x="2600" y="1103"/>
                    <a:pt x="2899" y="114"/>
                  </a:cubicBezTo>
                  <a:cubicBezTo>
                    <a:pt x="2899" y="114"/>
                    <a:pt x="2633" y="0"/>
                    <a:pt x="22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34"/>
            <p:cNvSpPr/>
            <p:nvPr/>
          </p:nvSpPr>
          <p:spPr>
            <a:xfrm>
              <a:off x="5672250" y="4768250"/>
              <a:ext cx="56525" cy="79350"/>
            </a:xfrm>
            <a:custGeom>
              <a:rect b="b" l="l" r="r" t="t"/>
              <a:pathLst>
                <a:path extrusionOk="0" h="3174" w="2261">
                  <a:moveTo>
                    <a:pt x="1370" y="0"/>
                  </a:moveTo>
                  <a:cubicBezTo>
                    <a:pt x="1370" y="1"/>
                    <a:pt x="0" y="1073"/>
                    <a:pt x="1096" y="3173"/>
                  </a:cubicBezTo>
                  <a:cubicBezTo>
                    <a:pt x="1804" y="2283"/>
                    <a:pt x="2260" y="913"/>
                    <a:pt x="13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34"/>
            <p:cNvSpPr/>
            <p:nvPr/>
          </p:nvSpPr>
          <p:spPr>
            <a:xfrm>
              <a:off x="5579225" y="4730575"/>
              <a:ext cx="56525" cy="77075"/>
            </a:xfrm>
            <a:custGeom>
              <a:rect b="b" l="l" r="r" t="t"/>
              <a:pathLst>
                <a:path extrusionOk="0" h="3083" w="2261">
                  <a:moveTo>
                    <a:pt x="1530" y="1"/>
                  </a:moveTo>
                  <a:lnTo>
                    <a:pt x="1530" y="1"/>
                  </a:lnTo>
                  <a:cubicBezTo>
                    <a:pt x="1530" y="1"/>
                    <a:pt x="1" y="823"/>
                    <a:pt x="731" y="3082"/>
                  </a:cubicBezTo>
                  <a:cubicBezTo>
                    <a:pt x="1576" y="2329"/>
                    <a:pt x="2261" y="1051"/>
                    <a:pt x="153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34"/>
            <p:cNvSpPr/>
            <p:nvPr/>
          </p:nvSpPr>
          <p:spPr>
            <a:xfrm>
              <a:off x="5625450" y="4756825"/>
              <a:ext cx="56525" cy="60525"/>
            </a:xfrm>
            <a:custGeom>
              <a:rect b="b" l="l" r="r" t="t"/>
              <a:pathLst>
                <a:path extrusionOk="0" h="2421" w="2261">
                  <a:moveTo>
                    <a:pt x="2055" y="1"/>
                  </a:moveTo>
                  <a:cubicBezTo>
                    <a:pt x="2055" y="1"/>
                    <a:pt x="320" y="92"/>
                    <a:pt x="1" y="2420"/>
                  </a:cubicBezTo>
                  <a:cubicBezTo>
                    <a:pt x="1096" y="2124"/>
                    <a:pt x="2260" y="1256"/>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34"/>
            <p:cNvSpPr/>
            <p:nvPr/>
          </p:nvSpPr>
          <p:spPr>
            <a:xfrm>
              <a:off x="5559250" y="4718025"/>
              <a:ext cx="55950" cy="60525"/>
            </a:xfrm>
            <a:custGeom>
              <a:rect b="b" l="l" r="r" t="t"/>
              <a:pathLst>
                <a:path extrusionOk="0" h="2421" w="2238">
                  <a:moveTo>
                    <a:pt x="2055" y="1"/>
                  </a:moveTo>
                  <a:cubicBezTo>
                    <a:pt x="2055" y="1"/>
                    <a:pt x="321" y="92"/>
                    <a:pt x="1" y="2420"/>
                  </a:cubicBezTo>
                  <a:cubicBezTo>
                    <a:pt x="1074" y="2124"/>
                    <a:pt x="2238" y="1256"/>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34"/>
            <p:cNvSpPr/>
            <p:nvPr/>
          </p:nvSpPr>
          <p:spPr>
            <a:xfrm>
              <a:off x="5641425" y="4776800"/>
              <a:ext cx="56525" cy="60525"/>
            </a:xfrm>
            <a:custGeom>
              <a:rect b="b" l="l" r="r" t="t"/>
              <a:pathLst>
                <a:path extrusionOk="0" h="2421" w="2261">
                  <a:moveTo>
                    <a:pt x="2055" y="1"/>
                  </a:moveTo>
                  <a:lnTo>
                    <a:pt x="2055" y="1"/>
                  </a:lnTo>
                  <a:cubicBezTo>
                    <a:pt x="2055" y="1"/>
                    <a:pt x="320" y="69"/>
                    <a:pt x="1" y="2420"/>
                  </a:cubicBezTo>
                  <a:cubicBezTo>
                    <a:pt x="1096" y="2101"/>
                    <a:pt x="2261" y="1256"/>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34"/>
            <p:cNvSpPr/>
            <p:nvPr/>
          </p:nvSpPr>
          <p:spPr>
            <a:xfrm>
              <a:off x="5541000" y="4701125"/>
              <a:ext cx="71925" cy="37000"/>
            </a:xfrm>
            <a:custGeom>
              <a:rect b="b" l="l" r="r" t="t"/>
              <a:pathLst>
                <a:path extrusionOk="0" h="1480" w="2877">
                  <a:moveTo>
                    <a:pt x="2232" y="0"/>
                  </a:moveTo>
                  <a:cubicBezTo>
                    <a:pt x="1649" y="0"/>
                    <a:pt x="768" y="239"/>
                    <a:pt x="1" y="1430"/>
                  </a:cubicBezTo>
                  <a:cubicBezTo>
                    <a:pt x="198" y="1462"/>
                    <a:pt x="404" y="1480"/>
                    <a:pt x="613" y="1480"/>
                  </a:cubicBezTo>
                  <a:cubicBezTo>
                    <a:pt x="1585" y="1480"/>
                    <a:pt x="2595" y="1102"/>
                    <a:pt x="2877" y="106"/>
                  </a:cubicBezTo>
                  <a:cubicBezTo>
                    <a:pt x="2877" y="106"/>
                    <a:pt x="2621" y="0"/>
                    <a:pt x="22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34"/>
            <p:cNvSpPr/>
            <p:nvPr/>
          </p:nvSpPr>
          <p:spPr>
            <a:xfrm>
              <a:off x="5580950" y="4757400"/>
              <a:ext cx="71925" cy="36700"/>
            </a:xfrm>
            <a:custGeom>
              <a:rect b="b" l="l" r="r" t="t"/>
              <a:pathLst>
                <a:path extrusionOk="0" h="1468" w="2877">
                  <a:moveTo>
                    <a:pt x="2208" y="1"/>
                  </a:moveTo>
                  <a:cubicBezTo>
                    <a:pt x="1625" y="1"/>
                    <a:pt x="757" y="241"/>
                    <a:pt x="0" y="1416"/>
                  </a:cubicBezTo>
                  <a:cubicBezTo>
                    <a:pt x="204" y="1449"/>
                    <a:pt x="418" y="1467"/>
                    <a:pt x="634" y="1467"/>
                  </a:cubicBezTo>
                  <a:cubicBezTo>
                    <a:pt x="1600" y="1467"/>
                    <a:pt x="2596" y="1104"/>
                    <a:pt x="2876" y="115"/>
                  </a:cubicBezTo>
                  <a:cubicBezTo>
                    <a:pt x="2876" y="115"/>
                    <a:pt x="2610" y="1"/>
                    <a:pt x="220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34"/>
            <p:cNvSpPr/>
            <p:nvPr/>
          </p:nvSpPr>
          <p:spPr>
            <a:xfrm>
              <a:off x="5815475" y="4872100"/>
              <a:ext cx="56525" cy="78775"/>
            </a:xfrm>
            <a:custGeom>
              <a:rect b="b" l="l" r="r" t="t"/>
              <a:pathLst>
                <a:path extrusionOk="0" h="3151" w="2261">
                  <a:moveTo>
                    <a:pt x="1370" y="1"/>
                  </a:moveTo>
                  <a:cubicBezTo>
                    <a:pt x="1370" y="1"/>
                    <a:pt x="1" y="1051"/>
                    <a:pt x="1096" y="3150"/>
                  </a:cubicBezTo>
                  <a:cubicBezTo>
                    <a:pt x="1804" y="2283"/>
                    <a:pt x="2260" y="914"/>
                    <a:pt x="13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34"/>
            <p:cNvSpPr/>
            <p:nvPr/>
          </p:nvSpPr>
          <p:spPr>
            <a:xfrm>
              <a:off x="5722475" y="4834450"/>
              <a:ext cx="56500" cy="76475"/>
            </a:xfrm>
            <a:custGeom>
              <a:rect b="b" l="l" r="r" t="t"/>
              <a:pathLst>
                <a:path extrusionOk="0" h="3059" w="2260">
                  <a:moveTo>
                    <a:pt x="1529" y="0"/>
                  </a:moveTo>
                  <a:cubicBezTo>
                    <a:pt x="1529" y="0"/>
                    <a:pt x="0" y="822"/>
                    <a:pt x="730" y="3059"/>
                  </a:cubicBezTo>
                  <a:cubicBezTo>
                    <a:pt x="1575" y="2328"/>
                    <a:pt x="2260" y="1050"/>
                    <a:pt x="15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34"/>
            <p:cNvSpPr/>
            <p:nvPr/>
          </p:nvSpPr>
          <p:spPr>
            <a:xfrm>
              <a:off x="5768675" y="4860700"/>
              <a:ext cx="56525" cy="60500"/>
            </a:xfrm>
            <a:custGeom>
              <a:rect b="b" l="l" r="r" t="t"/>
              <a:pathLst>
                <a:path extrusionOk="0" h="2420" w="2261">
                  <a:moveTo>
                    <a:pt x="2055" y="0"/>
                  </a:moveTo>
                  <a:cubicBezTo>
                    <a:pt x="2055" y="0"/>
                    <a:pt x="320" y="92"/>
                    <a:pt x="1" y="2420"/>
                  </a:cubicBezTo>
                  <a:cubicBezTo>
                    <a:pt x="1074" y="2123"/>
                    <a:pt x="2261" y="1255"/>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34"/>
            <p:cNvSpPr/>
            <p:nvPr/>
          </p:nvSpPr>
          <p:spPr>
            <a:xfrm>
              <a:off x="5702500" y="4821875"/>
              <a:ext cx="55925" cy="60525"/>
            </a:xfrm>
            <a:custGeom>
              <a:rect b="b" l="l" r="r" t="t"/>
              <a:pathLst>
                <a:path extrusionOk="0" h="2421" w="2237">
                  <a:moveTo>
                    <a:pt x="2032" y="1"/>
                  </a:moveTo>
                  <a:cubicBezTo>
                    <a:pt x="2031" y="1"/>
                    <a:pt x="320" y="70"/>
                    <a:pt x="0" y="2420"/>
                  </a:cubicBezTo>
                  <a:cubicBezTo>
                    <a:pt x="1073" y="2101"/>
                    <a:pt x="2237" y="1256"/>
                    <a:pt x="20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34"/>
            <p:cNvSpPr/>
            <p:nvPr/>
          </p:nvSpPr>
          <p:spPr>
            <a:xfrm>
              <a:off x="5784650" y="4880650"/>
              <a:ext cx="56525" cy="60525"/>
            </a:xfrm>
            <a:custGeom>
              <a:rect b="b" l="l" r="r" t="t"/>
              <a:pathLst>
                <a:path extrusionOk="0" h="2421" w="2261">
                  <a:moveTo>
                    <a:pt x="2055" y="1"/>
                  </a:moveTo>
                  <a:cubicBezTo>
                    <a:pt x="2055" y="1"/>
                    <a:pt x="321" y="70"/>
                    <a:pt x="1" y="2420"/>
                  </a:cubicBezTo>
                  <a:cubicBezTo>
                    <a:pt x="1097" y="2101"/>
                    <a:pt x="2261" y="1234"/>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34"/>
            <p:cNvSpPr/>
            <p:nvPr/>
          </p:nvSpPr>
          <p:spPr>
            <a:xfrm>
              <a:off x="5684225" y="4804925"/>
              <a:ext cx="71925" cy="36525"/>
            </a:xfrm>
            <a:custGeom>
              <a:rect b="b" l="l" r="r" t="t"/>
              <a:pathLst>
                <a:path extrusionOk="0" h="1461" w="2877">
                  <a:moveTo>
                    <a:pt x="2224" y="1"/>
                  </a:moveTo>
                  <a:cubicBezTo>
                    <a:pt x="1641" y="1"/>
                    <a:pt x="764" y="237"/>
                    <a:pt x="1" y="1409"/>
                  </a:cubicBezTo>
                  <a:cubicBezTo>
                    <a:pt x="205" y="1443"/>
                    <a:pt x="419" y="1461"/>
                    <a:pt x="634" y="1461"/>
                  </a:cubicBezTo>
                  <a:cubicBezTo>
                    <a:pt x="1600" y="1461"/>
                    <a:pt x="2597" y="1097"/>
                    <a:pt x="2877" y="108"/>
                  </a:cubicBezTo>
                  <a:cubicBezTo>
                    <a:pt x="2877" y="108"/>
                    <a:pt x="2618" y="1"/>
                    <a:pt x="22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34"/>
            <p:cNvSpPr/>
            <p:nvPr/>
          </p:nvSpPr>
          <p:spPr>
            <a:xfrm>
              <a:off x="5724175" y="4860900"/>
              <a:ext cx="71925" cy="37050"/>
            </a:xfrm>
            <a:custGeom>
              <a:rect b="b" l="l" r="r" t="t"/>
              <a:pathLst>
                <a:path extrusionOk="0" h="1482" w="2877">
                  <a:moveTo>
                    <a:pt x="2232" y="0"/>
                  </a:moveTo>
                  <a:cubicBezTo>
                    <a:pt x="1649" y="0"/>
                    <a:pt x="767" y="239"/>
                    <a:pt x="0" y="1430"/>
                  </a:cubicBezTo>
                  <a:cubicBezTo>
                    <a:pt x="204" y="1463"/>
                    <a:pt x="417" y="1481"/>
                    <a:pt x="632" y="1481"/>
                  </a:cubicBezTo>
                  <a:cubicBezTo>
                    <a:pt x="1598" y="1481"/>
                    <a:pt x="2596" y="1115"/>
                    <a:pt x="2876" y="106"/>
                  </a:cubicBezTo>
                  <a:cubicBezTo>
                    <a:pt x="2876" y="106"/>
                    <a:pt x="2621" y="0"/>
                    <a:pt x="22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34"/>
            <p:cNvSpPr/>
            <p:nvPr/>
          </p:nvSpPr>
          <p:spPr>
            <a:xfrm>
              <a:off x="5700200" y="4092050"/>
              <a:ext cx="54250" cy="72500"/>
            </a:xfrm>
            <a:custGeom>
              <a:rect b="b" l="l" r="r" t="t"/>
              <a:pathLst>
                <a:path extrusionOk="0" h="2900" w="2170">
                  <a:moveTo>
                    <a:pt x="206" y="0"/>
                  </a:moveTo>
                  <a:cubicBezTo>
                    <a:pt x="1" y="1119"/>
                    <a:pt x="252" y="2534"/>
                    <a:pt x="1462" y="2899"/>
                  </a:cubicBezTo>
                  <a:cubicBezTo>
                    <a:pt x="1462" y="2899"/>
                    <a:pt x="2169" y="1324"/>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34"/>
            <p:cNvSpPr/>
            <p:nvPr/>
          </p:nvSpPr>
          <p:spPr>
            <a:xfrm>
              <a:off x="5804625" y="4077775"/>
              <a:ext cx="52525" cy="77075"/>
            </a:xfrm>
            <a:custGeom>
              <a:rect b="b" l="l" r="r" t="t"/>
              <a:pathLst>
                <a:path extrusionOk="0" h="3083" w="2101">
                  <a:moveTo>
                    <a:pt x="366" y="1"/>
                  </a:moveTo>
                  <a:cubicBezTo>
                    <a:pt x="1" y="1074"/>
                    <a:pt x="1" y="2512"/>
                    <a:pt x="1142" y="3082"/>
                  </a:cubicBezTo>
                  <a:cubicBezTo>
                    <a:pt x="1142" y="3082"/>
                    <a:pt x="2101" y="1621"/>
                    <a:pt x="3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34"/>
            <p:cNvSpPr/>
            <p:nvPr/>
          </p:nvSpPr>
          <p:spPr>
            <a:xfrm>
              <a:off x="5887375" y="4151975"/>
              <a:ext cx="52525" cy="76475"/>
            </a:xfrm>
            <a:custGeom>
              <a:rect b="b" l="l" r="r" t="t"/>
              <a:pathLst>
                <a:path extrusionOk="0" h="3059" w="2101">
                  <a:moveTo>
                    <a:pt x="389" y="0"/>
                  </a:moveTo>
                  <a:lnTo>
                    <a:pt x="389" y="0"/>
                  </a:lnTo>
                  <a:cubicBezTo>
                    <a:pt x="1" y="1050"/>
                    <a:pt x="23" y="2511"/>
                    <a:pt x="1165" y="3059"/>
                  </a:cubicBezTo>
                  <a:cubicBezTo>
                    <a:pt x="1165" y="3059"/>
                    <a:pt x="2100" y="1621"/>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34"/>
            <p:cNvSpPr/>
            <p:nvPr/>
          </p:nvSpPr>
          <p:spPr>
            <a:xfrm>
              <a:off x="5749275" y="4082350"/>
              <a:ext cx="56525" cy="77625"/>
            </a:xfrm>
            <a:custGeom>
              <a:rect b="b" l="l" r="r" t="t"/>
              <a:pathLst>
                <a:path extrusionOk="0" h="3105" w="2261">
                  <a:moveTo>
                    <a:pt x="1416" y="0"/>
                  </a:moveTo>
                  <a:lnTo>
                    <a:pt x="1416" y="0"/>
                  </a:lnTo>
                  <a:cubicBezTo>
                    <a:pt x="617" y="799"/>
                    <a:pt x="1" y="2100"/>
                    <a:pt x="777" y="3105"/>
                  </a:cubicBezTo>
                  <a:cubicBezTo>
                    <a:pt x="777" y="3105"/>
                    <a:pt x="2261" y="2214"/>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34"/>
            <p:cNvSpPr/>
            <p:nvPr/>
          </p:nvSpPr>
          <p:spPr>
            <a:xfrm>
              <a:off x="5826325" y="4084625"/>
              <a:ext cx="56500" cy="77625"/>
            </a:xfrm>
            <a:custGeom>
              <a:rect b="b" l="l" r="r" t="t"/>
              <a:pathLst>
                <a:path extrusionOk="0" h="3105" w="2260">
                  <a:moveTo>
                    <a:pt x="1415" y="1"/>
                  </a:moveTo>
                  <a:lnTo>
                    <a:pt x="1415" y="1"/>
                  </a:lnTo>
                  <a:cubicBezTo>
                    <a:pt x="617" y="800"/>
                    <a:pt x="0" y="2101"/>
                    <a:pt x="776" y="3105"/>
                  </a:cubicBezTo>
                  <a:cubicBezTo>
                    <a:pt x="776" y="3105"/>
                    <a:pt x="2260" y="2215"/>
                    <a:pt x="141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34"/>
            <p:cNvSpPr/>
            <p:nvPr/>
          </p:nvSpPr>
          <p:spPr>
            <a:xfrm>
              <a:off x="5725875" y="4073225"/>
              <a:ext cx="56525" cy="77050"/>
            </a:xfrm>
            <a:custGeom>
              <a:rect b="b" l="l" r="r" t="t"/>
              <a:pathLst>
                <a:path extrusionOk="0" h="3082" w="2261">
                  <a:moveTo>
                    <a:pt x="1416" y="0"/>
                  </a:moveTo>
                  <a:lnTo>
                    <a:pt x="1416" y="0"/>
                  </a:lnTo>
                  <a:cubicBezTo>
                    <a:pt x="617" y="776"/>
                    <a:pt x="1" y="2100"/>
                    <a:pt x="777" y="3082"/>
                  </a:cubicBezTo>
                  <a:cubicBezTo>
                    <a:pt x="777" y="3082"/>
                    <a:pt x="2261" y="2191"/>
                    <a:pt x="14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34"/>
            <p:cNvSpPr/>
            <p:nvPr/>
          </p:nvSpPr>
          <p:spPr>
            <a:xfrm>
              <a:off x="5843425" y="4112600"/>
              <a:ext cx="54250" cy="63925"/>
            </a:xfrm>
            <a:custGeom>
              <a:rect b="b" l="l" r="r" t="t"/>
              <a:pathLst>
                <a:path extrusionOk="0" h="2557" w="2170">
                  <a:moveTo>
                    <a:pt x="2169" y="0"/>
                  </a:moveTo>
                  <a:lnTo>
                    <a:pt x="2169" y="0"/>
                  </a:lnTo>
                  <a:cubicBezTo>
                    <a:pt x="1097" y="388"/>
                    <a:pt x="1" y="1301"/>
                    <a:pt x="275" y="2557"/>
                  </a:cubicBezTo>
                  <a:cubicBezTo>
                    <a:pt x="275" y="2557"/>
                    <a:pt x="1987" y="2374"/>
                    <a:pt x="216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34"/>
            <p:cNvSpPr/>
            <p:nvPr/>
          </p:nvSpPr>
          <p:spPr>
            <a:xfrm>
              <a:off x="5852000" y="4139975"/>
              <a:ext cx="54225" cy="63375"/>
            </a:xfrm>
            <a:custGeom>
              <a:rect b="b" l="l" r="r" t="t"/>
              <a:pathLst>
                <a:path extrusionOk="0" h="2535" w="2169">
                  <a:moveTo>
                    <a:pt x="2169" y="1"/>
                  </a:moveTo>
                  <a:lnTo>
                    <a:pt x="2169" y="1"/>
                  </a:lnTo>
                  <a:cubicBezTo>
                    <a:pt x="1119" y="366"/>
                    <a:pt x="0" y="1302"/>
                    <a:pt x="274" y="2534"/>
                  </a:cubicBezTo>
                  <a:cubicBezTo>
                    <a:pt x="274" y="2534"/>
                    <a:pt x="2009" y="2352"/>
                    <a:pt x="21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34"/>
            <p:cNvSpPr/>
            <p:nvPr/>
          </p:nvSpPr>
          <p:spPr>
            <a:xfrm>
              <a:off x="5781250" y="4082925"/>
              <a:ext cx="54225" cy="63350"/>
            </a:xfrm>
            <a:custGeom>
              <a:rect b="b" l="l" r="r" t="t"/>
              <a:pathLst>
                <a:path extrusionOk="0" h="2534" w="2169">
                  <a:moveTo>
                    <a:pt x="2168" y="0"/>
                  </a:moveTo>
                  <a:lnTo>
                    <a:pt x="2168" y="0"/>
                  </a:lnTo>
                  <a:cubicBezTo>
                    <a:pt x="1118" y="365"/>
                    <a:pt x="0" y="1301"/>
                    <a:pt x="274" y="2534"/>
                  </a:cubicBezTo>
                  <a:cubicBezTo>
                    <a:pt x="274" y="2534"/>
                    <a:pt x="2009" y="2351"/>
                    <a:pt x="21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34"/>
            <p:cNvSpPr/>
            <p:nvPr/>
          </p:nvSpPr>
          <p:spPr>
            <a:xfrm>
              <a:off x="5877100" y="4185050"/>
              <a:ext cx="57675" cy="56075"/>
            </a:xfrm>
            <a:custGeom>
              <a:rect b="b" l="l" r="r" t="t"/>
              <a:pathLst>
                <a:path extrusionOk="0" h="2243" w="2307">
                  <a:moveTo>
                    <a:pt x="1" y="1"/>
                  </a:moveTo>
                  <a:lnTo>
                    <a:pt x="1" y="1"/>
                  </a:lnTo>
                  <a:cubicBezTo>
                    <a:pt x="199" y="1058"/>
                    <a:pt x="907" y="2243"/>
                    <a:pt x="2105" y="2243"/>
                  </a:cubicBezTo>
                  <a:cubicBezTo>
                    <a:pt x="2148" y="2243"/>
                    <a:pt x="2193" y="2241"/>
                    <a:pt x="2238" y="2238"/>
                  </a:cubicBezTo>
                  <a:cubicBezTo>
                    <a:pt x="2238" y="2238"/>
                    <a:pt x="2306" y="503"/>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34"/>
            <p:cNvSpPr/>
            <p:nvPr/>
          </p:nvSpPr>
          <p:spPr>
            <a:xfrm>
              <a:off x="5972975" y="4132575"/>
              <a:ext cx="54800" cy="63925"/>
            </a:xfrm>
            <a:custGeom>
              <a:rect b="b" l="l" r="r" t="t"/>
              <a:pathLst>
                <a:path extrusionOk="0" h="2557" w="2192">
                  <a:moveTo>
                    <a:pt x="0" y="0"/>
                  </a:moveTo>
                  <a:lnTo>
                    <a:pt x="0" y="0"/>
                  </a:lnTo>
                  <a:cubicBezTo>
                    <a:pt x="23" y="1118"/>
                    <a:pt x="571" y="2465"/>
                    <a:pt x="1826" y="2556"/>
                  </a:cubicBezTo>
                  <a:cubicBezTo>
                    <a:pt x="1826" y="2556"/>
                    <a:pt x="2192" y="8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34"/>
            <p:cNvSpPr/>
            <p:nvPr/>
          </p:nvSpPr>
          <p:spPr>
            <a:xfrm>
              <a:off x="5933600" y="4146825"/>
              <a:ext cx="53650" cy="78200"/>
            </a:xfrm>
            <a:custGeom>
              <a:rect b="b" l="l" r="r" t="t"/>
              <a:pathLst>
                <a:path extrusionOk="0" h="3128" w="2146">
                  <a:moveTo>
                    <a:pt x="548" y="1"/>
                  </a:moveTo>
                  <a:cubicBezTo>
                    <a:pt x="92" y="1051"/>
                    <a:pt x="0" y="2489"/>
                    <a:pt x="1096" y="3128"/>
                  </a:cubicBezTo>
                  <a:cubicBezTo>
                    <a:pt x="1096" y="3128"/>
                    <a:pt x="2146" y="1758"/>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34"/>
            <p:cNvSpPr/>
            <p:nvPr/>
          </p:nvSpPr>
          <p:spPr>
            <a:xfrm>
              <a:off x="6006075" y="4121150"/>
              <a:ext cx="53650" cy="78200"/>
            </a:xfrm>
            <a:custGeom>
              <a:rect b="b" l="l" r="r" t="t"/>
              <a:pathLst>
                <a:path extrusionOk="0" h="3128" w="2146">
                  <a:moveTo>
                    <a:pt x="548" y="1"/>
                  </a:moveTo>
                  <a:lnTo>
                    <a:pt x="548" y="1"/>
                  </a:lnTo>
                  <a:cubicBezTo>
                    <a:pt x="91" y="1028"/>
                    <a:pt x="0" y="2466"/>
                    <a:pt x="1073" y="3128"/>
                  </a:cubicBezTo>
                  <a:cubicBezTo>
                    <a:pt x="1073" y="3128"/>
                    <a:pt x="2146"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34"/>
            <p:cNvSpPr/>
            <p:nvPr/>
          </p:nvSpPr>
          <p:spPr>
            <a:xfrm>
              <a:off x="5908500" y="4146825"/>
              <a:ext cx="53075" cy="78200"/>
            </a:xfrm>
            <a:custGeom>
              <a:rect b="b" l="l" r="r" t="t"/>
              <a:pathLst>
                <a:path extrusionOk="0" h="3128" w="2123">
                  <a:moveTo>
                    <a:pt x="548" y="1"/>
                  </a:moveTo>
                  <a:lnTo>
                    <a:pt x="548" y="1"/>
                  </a:lnTo>
                  <a:cubicBezTo>
                    <a:pt x="91" y="1028"/>
                    <a:pt x="0" y="2466"/>
                    <a:pt x="1073" y="3128"/>
                  </a:cubicBezTo>
                  <a:cubicBezTo>
                    <a:pt x="1073" y="3128"/>
                    <a:pt x="2123"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34"/>
            <p:cNvSpPr/>
            <p:nvPr/>
          </p:nvSpPr>
          <p:spPr>
            <a:xfrm>
              <a:off x="6024900" y="4134275"/>
              <a:ext cx="55950" cy="75925"/>
            </a:xfrm>
            <a:custGeom>
              <a:rect b="b" l="l" r="r" t="t"/>
              <a:pathLst>
                <a:path extrusionOk="0" h="3037" w="2238">
                  <a:moveTo>
                    <a:pt x="1553" y="1"/>
                  </a:moveTo>
                  <a:lnTo>
                    <a:pt x="1553" y="1"/>
                  </a:lnTo>
                  <a:cubicBezTo>
                    <a:pt x="685" y="731"/>
                    <a:pt x="0" y="2009"/>
                    <a:pt x="708" y="3036"/>
                  </a:cubicBezTo>
                  <a:cubicBezTo>
                    <a:pt x="708" y="3036"/>
                    <a:pt x="2237" y="2260"/>
                    <a:pt x="1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34"/>
            <p:cNvSpPr/>
            <p:nvPr/>
          </p:nvSpPr>
          <p:spPr>
            <a:xfrm>
              <a:off x="5950725" y="4136000"/>
              <a:ext cx="56500" cy="76475"/>
            </a:xfrm>
            <a:custGeom>
              <a:rect b="b" l="l" r="r" t="t"/>
              <a:pathLst>
                <a:path extrusionOk="0" h="3059" w="2260">
                  <a:moveTo>
                    <a:pt x="1552" y="0"/>
                  </a:moveTo>
                  <a:lnTo>
                    <a:pt x="1552" y="0"/>
                  </a:lnTo>
                  <a:cubicBezTo>
                    <a:pt x="708" y="730"/>
                    <a:pt x="0" y="2009"/>
                    <a:pt x="731" y="3059"/>
                  </a:cubicBezTo>
                  <a:cubicBezTo>
                    <a:pt x="731" y="3059"/>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34"/>
            <p:cNvSpPr/>
            <p:nvPr/>
          </p:nvSpPr>
          <p:spPr>
            <a:xfrm>
              <a:off x="6025475" y="4142825"/>
              <a:ext cx="57650" cy="56075"/>
            </a:xfrm>
            <a:custGeom>
              <a:rect b="b" l="l" r="r" t="t"/>
              <a:pathLst>
                <a:path extrusionOk="0" h="2243" w="2306">
                  <a:moveTo>
                    <a:pt x="0" y="1"/>
                  </a:moveTo>
                  <a:lnTo>
                    <a:pt x="0" y="1"/>
                  </a:lnTo>
                  <a:cubicBezTo>
                    <a:pt x="220" y="1058"/>
                    <a:pt x="929" y="2243"/>
                    <a:pt x="2107" y="2243"/>
                  </a:cubicBezTo>
                  <a:cubicBezTo>
                    <a:pt x="2149" y="2243"/>
                    <a:pt x="2193" y="2241"/>
                    <a:pt x="2237" y="2238"/>
                  </a:cubicBezTo>
                  <a:cubicBezTo>
                    <a:pt x="2237" y="2238"/>
                    <a:pt x="2306" y="50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34"/>
            <p:cNvSpPr/>
            <p:nvPr/>
          </p:nvSpPr>
          <p:spPr>
            <a:xfrm>
              <a:off x="6121325" y="4090325"/>
              <a:ext cx="54825" cy="63950"/>
            </a:xfrm>
            <a:custGeom>
              <a:rect b="b" l="l" r="r" t="t"/>
              <a:pathLst>
                <a:path extrusionOk="0" h="2558" w="2193">
                  <a:moveTo>
                    <a:pt x="1" y="1"/>
                  </a:moveTo>
                  <a:lnTo>
                    <a:pt x="1" y="1"/>
                  </a:lnTo>
                  <a:cubicBezTo>
                    <a:pt x="47" y="1119"/>
                    <a:pt x="594" y="2466"/>
                    <a:pt x="1850" y="2557"/>
                  </a:cubicBezTo>
                  <a:cubicBezTo>
                    <a:pt x="1850" y="2557"/>
                    <a:pt x="2192" y="86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34"/>
            <p:cNvSpPr/>
            <p:nvPr/>
          </p:nvSpPr>
          <p:spPr>
            <a:xfrm>
              <a:off x="6082525" y="4104600"/>
              <a:ext cx="53675" cy="78200"/>
            </a:xfrm>
            <a:custGeom>
              <a:rect b="b" l="l" r="r" t="t"/>
              <a:pathLst>
                <a:path extrusionOk="0" h="3128" w="2147">
                  <a:moveTo>
                    <a:pt x="549" y="1"/>
                  </a:moveTo>
                  <a:lnTo>
                    <a:pt x="549" y="1"/>
                  </a:lnTo>
                  <a:cubicBezTo>
                    <a:pt x="92" y="1051"/>
                    <a:pt x="1" y="2489"/>
                    <a:pt x="1074" y="3128"/>
                  </a:cubicBezTo>
                  <a:cubicBezTo>
                    <a:pt x="1074" y="3128"/>
                    <a:pt x="2146" y="1758"/>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p34"/>
            <p:cNvSpPr/>
            <p:nvPr/>
          </p:nvSpPr>
          <p:spPr>
            <a:xfrm>
              <a:off x="6154425" y="4078925"/>
              <a:ext cx="53675" cy="78200"/>
            </a:xfrm>
            <a:custGeom>
              <a:rect b="b" l="l" r="r" t="t"/>
              <a:pathLst>
                <a:path extrusionOk="0" h="3128" w="2147">
                  <a:moveTo>
                    <a:pt x="549" y="0"/>
                  </a:moveTo>
                  <a:cubicBezTo>
                    <a:pt x="92" y="1028"/>
                    <a:pt x="1" y="2466"/>
                    <a:pt x="1096" y="3128"/>
                  </a:cubicBezTo>
                  <a:cubicBezTo>
                    <a:pt x="1096" y="3128"/>
                    <a:pt x="2146" y="1735"/>
                    <a:pt x="5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34"/>
            <p:cNvSpPr/>
            <p:nvPr/>
          </p:nvSpPr>
          <p:spPr>
            <a:xfrm>
              <a:off x="6056850" y="4104600"/>
              <a:ext cx="53675" cy="78200"/>
            </a:xfrm>
            <a:custGeom>
              <a:rect b="b" l="l" r="r" t="t"/>
              <a:pathLst>
                <a:path extrusionOk="0" h="3128" w="2147">
                  <a:moveTo>
                    <a:pt x="548" y="1"/>
                  </a:moveTo>
                  <a:lnTo>
                    <a:pt x="548" y="1"/>
                  </a:lnTo>
                  <a:cubicBezTo>
                    <a:pt x="92" y="1028"/>
                    <a:pt x="1" y="2466"/>
                    <a:pt x="1096" y="3128"/>
                  </a:cubicBezTo>
                  <a:cubicBezTo>
                    <a:pt x="1096" y="3128"/>
                    <a:pt x="2146"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p34"/>
            <p:cNvSpPr/>
            <p:nvPr/>
          </p:nvSpPr>
          <p:spPr>
            <a:xfrm>
              <a:off x="6173275" y="4092050"/>
              <a:ext cx="56500" cy="75925"/>
            </a:xfrm>
            <a:custGeom>
              <a:rect b="b" l="l" r="r" t="t"/>
              <a:pathLst>
                <a:path extrusionOk="0" h="3037" w="2260">
                  <a:moveTo>
                    <a:pt x="1552" y="0"/>
                  </a:moveTo>
                  <a:lnTo>
                    <a:pt x="1552" y="0"/>
                  </a:lnTo>
                  <a:cubicBezTo>
                    <a:pt x="708" y="731"/>
                    <a:pt x="0" y="2009"/>
                    <a:pt x="730" y="3036"/>
                  </a:cubicBezTo>
                  <a:cubicBezTo>
                    <a:pt x="730" y="3036"/>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34"/>
            <p:cNvSpPr/>
            <p:nvPr/>
          </p:nvSpPr>
          <p:spPr>
            <a:xfrm>
              <a:off x="6177250" y="4061800"/>
              <a:ext cx="56525" cy="75925"/>
            </a:xfrm>
            <a:custGeom>
              <a:rect b="b" l="l" r="r" t="t"/>
              <a:pathLst>
                <a:path extrusionOk="0" h="3037" w="2261">
                  <a:moveTo>
                    <a:pt x="1553" y="1"/>
                  </a:moveTo>
                  <a:lnTo>
                    <a:pt x="1553" y="1"/>
                  </a:lnTo>
                  <a:cubicBezTo>
                    <a:pt x="708" y="731"/>
                    <a:pt x="1" y="1987"/>
                    <a:pt x="731" y="3036"/>
                  </a:cubicBezTo>
                  <a:cubicBezTo>
                    <a:pt x="731" y="3036"/>
                    <a:pt x="2260" y="2238"/>
                    <a:pt x="15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34"/>
            <p:cNvSpPr/>
            <p:nvPr/>
          </p:nvSpPr>
          <p:spPr>
            <a:xfrm>
              <a:off x="6104775" y="4086350"/>
              <a:ext cx="56525" cy="76475"/>
            </a:xfrm>
            <a:custGeom>
              <a:rect b="b" l="l" r="r" t="t"/>
              <a:pathLst>
                <a:path extrusionOk="0" h="3059" w="2261">
                  <a:moveTo>
                    <a:pt x="1553" y="0"/>
                  </a:moveTo>
                  <a:cubicBezTo>
                    <a:pt x="686" y="753"/>
                    <a:pt x="1" y="2009"/>
                    <a:pt x="709" y="3059"/>
                  </a:cubicBezTo>
                  <a:cubicBezTo>
                    <a:pt x="709" y="3059"/>
                    <a:pt x="2261" y="2260"/>
                    <a:pt x="15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34"/>
            <p:cNvSpPr/>
            <p:nvPr/>
          </p:nvSpPr>
          <p:spPr>
            <a:xfrm>
              <a:off x="6174975" y="4041275"/>
              <a:ext cx="57650" cy="56050"/>
            </a:xfrm>
            <a:custGeom>
              <a:rect b="b" l="l" r="r" t="t"/>
              <a:pathLst>
                <a:path extrusionOk="0" h="2242" w="2306">
                  <a:moveTo>
                    <a:pt x="0" y="0"/>
                  </a:moveTo>
                  <a:cubicBezTo>
                    <a:pt x="199" y="1057"/>
                    <a:pt x="928"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34"/>
            <p:cNvSpPr/>
            <p:nvPr/>
          </p:nvSpPr>
          <p:spPr>
            <a:xfrm>
              <a:off x="6270850" y="3988200"/>
              <a:ext cx="54800" cy="64500"/>
            </a:xfrm>
            <a:custGeom>
              <a:rect b="b" l="l" r="r" t="t"/>
              <a:pathLst>
                <a:path extrusionOk="0" h="2580" w="2192">
                  <a:moveTo>
                    <a:pt x="0" y="0"/>
                  </a:moveTo>
                  <a:lnTo>
                    <a:pt x="0" y="0"/>
                  </a:lnTo>
                  <a:cubicBezTo>
                    <a:pt x="46" y="1142"/>
                    <a:pt x="571" y="2488"/>
                    <a:pt x="1849" y="2580"/>
                  </a:cubicBezTo>
                  <a:cubicBezTo>
                    <a:pt x="1849" y="2580"/>
                    <a:pt x="2191" y="89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34"/>
            <p:cNvSpPr/>
            <p:nvPr/>
          </p:nvSpPr>
          <p:spPr>
            <a:xfrm>
              <a:off x="6231475" y="4003025"/>
              <a:ext cx="53650" cy="78200"/>
            </a:xfrm>
            <a:custGeom>
              <a:rect b="b" l="l" r="r" t="t"/>
              <a:pathLst>
                <a:path extrusionOk="0" h="3128" w="2146">
                  <a:moveTo>
                    <a:pt x="548" y="1"/>
                  </a:moveTo>
                  <a:cubicBezTo>
                    <a:pt x="91" y="1051"/>
                    <a:pt x="0" y="2489"/>
                    <a:pt x="1096" y="3128"/>
                  </a:cubicBezTo>
                  <a:cubicBezTo>
                    <a:pt x="1096" y="3128"/>
                    <a:pt x="2146" y="1758"/>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34"/>
            <p:cNvSpPr/>
            <p:nvPr/>
          </p:nvSpPr>
          <p:spPr>
            <a:xfrm>
              <a:off x="6303950" y="3977350"/>
              <a:ext cx="53650" cy="78200"/>
            </a:xfrm>
            <a:custGeom>
              <a:rect b="b" l="l" r="r" t="t"/>
              <a:pathLst>
                <a:path extrusionOk="0" h="3128" w="2146">
                  <a:moveTo>
                    <a:pt x="548" y="1"/>
                  </a:moveTo>
                  <a:lnTo>
                    <a:pt x="548" y="1"/>
                  </a:lnTo>
                  <a:cubicBezTo>
                    <a:pt x="91" y="1028"/>
                    <a:pt x="0" y="2466"/>
                    <a:pt x="1096" y="3128"/>
                  </a:cubicBezTo>
                  <a:cubicBezTo>
                    <a:pt x="1096" y="3128"/>
                    <a:pt x="2146" y="1735"/>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34"/>
            <p:cNvSpPr/>
            <p:nvPr/>
          </p:nvSpPr>
          <p:spPr>
            <a:xfrm>
              <a:off x="6206350" y="4003025"/>
              <a:ext cx="53675" cy="78200"/>
            </a:xfrm>
            <a:custGeom>
              <a:rect b="b" l="l" r="r" t="t"/>
              <a:pathLst>
                <a:path extrusionOk="0" h="3128" w="2147">
                  <a:moveTo>
                    <a:pt x="549" y="1"/>
                  </a:moveTo>
                  <a:cubicBezTo>
                    <a:pt x="92" y="1028"/>
                    <a:pt x="1" y="2466"/>
                    <a:pt x="1096" y="3128"/>
                  </a:cubicBezTo>
                  <a:cubicBezTo>
                    <a:pt x="1096" y="3128"/>
                    <a:pt x="2146" y="1735"/>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34"/>
            <p:cNvSpPr/>
            <p:nvPr/>
          </p:nvSpPr>
          <p:spPr>
            <a:xfrm>
              <a:off x="6322775" y="3990475"/>
              <a:ext cx="56500" cy="75925"/>
            </a:xfrm>
            <a:custGeom>
              <a:rect b="b" l="l" r="r" t="t"/>
              <a:pathLst>
                <a:path extrusionOk="0" h="3037" w="2260">
                  <a:moveTo>
                    <a:pt x="1552" y="1"/>
                  </a:moveTo>
                  <a:lnTo>
                    <a:pt x="1552" y="1"/>
                  </a:lnTo>
                  <a:cubicBezTo>
                    <a:pt x="708" y="731"/>
                    <a:pt x="0" y="1986"/>
                    <a:pt x="708" y="3036"/>
                  </a:cubicBezTo>
                  <a:cubicBezTo>
                    <a:pt x="708" y="3036"/>
                    <a:pt x="2260" y="2237"/>
                    <a:pt x="15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34"/>
            <p:cNvSpPr/>
            <p:nvPr/>
          </p:nvSpPr>
          <p:spPr>
            <a:xfrm>
              <a:off x="6253725" y="3984775"/>
              <a:ext cx="56525" cy="76475"/>
            </a:xfrm>
            <a:custGeom>
              <a:rect b="b" l="l" r="r" t="t"/>
              <a:pathLst>
                <a:path extrusionOk="0" h="3059" w="2261">
                  <a:moveTo>
                    <a:pt x="1552" y="0"/>
                  </a:moveTo>
                  <a:lnTo>
                    <a:pt x="1552" y="0"/>
                  </a:lnTo>
                  <a:cubicBezTo>
                    <a:pt x="708" y="754"/>
                    <a:pt x="0" y="2009"/>
                    <a:pt x="731" y="3059"/>
                  </a:cubicBezTo>
                  <a:cubicBezTo>
                    <a:pt x="731" y="3059"/>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34"/>
            <p:cNvSpPr/>
            <p:nvPr/>
          </p:nvSpPr>
          <p:spPr>
            <a:xfrm>
              <a:off x="6305650" y="4021300"/>
              <a:ext cx="57650" cy="56050"/>
            </a:xfrm>
            <a:custGeom>
              <a:rect b="b" l="l" r="r" t="t"/>
              <a:pathLst>
                <a:path extrusionOk="0" h="2242" w="2306">
                  <a:moveTo>
                    <a:pt x="0" y="0"/>
                  </a:moveTo>
                  <a:lnTo>
                    <a:pt x="0" y="0"/>
                  </a:lnTo>
                  <a:cubicBezTo>
                    <a:pt x="221" y="1057"/>
                    <a:pt x="930"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34"/>
            <p:cNvSpPr/>
            <p:nvPr/>
          </p:nvSpPr>
          <p:spPr>
            <a:xfrm>
              <a:off x="6401525" y="3968800"/>
              <a:ext cx="55375" cy="63925"/>
            </a:xfrm>
            <a:custGeom>
              <a:rect b="b" l="l" r="r" t="t"/>
              <a:pathLst>
                <a:path extrusionOk="0" h="2557" w="2215">
                  <a:moveTo>
                    <a:pt x="0" y="0"/>
                  </a:moveTo>
                  <a:lnTo>
                    <a:pt x="0" y="0"/>
                  </a:lnTo>
                  <a:cubicBezTo>
                    <a:pt x="46" y="1119"/>
                    <a:pt x="594" y="2465"/>
                    <a:pt x="1849" y="2557"/>
                  </a:cubicBezTo>
                  <a:cubicBezTo>
                    <a:pt x="1849" y="2557"/>
                    <a:pt x="2214" y="86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p34"/>
            <p:cNvSpPr/>
            <p:nvPr/>
          </p:nvSpPr>
          <p:spPr>
            <a:xfrm>
              <a:off x="6362725" y="3983050"/>
              <a:ext cx="53650" cy="78200"/>
            </a:xfrm>
            <a:custGeom>
              <a:rect b="b" l="l" r="r" t="t"/>
              <a:pathLst>
                <a:path extrusionOk="0" h="3128" w="2146">
                  <a:moveTo>
                    <a:pt x="548" y="1"/>
                  </a:moveTo>
                  <a:lnTo>
                    <a:pt x="548" y="1"/>
                  </a:lnTo>
                  <a:cubicBezTo>
                    <a:pt x="91" y="1051"/>
                    <a:pt x="0" y="2489"/>
                    <a:pt x="1096" y="3128"/>
                  </a:cubicBezTo>
                  <a:cubicBezTo>
                    <a:pt x="1096" y="3128"/>
                    <a:pt x="2146" y="1758"/>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p34"/>
            <p:cNvSpPr/>
            <p:nvPr/>
          </p:nvSpPr>
          <p:spPr>
            <a:xfrm>
              <a:off x="6434625" y="3957375"/>
              <a:ext cx="53650" cy="78200"/>
            </a:xfrm>
            <a:custGeom>
              <a:rect b="b" l="l" r="r" t="t"/>
              <a:pathLst>
                <a:path extrusionOk="0" h="3128" w="2146">
                  <a:moveTo>
                    <a:pt x="571" y="1"/>
                  </a:moveTo>
                  <a:lnTo>
                    <a:pt x="571" y="1"/>
                  </a:lnTo>
                  <a:cubicBezTo>
                    <a:pt x="91" y="1028"/>
                    <a:pt x="0" y="2466"/>
                    <a:pt x="1096" y="3128"/>
                  </a:cubicBezTo>
                  <a:cubicBezTo>
                    <a:pt x="1096" y="3128"/>
                    <a:pt x="2146" y="1735"/>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34"/>
            <p:cNvSpPr/>
            <p:nvPr/>
          </p:nvSpPr>
          <p:spPr>
            <a:xfrm>
              <a:off x="6337025" y="3983050"/>
              <a:ext cx="53675" cy="78200"/>
            </a:xfrm>
            <a:custGeom>
              <a:rect b="b" l="l" r="r" t="t"/>
              <a:pathLst>
                <a:path extrusionOk="0" h="3128" w="2147">
                  <a:moveTo>
                    <a:pt x="549" y="1"/>
                  </a:moveTo>
                  <a:lnTo>
                    <a:pt x="549" y="1"/>
                  </a:lnTo>
                  <a:cubicBezTo>
                    <a:pt x="92" y="1028"/>
                    <a:pt x="1" y="2466"/>
                    <a:pt x="1096" y="3128"/>
                  </a:cubicBezTo>
                  <a:cubicBezTo>
                    <a:pt x="1096" y="3128"/>
                    <a:pt x="2146" y="1736"/>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34"/>
            <p:cNvSpPr/>
            <p:nvPr/>
          </p:nvSpPr>
          <p:spPr>
            <a:xfrm>
              <a:off x="6453450" y="3970500"/>
              <a:ext cx="56500" cy="76500"/>
            </a:xfrm>
            <a:custGeom>
              <a:rect b="b" l="l" r="r" t="t"/>
              <a:pathLst>
                <a:path extrusionOk="0" h="3060" w="2260">
                  <a:moveTo>
                    <a:pt x="1552" y="1"/>
                  </a:moveTo>
                  <a:cubicBezTo>
                    <a:pt x="708" y="731"/>
                    <a:pt x="0" y="2009"/>
                    <a:pt x="731" y="3059"/>
                  </a:cubicBezTo>
                  <a:cubicBezTo>
                    <a:pt x="731" y="3059"/>
                    <a:pt x="2260" y="2260"/>
                    <a:pt x="15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7" name="Google Shape;2867;p34"/>
            <p:cNvSpPr/>
            <p:nvPr/>
          </p:nvSpPr>
          <p:spPr>
            <a:xfrm>
              <a:off x="6384975" y="3964800"/>
              <a:ext cx="56500" cy="76475"/>
            </a:xfrm>
            <a:custGeom>
              <a:rect b="b" l="l" r="r" t="t"/>
              <a:pathLst>
                <a:path extrusionOk="0" h="3059" w="2260">
                  <a:moveTo>
                    <a:pt x="1552" y="0"/>
                  </a:moveTo>
                  <a:cubicBezTo>
                    <a:pt x="708" y="754"/>
                    <a:pt x="0" y="2009"/>
                    <a:pt x="708" y="3059"/>
                  </a:cubicBezTo>
                  <a:cubicBezTo>
                    <a:pt x="708" y="3059"/>
                    <a:pt x="2260" y="2260"/>
                    <a:pt x="15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8" name="Google Shape;2868;p34"/>
            <p:cNvSpPr/>
            <p:nvPr/>
          </p:nvSpPr>
          <p:spPr>
            <a:xfrm>
              <a:off x="6463725" y="3985900"/>
              <a:ext cx="54800" cy="69650"/>
            </a:xfrm>
            <a:custGeom>
              <a:rect b="b" l="l" r="r" t="t"/>
              <a:pathLst>
                <a:path extrusionOk="0" h="2786" w="2192">
                  <a:moveTo>
                    <a:pt x="114" y="1"/>
                  </a:moveTo>
                  <a:lnTo>
                    <a:pt x="114" y="1"/>
                  </a:lnTo>
                  <a:cubicBezTo>
                    <a:pt x="0" y="1142"/>
                    <a:pt x="388" y="2535"/>
                    <a:pt x="1621" y="2786"/>
                  </a:cubicBezTo>
                  <a:cubicBezTo>
                    <a:pt x="1621" y="2786"/>
                    <a:pt x="2191" y="1142"/>
                    <a:pt x="1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9" name="Google Shape;2869;p34"/>
            <p:cNvSpPr/>
            <p:nvPr/>
          </p:nvSpPr>
          <p:spPr>
            <a:xfrm>
              <a:off x="6566425" y="3962525"/>
              <a:ext cx="53100" cy="74775"/>
            </a:xfrm>
            <a:custGeom>
              <a:rect b="b" l="l" r="r" t="t"/>
              <a:pathLst>
                <a:path extrusionOk="0" h="2991" w="2124">
                  <a:moveTo>
                    <a:pt x="275" y="0"/>
                  </a:moveTo>
                  <a:lnTo>
                    <a:pt x="275" y="0"/>
                  </a:lnTo>
                  <a:cubicBezTo>
                    <a:pt x="1" y="1096"/>
                    <a:pt x="138" y="2534"/>
                    <a:pt x="1325" y="2990"/>
                  </a:cubicBezTo>
                  <a:cubicBezTo>
                    <a:pt x="1325" y="2990"/>
                    <a:pt x="2123" y="1461"/>
                    <a:pt x="2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p34"/>
            <p:cNvSpPr/>
            <p:nvPr/>
          </p:nvSpPr>
          <p:spPr>
            <a:xfrm>
              <a:off x="6513925" y="3969375"/>
              <a:ext cx="57100" cy="78750"/>
            </a:xfrm>
            <a:custGeom>
              <a:rect b="b" l="l" r="r" t="t"/>
              <a:pathLst>
                <a:path extrusionOk="0" h="3150" w="2284">
                  <a:moveTo>
                    <a:pt x="1233" y="0"/>
                  </a:moveTo>
                  <a:lnTo>
                    <a:pt x="1233" y="0"/>
                  </a:lnTo>
                  <a:cubicBezTo>
                    <a:pt x="503" y="867"/>
                    <a:pt x="1" y="2237"/>
                    <a:pt x="868" y="3150"/>
                  </a:cubicBezTo>
                  <a:cubicBezTo>
                    <a:pt x="868" y="3150"/>
                    <a:pt x="2283"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p34"/>
            <p:cNvSpPr/>
            <p:nvPr/>
          </p:nvSpPr>
          <p:spPr>
            <a:xfrm>
              <a:off x="6590975" y="3964800"/>
              <a:ext cx="56500" cy="78775"/>
            </a:xfrm>
            <a:custGeom>
              <a:rect b="b" l="l" r="r" t="t"/>
              <a:pathLst>
                <a:path extrusionOk="0" h="3151" w="2260">
                  <a:moveTo>
                    <a:pt x="1210" y="0"/>
                  </a:moveTo>
                  <a:lnTo>
                    <a:pt x="1210" y="0"/>
                  </a:lnTo>
                  <a:cubicBezTo>
                    <a:pt x="479" y="868"/>
                    <a:pt x="0" y="2237"/>
                    <a:pt x="868" y="3150"/>
                  </a:cubicBezTo>
                  <a:cubicBezTo>
                    <a:pt x="868" y="3150"/>
                    <a:pt x="2260" y="2123"/>
                    <a:pt x="12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p34"/>
            <p:cNvSpPr/>
            <p:nvPr/>
          </p:nvSpPr>
          <p:spPr>
            <a:xfrm>
              <a:off x="6492250" y="3970500"/>
              <a:ext cx="56525" cy="78775"/>
            </a:xfrm>
            <a:custGeom>
              <a:rect b="b" l="l" r="r" t="t"/>
              <a:pathLst>
                <a:path extrusionOk="0" h="3151" w="2261">
                  <a:moveTo>
                    <a:pt x="1210" y="1"/>
                  </a:moveTo>
                  <a:lnTo>
                    <a:pt x="1210" y="1"/>
                  </a:lnTo>
                  <a:cubicBezTo>
                    <a:pt x="503" y="868"/>
                    <a:pt x="0" y="2215"/>
                    <a:pt x="868" y="3151"/>
                  </a:cubicBezTo>
                  <a:cubicBezTo>
                    <a:pt x="868" y="3151"/>
                    <a:pt x="2260" y="2123"/>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34"/>
            <p:cNvSpPr/>
            <p:nvPr/>
          </p:nvSpPr>
          <p:spPr>
            <a:xfrm>
              <a:off x="6608650" y="3989900"/>
              <a:ext cx="51950" cy="67375"/>
            </a:xfrm>
            <a:custGeom>
              <a:rect b="b" l="l" r="r" t="t"/>
              <a:pathLst>
                <a:path extrusionOk="0" h="2695" w="2078">
                  <a:moveTo>
                    <a:pt x="2055" y="1"/>
                  </a:moveTo>
                  <a:lnTo>
                    <a:pt x="2055" y="1"/>
                  </a:lnTo>
                  <a:cubicBezTo>
                    <a:pt x="1028" y="457"/>
                    <a:pt x="1" y="1484"/>
                    <a:pt x="389" y="2694"/>
                  </a:cubicBezTo>
                  <a:cubicBezTo>
                    <a:pt x="389" y="2694"/>
                    <a:pt x="2078" y="2352"/>
                    <a:pt x="20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34"/>
            <p:cNvSpPr/>
            <p:nvPr/>
          </p:nvSpPr>
          <p:spPr>
            <a:xfrm>
              <a:off x="6544175" y="3965375"/>
              <a:ext cx="52525" cy="67350"/>
            </a:xfrm>
            <a:custGeom>
              <a:rect b="b" l="l" r="r" t="t"/>
              <a:pathLst>
                <a:path extrusionOk="0" h="2694" w="2101">
                  <a:moveTo>
                    <a:pt x="2055" y="0"/>
                  </a:moveTo>
                  <a:cubicBezTo>
                    <a:pt x="1028" y="457"/>
                    <a:pt x="0" y="1484"/>
                    <a:pt x="388" y="2694"/>
                  </a:cubicBezTo>
                  <a:cubicBezTo>
                    <a:pt x="388" y="2694"/>
                    <a:pt x="2100" y="2351"/>
                    <a:pt x="20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34"/>
            <p:cNvSpPr/>
            <p:nvPr/>
          </p:nvSpPr>
          <p:spPr>
            <a:xfrm>
              <a:off x="6699375" y="3940250"/>
              <a:ext cx="54250" cy="69650"/>
            </a:xfrm>
            <a:custGeom>
              <a:rect b="b" l="l" r="r" t="t"/>
              <a:pathLst>
                <a:path extrusionOk="0" h="2786" w="2170">
                  <a:moveTo>
                    <a:pt x="92" y="1"/>
                  </a:moveTo>
                  <a:cubicBezTo>
                    <a:pt x="1" y="1119"/>
                    <a:pt x="389" y="2512"/>
                    <a:pt x="1622" y="2786"/>
                  </a:cubicBezTo>
                  <a:cubicBezTo>
                    <a:pt x="1622" y="2786"/>
                    <a:pt x="2169" y="1142"/>
                    <a:pt x="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p34"/>
            <p:cNvSpPr/>
            <p:nvPr/>
          </p:nvSpPr>
          <p:spPr>
            <a:xfrm>
              <a:off x="6801525" y="3916300"/>
              <a:ext cx="53675" cy="74775"/>
            </a:xfrm>
            <a:custGeom>
              <a:rect b="b" l="l" r="r" t="t"/>
              <a:pathLst>
                <a:path extrusionOk="0" h="2991" w="2147">
                  <a:moveTo>
                    <a:pt x="297" y="0"/>
                  </a:moveTo>
                  <a:cubicBezTo>
                    <a:pt x="1" y="1096"/>
                    <a:pt x="160" y="2534"/>
                    <a:pt x="1347" y="2990"/>
                  </a:cubicBezTo>
                  <a:cubicBezTo>
                    <a:pt x="1347" y="2990"/>
                    <a:pt x="2146" y="1461"/>
                    <a:pt x="2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p34"/>
            <p:cNvSpPr/>
            <p:nvPr/>
          </p:nvSpPr>
          <p:spPr>
            <a:xfrm>
              <a:off x="6749600" y="3923725"/>
              <a:ext cx="56525" cy="78750"/>
            </a:xfrm>
            <a:custGeom>
              <a:rect b="b" l="l" r="r" t="t"/>
              <a:pathLst>
                <a:path extrusionOk="0" h="3150" w="2261">
                  <a:moveTo>
                    <a:pt x="1233" y="0"/>
                  </a:moveTo>
                  <a:lnTo>
                    <a:pt x="1233" y="0"/>
                  </a:lnTo>
                  <a:cubicBezTo>
                    <a:pt x="503" y="867"/>
                    <a:pt x="1" y="2214"/>
                    <a:pt x="868" y="3150"/>
                  </a:cubicBezTo>
                  <a:cubicBezTo>
                    <a:pt x="868" y="3150"/>
                    <a:pt x="2260"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8" name="Google Shape;2878;p34"/>
            <p:cNvSpPr/>
            <p:nvPr/>
          </p:nvSpPr>
          <p:spPr>
            <a:xfrm>
              <a:off x="6826075" y="3919150"/>
              <a:ext cx="57075" cy="78775"/>
            </a:xfrm>
            <a:custGeom>
              <a:rect b="b" l="l" r="r" t="t"/>
              <a:pathLst>
                <a:path extrusionOk="0" h="3151" w="2283">
                  <a:moveTo>
                    <a:pt x="1233" y="0"/>
                  </a:moveTo>
                  <a:lnTo>
                    <a:pt x="1233" y="0"/>
                  </a:lnTo>
                  <a:cubicBezTo>
                    <a:pt x="502" y="845"/>
                    <a:pt x="0" y="2214"/>
                    <a:pt x="868" y="3150"/>
                  </a:cubicBezTo>
                  <a:cubicBezTo>
                    <a:pt x="868" y="3150"/>
                    <a:pt x="2283" y="2123"/>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9" name="Google Shape;2879;p34"/>
            <p:cNvSpPr/>
            <p:nvPr/>
          </p:nvSpPr>
          <p:spPr>
            <a:xfrm>
              <a:off x="6725625" y="3916300"/>
              <a:ext cx="56525" cy="78775"/>
            </a:xfrm>
            <a:custGeom>
              <a:rect b="b" l="l" r="r" t="t"/>
              <a:pathLst>
                <a:path extrusionOk="0" h="3151" w="2261">
                  <a:moveTo>
                    <a:pt x="1211" y="0"/>
                  </a:moveTo>
                  <a:cubicBezTo>
                    <a:pt x="480" y="868"/>
                    <a:pt x="1" y="2214"/>
                    <a:pt x="845" y="3150"/>
                  </a:cubicBezTo>
                  <a:cubicBezTo>
                    <a:pt x="845" y="3150"/>
                    <a:pt x="2261" y="2123"/>
                    <a:pt x="12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34"/>
            <p:cNvSpPr/>
            <p:nvPr/>
          </p:nvSpPr>
          <p:spPr>
            <a:xfrm>
              <a:off x="6844325" y="3943675"/>
              <a:ext cx="51950" cy="67375"/>
            </a:xfrm>
            <a:custGeom>
              <a:rect b="b" l="l" r="r" t="t"/>
              <a:pathLst>
                <a:path extrusionOk="0" h="2695" w="2078">
                  <a:moveTo>
                    <a:pt x="2032" y="1"/>
                  </a:moveTo>
                  <a:lnTo>
                    <a:pt x="2032" y="1"/>
                  </a:lnTo>
                  <a:cubicBezTo>
                    <a:pt x="1005" y="480"/>
                    <a:pt x="1" y="1485"/>
                    <a:pt x="389" y="2694"/>
                  </a:cubicBezTo>
                  <a:cubicBezTo>
                    <a:pt x="389" y="2694"/>
                    <a:pt x="2078" y="2375"/>
                    <a:pt x="20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34"/>
            <p:cNvSpPr/>
            <p:nvPr/>
          </p:nvSpPr>
          <p:spPr>
            <a:xfrm>
              <a:off x="6779850" y="3919150"/>
              <a:ext cx="51950" cy="67350"/>
            </a:xfrm>
            <a:custGeom>
              <a:rect b="b" l="l" r="r" t="t"/>
              <a:pathLst>
                <a:path extrusionOk="0" h="2694" w="2078">
                  <a:moveTo>
                    <a:pt x="2032" y="0"/>
                  </a:moveTo>
                  <a:lnTo>
                    <a:pt x="2032" y="0"/>
                  </a:lnTo>
                  <a:cubicBezTo>
                    <a:pt x="1005" y="480"/>
                    <a:pt x="0" y="1484"/>
                    <a:pt x="388" y="2694"/>
                  </a:cubicBezTo>
                  <a:cubicBezTo>
                    <a:pt x="388" y="2694"/>
                    <a:pt x="2077" y="2374"/>
                    <a:pt x="203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34"/>
            <p:cNvSpPr/>
            <p:nvPr/>
          </p:nvSpPr>
          <p:spPr>
            <a:xfrm>
              <a:off x="6851175" y="3947675"/>
              <a:ext cx="56525" cy="75925"/>
            </a:xfrm>
            <a:custGeom>
              <a:rect b="b" l="l" r="r" t="t"/>
              <a:pathLst>
                <a:path extrusionOk="0" h="3037" w="2261">
                  <a:moveTo>
                    <a:pt x="1575" y="1"/>
                  </a:moveTo>
                  <a:cubicBezTo>
                    <a:pt x="731" y="731"/>
                    <a:pt x="0" y="1986"/>
                    <a:pt x="708" y="3036"/>
                  </a:cubicBezTo>
                  <a:cubicBezTo>
                    <a:pt x="708" y="3036"/>
                    <a:pt x="2260" y="2260"/>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34"/>
            <p:cNvSpPr/>
            <p:nvPr/>
          </p:nvSpPr>
          <p:spPr>
            <a:xfrm>
              <a:off x="6936200" y="4006450"/>
              <a:ext cx="54225" cy="71350"/>
            </a:xfrm>
            <a:custGeom>
              <a:rect b="b" l="l" r="r" t="t"/>
              <a:pathLst>
                <a:path extrusionOk="0" h="2854" w="2169">
                  <a:moveTo>
                    <a:pt x="1872" y="1"/>
                  </a:moveTo>
                  <a:lnTo>
                    <a:pt x="1872" y="1"/>
                  </a:lnTo>
                  <a:cubicBezTo>
                    <a:pt x="913" y="571"/>
                    <a:pt x="0" y="1690"/>
                    <a:pt x="503" y="2854"/>
                  </a:cubicBezTo>
                  <a:cubicBezTo>
                    <a:pt x="503" y="2854"/>
                    <a:pt x="2169" y="2329"/>
                    <a:pt x="18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34"/>
            <p:cNvSpPr/>
            <p:nvPr/>
          </p:nvSpPr>
          <p:spPr>
            <a:xfrm>
              <a:off x="6896250" y="3991050"/>
              <a:ext cx="61650" cy="49875"/>
            </a:xfrm>
            <a:custGeom>
              <a:rect b="b" l="l" r="r" t="t"/>
              <a:pathLst>
                <a:path extrusionOk="0" h="1995" w="2466">
                  <a:moveTo>
                    <a:pt x="2466" y="0"/>
                  </a:moveTo>
                  <a:cubicBezTo>
                    <a:pt x="1347" y="92"/>
                    <a:pt x="46" y="708"/>
                    <a:pt x="1" y="1986"/>
                  </a:cubicBezTo>
                  <a:cubicBezTo>
                    <a:pt x="1" y="1986"/>
                    <a:pt x="58" y="1995"/>
                    <a:pt x="157" y="1995"/>
                  </a:cubicBezTo>
                  <a:cubicBezTo>
                    <a:pt x="596" y="1995"/>
                    <a:pt x="1851" y="1827"/>
                    <a:pt x="24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34"/>
            <p:cNvSpPr/>
            <p:nvPr/>
          </p:nvSpPr>
          <p:spPr>
            <a:xfrm>
              <a:off x="6953900" y="4041825"/>
              <a:ext cx="61650" cy="49900"/>
            </a:xfrm>
            <a:custGeom>
              <a:rect b="b" l="l" r="r" t="t"/>
              <a:pathLst>
                <a:path extrusionOk="0" h="1996" w="2466">
                  <a:moveTo>
                    <a:pt x="2465" y="1"/>
                  </a:moveTo>
                  <a:lnTo>
                    <a:pt x="2465" y="1"/>
                  </a:lnTo>
                  <a:cubicBezTo>
                    <a:pt x="1347" y="92"/>
                    <a:pt x="46" y="708"/>
                    <a:pt x="0" y="1987"/>
                  </a:cubicBezTo>
                  <a:cubicBezTo>
                    <a:pt x="0" y="1987"/>
                    <a:pt x="58" y="1995"/>
                    <a:pt x="156" y="1995"/>
                  </a:cubicBezTo>
                  <a:cubicBezTo>
                    <a:pt x="596" y="1995"/>
                    <a:pt x="1850" y="1828"/>
                    <a:pt x="24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34"/>
            <p:cNvSpPr/>
            <p:nvPr/>
          </p:nvSpPr>
          <p:spPr>
            <a:xfrm>
              <a:off x="6884275" y="3968800"/>
              <a:ext cx="61650" cy="49875"/>
            </a:xfrm>
            <a:custGeom>
              <a:rect b="b" l="l" r="r" t="t"/>
              <a:pathLst>
                <a:path extrusionOk="0" h="1995" w="2466">
                  <a:moveTo>
                    <a:pt x="2465" y="0"/>
                  </a:moveTo>
                  <a:lnTo>
                    <a:pt x="2465" y="0"/>
                  </a:lnTo>
                  <a:cubicBezTo>
                    <a:pt x="1347" y="92"/>
                    <a:pt x="46" y="708"/>
                    <a:pt x="0" y="1986"/>
                  </a:cubicBezTo>
                  <a:cubicBezTo>
                    <a:pt x="0" y="1986"/>
                    <a:pt x="58" y="1994"/>
                    <a:pt x="157" y="1994"/>
                  </a:cubicBezTo>
                  <a:cubicBezTo>
                    <a:pt x="596" y="1994"/>
                    <a:pt x="1850" y="1827"/>
                    <a:pt x="2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34"/>
            <p:cNvSpPr/>
            <p:nvPr/>
          </p:nvSpPr>
          <p:spPr>
            <a:xfrm>
              <a:off x="6948175" y="4080525"/>
              <a:ext cx="77075" cy="31350"/>
            </a:xfrm>
            <a:custGeom>
              <a:rect b="b" l="l" r="r" t="t"/>
              <a:pathLst>
                <a:path extrusionOk="0" h="1254" w="3083">
                  <a:moveTo>
                    <a:pt x="1826" y="0"/>
                  </a:moveTo>
                  <a:cubicBezTo>
                    <a:pt x="1088" y="0"/>
                    <a:pt x="376" y="266"/>
                    <a:pt x="1" y="986"/>
                  </a:cubicBezTo>
                  <a:cubicBezTo>
                    <a:pt x="1" y="986"/>
                    <a:pt x="409" y="1254"/>
                    <a:pt x="1032" y="1254"/>
                  </a:cubicBezTo>
                  <a:cubicBezTo>
                    <a:pt x="1589" y="1254"/>
                    <a:pt x="2318" y="1041"/>
                    <a:pt x="3082" y="233"/>
                  </a:cubicBezTo>
                  <a:cubicBezTo>
                    <a:pt x="2695" y="90"/>
                    <a:pt x="2256" y="0"/>
                    <a:pt x="182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8" name="Google Shape;2888;p34"/>
            <p:cNvSpPr/>
            <p:nvPr/>
          </p:nvSpPr>
          <p:spPr>
            <a:xfrm>
              <a:off x="6920225" y="4017750"/>
              <a:ext cx="76475" cy="31375"/>
            </a:xfrm>
            <a:custGeom>
              <a:rect b="b" l="l" r="r" t="t"/>
              <a:pathLst>
                <a:path extrusionOk="0" h="1255" w="3059">
                  <a:moveTo>
                    <a:pt x="1804" y="0"/>
                  </a:moveTo>
                  <a:cubicBezTo>
                    <a:pt x="1067" y="0"/>
                    <a:pt x="361" y="266"/>
                    <a:pt x="0" y="987"/>
                  </a:cubicBezTo>
                  <a:cubicBezTo>
                    <a:pt x="0" y="987"/>
                    <a:pt x="402" y="1254"/>
                    <a:pt x="1019" y="1254"/>
                  </a:cubicBezTo>
                  <a:cubicBezTo>
                    <a:pt x="1571" y="1254"/>
                    <a:pt x="2295" y="1041"/>
                    <a:pt x="3059" y="233"/>
                  </a:cubicBezTo>
                  <a:cubicBezTo>
                    <a:pt x="2672" y="91"/>
                    <a:pt x="2233"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p34"/>
            <p:cNvSpPr/>
            <p:nvPr/>
          </p:nvSpPr>
          <p:spPr>
            <a:xfrm>
              <a:off x="6957875" y="4122300"/>
              <a:ext cx="55950" cy="75900"/>
            </a:xfrm>
            <a:custGeom>
              <a:rect b="b" l="l" r="r" t="t"/>
              <a:pathLst>
                <a:path extrusionOk="0" h="3036" w="2238">
                  <a:moveTo>
                    <a:pt x="1576" y="0"/>
                  </a:moveTo>
                  <a:cubicBezTo>
                    <a:pt x="708" y="731"/>
                    <a:pt x="1" y="1986"/>
                    <a:pt x="686" y="3036"/>
                  </a:cubicBezTo>
                  <a:cubicBezTo>
                    <a:pt x="686" y="3036"/>
                    <a:pt x="2238" y="226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34"/>
            <p:cNvSpPr/>
            <p:nvPr/>
          </p:nvSpPr>
          <p:spPr>
            <a:xfrm>
              <a:off x="7042325" y="4181075"/>
              <a:ext cx="54825" cy="71350"/>
            </a:xfrm>
            <a:custGeom>
              <a:rect b="b" l="l" r="r" t="t"/>
              <a:pathLst>
                <a:path extrusionOk="0" h="2854" w="2193">
                  <a:moveTo>
                    <a:pt x="1895" y="0"/>
                  </a:moveTo>
                  <a:lnTo>
                    <a:pt x="1895" y="0"/>
                  </a:lnTo>
                  <a:cubicBezTo>
                    <a:pt x="914" y="571"/>
                    <a:pt x="1" y="1689"/>
                    <a:pt x="526" y="2853"/>
                  </a:cubicBezTo>
                  <a:cubicBezTo>
                    <a:pt x="526" y="2853"/>
                    <a:pt x="2192" y="2328"/>
                    <a:pt x="18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34"/>
            <p:cNvSpPr/>
            <p:nvPr/>
          </p:nvSpPr>
          <p:spPr>
            <a:xfrm>
              <a:off x="7002400" y="4165650"/>
              <a:ext cx="62225" cy="49900"/>
            </a:xfrm>
            <a:custGeom>
              <a:rect b="b" l="l" r="r" t="t"/>
              <a:pathLst>
                <a:path extrusionOk="0" h="1996" w="2489">
                  <a:moveTo>
                    <a:pt x="2488" y="1"/>
                  </a:moveTo>
                  <a:lnTo>
                    <a:pt x="2488" y="1"/>
                  </a:lnTo>
                  <a:cubicBezTo>
                    <a:pt x="1347" y="92"/>
                    <a:pt x="46" y="708"/>
                    <a:pt x="0" y="1987"/>
                  </a:cubicBezTo>
                  <a:cubicBezTo>
                    <a:pt x="0" y="1987"/>
                    <a:pt x="58" y="1995"/>
                    <a:pt x="158" y="1995"/>
                  </a:cubicBezTo>
                  <a:cubicBezTo>
                    <a:pt x="603" y="1995"/>
                    <a:pt x="1873" y="1828"/>
                    <a:pt x="24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34"/>
            <p:cNvSpPr/>
            <p:nvPr/>
          </p:nvSpPr>
          <p:spPr>
            <a:xfrm>
              <a:off x="7060025" y="4216450"/>
              <a:ext cx="62225" cy="49875"/>
            </a:xfrm>
            <a:custGeom>
              <a:rect b="b" l="l" r="r" t="t"/>
              <a:pathLst>
                <a:path extrusionOk="0" h="1995" w="2489">
                  <a:moveTo>
                    <a:pt x="2489" y="0"/>
                  </a:moveTo>
                  <a:lnTo>
                    <a:pt x="2489" y="0"/>
                  </a:lnTo>
                  <a:cubicBezTo>
                    <a:pt x="1347" y="92"/>
                    <a:pt x="46" y="708"/>
                    <a:pt x="1" y="1986"/>
                  </a:cubicBezTo>
                  <a:cubicBezTo>
                    <a:pt x="1" y="1986"/>
                    <a:pt x="59" y="1995"/>
                    <a:pt x="159" y="1995"/>
                  </a:cubicBezTo>
                  <a:cubicBezTo>
                    <a:pt x="604" y="1995"/>
                    <a:pt x="1873" y="1827"/>
                    <a:pt x="2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34"/>
            <p:cNvSpPr/>
            <p:nvPr/>
          </p:nvSpPr>
          <p:spPr>
            <a:xfrm>
              <a:off x="6990400" y="4143400"/>
              <a:ext cx="62225" cy="49875"/>
            </a:xfrm>
            <a:custGeom>
              <a:rect b="b" l="l" r="r" t="t"/>
              <a:pathLst>
                <a:path extrusionOk="0" h="1995" w="2489">
                  <a:moveTo>
                    <a:pt x="2489" y="1"/>
                  </a:moveTo>
                  <a:lnTo>
                    <a:pt x="2489" y="1"/>
                  </a:lnTo>
                  <a:cubicBezTo>
                    <a:pt x="1348" y="92"/>
                    <a:pt x="47" y="708"/>
                    <a:pt x="1" y="1987"/>
                  </a:cubicBezTo>
                  <a:cubicBezTo>
                    <a:pt x="1" y="1987"/>
                    <a:pt x="58" y="1995"/>
                    <a:pt x="157" y="1995"/>
                  </a:cubicBezTo>
                  <a:cubicBezTo>
                    <a:pt x="597" y="1995"/>
                    <a:pt x="1855" y="1828"/>
                    <a:pt x="2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p34"/>
            <p:cNvSpPr/>
            <p:nvPr/>
          </p:nvSpPr>
          <p:spPr>
            <a:xfrm>
              <a:off x="7054900" y="4255125"/>
              <a:ext cx="77050" cy="31375"/>
            </a:xfrm>
            <a:custGeom>
              <a:rect b="b" l="l" r="r" t="t"/>
              <a:pathLst>
                <a:path extrusionOk="0" h="1255" w="3082">
                  <a:moveTo>
                    <a:pt x="1809" y="1"/>
                  </a:moveTo>
                  <a:cubicBezTo>
                    <a:pt x="1067" y="1"/>
                    <a:pt x="361" y="266"/>
                    <a:pt x="0" y="987"/>
                  </a:cubicBezTo>
                  <a:cubicBezTo>
                    <a:pt x="0" y="987"/>
                    <a:pt x="401" y="1255"/>
                    <a:pt x="1022" y="1255"/>
                  </a:cubicBezTo>
                  <a:cubicBezTo>
                    <a:pt x="1577" y="1255"/>
                    <a:pt x="2306" y="1041"/>
                    <a:pt x="3082" y="234"/>
                  </a:cubicBezTo>
                  <a:cubicBezTo>
                    <a:pt x="2686" y="91"/>
                    <a:pt x="2242" y="1"/>
                    <a:pt x="180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34"/>
            <p:cNvSpPr/>
            <p:nvPr/>
          </p:nvSpPr>
          <p:spPr>
            <a:xfrm>
              <a:off x="7026350" y="4192350"/>
              <a:ext cx="77075" cy="31375"/>
            </a:xfrm>
            <a:custGeom>
              <a:rect b="b" l="l" r="r" t="t"/>
              <a:pathLst>
                <a:path extrusionOk="0" h="1255" w="3083">
                  <a:moveTo>
                    <a:pt x="1820" y="1"/>
                  </a:moveTo>
                  <a:cubicBezTo>
                    <a:pt x="1077" y="1"/>
                    <a:pt x="361" y="266"/>
                    <a:pt x="1" y="987"/>
                  </a:cubicBezTo>
                  <a:cubicBezTo>
                    <a:pt x="1" y="987"/>
                    <a:pt x="402" y="1255"/>
                    <a:pt x="1023" y="1255"/>
                  </a:cubicBezTo>
                  <a:cubicBezTo>
                    <a:pt x="1578" y="1255"/>
                    <a:pt x="2307" y="1041"/>
                    <a:pt x="3082" y="234"/>
                  </a:cubicBezTo>
                  <a:cubicBezTo>
                    <a:pt x="2696" y="91"/>
                    <a:pt x="2253" y="1"/>
                    <a:pt x="1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34"/>
            <p:cNvSpPr/>
            <p:nvPr/>
          </p:nvSpPr>
          <p:spPr>
            <a:xfrm>
              <a:off x="7049175" y="4241550"/>
              <a:ext cx="55950" cy="75925"/>
            </a:xfrm>
            <a:custGeom>
              <a:rect b="b" l="l" r="r" t="t"/>
              <a:pathLst>
                <a:path extrusionOk="0" h="3037" w="2238">
                  <a:moveTo>
                    <a:pt x="1576" y="1"/>
                  </a:moveTo>
                  <a:lnTo>
                    <a:pt x="1576" y="1"/>
                  </a:lnTo>
                  <a:cubicBezTo>
                    <a:pt x="708" y="731"/>
                    <a:pt x="1" y="1986"/>
                    <a:pt x="686" y="3036"/>
                  </a:cubicBezTo>
                  <a:cubicBezTo>
                    <a:pt x="686" y="3036"/>
                    <a:pt x="2238" y="2260"/>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34"/>
            <p:cNvSpPr/>
            <p:nvPr/>
          </p:nvSpPr>
          <p:spPr>
            <a:xfrm>
              <a:off x="7133650" y="4300325"/>
              <a:ext cx="54800" cy="71350"/>
            </a:xfrm>
            <a:custGeom>
              <a:rect b="b" l="l" r="r" t="t"/>
              <a:pathLst>
                <a:path extrusionOk="0" h="2854" w="2192">
                  <a:moveTo>
                    <a:pt x="1895" y="1"/>
                  </a:moveTo>
                  <a:lnTo>
                    <a:pt x="1895" y="1"/>
                  </a:lnTo>
                  <a:cubicBezTo>
                    <a:pt x="913" y="571"/>
                    <a:pt x="0" y="1690"/>
                    <a:pt x="525" y="2854"/>
                  </a:cubicBezTo>
                  <a:cubicBezTo>
                    <a:pt x="525" y="2854"/>
                    <a:pt x="2191" y="2329"/>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34"/>
            <p:cNvSpPr/>
            <p:nvPr/>
          </p:nvSpPr>
          <p:spPr>
            <a:xfrm>
              <a:off x="7093700" y="4284925"/>
              <a:ext cx="62225" cy="49875"/>
            </a:xfrm>
            <a:custGeom>
              <a:rect b="b" l="l" r="r" t="t"/>
              <a:pathLst>
                <a:path extrusionOk="0" h="1995" w="2489">
                  <a:moveTo>
                    <a:pt x="2488" y="0"/>
                  </a:moveTo>
                  <a:cubicBezTo>
                    <a:pt x="1347" y="92"/>
                    <a:pt x="46" y="708"/>
                    <a:pt x="0" y="1986"/>
                  </a:cubicBezTo>
                  <a:cubicBezTo>
                    <a:pt x="0" y="1986"/>
                    <a:pt x="58" y="1995"/>
                    <a:pt x="157" y="1995"/>
                  </a:cubicBezTo>
                  <a:cubicBezTo>
                    <a:pt x="596" y="1995"/>
                    <a:pt x="1854" y="1827"/>
                    <a:pt x="2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34"/>
            <p:cNvSpPr/>
            <p:nvPr/>
          </p:nvSpPr>
          <p:spPr>
            <a:xfrm>
              <a:off x="7151325" y="4335700"/>
              <a:ext cx="62225" cy="49900"/>
            </a:xfrm>
            <a:custGeom>
              <a:rect b="b" l="l" r="r" t="t"/>
              <a:pathLst>
                <a:path extrusionOk="0" h="1996" w="2489">
                  <a:moveTo>
                    <a:pt x="2489" y="1"/>
                  </a:moveTo>
                  <a:lnTo>
                    <a:pt x="2489" y="1"/>
                  </a:lnTo>
                  <a:cubicBezTo>
                    <a:pt x="1347" y="92"/>
                    <a:pt x="46" y="708"/>
                    <a:pt x="1" y="1987"/>
                  </a:cubicBezTo>
                  <a:cubicBezTo>
                    <a:pt x="1" y="1987"/>
                    <a:pt x="59" y="1995"/>
                    <a:pt x="159" y="1995"/>
                  </a:cubicBezTo>
                  <a:cubicBezTo>
                    <a:pt x="604" y="1995"/>
                    <a:pt x="1873" y="1828"/>
                    <a:pt x="24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34"/>
            <p:cNvSpPr/>
            <p:nvPr/>
          </p:nvSpPr>
          <p:spPr>
            <a:xfrm>
              <a:off x="7081700" y="4262675"/>
              <a:ext cx="62225" cy="49875"/>
            </a:xfrm>
            <a:custGeom>
              <a:rect b="b" l="l" r="r" t="t"/>
              <a:pathLst>
                <a:path extrusionOk="0" h="1995" w="2489">
                  <a:moveTo>
                    <a:pt x="2489" y="0"/>
                  </a:moveTo>
                  <a:lnTo>
                    <a:pt x="2489" y="0"/>
                  </a:lnTo>
                  <a:cubicBezTo>
                    <a:pt x="1348" y="92"/>
                    <a:pt x="47" y="708"/>
                    <a:pt x="1" y="1986"/>
                  </a:cubicBezTo>
                  <a:cubicBezTo>
                    <a:pt x="1" y="1986"/>
                    <a:pt x="58" y="1994"/>
                    <a:pt x="157" y="1994"/>
                  </a:cubicBezTo>
                  <a:cubicBezTo>
                    <a:pt x="597" y="1994"/>
                    <a:pt x="1855" y="1827"/>
                    <a:pt x="24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34"/>
            <p:cNvSpPr/>
            <p:nvPr/>
          </p:nvSpPr>
          <p:spPr>
            <a:xfrm>
              <a:off x="7146200" y="4374400"/>
              <a:ext cx="77050" cy="31350"/>
            </a:xfrm>
            <a:custGeom>
              <a:rect b="b" l="l" r="r" t="t"/>
              <a:pathLst>
                <a:path extrusionOk="0" h="1254" w="3082">
                  <a:moveTo>
                    <a:pt x="1809" y="0"/>
                  </a:moveTo>
                  <a:cubicBezTo>
                    <a:pt x="1067" y="0"/>
                    <a:pt x="361" y="266"/>
                    <a:pt x="0" y="986"/>
                  </a:cubicBezTo>
                  <a:cubicBezTo>
                    <a:pt x="0" y="986"/>
                    <a:pt x="402" y="1254"/>
                    <a:pt x="1022" y="1254"/>
                  </a:cubicBezTo>
                  <a:cubicBezTo>
                    <a:pt x="1577" y="1254"/>
                    <a:pt x="2306" y="1041"/>
                    <a:pt x="3082" y="233"/>
                  </a:cubicBezTo>
                  <a:cubicBezTo>
                    <a:pt x="2686" y="90"/>
                    <a:pt x="2242" y="0"/>
                    <a:pt x="18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34"/>
            <p:cNvSpPr/>
            <p:nvPr/>
          </p:nvSpPr>
          <p:spPr>
            <a:xfrm>
              <a:off x="7117650" y="4311625"/>
              <a:ext cx="77075" cy="31375"/>
            </a:xfrm>
            <a:custGeom>
              <a:rect b="b" l="l" r="r" t="t"/>
              <a:pathLst>
                <a:path extrusionOk="0" h="1255" w="3083">
                  <a:moveTo>
                    <a:pt x="1820" y="0"/>
                  </a:moveTo>
                  <a:cubicBezTo>
                    <a:pt x="1077" y="0"/>
                    <a:pt x="361" y="266"/>
                    <a:pt x="1" y="987"/>
                  </a:cubicBezTo>
                  <a:cubicBezTo>
                    <a:pt x="1" y="987"/>
                    <a:pt x="402" y="1254"/>
                    <a:pt x="1023" y="1254"/>
                  </a:cubicBezTo>
                  <a:cubicBezTo>
                    <a:pt x="1578" y="1254"/>
                    <a:pt x="2307" y="1041"/>
                    <a:pt x="3082" y="233"/>
                  </a:cubicBezTo>
                  <a:cubicBezTo>
                    <a:pt x="2696" y="91"/>
                    <a:pt x="2253" y="0"/>
                    <a:pt x="18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34"/>
            <p:cNvSpPr/>
            <p:nvPr/>
          </p:nvSpPr>
          <p:spPr>
            <a:xfrm>
              <a:off x="7125650" y="4386350"/>
              <a:ext cx="70775" cy="38850"/>
            </a:xfrm>
            <a:custGeom>
              <a:rect b="b" l="l" r="r" t="t"/>
              <a:pathLst>
                <a:path extrusionOk="0" h="1554" w="2831">
                  <a:moveTo>
                    <a:pt x="2365" y="1"/>
                  </a:moveTo>
                  <a:cubicBezTo>
                    <a:pt x="1351" y="1"/>
                    <a:pt x="257" y="401"/>
                    <a:pt x="0" y="1467"/>
                  </a:cubicBezTo>
                  <a:cubicBezTo>
                    <a:pt x="0" y="1467"/>
                    <a:pt x="228" y="1554"/>
                    <a:pt x="577" y="1554"/>
                  </a:cubicBezTo>
                  <a:cubicBezTo>
                    <a:pt x="1158" y="1554"/>
                    <a:pt x="2075" y="1313"/>
                    <a:pt x="2831" y="29"/>
                  </a:cubicBezTo>
                  <a:cubicBezTo>
                    <a:pt x="2680" y="11"/>
                    <a:pt x="2523" y="1"/>
                    <a:pt x="23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34"/>
            <p:cNvSpPr/>
            <p:nvPr/>
          </p:nvSpPr>
          <p:spPr>
            <a:xfrm>
              <a:off x="7128500" y="4497925"/>
              <a:ext cx="75350" cy="32775"/>
            </a:xfrm>
            <a:custGeom>
              <a:rect b="b" l="l" r="r" t="t"/>
              <a:pathLst>
                <a:path extrusionOk="0" h="1311" w="3014">
                  <a:moveTo>
                    <a:pt x="1959" y="0"/>
                  </a:moveTo>
                  <a:cubicBezTo>
                    <a:pt x="1134" y="0"/>
                    <a:pt x="335" y="301"/>
                    <a:pt x="1" y="1113"/>
                  </a:cubicBezTo>
                  <a:cubicBezTo>
                    <a:pt x="1" y="1113"/>
                    <a:pt x="353" y="1310"/>
                    <a:pt x="887" y="1310"/>
                  </a:cubicBezTo>
                  <a:cubicBezTo>
                    <a:pt x="1458" y="1310"/>
                    <a:pt x="2236" y="1085"/>
                    <a:pt x="3014" y="154"/>
                  </a:cubicBezTo>
                  <a:cubicBezTo>
                    <a:pt x="2681" y="57"/>
                    <a:pt x="2318" y="0"/>
                    <a:pt x="19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34"/>
            <p:cNvSpPr/>
            <p:nvPr/>
          </p:nvSpPr>
          <p:spPr>
            <a:xfrm>
              <a:off x="7130775" y="4440175"/>
              <a:ext cx="78200" cy="30575"/>
            </a:xfrm>
            <a:custGeom>
              <a:rect b="b" l="l" r="r" t="t"/>
              <a:pathLst>
                <a:path extrusionOk="0" h="1223" w="3128">
                  <a:moveTo>
                    <a:pt x="1145" y="1"/>
                  </a:moveTo>
                  <a:cubicBezTo>
                    <a:pt x="742" y="1"/>
                    <a:pt x="348" y="127"/>
                    <a:pt x="1" y="433"/>
                  </a:cubicBezTo>
                  <a:cubicBezTo>
                    <a:pt x="1" y="433"/>
                    <a:pt x="549" y="1222"/>
                    <a:pt x="1720" y="1222"/>
                  </a:cubicBezTo>
                  <a:cubicBezTo>
                    <a:pt x="2117" y="1222"/>
                    <a:pt x="2585" y="1132"/>
                    <a:pt x="3128" y="889"/>
                  </a:cubicBezTo>
                  <a:cubicBezTo>
                    <a:pt x="2589" y="394"/>
                    <a:pt x="1855" y="1"/>
                    <a:pt x="11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34"/>
            <p:cNvSpPr/>
            <p:nvPr/>
          </p:nvSpPr>
          <p:spPr>
            <a:xfrm>
              <a:off x="7134200" y="4520775"/>
              <a:ext cx="78775" cy="30675"/>
            </a:xfrm>
            <a:custGeom>
              <a:rect b="b" l="l" r="r" t="t"/>
              <a:pathLst>
                <a:path extrusionOk="0" h="1227" w="3151">
                  <a:moveTo>
                    <a:pt x="1138" y="1"/>
                  </a:moveTo>
                  <a:cubicBezTo>
                    <a:pt x="737" y="1"/>
                    <a:pt x="344" y="125"/>
                    <a:pt x="1" y="427"/>
                  </a:cubicBezTo>
                  <a:cubicBezTo>
                    <a:pt x="1" y="427"/>
                    <a:pt x="546" y="1226"/>
                    <a:pt x="1723" y="1226"/>
                  </a:cubicBezTo>
                  <a:cubicBezTo>
                    <a:pt x="2124" y="1226"/>
                    <a:pt x="2599" y="1133"/>
                    <a:pt x="3151" y="883"/>
                  </a:cubicBezTo>
                  <a:cubicBezTo>
                    <a:pt x="2608" y="400"/>
                    <a:pt x="1859" y="1"/>
                    <a:pt x="11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34"/>
            <p:cNvSpPr/>
            <p:nvPr/>
          </p:nvSpPr>
          <p:spPr>
            <a:xfrm>
              <a:off x="7140475" y="4420025"/>
              <a:ext cx="78200" cy="30425"/>
            </a:xfrm>
            <a:custGeom>
              <a:rect b="b" l="l" r="r" t="t"/>
              <a:pathLst>
                <a:path extrusionOk="0" h="1217" w="3128">
                  <a:moveTo>
                    <a:pt x="1124" y="1"/>
                  </a:moveTo>
                  <a:cubicBezTo>
                    <a:pt x="725" y="1"/>
                    <a:pt x="336" y="122"/>
                    <a:pt x="1" y="417"/>
                  </a:cubicBezTo>
                  <a:cubicBezTo>
                    <a:pt x="1" y="417"/>
                    <a:pt x="546" y="1216"/>
                    <a:pt x="1713" y="1216"/>
                  </a:cubicBezTo>
                  <a:cubicBezTo>
                    <a:pt x="2112" y="1216"/>
                    <a:pt x="2582" y="1123"/>
                    <a:pt x="3128" y="873"/>
                  </a:cubicBezTo>
                  <a:cubicBezTo>
                    <a:pt x="2586" y="390"/>
                    <a:pt x="1838" y="1"/>
                    <a:pt x="11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34"/>
            <p:cNvSpPr/>
            <p:nvPr/>
          </p:nvSpPr>
          <p:spPr>
            <a:xfrm>
              <a:off x="7120525" y="4535300"/>
              <a:ext cx="66200" cy="45225"/>
            </a:xfrm>
            <a:custGeom>
              <a:rect b="b" l="l" r="r" t="t"/>
              <a:pathLst>
                <a:path extrusionOk="0" h="1809" w="2648">
                  <a:moveTo>
                    <a:pt x="497" y="0"/>
                  </a:moveTo>
                  <a:cubicBezTo>
                    <a:pt x="337" y="0"/>
                    <a:pt x="171" y="24"/>
                    <a:pt x="0" y="74"/>
                  </a:cubicBezTo>
                  <a:cubicBezTo>
                    <a:pt x="0" y="74"/>
                    <a:pt x="297" y="1763"/>
                    <a:pt x="2648" y="1809"/>
                  </a:cubicBezTo>
                  <a:cubicBezTo>
                    <a:pt x="2274" y="904"/>
                    <a:pt x="1494" y="0"/>
                    <a:pt x="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34"/>
            <p:cNvSpPr/>
            <p:nvPr/>
          </p:nvSpPr>
          <p:spPr>
            <a:xfrm>
              <a:off x="7125650" y="4480700"/>
              <a:ext cx="66225" cy="45625"/>
            </a:xfrm>
            <a:custGeom>
              <a:rect b="b" l="l" r="r" t="t"/>
              <a:pathLst>
                <a:path extrusionOk="0" h="1825" w="2649">
                  <a:moveTo>
                    <a:pt x="467" y="1"/>
                  </a:moveTo>
                  <a:cubicBezTo>
                    <a:pt x="315" y="1"/>
                    <a:pt x="160" y="22"/>
                    <a:pt x="0" y="67"/>
                  </a:cubicBezTo>
                  <a:cubicBezTo>
                    <a:pt x="0" y="67"/>
                    <a:pt x="274" y="1779"/>
                    <a:pt x="2648" y="1824"/>
                  </a:cubicBezTo>
                  <a:cubicBezTo>
                    <a:pt x="2272" y="913"/>
                    <a:pt x="1465" y="1"/>
                    <a:pt x="4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34"/>
            <p:cNvSpPr/>
            <p:nvPr/>
          </p:nvSpPr>
          <p:spPr>
            <a:xfrm>
              <a:off x="7124500" y="4456750"/>
              <a:ext cx="66225" cy="45600"/>
            </a:xfrm>
            <a:custGeom>
              <a:rect b="b" l="l" r="r" t="t"/>
              <a:pathLst>
                <a:path extrusionOk="0" h="1824" w="2649">
                  <a:moveTo>
                    <a:pt x="467" y="0"/>
                  </a:moveTo>
                  <a:cubicBezTo>
                    <a:pt x="316" y="0"/>
                    <a:pt x="160" y="21"/>
                    <a:pt x="1" y="66"/>
                  </a:cubicBezTo>
                  <a:cubicBezTo>
                    <a:pt x="1" y="66"/>
                    <a:pt x="275" y="1778"/>
                    <a:pt x="2649" y="1824"/>
                  </a:cubicBezTo>
                  <a:cubicBezTo>
                    <a:pt x="2272" y="912"/>
                    <a:pt x="1465"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34"/>
            <p:cNvSpPr/>
            <p:nvPr/>
          </p:nvSpPr>
          <p:spPr>
            <a:xfrm>
              <a:off x="7067450" y="4543200"/>
              <a:ext cx="78775" cy="29450"/>
            </a:xfrm>
            <a:custGeom>
              <a:rect b="b" l="l" r="r" t="t"/>
              <a:pathLst>
                <a:path extrusionOk="0" h="1178" w="3151">
                  <a:moveTo>
                    <a:pt x="1502" y="1"/>
                  </a:moveTo>
                  <a:cubicBezTo>
                    <a:pt x="927" y="1"/>
                    <a:pt x="380" y="200"/>
                    <a:pt x="0" y="717"/>
                  </a:cubicBezTo>
                  <a:cubicBezTo>
                    <a:pt x="0" y="717"/>
                    <a:pt x="496" y="1177"/>
                    <a:pt x="1322" y="1177"/>
                  </a:cubicBezTo>
                  <a:cubicBezTo>
                    <a:pt x="1822" y="1177"/>
                    <a:pt x="2444" y="1008"/>
                    <a:pt x="3150" y="466"/>
                  </a:cubicBezTo>
                  <a:cubicBezTo>
                    <a:pt x="2663" y="194"/>
                    <a:pt x="2069" y="1"/>
                    <a:pt x="15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34"/>
            <p:cNvSpPr/>
            <p:nvPr/>
          </p:nvSpPr>
          <p:spPr>
            <a:xfrm>
              <a:off x="7045750" y="4642950"/>
              <a:ext cx="78775" cy="29800"/>
            </a:xfrm>
            <a:custGeom>
              <a:rect b="b" l="l" r="r" t="t"/>
              <a:pathLst>
                <a:path extrusionOk="0" h="1192" w="3151">
                  <a:moveTo>
                    <a:pt x="1216" y="1"/>
                  </a:moveTo>
                  <a:cubicBezTo>
                    <a:pt x="776" y="1"/>
                    <a:pt x="351" y="143"/>
                    <a:pt x="1" y="493"/>
                  </a:cubicBezTo>
                  <a:cubicBezTo>
                    <a:pt x="1" y="493"/>
                    <a:pt x="537" y="1192"/>
                    <a:pt x="1608" y="1192"/>
                  </a:cubicBezTo>
                  <a:cubicBezTo>
                    <a:pt x="2037" y="1192"/>
                    <a:pt x="2551" y="1080"/>
                    <a:pt x="3151" y="767"/>
                  </a:cubicBezTo>
                  <a:cubicBezTo>
                    <a:pt x="2611" y="338"/>
                    <a:pt x="1895" y="1"/>
                    <a:pt x="12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34"/>
            <p:cNvSpPr/>
            <p:nvPr/>
          </p:nvSpPr>
          <p:spPr>
            <a:xfrm>
              <a:off x="7061750" y="4590475"/>
              <a:ext cx="67925" cy="42650"/>
            </a:xfrm>
            <a:custGeom>
              <a:rect b="b" l="l" r="r" t="t"/>
              <a:pathLst>
                <a:path extrusionOk="0" h="1706" w="2717">
                  <a:moveTo>
                    <a:pt x="571" y="0"/>
                  </a:moveTo>
                  <a:cubicBezTo>
                    <a:pt x="386" y="0"/>
                    <a:pt x="195" y="33"/>
                    <a:pt x="0" y="104"/>
                  </a:cubicBezTo>
                  <a:cubicBezTo>
                    <a:pt x="0" y="104"/>
                    <a:pt x="346" y="1705"/>
                    <a:pt x="2535" y="1705"/>
                  </a:cubicBezTo>
                  <a:cubicBezTo>
                    <a:pt x="2594" y="1705"/>
                    <a:pt x="2654" y="1704"/>
                    <a:pt x="2716" y="1702"/>
                  </a:cubicBezTo>
                  <a:cubicBezTo>
                    <a:pt x="2316" y="843"/>
                    <a:pt x="1516" y="0"/>
                    <a:pt x="57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34"/>
            <p:cNvSpPr/>
            <p:nvPr/>
          </p:nvSpPr>
          <p:spPr>
            <a:xfrm>
              <a:off x="7034350" y="4662600"/>
              <a:ext cx="68500" cy="42425"/>
            </a:xfrm>
            <a:custGeom>
              <a:rect b="b" l="l" r="r" t="t"/>
              <a:pathLst>
                <a:path extrusionOk="0" h="1697" w="2740">
                  <a:moveTo>
                    <a:pt x="557" y="1"/>
                  </a:moveTo>
                  <a:cubicBezTo>
                    <a:pt x="377" y="1"/>
                    <a:pt x="191" y="30"/>
                    <a:pt x="0" y="95"/>
                  </a:cubicBezTo>
                  <a:cubicBezTo>
                    <a:pt x="0" y="95"/>
                    <a:pt x="347" y="1696"/>
                    <a:pt x="2556" y="1696"/>
                  </a:cubicBezTo>
                  <a:cubicBezTo>
                    <a:pt x="2616" y="1696"/>
                    <a:pt x="2677" y="1695"/>
                    <a:pt x="2739" y="1693"/>
                  </a:cubicBezTo>
                  <a:cubicBezTo>
                    <a:pt x="2316" y="847"/>
                    <a:pt x="1521" y="1"/>
                    <a:pt x="5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34"/>
            <p:cNvSpPr/>
            <p:nvPr/>
          </p:nvSpPr>
          <p:spPr>
            <a:xfrm>
              <a:off x="7078275" y="4571300"/>
              <a:ext cx="67950" cy="42950"/>
            </a:xfrm>
            <a:custGeom>
              <a:rect b="b" l="l" r="r" t="t"/>
              <a:pathLst>
                <a:path extrusionOk="0" h="1718" w="2718">
                  <a:moveTo>
                    <a:pt x="549" y="1"/>
                  </a:moveTo>
                  <a:cubicBezTo>
                    <a:pt x="371" y="1"/>
                    <a:pt x="188" y="30"/>
                    <a:pt x="1" y="95"/>
                  </a:cubicBezTo>
                  <a:cubicBezTo>
                    <a:pt x="1" y="95"/>
                    <a:pt x="352" y="1718"/>
                    <a:pt x="2579" y="1718"/>
                  </a:cubicBezTo>
                  <a:cubicBezTo>
                    <a:pt x="2625" y="1718"/>
                    <a:pt x="2670" y="1717"/>
                    <a:pt x="2717" y="1716"/>
                  </a:cubicBezTo>
                  <a:cubicBezTo>
                    <a:pt x="2313" y="850"/>
                    <a:pt x="1504" y="1"/>
                    <a:pt x="5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34"/>
            <p:cNvSpPr/>
            <p:nvPr/>
          </p:nvSpPr>
          <p:spPr>
            <a:xfrm>
              <a:off x="7009800" y="4664400"/>
              <a:ext cx="54825" cy="65650"/>
            </a:xfrm>
            <a:custGeom>
              <a:rect b="b" l="l" r="r" t="t"/>
              <a:pathLst>
                <a:path extrusionOk="0" h="2626" w="2193">
                  <a:moveTo>
                    <a:pt x="389" y="0"/>
                  </a:moveTo>
                  <a:lnTo>
                    <a:pt x="389" y="0"/>
                  </a:lnTo>
                  <a:cubicBezTo>
                    <a:pt x="389" y="0"/>
                    <a:pt x="1" y="1689"/>
                    <a:pt x="2192" y="2625"/>
                  </a:cubicBezTo>
                  <a:cubicBezTo>
                    <a:pt x="2169" y="1484"/>
                    <a:pt x="1667" y="137"/>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34"/>
            <p:cNvSpPr/>
            <p:nvPr/>
          </p:nvSpPr>
          <p:spPr>
            <a:xfrm>
              <a:off x="7058875" y="4615900"/>
              <a:ext cx="54250" cy="65075"/>
            </a:xfrm>
            <a:custGeom>
              <a:rect b="b" l="l" r="r" t="t"/>
              <a:pathLst>
                <a:path extrusionOk="0" h="2603" w="2170">
                  <a:moveTo>
                    <a:pt x="389" y="0"/>
                  </a:moveTo>
                  <a:lnTo>
                    <a:pt x="389" y="0"/>
                  </a:lnTo>
                  <a:cubicBezTo>
                    <a:pt x="389" y="0"/>
                    <a:pt x="1" y="1689"/>
                    <a:pt x="2169" y="2602"/>
                  </a:cubicBezTo>
                  <a:cubicBezTo>
                    <a:pt x="2146" y="1484"/>
                    <a:pt x="1644" y="137"/>
                    <a:pt x="38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34"/>
            <p:cNvSpPr/>
            <p:nvPr/>
          </p:nvSpPr>
          <p:spPr>
            <a:xfrm>
              <a:off x="5534150" y="4082925"/>
              <a:ext cx="77075" cy="70750"/>
            </a:xfrm>
            <a:custGeom>
              <a:rect b="b" l="l" r="r" t="t"/>
              <a:pathLst>
                <a:path extrusionOk="0" h="2830" w="3083">
                  <a:moveTo>
                    <a:pt x="1" y="0"/>
                  </a:moveTo>
                  <a:lnTo>
                    <a:pt x="1" y="0"/>
                  </a:lnTo>
                  <a:cubicBezTo>
                    <a:pt x="321" y="1345"/>
                    <a:pt x="1280" y="2830"/>
                    <a:pt x="2766" y="2830"/>
                  </a:cubicBezTo>
                  <a:cubicBezTo>
                    <a:pt x="2869" y="2830"/>
                    <a:pt x="2974" y="2823"/>
                    <a:pt x="3082" y="2808"/>
                  </a:cubicBezTo>
                  <a:cubicBezTo>
                    <a:pt x="3082" y="2808"/>
                    <a:pt x="3059" y="52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34"/>
            <p:cNvSpPr/>
            <p:nvPr/>
          </p:nvSpPr>
          <p:spPr>
            <a:xfrm>
              <a:off x="5673950" y="4021850"/>
              <a:ext cx="74225" cy="104450"/>
            </a:xfrm>
            <a:custGeom>
              <a:rect b="b" l="l" r="r" t="t"/>
              <a:pathLst>
                <a:path extrusionOk="0" h="4178" w="2969">
                  <a:moveTo>
                    <a:pt x="1348" y="1"/>
                  </a:moveTo>
                  <a:lnTo>
                    <a:pt x="1348" y="1"/>
                  </a:lnTo>
                  <a:cubicBezTo>
                    <a:pt x="503" y="1211"/>
                    <a:pt x="1" y="3060"/>
                    <a:pt x="1256" y="4178"/>
                  </a:cubicBezTo>
                  <a:cubicBezTo>
                    <a:pt x="1256" y="4178"/>
                    <a:pt x="2968" y="2672"/>
                    <a:pt x="13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34"/>
            <p:cNvSpPr/>
            <p:nvPr/>
          </p:nvSpPr>
          <p:spPr>
            <a:xfrm>
              <a:off x="5324150" y="4187350"/>
              <a:ext cx="76500" cy="71700"/>
            </a:xfrm>
            <a:custGeom>
              <a:rect b="b" l="l" r="r" t="t"/>
              <a:pathLst>
                <a:path extrusionOk="0" h="2868" w="3060">
                  <a:moveTo>
                    <a:pt x="1" y="0"/>
                  </a:moveTo>
                  <a:lnTo>
                    <a:pt x="1" y="0"/>
                  </a:lnTo>
                  <a:cubicBezTo>
                    <a:pt x="325" y="1383"/>
                    <a:pt x="1263" y="2868"/>
                    <a:pt x="2775" y="2868"/>
                  </a:cubicBezTo>
                  <a:cubicBezTo>
                    <a:pt x="2860" y="2868"/>
                    <a:pt x="2948" y="2863"/>
                    <a:pt x="3037" y="2853"/>
                  </a:cubicBezTo>
                  <a:cubicBezTo>
                    <a:pt x="3037" y="2853"/>
                    <a:pt x="3060" y="57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34"/>
            <p:cNvSpPr/>
            <p:nvPr/>
          </p:nvSpPr>
          <p:spPr>
            <a:xfrm>
              <a:off x="5418325" y="4334000"/>
              <a:ext cx="71350" cy="97025"/>
            </a:xfrm>
            <a:custGeom>
              <a:rect b="b" l="l" r="r" t="t"/>
              <a:pathLst>
                <a:path extrusionOk="0" h="3881" w="2854">
                  <a:moveTo>
                    <a:pt x="320" y="0"/>
                  </a:moveTo>
                  <a:lnTo>
                    <a:pt x="320" y="0"/>
                  </a:lnTo>
                  <a:cubicBezTo>
                    <a:pt x="0" y="1461"/>
                    <a:pt x="297" y="3333"/>
                    <a:pt x="1872" y="3881"/>
                  </a:cubicBezTo>
                  <a:cubicBezTo>
                    <a:pt x="1872" y="3881"/>
                    <a:pt x="2853" y="1804"/>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34"/>
            <p:cNvSpPr/>
            <p:nvPr/>
          </p:nvSpPr>
          <p:spPr>
            <a:xfrm>
              <a:off x="5426875" y="4122875"/>
              <a:ext cx="77050" cy="70650"/>
            </a:xfrm>
            <a:custGeom>
              <a:rect b="b" l="l" r="r" t="t"/>
              <a:pathLst>
                <a:path extrusionOk="0" h="2826" w="3082">
                  <a:moveTo>
                    <a:pt x="1" y="0"/>
                  </a:moveTo>
                  <a:lnTo>
                    <a:pt x="1" y="0"/>
                  </a:lnTo>
                  <a:cubicBezTo>
                    <a:pt x="322" y="1352"/>
                    <a:pt x="1290" y="2826"/>
                    <a:pt x="2790" y="2826"/>
                  </a:cubicBezTo>
                  <a:cubicBezTo>
                    <a:pt x="2885" y="2826"/>
                    <a:pt x="2983" y="2820"/>
                    <a:pt x="3082" y="2808"/>
                  </a:cubicBezTo>
                  <a:cubicBezTo>
                    <a:pt x="3082" y="2808"/>
                    <a:pt x="3059" y="525"/>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34"/>
            <p:cNvSpPr/>
            <p:nvPr/>
          </p:nvSpPr>
          <p:spPr>
            <a:xfrm>
              <a:off x="5713900" y="4193050"/>
              <a:ext cx="69075" cy="102175"/>
            </a:xfrm>
            <a:custGeom>
              <a:rect b="b" l="l" r="r" t="t"/>
              <a:pathLst>
                <a:path extrusionOk="0" h="4087" w="2763">
                  <a:moveTo>
                    <a:pt x="571" y="1"/>
                  </a:moveTo>
                  <a:lnTo>
                    <a:pt x="571" y="1"/>
                  </a:lnTo>
                  <a:cubicBezTo>
                    <a:pt x="23" y="1393"/>
                    <a:pt x="1" y="3287"/>
                    <a:pt x="1461" y="4086"/>
                  </a:cubicBezTo>
                  <a:cubicBezTo>
                    <a:pt x="1461" y="4086"/>
                    <a:pt x="2763" y="2215"/>
                    <a:pt x="57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34"/>
            <p:cNvSpPr/>
            <p:nvPr/>
          </p:nvSpPr>
          <p:spPr>
            <a:xfrm>
              <a:off x="5558125" y="4261500"/>
              <a:ext cx="89050" cy="57175"/>
            </a:xfrm>
            <a:custGeom>
              <a:rect b="b" l="l" r="r" t="t"/>
              <a:pathLst>
                <a:path extrusionOk="0" h="2287" w="3562">
                  <a:moveTo>
                    <a:pt x="140" y="0"/>
                  </a:moveTo>
                  <a:cubicBezTo>
                    <a:pt x="94" y="0"/>
                    <a:pt x="47" y="1"/>
                    <a:pt x="0" y="2"/>
                  </a:cubicBezTo>
                  <a:cubicBezTo>
                    <a:pt x="542" y="1144"/>
                    <a:pt x="1594" y="2286"/>
                    <a:pt x="2861" y="2286"/>
                  </a:cubicBezTo>
                  <a:cubicBezTo>
                    <a:pt x="3088" y="2286"/>
                    <a:pt x="3322" y="2250"/>
                    <a:pt x="3561" y="2170"/>
                  </a:cubicBezTo>
                  <a:cubicBezTo>
                    <a:pt x="3561" y="2170"/>
                    <a:pt x="3140" y="0"/>
                    <a:pt x="14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5" name="Google Shape;2925;p34"/>
            <p:cNvSpPr/>
            <p:nvPr/>
          </p:nvSpPr>
          <p:spPr>
            <a:xfrm>
              <a:off x="5404625" y="4157100"/>
              <a:ext cx="72500" cy="103875"/>
            </a:xfrm>
            <a:custGeom>
              <a:rect b="b" l="l" r="r" t="t"/>
              <a:pathLst>
                <a:path extrusionOk="0" h="4155" w="2900">
                  <a:moveTo>
                    <a:pt x="1050" y="1"/>
                  </a:moveTo>
                  <a:cubicBezTo>
                    <a:pt x="297" y="1302"/>
                    <a:pt x="0" y="3173"/>
                    <a:pt x="1324" y="4155"/>
                  </a:cubicBezTo>
                  <a:cubicBezTo>
                    <a:pt x="1324" y="4155"/>
                    <a:pt x="2899" y="2511"/>
                    <a:pt x="10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34"/>
            <p:cNvSpPr/>
            <p:nvPr/>
          </p:nvSpPr>
          <p:spPr>
            <a:xfrm>
              <a:off x="5333850" y="4393350"/>
              <a:ext cx="74225" cy="81625"/>
            </a:xfrm>
            <a:custGeom>
              <a:rect b="b" l="l" r="r" t="t"/>
              <a:pathLst>
                <a:path extrusionOk="0" h="3265" w="2969">
                  <a:moveTo>
                    <a:pt x="1" y="0"/>
                  </a:moveTo>
                  <a:lnTo>
                    <a:pt x="1" y="0"/>
                  </a:lnTo>
                  <a:cubicBezTo>
                    <a:pt x="138" y="1484"/>
                    <a:pt x="937" y="3219"/>
                    <a:pt x="2603" y="3264"/>
                  </a:cubicBezTo>
                  <a:cubicBezTo>
                    <a:pt x="2603" y="3264"/>
                    <a:pt x="2968" y="102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7" name="Google Shape;2927;p34"/>
            <p:cNvSpPr/>
            <p:nvPr/>
          </p:nvSpPr>
          <p:spPr>
            <a:xfrm>
              <a:off x="5468525" y="4219875"/>
              <a:ext cx="70225" cy="102175"/>
            </a:xfrm>
            <a:custGeom>
              <a:rect b="b" l="l" r="r" t="t"/>
              <a:pathLst>
                <a:path extrusionOk="0" h="4087" w="2809">
                  <a:moveTo>
                    <a:pt x="640" y="0"/>
                  </a:moveTo>
                  <a:lnTo>
                    <a:pt x="640" y="0"/>
                  </a:lnTo>
                  <a:cubicBezTo>
                    <a:pt x="69" y="1370"/>
                    <a:pt x="1" y="3287"/>
                    <a:pt x="1462" y="4086"/>
                  </a:cubicBezTo>
                  <a:cubicBezTo>
                    <a:pt x="1462" y="4086"/>
                    <a:pt x="2808" y="2237"/>
                    <a:pt x="64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8" name="Google Shape;2928;p34"/>
            <p:cNvSpPr/>
            <p:nvPr/>
          </p:nvSpPr>
          <p:spPr>
            <a:xfrm>
              <a:off x="6454575" y="3917425"/>
              <a:ext cx="71925" cy="93625"/>
            </a:xfrm>
            <a:custGeom>
              <a:rect b="b" l="l" r="r" t="t"/>
              <a:pathLst>
                <a:path extrusionOk="0" h="3745" w="2877">
                  <a:moveTo>
                    <a:pt x="206" y="1"/>
                  </a:moveTo>
                  <a:lnTo>
                    <a:pt x="206" y="1"/>
                  </a:lnTo>
                  <a:cubicBezTo>
                    <a:pt x="1" y="1462"/>
                    <a:pt x="412" y="3333"/>
                    <a:pt x="2032" y="3744"/>
                  </a:cubicBezTo>
                  <a:cubicBezTo>
                    <a:pt x="2032" y="3744"/>
                    <a:pt x="2877" y="1622"/>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34"/>
            <p:cNvSpPr/>
            <p:nvPr/>
          </p:nvSpPr>
          <p:spPr>
            <a:xfrm>
              <a:off x="6584125" y="3924275"/>
              <a:ext cx="72500" cy="96475"/>
            </a:xfrm>
            <a:custGeom>
              <a:rect b="b" l="l" r="r" t="t"/>
              <a:pathLst>
                <a:path extrusionOk="0" h="3859" w="2900">
                  <a:moveTo>
                    <a:pt x="2397" y="1"/>
                  </a:moveTo>
                  <a:lnTo>
                    <a:pt x="2397" y="1"/>
                  </a:lnTo>
                  <a:cubicBezTo>
                    <a:pt x="1142" y="823"/>
                    <a:pt x="0" y="2352"/>
                    <a:pt x="753" y="3858"/>
                  </a:cubicBezTo>
                  <a:cubicBezTo>
                    <a:pt x="753" y="3858"/>
                    <a:pt x="2899" y="3082"/>
                    <a:pt x="23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34"/>
            <p:cNvSpPr/>
            <p:nvPr/>
          </p:nvSpPr>
          <p:spPr>
            <a:xfrm>
              <a:off x="6220625" y="3936825"/>
              <a:ext cx="71350" cy="94750"/>
            </a:xfrm>
            <a:custGeom>
              <a:rect b="b" l="l" r="r" t="t"/>
              <a:pathLst>
                <a:path extrusionOk="0" h="3790" w="2854">
                  <a:moveTo>
                    <a:pt x="229" y="1"/>
                  </a:moveTo>
                  <a:lnTo>
                    <a:pt x="229" y="1"/>
                  </a:lnTo>
                  <a:cubicBezTo>
                    <a:pt x="1" y="1485"/>
                    <a:pt x="389" y="3356"/>
                    <a:pt x="1986" y="3790"/>
                  </a:cubicBezTo>
                  <a:cubicBezTo>
                    <a:pt x="1986" y="3790"/>
                    <a:pt x="2854" y="1667"/>
                    <a:pt x="2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p34"/>
            <p:cNvSpPr/>
            <p:nvPr/>
          </p:nvSpPr>
          <p:spPr>
            <a:xfrm>
              <a:off x="6235450" y="4110875"/>
              <a:ext cx="74225" cy="104450"/>
            </a:xfrm>
            <a:custGeom>
              <a:rect b="b" l="l" r="r" t="t"/>
              <a:pathLst>
                <a:path extrusionOk="0" h="4178" w="2969">
                  <a:moveTo>
                    <a:pt x="1279" y="1"/>
                  </a:moveTo>
                  <a:cubicBezTo>
                    <a:pt x="457" y="1233"/>
                    <a:pt x="1" y="3105"/>
                    <a:pt x="1279" y="4178"/>
                  </a:cubicBezTo>
                  <a:cubicBezTo>
                    <a:pt x="1279" y="4178"/>
                    <a:pt x="2968" y="2626"/>
                    <a:pt x="12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2" name="Google Shape;2932;p34"/>
            <p:cNvSpPr/>
            <p:nvPr/>
          </p:nvSpPr>
          <p:spPr>
            <a:xfrm>
              <a:off x="6340450" y="3914575"/>
              <a:ext cx="71350" cy="94175"/>
            </a:xfrm>
            <a:custGeom>
              <a:rect b="b" l="l" r="r" t="t"/>
              <a:pathLst>
                <a:path extrusionOk="0" h="3767" w="2854">
                  <a:moveTo>
                    <a:pt x="206" y="1"/>
                  </a:moveTo>
                  <a:cubicBezTo>
                    <a:pt x="1" y="1484"/>
                    <a:pt x="412" y="3356"/>
                    <a:pt x="2032" y="3767"/>
                  </a:cubicBezTo>
                  <a:cubicBezTo>
                    <a:pt x="2032" y="3767"/>
                    <a:pt x="2854" y="1644"/>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3" name="Google Shape;2933;p34"/>
            <p:cNvSpPr/>
            <p:nvPr/>
          </p:nvSpPr>
          <p:spPr>
            <a:xfrm>
              <a:off x="6556150" y="4091475"/>
              <a:ext cx="74225" cy="102750"/>
            </a:xfrm>
            <a:custGeom>
              <a:rect b="b" l="l" r="r" t="t"/>
              <a:pathLst>
                <a:path extrusionOk="0" h="4110" w="2969">
                  <a:moveTo>
                    <a:pt x="1736" y="1"/>
                  </a:moveTo>
                  <a:lnTo>
                    <a:pt x="1736" y="1"/>
                  </a:lnTo>
                  <a:cubicBezTo>
                    <a:pt x="731" y="1073"/>
                    <a:pt x="1" y="2831"/>
                    <a:pt x="1074" y="4109"/>
                  </a:cubicBezTo>
                  <a:cubicBezTo>
                    <a:pt x="1074" y="4109"/>
                    <a:pt x="2968" y="2854"/>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4" name="Google Shape;2934;p34"/>
            <p:cNvSpPr/>
            <p:nvPr/>
          </p:nvSpPr>
          <p:spPr>
            <a:xfrm>
              <a:off x="6416925" y="4092050"/>
              <a:ext cx="72500" cy="83325"/>
            </a:xfrm>
            <a:custGeom>
              <a:rect b="b" l="l" r="r" t="t"/>
              <a:pathLst>
                <a:path extrusionOk="0" h="3333" w="2900">
                  <a:moveTo>
                    <a:pt x="0" y="0"/>
                  </a:moveTo>
                  <a:lnTo>
                    <a:pt x="0" y="0"/>
                  </a:lnTo>
                  <a:cubicBezTo>
                    <a:pt x="69" y="1484"/>
                    <a:pt x="822" y="3242"/>
                    <a:pt x="2511" y="3333"/>
                  </a:cubicBezTo>
                  <a:cubicBezTo>
                    <a:pt x="2511" y="3333"/>
                    <a:pt x="2899" y="109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34"/>
            <p:cNvSpPr/>
            <p:nvPr/>
          </p:nvSpPr>
          <p:spPr>
            <a:xfrm>
              <a:off x="6282825" y="3948250"/>
              <a:ext cx="73625" cy="99325"/>
            </a:xfrm>
            <a:custGeom>
              <a:rect b="b" l="l" r="r" t="t"/>
              <a:pathLst>
                <a:path extrusionOk="0" h="3973" w="2945">
                  <a:moveTo>
                    <a:pt x="2146" y="0"/>
                  </a:moveTo>
                  <a:lnTo>
                    <a:pt x="2146" y="0"/>
                  </a:lnTo>
                  <a:cubicBezTo>
                    <a:pt x="982" y="936"/>
                    <a:pt x="0" y="2557"/>
                    <a:pt x="891" y="3972"/>
                  </a:cubicBezTo>
                  <a:cubicBezTo>
                    <a:pt x="891" y="3972"/>
                    <a:pt x="2945" y="3013"/>
                    <a:pt x="2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34"/>
            <p:cNvSpPr/>
            <p:nvPr/>
          </p:nvSpPr>
          <p:spPr>
            <a:xfrm>
              <a:off x="6148725" y="4132575"/>
              <a:ext cx="70225" cy="99875"/>
            </a:xfrm>
            <a:custGeom>
              <a:rect b="b" l="l" r="r" t="t"/>
              <a:pathLst>
                <a:path extrusionOk="0" h="3995" w="2809">
                  <a:moveTo>
                    <a:pt x="434" y="0"/>
                  </a:moveTo>
                  <a:lnTo>
                    <a:pt x="434" y="0"/>
                  </a:lnTo>
                  <a:cubicBezTo>
                    <a:pt x="1" y="1415"/>
                    <a:pt x="115" y="3333"/>
                    <a:pt x="1644" y="3994"/>
                  </a:cubicBezTo>
                  <a:cubicBezTo>
                    <a:pt x="1644" y="3994"/>
                    <a:pt x="2808" y="2009"/>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7" name="Google Shape;2937;p34"/>
            <p:cNvSpPr/>
            <p:nvPr/>
          </p:nvSpPr>
          <p:spPr>
            <a:xfrm>
              <a:off x="6318200" y="4026425"/>
              <a:ext cx="74775" cy="102750"/>
            </a:xfrm>
            <a:custGeom>
              <a:rect b="b" l="l" r="r" t="t"/>
              <a:pathLst>
                <a:path extrusionOk="0" h="4110" w="2991">
                  <a:moveTo>
                    <a:pt x="1804" y="1"/>
                  </a:moveTo>
                  <a:lnTo>
                    <a:pt x="1804" y="1"/>
                  </a:lnTo>
                  <a:cubicBezTo>
                    <a:pt x="777" y="1073"/>
                    <a:pt x="1" y="2808"/>
                    <a:pt x="1073" y="4109"/>
                  </a:cubicBezTo>
                  <a:cubicBezTo>
                    <a:pt x="1073" y="4109"/>
                    <a:pt x="2991" y="2877"/>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8" name="Google Shape;2938;p34"/>
            <p:cNvSpPr/>
            <p:nvPr/>
          </p:nvSpPr>
          <p:spPr>
            <a:xfrm>
              <a:off x="6813525" y="3906600"/>
              <a:ext cx="71350" cy="93600"/>
            </a:xfrm>
            <a:custGeom>
              <a:rect b="b" l="l" r="r" t="t"/>
              <a:pathLst>
                <a:path extrusionOk="0" h="3744" w="2854">
                  <a:moveTo>
                    <a:pt x="205" y="0"/>
                  </a:moveTo>
                  <a:lnTo>
                    <a:pt x="205" y="0"/>
                  </a:lnTo>
                  <a:cubicBezTo>
                    <a:pt x="0" y="1461"/>
                    <a:pt x="411" y="3333"/>
                    <a:pt x="2031" y="3744"/>
                  </a:cubicBezTo>
                  <a:cubicBezTo>
                    <a:pt x="2031" y="3744"/>
                    <a:pt x="2853" y="1621"/>
                    <a:pt x="2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p34"/>
            <p:cNvSpPr/>
            <p:nvPr/>
          </p:nvSpPr>
          <p:spPr>
            <a:xfrm>
              <a:off x="6943050" y="3913450"/>
              <a:ext cx="72500" cy="96450"/>
            </a:xfrm>
            <a:custGeom>
              <a:rect b="b" l="l" r="r" t="t"/>
              <a:pathLst>
                <a:path extrusionOk="0" h="3858" w="2900">
                  <a:moveTo>
                    <a:pt x="2374" y="0"/>
                  </a:moveTo>
                  <a:lnTo>
                    <a:pt x="2374" y="0"/>
                  </a:lnTo>
                  <a:cubicBezTo>
                    <a:pt x="1119" y="822"/>
                    <a:pt x="0" y="2351"/>
                    <a:pt x="731" y="3858"/>
                  </a:cubicBezTo>
                  <a:cubicBezTo>
                    <a:pt x="731" y="3858"/>
                    <a:pt x="2899" y="3082"/>
                    <a:pt x="23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0" name="Google Shape;2940;p34"/>
            <p:cNvSpPr/>
            <p:nvPr/>
          </p:nvSpPr>
          <p:spPr>
            <a:xfrm>
              <a:off x="6578975" y="3926000"/>
              <a:ext cx="71925" cy="94750"/>
            </a:xfrm>
            <a:custGeom>
              <a:rect b="b" l="l" r="r" t="t"/>
              <a:pathLst>
                <a:path extrusionOk="0" h="3790" w="2877">
                  <a:moveTo>
                    <a:pt x="229" y="0"/>
                  </a:moveTo>
                  <a:cubicBezTo>
                    <a:pt x="1" y="1484"/>
                    <a:pt x="389" y="3356"/>
                    <a:pt x="2009" y="3789"/>
                  </a:cubicBezTo>
                  <a:cubicBezTo>
                    <a:pt x="2009" y="3789"/>
                    <a:pt x="2877" y="1667"/>
                    <a:pt x="2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1" name="Google Shape;2941;p34"/>
            <p:cNvSpPr/>
            <p:nvPr/>
          </p:nvSpPr>
          <p:spPr>
            <a:xfrm>
              <a:off x="6594400" y="4100050"/>
              <a:ext cx="73625" cy="104450"/>
            </a:xfrm>
            <a:custGeom>
              <a:rect b="b" l="l" r="r" t="t"/>
              <a:pathLst>
                <a:path extrusionOk="0" h="4178" w="2945">
                  <a:moveTo>
                    <a:pt x="1255" y="0"/>
                  </a:moveTo>
                  <a:lnTo>
                    <a:pt x="1255" y="0"/>
                  </a:lnTo>
                  <a:cubicBezTo>
                    <a:pt x="434" y="1233"/>
                    <a:pt x="0" y="3104"/>
                    <a:pt x="1278" y="4177"/>
                  </a:cubicBezTo>
                  <a:cubicBezTo>
                    <a:pt x="1278" y="4177"/>
                    <a:pt x="2945" y="2625"/>
                    <a:pt x="12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34"/>
            <p:cNvSpPr/>
            <p:nvPr/>
          </p:nvSpPr>
          <p:spPr>
            <a:xfrm>
              <a:off x="6698825" y="3903750"/>
              <a:ext cx="71925" cy="94175"/>
            </a:xfrm>
            <a:custGeom>
              <a:rect b="b" l="l" r="r" t="t"/>
              <a:pathLst>
                <a:path extrusionOk="0" h="3767" w="2877">
                  <a:moveTo>
                    <a:pt x="206" y="0"/>
                  </a:moveTo>
                  <a:lnTo>
                    <a:pt x="206" y="0"/>
                  </a:lnTo>
                  <a:cubicBezTo>
                    <a:pt x="0" y="1484"/>
                    <a:pt x="411" y="3355"/>
                    <a:pt x="2032" y="3766"/>
                  </a:cubicBezTo>
                  <a:cubicBezTo>
                    <a:pt x="2032" y="3766"/>
                    <a:pt x="2876" y="1644"/>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34"/>
            <p:cNvSpPr/>
            <p:nvPr/>
          </p:nvSpPr>
          <p:spPr>
            <a:xfrm>
              <a:off x="6914525" y="4080625"/>
              <a:ext cx="74775" cy="102750"/>
            </a:xfrm>
            <a:custGeom>
              <a:rect b="b" l="l" r="r" t="t"/>
              <a:pathLst>
                <a:path extrusionOk="0" h="4110" w="2991">
                  <a:moveTo>
                    <a:pt x="1758" y="1"/>
                  </a:moveTo>
                  <a:cubicBezTo>
                    <a:pt x="731" y="1074"/>
                    <a:pt x="0" y="2831"/>
                    <a:pt x="1073" y="4109"/>
                  </a:cubicBezTo>
                  <a:cubicBezTo>
                    <a:pt x="1073" y="4109"/>
                    <a:pt x="2990" y="2854"/>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34"/>
            <p:cNvSpPr/>
            <p:nvPr/>
          </p:nvSpPr>
          <p:spPr>
            <a:xfrm>
              <a:off x="6775275" y="4081200"/>
              <a:ext cx="73075" cy="83350"/>
            </a:xfrm>
            <a:custGeom>
              <a:rect b="b" l="l" r="r" t="t"/>
              <a:pathLst>
                <a:path extrusionOk="0" h="3334" w="2923">
                  <a:moveTo>
                    <a:pt x="1" y="1"/>
                  </a:moveTo>
                  <a:cubicBezTo>
                    <a:pt x="92" y="1484"/>
                    <a:pt x="845" y="3242"/>
                    <a:pt x="2511" y="3333"/>
                  </a:cubicBezTo>
                  <a:cubicBezTo>
                    <a:pt x="2511" y="3333"/>
                    <a:pt x="2922" y="1096"/>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34"/>
            <p:cNvSpPr/>
            <p:nvPr/>
          </p:nvSpPr>
          <p:spPr>
            <a:xfrm>
              <a:off x="6641175" y="3937400"/>
              <a:ext cx="74225" cy="99325"/>
            </a:xfrm>
            <a:custGeom>
              <a:rect b="b" l="l" r="r" t="t"/>
              <a:pathLst>
                <a:path extrusionOk="0" h="3973" w="2969">
                  <a:moveTo>
                    <a:pt x="2146" y="1"/>
                  </a:moveTo>
                  <a:cubicBezTo>
                    <a:pt x="982" y="937"/>
                    <a:pt x="1" y="2557"/>
                    <a:pt x="891" y="3972"/>
                  </a:cubicBezTo>
                  <a:cubicBezTo>
                    <a:pt x="891" y="3972"/>
                    <a:pt x="2968" y="3014"/>
                    <a:pt x="21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34"/>
            <p:cNvSpPr/>
            <p:nvPr/>
          </p:nvSpPr>
          <p:spPr>
            <a:xfrm>
              <a:off x="6507075" y="4121725"/>
              <a:ext cx="70225" cy="99875"/>
            </a:xfrm>
            <a:custGeom>
              <a:rect b="b" l="l" r="r" t="t"/>
              <a:pathLst>
                <a:path extrusionOk="0" h="3995" w="2809">
                  <a:moveTo>
                    <a:pt x="434" y="0"/>
                  </a:moveTo>
                  <a:lnTo>
                    <a:pt x="434" y="0"/>
                  </a:lnTo>
                  <a:cubicBezTo>
                    <a:pt x="1" y="1416"/>
                    <a:pt x="115" y="3333"/>
                    <a:pt x="1667" y="3995"/>
                  </a:cubicBezTo>
                  <a:cubicBezTo>
                    <a:pt x="1667" y="3995"/>
                    <a:pt x="2808" y="2009"/>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34"/>
            <p:cNvSpPr/>
            <p:nvPr/>
          </p:nvSpPr>
          <p:spPr>
            <a:xfrm>
              <a:off x="6676550" y="4015575"/>
              <a:ext cx="74800" cy="102750"/>
            </a:xfrm>
            <a:custGeom>
              <a:rect b="b" l="l" r="r" t="t"/>
              <a:pathLst>
                <a:path extrusionOk="0" h="4110" w="2992">
                  <a:moveTo>
                    <a:pt x="1804" y="1"/>
                  </a:moveTo>
                  <a:lnTo>
                    <a:pt x="1804" y="1"/>
                  </a:lnTo>
                  <a:cubicBezTo>
                    <a:pt x="777" y="1074"/>
                    <a:pt x="1" y="2808"/>
                    <a:pt x="1074" y="4109"/>
                  </a:cubicBezTo>
                  <a:cubicBezTo>
                    <a:pt x="1074" y="4109"/>
                    <a:pt x="2991" y="2877"/>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34"/>
            <p:cNvSpPr/>
            <p:nvPr/>
          </p:nvSpPr>
          <p:spPr>
            <a:xfrm>
              <a:off x="5489075" y="4390475"/>
              <a:ext cx="88475" cy="58050"/>
            </a:xfrm>
            <a:custGeom>
              <a:rect b="b" l="l" r="r" t="t"/>
              <a:pathLst>
                <a:path extrusionOk="0" h="2322" w="3539">
                  <a:moveTo>
                    <a:pt x="93" y="0"/>
                  </a:moveTo>
                  <a:cubicBezTo>
                    <a:pt x="62" y="0"/>
                    <a:pt x="32" y="1"/>
                    <a:pt x="0" y="1"/>
                  </a:cubicBezTo>
                  <a:cubicBezTo>
                    <a:pt x="528" y="1153"/>
                    <a:pt x="1572" y="2321"/>
                    <a:pt x="2863" y="2321"/>
                  </a:cubicBezTo>
                  <a:cubicBezTo>
                    <a:pt x="3082" y="2321"/>
                    <a:pt x="3307" y="2288"/>
                    <a:pt x="3538" y="2215"/>
                  </a:cubicBezTo>
                  <a:cubicBezTo>
                    <a:pt x="3538" y="2215"/>
                    <a:pt x="3113" y="0"/>
                    <a:pt x="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34"/>
            <p:cNvSpPr/>
            <p:nvPr/>
          </p:nvSpPr>
          <p:spPr>
            <a:xfrm>
              <a:off x="5629450" y="4298625"/>
              <a:ext cx="71350" cy="103300"/>
            </a:xfrm>
            <a:custGeom>
              <a:rect b="b" l="l" r="r" t="t"/>
              <a:pathLst>
                <a:path extrusionOk="0" h="4132" w="2854">
                  <a:moveTo>
                    <a:pt x="777" y="0"/>
                  </a:moveTo>
                  <a:lnTo>
                    <a:pt x="777" y="0"/>
                  </a:lnTo>
                  <a:cubicBezTo>
                    <a:pt x="160" y="1370"/>
                    <a:pt x="0" y="3264"/>
                    <a:pt x="1438" y="4132"/>
                  </a:cubicBezTo>
                  <a:cubicBezTo>
                    <a:pt x="1438" y="4132"/>
                    <a:pt x="2854" y="2328"/>
                    <a:pt x="7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34"/>
            <p:cNvSpPr/>
            <p:nvPr/>
          </p:nvSpPr>
          <p:spPr>
            <a:xfrm>
              <a:off x="5301325" y="4530875"/>
              <a:ext cx="87925" cy="59500"/>
            </a:xfrm>
            <a:custGeom>
              <a:rect b="b" l="l" r="r" t="t"/>
              <a:pathLst>
                <a:path extrusionOk="0" h="2380" w="3517">
                  <a:moveTo>
                    <a:pt x="1" y="0"/>
                  </a:moveTo>
                  <a:lnTo>
                    <a:pt x="1" y="0"/>
                  </a:lnTo>
                  <a:cubicBezTo>
                    <a:pt x="513" y="1181"/>
                    <a:pt x="1568" y="2379"/>
                    <a:pt x="2873" y="2379"/>
                  </a:cubicBezTo>
                  <a:cubicBezTo>
                    <a:pt x="3081" y="2379"/>
                    <a:pt x="3296" y="2349"/>
                    <a:pt x="3516" y="2283"/>
                  </a:cubicBezTo>
                  <a:cubicBezTo>
                    <a:pt x="3516" y="2283"/>
                    <a:pt x="3128" y="2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34"/>
            <p:cNvSpPr/>
            <p:nvPr/>
          </p:nvSpPr>
          <p:spPr>
            <a:xfrm>
              <a:off x="5427450" y="4656400"/>
              <a:ext cx="71925" cy="88475"/>
            </a:xfrm>
            <a:custGeom>
              <a:rect b="b" l="l" r="r" t="t"/>
              <a:pathLst>
                <a:path extrusionOk="0" h="3539" w="2877">
                  <a:moveTo>
                    <a:pt x="46" y="1"/>
                  </a:moveTo>
                  <a:lnTo>
                    <a:pt x="46" y="1"/>
                  </a:lnTo>
                  <a:cubicBezTo>
                    <a:pt x="0" y="1507"/>
                    <a:pt x="617" y="3310"/>
                    <a:pt x="2283" y="3539"/>
                  </a:cubicBezTo>
                  <a:cubicBezTo>
                    <a:pt x="2283" y="3539"/>
                    <a:pt x="2876" y="1325"/>
                    <a:pt x="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34"/>
            <p:cNvSpPr/>
            <p:nvPr/>
          </p:nvSpPr>
          <p:spPr>
            <a:xfrm>
              <a:off x="5390925" y="4448700"/>
              <a:ext cx="88475" cy="58050"/>
            </a:xfrm>
            <a:custGeom>
              <a:rect b="b" l="l" r="r" t="t"/>
              <a:pathLst>
                <a:path extrusionOk="0" h="2322" w="3539">
                  <a:moveTo>
                    <a:pt x="48" y="0"/>
                  </a:moveTo>
                  <a:cubicBezTo>
                    <a:pt x="32" y="0"/>
                    <a:pt x="16" y="0"/>
                    <a:pt x="1" y="0"/>
                  </a:cubicBezTo>
                  <a:cubicBezTo>
                    <a:pt x="527" y="1169"/>
                    <a:pt x="1568" y="2322"/>
                    <a:pt x="2856" y="2322"/>
                  </a:cubicBezTo>
                  <a:cubicBezTo>
                    <a:pt x="3077" y="2322"/>
                    <a:pt x="3305" y="2288"/>
                    <a:pt x="3538" y="2214"/>
                  </a:cubicBezTo>
                  <a:cubicBezTo>
                    <a:pt x="3538" y="2214"/>
                    <a:pt x="3109" y="0"/>
                    <a:pt x="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p34"/>
            <p:cNvSpPr/>
            <p:nvPr/>
          </p:nvSpPr>
          <p:spPr>
            <a:xfrm>
              <a:off x="5692800" y="4463525"/>
              <a:ext cx="71350" cy="96475"/>
            </a:xfrm>
            <a:custGeom>
              <a:rect b="b" l="l" r="r" t="t"/>
              <a:pathLst>
                <a:path extrusionOk="0" h="3859" w="2854">
                  <a:moveTo>
                    <a:pt x="297" y="1"/>
                  </a:moveTo>
                  <a:lnTo>
                    <a:pt x="297" y="1"/>
                  </a:lnTo>
                  <a:cubicBezTo>
                    <a:pt x="0" y="1462"/>
                    <a:pt x="320" y="3356"/>
                    <a:pt x="1895" y="3858"/>
                  </a:cubicBezTo>
                  <a:cubicBezTo>
                    <a:pt x="1895" y="3858"/>
                    <a:pt x="2853" y="1781"/>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4" name="Google Shape;2954;p34"/>
            <p:cNvSpPr/>
            <p:nvPr/>
          </p:nvSpPr>
          <p:spPr>
            <a:xfrm>
              <a:off x="5545000" y="4558300"/>
              <a:ext cx="97600" cy="47375"/>
            </a:xfrm>
            <a:custGeom>
              <a:rect b="b" l="l" r="r" t="t"/>
              <a:pathLst>
                <a:path extrusionOk="0" h="1895" w="3904">
                  <a:moveTo>
                    <a:pt x="1060" y="1"/>
                  </a:moveTo>
                  <a:cubicBezTo>
                    <a:pt x="740" y="1"/>
                    <a:pt x="388" y="35"/>
                    <a:pt x="0" y="113"/>
                  </a:cubicBezTo>
                  <a:cubicBezTo>
                    <a:pt x="660" y="1050"/>
                    <a:pt x="1728" y="1895"/>
                    <a:pt x="2845" y="1895"/>
                  </a:cubicBezTo>
                  <a:cubicBezTo>
                    <a:pt x="3197" y="1895"/>
                    <a:pt x="3553" y="1811"/>
                    <a:pt x="3903" y="1619"/>
                  </a:cubicBezTo>
                  <a:cubicBezTo>
                    <a:pt x="3903" y="1619"/>
                    <a:pt x="3259" y="1"/>
                    <a:pt x="10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5" name="Google Shape;2955;p34"/>
            <p:cNvSpPr/>
            <p:nvPr/>
          </p:nvSpPr>
          <p:spPr>
            <a:xfrm>
              <a:off x="5388650" y="4481800"/>
              <a:ext cx="69075" cy="101025"/>
            </a:xfrm>
            <a:custGeom>
              <a:rect b="b" l="l" r="r" t="t"/>
              <a:pathLst>
                <a:path extrusionOk="0" h="4041" w="2763">
                  <a:moveTo>
                    <a:pt x="480" y="0"/>
                  </a:moveTo>
                  <a:lnTo>
                    <a:pt x="480" y="0"/>
                  </a:lnTo>
                  <a:cubicBezTo>
                    <a:pt x="0" y="1415"/>
                    <a:pt x="23" y="3310"/>
                    <a:pt x="1530" y="4040"/>
                  </a:cubicBezTo>
                  <a:cubicBezTo>
                    <a:pt x="1530" y="4040"/>
                    <a:pt x="2762" y="2123"/>
                    <a:pt x="4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34"/>
            <p:cNvSpPr/>
            <p:nvPr/>
          </p:nvSpPr>
          <p:spPr>
            <a:xfrm>
              <a:off x="5348700" y="4732300"/>
              <a:ext cx="78775" cy="69050"/>
            </a:xfrm>
            <a:custGeom>
              <a:rect b="b" l="l" r="r" t="t"/>
              <a:pathLst>
                <a:path extrusionOk="0" h="2762" w="3151">
                  <a:moveTo>
                    <a:pt x="0" y="0"/>
                  </a:moveTo>
                  <a:lnTo>
                    <a:pt x="0" y="0"/>
                  </a:lnTo>
                  <a:cubicBezTo>
                    <a:pt x="363" y="1321"/>
                    <a:pt x="1361" y="2762"/>
                    <a:pt x="2830" y="2762"/>
                  </a:cubicBezTo>
                  <a:cubicBezTo>
                    <a:pt x="2934" y="2762"/>
                    <a:pt x="3041" y="2755"/>
                    <a:pt x="3150" y="2739"/>
                  </a:cubicBezTo>
                  <a:cubicBezTo>
                    <a:pt x="3150" y="2739"/>
                    <a:pt x="3082" y="45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34"/>
            <p:cNvSpPr/>
            <p:nvPr/>
          </p:nvSpPr>
          <p:spPr>
            <a:xfrm>
              <a:off x="5457125" y="4534300"/>
              <a:ext cx="71350" cy="96450"/>
            </a:xfrm>
            <a:custGeom>
              <a:rect b="b" l="l" r="r" t="t"/>
              <a:pathLst>
                <a:path extrusionOk="0" h="3858" w="2854">
                  <a:moveTo>
                    <a:pt x="320" y="0"/>
                  </a:moveTo>
                  <a:cubicBezTo>
                    <a:pt x="0" y="1438"/>
                    <a:pt x="297" y="3333"/>
                    <a:pt x="1872" y="3858"/>
                  </a:cubicBezTo>
                  <a:cubicBezTo>
                    <a:pt x="1872" y="3858"/>
                    <a:pt x="2853" y="1803"/>
                    <a:pt x="32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34"/>
            <p:cNvSpPr/>
            <p:nvPr/>
          </p:nvSpPr>
          <p:spPr>
            <a:xfrm>
              <a:off x="7169600" y="4340275"/>
              <a:ext cx="69050" cy="88475"/>
            </a:xfrm>
            <a:custGeom>
              <a:rect b="b" l="l" r="r" t="t"/>
              <a:pathLst>
                <a:path extrusionOk="0" h="3539" w="2762">
                  <a:moveTo>
                    <a:pt x="2716" y="0"/>
                  </a:moveTo>
                  <a:lnTo>
                    <a:pt x="2716" y="0"/>
                  </a:lnTo>
                  <a:cubicBezTo>
                    <a:pt x="1370" y="617"/>
                    <a:pt x="0" y="1941"/>
                    <a:pt x="502" y="3538"/>
                  </a:cubicBezTo>
                  <a:cubicBezTo>
                    <a:pt x="502" y="3538"/>
                    <a:pt x="2762" y="3105"/>
                    <a:pt x="271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34"/>
            <p:cNvSpPr/>
            <p:nvPr/>
          </p:nvSpPr>
          <p:spPr>
            <a:xfrm>
              <a:off x="7225500" y="4488825"/>
              <a:ext cx="103325" cy="39450"/>
            </a:xfrm>
            <a:custGeom>
              <a:rect b="b" l="l" r="r" t="t"/>
              <a:pathLst>
                <a:path extrusionOk="0" h="1578" w="4133">
                  <a:moveTo>
                    <a:pt x="2156" y="0"/>
                  </a:moveTo>
                  <a:cubicBezTo>
                    <a:pt x="1305" y="0"/>
                    <a:pt x="497" y="300"/>
                    <a:pt x="1" y="1089"/>
                  </a:cubicBezTo>
                  <a:cubicBezTo>
                    <a:pt x="1" y="1089"/>
                    <a:pt x="614" y="1578"/>
                    <a:pt x="1588" y="1578"/>
                  </a:cubicBezTo>
                  <a:cubicBezTo>
                    <a:pt x="2283" y="1578"/>
                    <a:pt x="3162" y="1328"/>
                    <a:pt x="4132" y="472"/>
                  </a:cubicBezTo>
                  <a:cubicBezTo>
                    <a:pt x="3536" y="189"/>
                    <a:pt x="2833" y="0"/>
                    <a:pt x="21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34"/>
            <p:cNvSpPr/>
            <p:nvPr/>
          </p:nvSpPr>
          <p:spPr>
            <a:xfrm>
              <a:off x="7028650" y="4152525"/>
              <a:ext cx="69050" cy="87350"/>
            </a:xfrm>
            <a:custGeom>
              <a:rect b="b" l="l" r="r" t="t"/>
              <a:pathLst>
                <a:path extrusionOk="0" h="3494" w="2762">
                  <a:moveTo>
                    <a:pt x="2762" y="1"/>
                  </a:moveTo>
                  <a:cubicBezTo>
                    <a:pt x="1392" y="594"/>
                    <a:pt x="0" y="1895"/>
                    <a:pt x="479" y="3493"/>
                  </a:cubicBezTo>
                  <a:cubicBezTo>
                    <a:pt x="479" y="3493"/>
                    <a:pt x="2739" y="3105"/>
                    <a:pt x="27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34"/>
            <p:cNvSpPr/>
            <p:nvPr/>
          </p:nvSpPr>
          <p:spPr>
            <a:xfrm>
              <a:off x="6883125" y="4279150"/>
              <a:ext cx="88475" cy="56750"/>
            </a:xfrm>
            <a:custGeom>
              <a:rect b="b" l="l" r="r" t="t"/>
              <a:pathLst>
                <a:path extrusionOk="0" h="2270" w="3539">
                  <a:moveTo>
                    <a:pt x="3386" y="1"/>
                  </a:moveTo>
                  <a:cubicBezTo>
                    <a:pt x="1934" y="1"/>
                    <a:pt x="243" y="630"/>
                    <a:pt x="1" y="2217"/>
                  </a:cubicBezTo>
                  <a:cubicBezTo>
                    <a:pt x="1" y="2217"/>
                    <a:pt x="196" y="2270"/>
                    <a:pt x="506" y="2270"/>
                  </a:cubicBezTo>
                  <a:cubicBezTo>
                    <a:pt x="1238" y="2270"/>
                    <a:pt x="2608" y="1976"/>
                    <a:pt x="3539" y="3"/>
                  </a:cubicBezTo>
                  <a:cubicBezTo>
                    <a:pt x="3488" y="2"/>
                    <a:pt x="3437" y="1"/>
                    <a:pt x="33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34"/>
            <p:cNvSpPr/>
            <p:nvPr/>
          </p:nvSpPr>
          <p:spPr>
            <a:xfrm>
              <a:off x="7111375" y="4241550"/>
              <a:ext cx="68500" cy="88475"/>
            </a:xfrm>
            <a:custGeom>
              <a:rect b="b" l="l" r="r" t="t"/>
              <a:pathLst>
                <a:path extrusionOk="0" h="3539" w="2740">
                  <a:moveTo>
                    <a:pt x="2717" y="1"/>
                  </a:moveTo>
                  <a:cubicBezTo>
                    <a:pt x="1370" y="617"/>
                    <a:pt x="1" y="1964"/>
                    <a:pt x="503" y="3539"/>
                  </a:cubicBezTo>
                  <a:cubicBezTo>
                    <a:pt x="503" y="3539"/>
                    <a:pt x="2740" y="3128"/>
                    <a:pt x="27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34"/>
            <p:cNvSpPr/>
            <p:nvPr/>
          </p:nvSpPr>
          <p:spPr>
            <a:xfrm>
              <a:off x="7067450" y="4548575"/>
              <a:ext cx="96450" cy="46975"/>
            </a:xfrm>
            <a:custGeom>
              <a:rect b="b" l="l" r="r" t="t"/>
              <a:pathLst>
                <a:path extrusionOk="0" h="1879" w="3858">
                  <a:moveTo>
                    <a:pt x="2893" y="1"/>
                  </a:moveTo>
                  <a:cubicBezTo>
                    <a:pt x="1666" y="1"/>
                    <a:pt x="414" y="452"/>
                    <a:pt x="0" y="1712"/>
                  </a:cubicBezTo>
                  <a:cubicBezTo>
                    <a:pt x="0" y="1712"/>
                    <a:pt x="371" y="1879"/>
                    <a:pt x="934" y="1879"/>
                  </a:cubicBezTo>
                  <a:cubicBezTo>
                    <a:pt x="1703" y="1879"/>
                    <a:pt x="2830" y="1567"/>
                    <a:pt x="3858" y="91"/>
                  </a:cubicBezTo>
                  <a:cubicBezTo>
                    <a:pt x="3549" y="33"/>
                    <a:pt x="3222" y="1"/>
                    <a:pt x="28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34"/>
            <p:cNvSpPr/>
            <p:nvPr/>
          </p:nvSpPr>
          <p:spPr>
            <a:xfrm>
              <a:off x="7009250" y="4396200"/>
              <a:ext cx="73050" cy="97025"/>
            </a:xfrm>
            <a:custGeom>
              <a:rect b="b" l="l" r="r" t="t"/>
              <a:pathLst>
                <a:path extrusionOk="0" h="3881" w="2922">
                  <a:moveTo>
                    <a:pt x="2305" y="0"/>
                  </a:moveTo>
                  <a:cubicBezTo>
                    <a:pt x="1073" y="845"/>
                    <a:pt x="0" y="2420"/>
                    <a:pt x="799" y="3881"/>
                  </a:cubicBezTo>
                  <a:cubicBezTo>
                    <a:pt x="799" y="3881"/>
                    <a:pt x="2922" y="3036"/>
                    <a:pt x="23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34"/>
            <p:cNvSpPr/>
            <p:nvPr/>
          </p:nvSpPr>
          <p:spPr>
            <a:xfrm>
              <a:off x="7045200" y="4244500"/>
              <a:ext cx="101025" cy="41650"/>
            </a:xfrm>
            <a:custGeom>
              <a:rect b="b" l="l" r="r" t="t"/>
              <a:pathLst>
                <a:path extrusionOk="0" h="1666" w="4041">
                  <a:moveTo>
                    <a:pt x="2412" y="0"/>
                  </a:moveTo>
                  <a:cubicBezTo>
                    <a:pt x="1421" y="0"/>
                    <a:pt x="468" y="356"/>
                    <a:pt x="0" y="1321"/>
                  </a:cubicBezTo>
                  <a:cubicBezTo>
                    <a:pt x="0" y="1321"/>
                    <a:pt x="526" y="1665"/>
                    <a:pt x="1332" y="1665"/>
                  </a:cubicBezTo>
                  <a:cubicBezTo>
                    <a:pt x="2065" y="1665"/>
                    <a:pt x="3029" y="1380"/>
                    <a:pt x="4040" y="294"/>
                  </a:cubicBezTo>
                  <a:cubicBezTo>
                    <a:pt x="3539" y="113"/>
                    <a:pt x="2970" y="0"/>
                    <a:pt x="24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34"/>
            <p:cNvSpPr/>
            <p:nvPr/>
          </p:nvSpPr>
          <p:spPr>
            <a:xfrm>
              <a:off x="6821500" y="4199325"/>
              <a:ext cx="74775" cy="78200"/>
            </a:xfrm>
            <a:custGeom>
              <a:rect b="b" l="l" r="r" t="t"/>
              <a:pathLst>
                <a:path extrusionOk="0" h="3128" w="2991">
                  <a:moveTo>
                    <a:pt x="2991" y="1"/>
                  </a:moveTo>
                  <a:lnTo>
                    <a:pt x="2991" y="1"/>
                  </a:lnTo>
                  <a:cubicBezTo>
                    <a:pt x="1553" y="389"/>
                    <a:pt x="1" y="1484"/>
                    <a:pt x="252" y="3128"/>
                  </a:cubicBezTo>
                  <a:cubicBezTo>
                    <a:pt x="252" y="3128"/>
                    <a:pt x="2534" y="3059"/>
                    <a:pt x="29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34"/>
            <p:cNvSpPr/>
            <p:nvPr/>
          </p:nvSpPr>
          <p:spPr>
            <a:xfrm>
              <a:off x="6997250" y="4313100"/>
              <a:ext cx="97050" cy="46150"/>
            </a:xfrm>
            <a:custGeom>
              <a:rect b="b" l="l" r="r" t="t"/>
              <a:pathLst>
                <a:path extrusionOk="0" h="1846" w="3882">
                  <a:moveTo>
                    <a:pt x="2840" y="1"/>
                  </a:moveTo>
                  <a:cubicBezTo>
                    <a:pt x="1631" y="1"/>
                    <a:pt x="407" y="441"/>
                    <a:pt x="1" y="1658"/>
                  </a:cubicBezTo>
                  <a:cubicBezTo>
                    <a:pt x="1" y="1658"/>
                    <a:pt x="392" y="1845"/>
                    <a:pt x="985" y="1845"/>
                  </a:cubicBezTo>
                  <a:cubicBezTo>
                    <a:pt x="1751" y="1845"/>
                    <a:pt x="2852" y="1534"/>
                    <a:pt x="3881" y="106"/>
                  </a:cubicBezTo>
                  <a:cubicBezTo>
                    <a:pt x="3549" y="39"/>
                    <a:pt x="3195" y="1"/>
                    <a:pt x="28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34"/>
            <p:cNvSpPr/>
            <p:nvPr/>
          </p:nvSpPr>
          <p:spPr>
            <a:xfrm>
              <a:off x="5932450" y="4038400"/>
              <a:ext cx="71350" cy="93050"/>
            </a:xfrm>
            <a:custGeom>
              <a:rect b="b" l="l" r="r" t="t"/>
              <a:pathLst>
                <a:path extrusionOk="0" h="3722" w="2854">
                  <a:moveTo>
                    <a:pt x="183" y="1"/>
                  </a:moveTo>
                  <a:lnTo>
                    <a:pt x="183" y="1"/>
                  </a:lnTo>
                  <a:cubicBezTo>
                    <a:pt x="1" y="1485"/>
                    <a:pt x="434" y="3333"/>
                    <a:pt x="2078" y="3721"/>
                  </a:cubicBezTo>
                  <a:cubicBezTo>
                    <a:pt x="2078" y="3721"/>
                    <a:pt x="2854" y="1576"/>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34"/>
            <p:cNvSpPr/>
            <p:nvPr/>
          </p:nvSpPr>
          <p:spPr>
            <a:xfrm>
              <a:off x="6062550" y="4042975"/>
              <a:ext cx="72500" cy="96450"/>
            </a:xfrm>
            <a:custGeom>
              <a:rect b="b" l="l" r="r" t="t"/>
              <a:pathLst>
                <a:path extrusionOk="0" h="3858" w="2900">
                  <a:moveTo>
                    <a:pt x="2352" y="0"/>
                  </a:moveTo>
                  <a:lnTo>
                    <a:pt x="2352" y="0"/>
                  </a:lnTo>
                  <a:cubicBezTo>
                    <a:pt x="1119" y="822"/>
                    <a:pt x="1" y="2374"/>
                    <a:pt x="754" y="3858"/>
                  </a:cubicBezTo>
                  <a:cubicBezTo>
                    <a:pt x="754" y="3858"/>
                    <a:pt x="2900" y="3059"/>
                    <a:pt x="2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34"/>
            <p:cNvSpPr/>
            <p:nvPr/>
          </p:nvSpPr>
          <p:spPr>
            <a:xfrm>
              <a:off x="5698500" y="4061800"/>
              <a:ext cx="71925" cy="93625"/>
            </a:xfrm>
            <a:custGeom>
              <a:rect b="b" l="l" r="r" t="t"/>
              <a:pathLst>
                <a:path extrusionOk="0" h="3745" w="2877">
                  <a:moveTo>
                    <a:pt x="206" y="1"/>
                  </a:moveTo>
                  <a:lnTo>
                    <a:pt x="206" y="1"/>
                  </a:lnTo>
                  <a:cubicBezTo>
                    <a:pt x="0" y="1462"/>
                    <a:pt x="411" y="3333"/>
                    <a:pt x="2032" y="3744"/>
                  </a:cubicBezTo>
                  <a:cubicBezTo>
                    <a:pt x="2032" y="3744"/>
                    <a:pt x="2876" y="1621"/>
                    <a:pt x="2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34"/>
            <p:cNvSpPr/>
            <p:nvPr/>
          </p:nvSpPr>
          <p:spPr>
            <a:xfrm>
              <a:off x="6327900" y="3988200"/>
              <a:ext cx="73650" cy="104450"/>
            </a:xfrm>
            <a:custGeom>
              <a:rect b="b" l="l" r="r" t="t"/>
              <a:pathLst>
                <a:path extrusionOk="0" h="4178" w="2946">
                  <a:moveTo>
                    <a:pt x="1233" y="0"/>
                  </a:moveTo>
                  <a:lnTo>
                    <a:pt x="1233" y="0"/>
                  </a:lnTo>
                  <a:cubicBezTo>
                    <a:pt x="412" y="1256"/>
                    <a:pt x="1" y="3104"/>
                    <a:pt x="1302" y="4177"/>
                  </a:cubicBezTo>
                  <a:cubicBezTo>
                    <a:pt x="1302" y="4177"/>
                    <a:pt x="2945" y="2580"/>
                    <a:pt x="12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34"/>
            <p:cNvSpPr/>
            <p:nvPr/>
          </p:nvSpPr>
          <p:spPr>
            <a:xfrm>
              <a:off x="5818325" y="4037850"/>
              <a:ext cx="71350" cy="93025"/>
            </a:xfrm>
            <a:custGeom>
              <a:rect b="b" l="l" r="r" t="t"/>
              <a:pathLst>
                <a:path extrusionOk="0" h="3721" w="2854">
                  <a:moveTo>
                    <a:pt x="160" y="0"/>
                  </a:moveTo>
                  <a:cubicBezTo>
                    <a:pt x="1" y="1461"/>
                    <a:pt x="434" y="3333"/>
                    <a:pt x="2055" y="3721"/>
                  </a:cubicBezTo>
                  <a:cubicBezTo>
                    <a:pt x="2055" y="3721"/>
                    <a:pt x="2854" y="1575"/>
                    <a:pt x="1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34"/>
            <p:cNvSpPr/>
            <p:nvPr/>
          </p:nvSpPr>
          <p:spPr>
            <a:xfrm>
              <a:off x="5995800" y="4117725"/>
              <a:ext cx="74775" cy="103300"/>
            </a:xfrm>
            <a:custGeom>
              <a:rect b="b" l="l" r="r" t="t"/>
              <a:pathLst>
                <a:path extrusionOk="0" h="4132" w="2991">
                  <a:moveTo>
                    <a:pt x="1712" y="1"/>
                  </a:moveTo>
                  <a:cubicBezTo>
                    <a:pt x="731" y="1096"/>
                    <a:pt x="0" y="2877"/>
                    <a:pt x="1119" y="4132"/>
                  </a:cubicBezTo>
                  <a:cubicBezTo>
                    <a:pt x="1119" y="4132"/>
                    <a:pt x="2990" y="2831"/>
                    <a:pt x="17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34"/>
            <p:cNvSpPr/>
            <p:nvPr/>
          </p:nvSpPr>
          <p:spPr>
            <a:xfrm>
              <a:off x="5932450" y="4225000"/>
              <a:ext cx="73650" cy="82775"/>
            </a:xfrm>
            <a:custGeom>
              <a:rect b="b" l="l" r="r" t="t"/>
              <a:pathLst>
                <a:path extrusionOk="0" h="3311" w="2946">
                  <a:moveTo>
                    <a:pt x="1" y="1"/>
                  </a:moveTo>
                  <a:lnTo>
                    <a:pt x="1" y="1"/>
                  </a:lnTo>
                  <a:cubicBezTo>
                    <a:pt x="115" y="1484"/>
                    <a:pt x="891" y="3219"/>
                    <a:pt x="2557" y="3310"/>
                  </a:cubicBezTo>
                  <a:cubicBezTo>
                    <a:pt x="2557" y="3310"/>
                    <a:pt x="2945" y="105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34"/>
            <p:cNvSpPr/>
            <p:nvPr/>
          </p:nvSpPr>
          <p:spPr>
            <a:xfrm>
              <a:off x="5776100" y="4136550"/>
              <a:ext cx="74200" cy="100475"/>
            </a:xfrm>
            <a:custGeom>
              <a:rect b="b" l="l" r="r" t="t"/>
              <a:pathLst>
                <a:path extrusionOk="0" h="4019" w="2968">
                  <a:moveTo>
                    <a:pt x="2101" y="1"/>
                  </a:moveTo>
                  <a:lnTo>
                    <a:pt x="2101" y="1"/>
                  </a:lnTo>
                  <a:cubicBezTo>
                    <a:pt x="959" y="959"/>
                    <a:pt x="1" y="2603"/>
                    <a:pt x="914" y="4018"/>
                  </a:cubicBezTo>
                  <a:cubicBezTo>
                    <a:pt x="914" y="4018"/>
                    <a:pt x="2968" y="3014"/>
                    <a:pt x="21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34"/>
            <p:cNvSpPr/>
            <p:nvPr/>
          </p:nvSpPr>
          <p:spPr>
            <a:xfrm>
              <a:off x="6203500" y="4032700"/>
              <a:ext cx="70225" cy="99325"/>
            </a:xfrm>
            <a:custGeom>
              <a:rect b="b" l="l" r="r" t="t"/>
              <a:pathLst>
                <a:path extrusionOk="0" h="3973" w="2809">
                  <a:moveTo>
                    <a:pt x="412" y="1"/>
                  </a:moveTo>
                  <a:lnTo>
                    <a:pt x="412" y="1"/>
                  </a:lnTo>
                  <a:cubicBezTo>
                    <a:pt x="1" y="1439"/>
                    <a:pt x="138" y="3333"/>
                    <a:pt x="1690" y="3972"/>
                  </a:cubicBezTo>
                  <a:cubicBezTo>
                    <a:pt x="1690" y="3972"/>
                    <a:pt x="2808" y="1986"/>
                    <a:pt x="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34"/>
            <p:cNvSpPr/>
            <p:nvPr/>
          </p:nvSpPr>
          <p:spPr>
            <a:xfrm>
              <a:off x="5894800" y="4126275"/>
              <a:ext cx="74775" cy="103325"/>
            </a:xfrm>
            <a:custGeom>
              <a:rect b="b" l="l" r="r" t="t"/>
              <a:pathLst>
                <a:path extrusionOk="0" h="4133" w="2991">
                  <a:moveTo>
                    <a:pt x="1758" y="1"/>
                  </a:moveTo>
                  <a:lnTo>
                    <a:pt x="1758" y="1"/>
                  </a:lnTo>
                  <a:cubicBezTo>
                    <a:pt x="731" y="1097"/>
                    <a:pt x="0" y="2854"/>
                    <a:pt x="1073" y="4132"/>
                  </a:cubicBezTo>
                  <a:cubicBezTo>
                    <a:pt x="1073" y="4132"/>
                    <a:pt x="2990" y="2877"/>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78" name="Google Shape;2978;p34"/>
          <p:cNvGrpSpPr/>
          <p:nvPr/>
        </p:nvGrpSpPr>
        <p:grpSpPr>
          <a:xfrm flipH="1">
            <a:off x="7853437" y="2214638"/>
            <a:ext cx="2711800" cy="3077000"/>
            <a:chOff x="4675" y="5263075"/>
            <a:chExt cx="2711800" cy="3077000"/>
          </a:xfrm>
        </p:grpSpPr>
        <p:sp>
          <p:nvSpPr>
            <p:cNvPr id="2979" name="Google Shape;2979;p34"/>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0" name="Google Shape;2980;p34"/>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1" name="Google Shape;2981;p34"/>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82" name="Google Shape;2982;p34"/>
            <p:cNvGrpSpPr/>
            <p:nvPr/>
          </p:nvGrpSpPr>
          <p:grpSpPr>
            <a:xfrm>
              <a:off x="4675" y="5345475"/>
              <a:ext cx="2711800" cy="2994600"/>
              <a:chOff x="4675" y="5345475"/>
              <a:chExt cx="2711800" cy="2994600"/>
            </a:xfrm>
          </p:grpSpPr>
          <p:sp>
            <p:nvSpPr>
              <p:cNvPr id="2983" name="Google Shape;2983;p34"/>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98B7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4" name="Google Shape;2984;p34"/>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p34"/>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6" name="Google Shape;2986;p34"/>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7" name="Google Shape;2987;p34"/>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8" name="Google Shape;2988;p34"/>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p34"/>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p34"/>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p34"/>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p34"/>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3" name="Google Shape;2993;p34"/>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4" name="Google Shape;2994;p34"/>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p34"/>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34"/>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p34"/>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8" name="Google Shape;2998;p34"/>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p34"/>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p34"/>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p34"/>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p34"/>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3" name="Google Shape;3003;p34"/>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34"/>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p34"/>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p34"/>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34"/>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34"/>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p34"/>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p34"/>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11" name="Google Shape;3011;p34"/>
              <p:cNvGrpSpPr/>
              <p:nvPr/>
            </p:nvGrpSpPr>
            <p:grpSpPr>
              <a:xfrm>
                <a:off x="4675" y="5593050"/>
                <a:ext cx="2711800" cy="2747025"/>
                <a:chOff x="4675" y="3688050"/>
                <a:chExt cx="2711800" cy="2747025"/>
              </a:xfrm>
            </p:grpSpPr>
            <p:sp>
              <p:nvSpPr>
                <p:cNvPr id="3012" name="Google Shape;3012;p34"/>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3" name="Google Shape;3013;p34"/>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34"/>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34"/>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34"/>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p34"/>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p34"/>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34"/>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34"/>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34"/>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p34"/>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3" name="Google Shape;3023;p34"/>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24" name="Google Shape;3024;p34"/>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025" name="Google Shape;3025;p34"/>
          <p:cNvSpPr/>
          <p:nvPr/>
        </p:nvSpPr>
        <p:spPr>
          <a:xfrm>
            <a:off x="4985435" y="4133025"/>
            <a:ext cx="4102828"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6" name="Google Shape;3026;p34"/>
          <p:cNvSpPr/>
          <p:nvPr/>
        </p:nvSpPr>
        <p:spPr>
          <a:xfrm flipH="1">
            <a:off x="6160537"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7" name="Google Shape;3027;p34"/>
          <p:cNvSpPr/>
          <p:nvPr/>
        </p:nvSpPr>
        <p:spPr>
          <a:xfrm flipH="1">
            <a:off x="7484887"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p34"/>
          <p:cNvSpPr/>
          <p:nvPr/>
        </p:nvSpPr>
        <p:spPr>
          <a:xfrm flipH="1">
            <a:off x="7619487" y="46804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9" name="Google Shape;3029;p34"/>
          <p:cNvSpPr/>
          <p:nvPr/>
        </p:nvSpPr>
        <p:spPr>
          <a:xfrm flipH="1" rot="-2896763">
            <a:off x="6869588" y="4089275"/>
            <a:ext cx="922401" cy="765526"/>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p34"/>
          <p:cNvSpPr/>
          <p:nvPr/>
        </p:nvSpPr>
        <p:spPr>
          <a:xfrm flipH="1">
            <a:off x="6216537"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34"/>
          <p:cNvSpPr/>
          <p:nvPr/>
        </p:nvSpPr>
        <p:spPr>
          <a:xfrm flipH="1">
            <a:off x="6957412"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34"/>
          <p:cNvSpPr/>
          <p:nvPr/>
        </p:nvSpPr>
        <p:spPr>
          <a:xfrm rot="-2297280">
            <a:off x="-497257" y="3612951"/>
            <a:ext cx="930867" cy="861199"/>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3" name="Google Shape;3033;p34"/>
          <p:cNvSpPr/>
          <p:nvPr/>
        </p:nvSpPr>
        <p:spPr>
          <a:xfrm rot="-591948">
            <a:off x="-497229" y="4146472"/>
            <a:ext cx="930818" cy="861153"/>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4" name="Google Shape;3034;p34"/>
          <p:cNvSpPr/>
          <p:nvPr/>
        </p:nvSpPr>
        <p:spPr>
          <a:xfrm rot="-5400000">
            <a:off x="202731" y="4222789"/>
            <a:ext cx="930854" cy="86118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34"/>
          <p:cNvSpPr/>
          <p:nvPr/>
        </p:nvSpPr>
        <p:spPr>
          <a:xfrm flipH="1">
            <a:off x="7857798" y="-427363"/>
            <a:ext cx="4874140" cy="2720430"/>
          </a:xfrm>
          <a:custGeom>
            <a:rect b="b" l="l" r="r" t="t"/>
            <a:pathLst>
              <a:path extrusionOk="0" h="82120" w="162174">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34"/>
          <p:cNvSpPr/>
          <p:nvPr/>
        </p:nvSpPr>
        <p:spPr>
          <a:xfrm flipH="1">
            <a:off x="8211137" y="-155625"/>
            <a:ext cx="1586400" cy="3438650"/>
          </a:xfrm>
          <a:custGeom>
            <a:rect b="b" l="l" r="r" t="t"/>
            <a:pathLst>
              <a:path extrusionOk="0" h="137546" w="63456">
                <a:moveTo>
                  <a:pt x="17120" y="1"/>
                </a:moveTo>
                <a:lnTo>
                  <a:pt x="17120" y="1"/>
                </a:lnTo>
                <a:cubicBezTo>
                  <a:pt x="17257" y="5775"/>
                  <a:pt x="17394" y="11527"/>
                  <a:pt x="17531" y="17302"/>
                </a:cubicBezTo>
                <a:cubicBezTo>
                  <a:pt x="17599" y="20201"/>
                  <a:pt x="17690" y="23123"/>
                  <a:pt x="18444" y="25816"/>
                </a:cubicBezTo>
                <a:cubicBezTo>
                  <a:pt x="19151" y="28304"/>
                  <a:pt x="20452" y="30472"/>
                  <a:pt x="20932" y="33075"/>
                </a:cubicBezTo>
                <a:cubicBezTo>
                  <a:pt x="21251" y="34786"/>
                  <a:pt x="21205" y="36590"/>
                  <a:pt x="21160" y="38370"/>
                </a:cubicBezTo>
                <a:cubicBezTo>
                  <a:pt x="21068" y="42205"/>
                  <a:pt x="20977" y="46085"/>
                  <a:pt x="20178" y="49851"/>
                </a:cubicBezTo>
                <a:cubicBezTo>
                  <a:pt x="19585" y="52727"/>
                  <a:pt x="18580" y="55489"/>
                  <a:pt x="17896" y="58342"/>
                </a:cubicBezTo>
                <a:cubicBezTo>
                  <a:pt x="16275" y="65007"/>
                  <a:pt x="16344" y="72014"/>
                  <a:pt x="15157" y="78794"/>
                </a:cubicBezTo>
                <a:cubicBezTo>
                  <a:pt x="13787" y="86554"/>
                  <a:pt x="10820" y="93813"/>
                  <a:pt x="8332" y="101185"/>
                </a:cubicBezTo>
                <a:cubicBezTo>
                  <a:pt x="7350" y="104061"/>
                  <a:pt x="6460" y="106960"/>
                  <a:pt x="5890" y="109973"/>
                </a:cubicBezTo>
                <a:cubicBezTo>
                  <a:pt x="5319" y="113031"/>
                  <a:pt x="5114" y="116136"/>
                  <a:pt x="4703" y="119217"/>
                </a:cubicBezTo>
                <a:cubicBezTo>
                  <a:pt x="3904" y="125448"/>
                  <a:pt x="2306" y="131588"/>
                  <a:pt x="1" y="137317"/>
                </a:cubicBezTo>
                <a:lnTo>
                  <a:pt x="11642" y="137546"/>
                </a:lnTo>
                <a:cubicBezTo>
                  <a:pt x="14221" y="114926"/>
                  <a:pt x="18672" y="92489"/>
                  <a:pt x="24926" y="70759"/>
                </a:cubicBezTo>
                <a:cubicBezTo>
                  <a:pt x="25702" y="68066"/>
                  <a:pt x="26547" y="65281"/>
                  <a:pt x="28236" y="63295"/>
                </a:cubicBezTo>
                <a:cubicBezTo>
                  <a:pt x="29537" y="61766"/>
                  <a:pt x="31203" y="60876"/>
                  <a:pt x="32755" y="59826"/>
                </a:cubicBezTo>
                <a:cubicBezTo>
                  <a:pt x="34923" y="58365"/>
                  <a:pt x="36955" y="56562"/>
                  <a:pt x="38758" y="54439"/>
                </a:cubicBezTo>
                <a:cubicBezTo>
                  <a:pt x="40013" y="52978"/>
                  <a:pt x="41178" y="51358"/>
                  <a:pt x="42547" y="50102"/>
                </a:cubicBezTo>
                <a:cubicBezTo>
                  <a:pt x="45811" y="47089"/>
                  <a:pt x="49897" y="46290"/>
                  <a:pt x="53754" y="44989"/>
                </a:cubicBezTo>
                <a:cubicBezTo>
                  <a:pt x="57589" y="43688"/>
                  <a:pt x="61675" y="41360"/>
                  <a:pt x="63455" y="36818"/>
                </a:cubicBezTo>
                <a:lnTo>
                  <a:pt x="63455" y="36818"/>
                </a:lnTo>
                <a:cubicBezTo>
                  <a:pt x="58091" y="40401"/>
                  <a:pt x="52316" y="42935"/>
                  <a:pt x="46405" y="44282"/>
                </a:cubicBezTo>
                <a:cubicBezTo>
                  <a:pt x="50513" y="38187"/>
                  <a:pt x="54781" y="31637"/>
                  <a:pt x="55831" y="23899"/>
                </a:cubicBezTo>
                <a:cubicBezTo>
                  <a:pt x="55706" y="23846"/>
                  <a:pt x="55583" y="23821"/>
                  <a:pt x="55462" y="23821"/>
                </a:cubicBezTo>
                <a:cubicBezTo>
                  <a:pt x="54489" y="23821"/>
                  <a:pt x="53699" y="25427"/>
                  <a:pt x="53252" y="26706"/>
                </a:cubicBezTo>
                <a:cubicBezTo>
                  <a:pt x="50833" y="33668"/>
                  <a:pt x="46724" y="39511"/>
                  <a:pt x="42661" y="45218"/>
                </a:cubicBezTo>
                <a:cubicBezTo>
                  <a:pt x="39229" y="50081"/>
                  <a:pt x="35073" y="55375"/>
                  <a:pt x="30080" y="55375"/>
                </a:cubicBezTo>
                <a:cubicBezTo>
                  <a:pt x="30059" y="55375"/>
                  <a:pt x="30037" y="55375"/>
                  <a:pt x="30016" y="55375"/>
                </a:cubicBezTo>
                <a:cubicBezTo>
                  <a:pt x="33348" y="46541"/>
                  <a:pt x="36361" y="37548"/>
                  <a:pt x="39374" y="28555"/>
                </a:cubicBezTo>
                <a:cubicBezTo>
                  <a:pt x="41109" y="23419"/>
                  <a:pt x="41862" y="17736"/>
                  <a:pt x="43688" y="12714"/>
                </a:cubicBezTo>
                <a:cubicBezTo>
                  <a:pt x="44608" y="10227"/>
                  <a:pt x="47002" y="5748"/>
                  <a:pt x="43717" y="5748"/>
                </a:cubicBezTo>
                <a:cubicBezTo>
                  <a:pt x="43415" y="5748"/>
                  <a:pt x="43065" y="5786"/>
                  <a:pt x="42661" y="5867"/>
                </a:cubicBezTo>
                <a:cubicBezTo>
                  <a:pt x="40196" y="16754"/>
                  <a:pt x="38279" y="27117"/>
                  <a:pt x="34079" y="37434"/>
                </a:cubicBezTo>
                <a:cubicBezTo>
                  <a:pt x="33988" y="25656"/>
                  <a:pt x="34695" y="13810"/>
                  <a:pt x="36202" y="2055"/>
                </a:cubicBezTo>
                <a:cubicBezTo>
                  <a:pt x="35517" y="2009"/>
                  <a:pt x="34832" y="1964"/>
                  <a:pt x="34147" y="1918"/>
                </a:cubicBezTo>
                <a:cubicBezTo>
                  <a:pt x="32869" y="12646"/>
                  <a:pt x="32755" y="23442"/>
                  <a:pt x="31408" y="34147"/>
                </a:cubicBezTo>
                <a:cubicBezTo>
                  <a:pt x="30062" y="44875"/>
                  <a:pt x="27300" y="55786"/>
                  <a:pt x="21571" y="64163"/>
                </a:cubicBezTo>
                <a:cubicBezTo>
                  <a:pt x="23054" y="55763"/>
                  <a:pt x="23944" y="47181"/>
                  <a:pt x="23671" y="38712"/>
                </a:cubicBezTo>
                <a:cubicBezTo>
                  <a:pt x="23534" y="34398"/>
                  <a:pt x="23100" y="30084"/>
                  <a:pt x="23511" y="25748"/>
                </a:cubicBezTo>
                <a:cubicBezTo>
                  <a:pt x="23762" y="22894"/>
                  <a:pt x="24401" y="20110"/>
                  <a:pt x="25017" y="17325"/>
                </a:cubicBezTo>
                <a:lnTo>
                  <a:pt x="28236" y="3105"/>
                </a:lnTo>
                <a:cubicBezTo>
                  <a:pt x="27699" y="2655"/>
                  <a:pt x="27044" y="2415"/>
                  <a:pt x="26380" y="2415"/>
                </a:cubicBezTo>
                <a:cubicBezTo>
                  <a:pt x="26169" y="2415"/>
                  <a:pt x="25957" y="2439"/>
                  <a:pt x="25748" y="2489"/>
                </a:cubicBezTo>
                <a:cubicBezTo>
                  <a:pt x="23807" y="10683"/>
                  <a:pt x="22233" y="18968"/>
                  <a:pt x="21023" y="27300"/>
                </a:cubicBezTo>
                <a:cubicBezTo>
                  <a:pt x="19288" y="19950"/>
                  <a:pt x="18489" y="12189"/>
                  <a:pt x="18626" y="4383"/>
                </a:cubicBezTo>
                <a:cubicBezTo>
                  <a:pt x="18672" y="2626"/>
                  <a:pt x="18466" y="343"/>
                  <a:pt x="17120"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7" name="Google Shape;3037;p34"/>
          <p:cNvSpPr/>
          <p:nvPr/>
        </p:nvSpPr>
        <p:spPr>
          <a:xfrm flipH="1">
            <a:off x="7710712" y="736900"/>
            <a:ext cx="1808925" cy="1875650"/>
          </a:xfrm>
          <a:custGeom>
            <a:rect b="b" l="l" r="r" t="t"/>
            <a:pathLst>
              <a:path extrusionOk="0" h="75026" w="72357">
                <a:moveTo>
                  <a:pt x="53376" y="0"/>
                </a:moveTo>
                <a:cubicBezTo>
                  <a:pt x="52854" y="0"/>
                  <a:pt x="52350" y="231"/>
                  <a:pt x="52339" y="1117"/>
                </a:cubicBezTo>
                <a:cubicBezTo>
                  <a:pt x="52339" y="2943"/>
                  <a:pt x="31819" y="33232"/>
                  <a:pt x="24720" y="46311"/>
                </a:cubicBezTo>
                <a:cubicBezTo>
                  <a:pt x="17622" y="59367"/>
                  <a:pt x="2146" y="66717"/>
                  <a:pt x="2146" y="66717"/>
                </a:cubicBezTo>
                <a:cubicBezTo>
                  <a:pt x="2146" y="66717"/>
                  <a:pt x="1" y="70277"/>
                  <a:pt x="548" y="75025"/>
                </a:cubicBezTo>
                <a:cubicBezTo>
                  <a:pt x="13833" y="70277"/>
                  <a:pt x="28715" y="48593"/>
                  <a:pt x="33371" y="41540"/>
                </a:cubicBezTo>
                <a:cubicBezTo>
                  <a:pt x="38005" y="34510"/>
                  <a:pt x="33554" y="38893"/>
                  <a:pt x="45446" y="33757"/>
                </a:cubicBezTo>
                <a:cubicBezTo>
                  <a:pt x="57338" y="28621"/>
                  <a:pt x="72357" y="14355"/>
                  <a:pt x="72357" y="14355"/>
                </a:cubicBezTo>
                <a:lnTo>
                  <a:pt x="70736" y="12758"/>
                </a:lnTo>
                <a:cubicBezTo>
                  <a:pt x="70736" y="12758"/>
                  <a:pt x="58616" y="24855"/>
                  <a:pt x="44168" y="31474"/>
                </a:cubicBezTo>
                <a:cubicBezTo>
                  <a:pt x="41625" y="32628"/>
                  <a:pt x="39741" y="33309"/>
                  <a:pt x="38625" y="33309"/>
                </a:cubicBezTo>
                <a:cubicBezTo>
                  <a:pt x="36715" y="33309"/>
                  <a:pt x="37055" y="31313"/>
                  <a:pt x="40196" y="26270"/>
                </a:cubicBezTo>
                <a:cubicBezTo>
                  <a:pt x="45172" y="18281"/>
                  <a:pt x="54530" y="272"/>
                  <a:pt x="54530" y="272"/>
                </a:cubicBezTo>
                <a:cubicBezTo>
                  <a:pt x="54530" y="272"/>
                  <a:pt x="53942" y="0"/>
                  <a:pt x="53376" y="0"/>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8" name="Google Shape;3038;p34"/>
          <p:cNvSpPr/>
          <p:nvPr/>
        </p:nvSpPr>
        <p:spPr>
          <a:xfrm flipH="1">
            <a:off x="7398704" y="0"/>
            <a:ext cx="1954983" cy="860663"/>
          </a:xfrm>
          <a:custGeom>
            <a:rect b="b" l="l" r="r" t="t"/>
            <a:pathLst>
              <a:path extrusionOk="0" h="29538" w="61036">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39" name="Google Shape;3039;p34"/>
          <p:cNvGrpSpPr/>
          <p:nvPr/>
        </p:nvGrpSpPr>
        <p:grpSpPr>
          <a:xfrm rot="-935900">
            <a:off x="7605003" y="2669725"/>
            <a:ext cx="1811856" cy="1141585"/>
            <a:chOff x="1783375" y="3070625"/>
            <a:chExt cx="1811800" cy="1141550"/>
          </a:xfrm>
        </p:grpSpPr>
        <p:sp>
          <p:nvSpPr>
            <p:cNvPr id="3040" name="Google Shape;3040;p34"/>
            <p:cNvSpPr/>
            <p:nvPr/>
          </p:nvSpPr>
          <p:spPr>
            <a:xfrm>
              <a:off x="1783375" y="3070625"/>
              <a:ext cx="1811800" cy="1141550"/>
            </a:xfrm>
            <a:custGeom>
              <a:rect b="b" l="l" r="r" t="t"/>
              <a:pathLst>
                <a:path extrusionOk="0" h="45662" w="72472">
                  <a:moveTo>
                    <a:pt x="58411" y="0"/>
                  </a:moveTo>
                  <a:lnTo>
                    <a:pt x="56311" y="1438"/>
                  </a:lnTo>
                  <a:cubicBezTo>
                    <a:pt x="56311" y="1438"/>
                    <a:pt x="51358" y="7145"/>
                    <a:pt x="50422" y="12645"/>
                  </a:cubicBezTo>
                  <a:cubicBezTo>
                    <a:pt x="49463" y="18169"/>
                    <a:pt x="41086" y="18922"/>
                    <a:pt x="35768" y="21205"/>
                  </a:cubicBezTo>
                  <a:cubicBezTo>
                    <a:pt x="30450" y="23487"/>
                    <a:pt x="27391" y="32435"/>
                    <a:pt x="20361" y="36817"/>
                  </a:cubicBezTo>
                  <a:cubicBezTo>
                    <a:pt x="18018" y="38271"/>
                    <a:pt x="15525" y="38755"/>
                    <a:pt x="13242" y="38755"/>
                  </a:cubicBezTo>
                  <a:cubicBezTo>
                    <a:pt x="8677" y="38755"/>
                    <a:pt x="4954" y="36817"/>
                    <a:pt x="4954" y="36817"/>
                  </a:cubicBezTo>
                  <a:cubicBezTo>
                    <a:pt x="4954" y="36817"/>
                    <a:pt x="1" y="42889"/>
                    <a:pt x="1622" y="44509"/>
                  </a:cubicBezTo>
                  <a:cubicBezTo>
                    <a:pt x="2371" y="45259"/>
                    <a:pt x="4828" y="45662"/>
                    <a:pt x="7939" y="45662"/>
                  </a:cubicBezTo>
                  <a:cubicBezTo>
                    <a:pt x="11557" y="45662"/>
                    <a:pt x="16060" y="45117"/>
                    <a:pt x="19790" y="43939"/>
                  </a:cubicBezTo>
                  <a:cubicBezTo>
                    <a:pt x="26729" y="41748"/>
                    <a:pt x="30815" y="35767"/>
                    <a:pt x="32344" y="32161"/>
                  </a:cubicBezTo>
                  <a:cubicBezTo>
                    <a:pt x="33874" y="28532"/>
                    <a:pt x="35106" y="25313"/>
                    <a:pt x="40151" y="23396"/>
                  </a:cubicBezTo>
                  <a:cubicBezTo>
                    <a:pt x="42708" y="25220"/>
                    <a:pt x="46986" y="28179"/>
                    <a:pt x="51237" y="28179"/>
                  </a:cubicBezTo>
                  <a:cubicBezTo>
                    <a:pt x="51881" y="28179"/>
                    <a:pt x="52524" y="28111"/>
                    <a:pt x="53161" y="27961"/>
                  </a:cubicBezTo>
                  <a:cubicBezTo>
                    <a:pt x="58023" y="26820"/>
                    <a:pt x="63250" y="23602"/>
                    <a:pt x="64870" y="22346"/>
                  </a:cubicBezTo>
                  <a:cubicBezTo>
                    <a:pt x="66491" y="21114"/>
                    <a:pt x="72471" y="20840"/>
                    <a:pt x="72471" y="20840"/>
                  </a:cubicBezTo>
                  <a:lnTo>
                    <a:pt x="71901" y="19881"/>
                  </a:lnTo>
                  <a:cubicBezTo>
                    <a:pt x="71239" y="20064"/>
                    <a:pt x="67906" y="20452"/>
                    <a:pt x="66103" y="20452"/>
                  </a:cubicBezTo>
                  <a:cubicBezTo>
                    <a:pt x="64300" y="20452"/>
                    <a:pt x="59438" y="24263"/>
                    <a:pt x="53549" y="25496"/>
                  </a:cubicBezTo>
                  <a:cubicBezTo>
                    <a:pt x="52945" y="25622"/>
                    <a:pt x="52340" y="25680"/>
                    <a:pt x="51746" y="25680"/>
                  </a:cubicBezTo>
                  <a:cubicBezTo>
                    <a:pt x="46544" y="25680"/>
                    <a:pt x="42156" y="21272"/>
                    <a:pt x="46519" y="20064"/>
                  </a:cubicBezTo>
                  <a:cubicBezTo>
                    <a:pt x="51358" y="18740"/>
                    <a:pt x="52020" y="15133"/>
                    <a:pt x="53070" y="10089"/>
                  </a:cubicBezTo>
                  <a:cubicBezTo>
                    <a:pt x="54120" y="5045"/>
                    <a:pt x="58411" y="1"/>
                    <a:pt x="58411" y="0"/>
                  </a:cubicBez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34"/>
            <p:cNvSpPr/>
            <p:nvPr/>
          </p:nvSpPr>
          <p:spPr>
            <a:xfrm>
              <a:off x="2393975" y="3475200"/>
              <a:ext cx="200300" cy="407450"/>
            </a:xfrm>
            <a:custGeom>
              <a:rect b="b" l="l" r="r" t="t"/>
              <a:pathLst>
                <a:path extrusionOk="0" h="16298" w="8012">
                  <a:moveTo>
                    <a:pt x="6574" y="0"/>
                  </a:moveTo>
                  <a:cubicBezTo>
                    <a:pt x="6163" y="503"/>
                    <a:pt x="5752" y="1027"/>
                    <a:pt x="5318" y="1530"/>
                  </a:cubicBezTo>
                  <a:cubicBezTo>
                    <a:pt x="913" y="6506"/>
                    <a:pt x="685" y="9245"/>
                    <a:pt x="1780" y="12486"/>
                  </a:cubicBezTo>
                  <a:cubicBezTo>
                    <a:pt x="2876" y="15750"/>
                    <a:pt x="4131" y="16298"/>
                    <a:pt x="4131" y="16298"/>
                  </a:cubicBezTo>
                  <a:lnTo>
                    <a:pt x="5980" y="15773"/>
                  </a:lnTo>
                  <a:cubicBezTo>
                    <a:pt x="5980" y="15773"/>
                    <a:pt x="0" y="8400"/>
                    <a:pt x="5661" y="2831"/>
                  </a:cubicBezTo>
                  <a:cubicBezTo>
                    <a:pt x="6574" y="1940"/>
                    <a:pt x="7350" y="1027"/>
                    <a:pt x="8012" y="137"/>
                  </a:cubicBezTo>
                  <a:lnTo>
                    <a:pt x="6574" y="0"/>
                  </a:ln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42" name="Google Shape;3042;p34"/>
          <p:cNvGrpSpPr/>
          <p:nvPr/>
        </p:nvGrpSpPr>
        <p:grpSpPr>
          <a:xfrm flipH="1" rot="5400000">
            <a:off x="7631878" y="-400486"/>
            <a:ext cx="1589401" cy="2208142"/>
            <a:chOff x="6690382" y="-4766279"/>
            <a:chExt cx="1589401" cy="2208142"/>
          </a:xfrm>
        </p:grpSpPr>
        <p:sp>
          <p:nvSpPr>
            <p:cNvPr id="3043" name="Google Shape;3043;p34"/>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4" name="Google Shape;3044;p34"/>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5" name="Google Shape;3045;p34"/>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34"/>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7" name="Google Shape;3047;p34"/>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34"/>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9" name="Google Shape;3049;p34"/>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0" name="Google Shape;3050;p34"/>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1" name="Google Shape;3051;p34"/>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2" name="Google Shape;3052;p34"/>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3" name="Google Shape;3053;p34"/>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4" name="Google Shape;3054;p34"/>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5" name="Google Shape;3055;p34"/>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34"/>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7" name="Google Shape;3057;p34"/>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 and Four Columns">
    <p:spTree>
      <p:nvGrpSpPr>
        <p:cNvPr id="3058" name="Shape 3058"/>
        <p:cNvGrpSpPr/>
        <p:nvPr/>
      </p:nvGrpSpPr>
      <p:grpSpPr>
        <a:xfrm>
          <a:off x="0" y="0"/>
          <a:ext cx="0" cy="0"/>
          <a:chOff x="0" y="0"/>
          <a:chExt cx="0" cy="0"/>
        </a:xfrm>
      </p:grpSpPr>
      <p:sp>
        <p:nvSpPr>
          <p:cNvPr id="3059" name="Google Shape;3059;p35"/>
          <p:cNvSpPr txBox="1"/>
          <p:nvPr>
            <p:ph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060" name="Google Shape;3060;p35"/>
          <p:cNvSpPr txBox="1"/>
          <p:nvPr>
            <p:ph idx="2" type="title"/>
          </p:nvPr>
        </p:nvSpPr>
        <p:spPr>
          <a:xfrm>
            <a:off x="2085013" y="1611123"/>
            <a:ext cx="20919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061" name="Google Shape;3061;p35"/>
          <p:cNvSpPr txBox="1"/>
          <p:nvPr>
            <p:ph idx="1" type="subTitle"/>
          </p:nvPr>
        </p:nvSpPr>
        <p:spPr>
          <a:xfrm>
            <a:off x="2085000" y="1931550"/>
            <a:ext cx="20919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120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62" name="Google Shape;3062;p35"/>
          <p:cNvSpPr txBox="1"/>
          <p:nvPr>
            <p:ph idx="3" type="title"/>
          </p:nvPr>
        </p:nvSpPr>
        <p:spPr>
          <a:xfrm>
            <a:off x="4967162" y="1611123"/>
            <a:ext cx="20919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063" name="Google Shape;3063;p35"/>
          <p:cNvSpPr txBox="1"/>
          <p:nvPr>
            <p:ph idx="4" type="subTitle"/>
          </p:nvPr>
        </p:nvSpPr>
        <p:spPr>
          <a:xfrm>
            <a:off x="4967162" y="1931550"/>
            <a:ext cx="20919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64" name="Google Shape;3064;p35"/>
          <p:cNvSpPr txBox="1"/>
          <p:nvPr>
            <p:ph idx="5" type="title"/>
          </p:nvPr>
        </p:nvSpPr>
        <p:spPr>
          <a:xfrm>
            <a:off x="2084938" y="3028911"/>
            <a:ext cx="20919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065" name="Google Shape;3065;p35"/>
          <p:cNvSpPr txBox="1"/>
          <p:nvPr>
            <p:ph idx="6" type="subTitle"/>
          </p:nvPr>
        </p:nvSpPr>
        <p:spPr>
          <a:xfrm>
            <a:off x="2084938" y="3346886"/>
            <a:ext cx="20919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66" name="Google Shape;3066;p35"/>
          <p:cNvSpPr txBox="1"/>
          <p:nvPr>
            <p:ph idx="7" type="title"/>
          </p:nvPr>
        </p:nvSpPr>
        <p:spPr>
          <a:xfrm>
            <a:off x="4967162" y="3028911"/>
            <a:ext cx="20919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067" name="Google Shape;3067;p35"/>
          <p:cNvSpPr txBox="1"/>
          <p:nvPr>
            <p:ph idx="8" type="subTitle"/>
          </p:nvPr>
        </p:nvSpPr>
        <p:spPr>
          <a:xfrm>
            <a:off x="4967162" y="3346886"/>
            <a:ext cx="20919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3068" name="Google Shape;3068;p35"/>
          <p:cNvGrpSpPr/>
          <p:nvPr/>
        </p:nvGrpSpPr>
        <p:grpSpPr>
          <a:xfrm>
            <a:off x="1443279" y="210765"/>
            <a:ext cx="793690" cy="4448310"/>
            <a:chOff x="1715304" y="-626435"/>
            <a:chExt cx="793690" cy="4448310"/>
          </a:xfrm>
        </p:grpSpPr>
        <p:sp>
          <p:nvSpPr>
            <p:cNvPr id="3069" name="Google Shape;3069;p35"/>
            <p:cNvSpPr/>
            <p:nvPr/>
          </p:nvSpPr>
          <p:spPr>
            <a:xfrm>
              <a:off x="1715304" y="-626435"/>
              <a:ext cx="793690" cy="4448310"/>
            </a:xfrm>
            <a:custGeom>
              <a:rect b="b" l="l" r="r" t="t"/>
              <a:pathLst>
                <a:path extrusionOk="0" h="139829" w="24949">
                  <a:moveTo>
                    <a:pt x="3584" y="0"/>
                  </a:moveTo>
                  <a:cubicBezTo>
                    <a:pt x="3584" y="0"/>
                    <a:pt x="3470" y="12486"/>
                    <a:pt x="3356" y="15385"/>
                  </a:cubicBezTo>
                  <a:cubicBezTo>
                    <a:pt x="3264" y="18306"/>
                    <a:pt x="3219" y="19836"/>
                    <a:pt x="3104" y="23328"/>
                  </a:cubicBezTo>
                  <a:cubicBezTo>
                    <a:pt x="2967" y="26820"/>
                    <a:pt x="3515" y="28601"/>
                    <a:pt x="3629" y="31979"/>
                  </a:cubicBezTo>
                  <a:cubicBezTo>
                    <a:pt x="3744" y="35357"/>
                    <a:pt x="4132" y="38187"/>
                    <a:pt x="3835" y="40264"/>
                  </a:cubicBezTo>
                  <a:cubicBezTo>
                    <a:pt x="3561" y="42341"/>
                    <a:pt x="3127" y="45537"/>
                    <a:pt x="3127" y="45537"/>
                  </a:cubicBezTo>
                  <a:cubicBezTo>
                    <a:pt x="2328" y="43003"/>
                    <a:pt x="1940" y="38141"/>
                    <a:pt x="1895" y="36475"/>
                  </a:cubicBezTo>
                  <a:cubicBezTo>
                    <a:pt x="1849" y="34832"/>
                    <a:pt x="1393" y="24812"/>
                    <a:pt x="1393" y="23807"/>
                  </a:cubicBezTo>
                  <a:cubicBezTo>
                    <a:pt x="1393" y="22803"/>
                    <a:pt x="457" y="13193"/>
                    <a:pt x="708" y="10249"/>
                  </a:cubicBezTo>
                  <a:cubicBezTo>
                    <a:pt x="936" y="7282"/>
                    <a:pt x="1347" y="5570"/>
                    <a:pt x="1393" y="4314"/>
                  </a:cubicBezTo>
                  <a:cubicBezTo>
                    <a:pt x="1438" y="3082"/>
                    <a:pt x="1895" y="1"/>
                    <a:pt x="1895" y="0"/>
                  </a:cubicBezTo>
                  <a:lnTo>
                    <a:pt x="1895" y="0"/>
                  </a:lnTo>
                  <a:lnTo>
                    <a:pt x="1210" y="389"/>
                  </a:lnTo>
                  <a:cubicBezTo>
                    <a:pt x="1210" y="389"/>
                    <a:pt x="548" y="5319"/>
                    <a:pt x="411" y="6574"/>
                  </a:cubicBezTo>
                  <a:cubicBezTo>
                    <a:pt x="274" y="7807"/>
                    <a:pt x="46" y="10112"/>
                    <a:pt x="23" y="11253"/>
                  </a:cubicBezTo>
                  <a:cubicBezTo>
                    <a:pt x="0" y="12372"/>
                    <a:pt x="251" y="13445"/>
                    <a:pt x="297" y="16640"/>
                  </a:cubicBezTo>
                  <a:cubicBezTo>
                    <a:pt x="343" y="19836"/>
                    <a:pt x="685" y="21616"/>
                    <a:pt x="685" y="25177"/>
                  </a:cubicBezTo>
                  <a:cubicBezTo>
                    <a:pt x="685" y="28715"/>
                    <a:pt x="1050" y="34832"/>
                    <a:pt x="1050" y="36544"/>
                  </a:cubicBezTo>
                  <a:cubicBezTo>
                    <a:pt x="1050" y="38256"/>
                    <a:pt x="1210" y="43049"/>
                    <a:pt x="1598" y="45240"/>
                  </a:cubicBezTo>
                  <a:cubicBezTo>
                    <a:pt x="1963" y="47431"/>
                    <a:pt x="2123" y="48869"/>
                    <a:pt x="2077" y="50467"/>
                  </a:cubicBezTo>
                  <a:cubicBezTo>
                    <a:pt x="2009" y="52065"/>
                    <a:pt x="1666" y="59164"/>
                    <a:pt x="1666" y="62176"/>
                  </a:cubicBezTo>
                  <a:cubicBezTo>
                    <a:pt x="1666" y="62382"/>
                    <a:pt x="1666" y="62587"/>
                    <a:pt x="1666" y="62793"/>
                  </a:cubicBezTo>
                  <a:cubicBezTo>
                    <a:pt x="1644" y="65943"/>
                    <a:pt x="1575" y="71284"/>
                    <a:pt x="1758" y="73429"/>
                  </a:cubicBezTo>
                  <a:cubicBezTo>
                    <a:pt x="1940" y="75758"/>
                    <a:pt x="2374" y="79181"/>
                    <a:pt x="2443" y="81258"/>
                  </a:cubicBezTo>
                  <a:cubicBezTo>
                    <a:pt x="2534" y="83336"/>
                    <a:pt x="2831" y="85413"/>
                    <a:pt x="2853" y="87832"/>
                  </a:cubicBezTo>
                  <a:cubicBezTo>
                    <a:pt x="2876" y="90252"/>
                    <a:pt x="2967" y="93926"/>
                    <a:pt x="3310" y="96118"/>
                  </a:cubicBezTo>
                  <a:cubicBezTo>
                    <a:pt x="3652" y="98309"/>
                    <a:pt x="4246" y="103833"/>
                    <a:pt x="4725" y="108078"/>
                  </a:cubicBezTo>
                  <a:cubicBezTo>
                    <a:pt x="5204" y="112346"/>
                    <a:pt x="4702" y="119879"/>
                    <a:pt x="4794" y="122709"/>
                  </a:cubicBezTo>
                  <a:cubicBezTo>
                    <a:pt x="4908" y="125562"/>
                    <a:pt x="5067" y="130356"/>
                    <a:pt x="4930" y="132501"/>
                  </a:cubicBezTo>
                  <a:cubicBezTo>
                    <a:pt x="4908" y="132844"/>
                    <a:pt x="4885" y="133232"/>
                    <a:pt x="4862" y="133665"/>
                  </a:cubicBezTo>
                  <a:cubicBezTo>
                    <a:pt x="4748" y="135719"/>
                    <a:pt x="4611" y="138299"/>
                    <a:pt x="4177" y="139828"/>
                  </a:cubicBezTo>
                  <a:cubicBezTo>
                    <a:pt x="4771" y="139531"/>
                    <a:pt x="7738" y="138367"/>
                    <a:pt x="7738" y="138367"/>
                  </a:cubicBezTo>
                  <a:cubicBezTo>
                    <a:pt x="7624" y="131017"/>
                    <a:pt x="7921" y="114697"/>
                    <a:pt x="7738" y="109356"/>
                  </a:cubicBezTo>
                  <a:cubicBezTo>
                    <a:pt x="7578" y="104038"/>
                    <a:pt x="8354" y="84933"/>
                    <a:pt x="8537" y="82537"/>
                  </a:cubicBezTo>
                  <a:cubicBezTo>
                    <a:pt x="8719" y="80140"/>
                    <a:pt x="9404" y="63706"/>
                    <a:pt x="9792" y="59392"/>
                  </a:cubicBezTo>
                  <a:cubicBezTo>
                    <a:pt x="10317" y="53434"/>
                    <a:pt x="12942" y="45446"/>
                    <a:pt x="14061" y="40858"/>
                  </a:cubicBezTo>
                  <a:cubicBezTo>
                    <a:pt x="15042" y="36726"/>
                    <a:pt x="16503" y="27961"/>
                    <a:pt x="18055" y="24401"/>
                  </a:cubicBezTo>
                  <a:cubicBezTo>
                    <a:pt x="19584" y="20840"/>
                    <a:pt x="21684" y="16823"/>
                    <a:pt x="22757" y="14677"/>
                  </a:cubicBezTo>
                  <a:cubicBezTo>
                    <a:pt x="23807" y="12554"/>
                    <a:pt x="24948" y="389"/>
                    <a:pt x="24948" y="389"/>
                  </a:cubicBezTo>
                  <a:lnTo>
                    <a:pt x="24492" y="389"/>
                  </a:lnTo>
                  <a:cubicBezTo>
                    <a:pt x="24492" y="389"/>
                    <a:pt x="23214" y="9039"/>
                    <a:pt x="23077" y="9633"/>
                  </a:cubicBezTo>
                  <a:cubicBezTo>
                    <a:pt x="22940" y="10226"/>
                    <a:pt x="22848" y="11139"/>
                    <a:pt x="21205" y="14449"/>
                  </a:cubicBezTo>
                  <a:cubicBezTo>
                    <a:pt x="19584" y="17759"/>
                    <a:pt x="17325" y="22209"/>
                    <a:pt x="16343" y="24697"/>
                  </a:cubicBezTo>
                  <a:cubicBezTo>
                    <a:pt x="15362" y="27185"/>
                    <a:pt x="13627" y="35654"/>
                    <a:pt x="12828" y="38438"/>
                  </a:cubicBezTo>
                  <a:cubicBezTo>
                    <a:pt x="12486" y="39671"/>
                    <a:pt x="11664" y="41862"/>
                    <a:pt x="10842" y="44304"/>
                  </a:cubicBezTo>
                  <a:cubicBezTo>
                    <a:pt x="9815" y="47317"/>
                    <a:pt x="8742" y="50695"/>
                    <a:pt x="8491" y="53115"/>
                  </a:cubicBezTo>
                  <a:cubicBezTo>
                    <a:pt x="8035" y="57497"/>
                    <a:pt x="6848" y="72676"/>
                    <a:pt x="6665" y="76214"/>
                  </a:cubicBezTo>
                  <a:cubicBezTo>
                    <a:pt x="6505" y="79775"/>
                    <a:pt x="6437" y="84637"/>
                    <a:pt x="6437" y="84637"/>
                  </a:cubicBezTo>
                  <a:cubicBezTo>
                    <a:pt x="6391" y="84431"/>
                    <a:pt x="6323" y="84180"/>
                    <a:pt x="6300" y="83906"/>
                  </a:cubicBezTo>
                  <a:cubicBezTo>
                    <a:pt x="5547" y="79136"/>
                    <a:pt x="5958" y="64984"/>
                    <a:pt x="6232" y="62359"/>
                  </a:cubicBezTo>
                  <a:cubicBezTo>
                    <a:pt x="6551" y="59574"/>
                    <a:pt x="6962" y="47979"/>
                    <a:pt x="6962" y="45491"/>
                  </a:cubicBezTo>
                  <a:cubicBezTo>
                    <a:pt x="6962" y="43003"/>
                    <a:pt x="7236" y="40264"/>
                    <a:pt x="7418" y="39077"/>
                  </a:cubicBezTo>
                  <a:cubicBezTo>
                    <a:pt x="7601" y="37890"/>
                    <a:pt x="8286" y="32618"/>
                    <a:pt x="8172" y="29262"/>
                  </a:cubicBezTo>
                  <a:cubicBezTo>
                    <a:pt x="8035" y="25884"/>
                    <a:pt x="7692" y="14791"/>
                    <a:pt x="7487" y="11299"/>
                  </a:cubicBezTo>
                  <a:cubicBezTo>
                    <a:pt x="7304" y="7807"/>
                    <a:pt x="7555" y="389"/>
                    <a:pt x="7555" y="389"/>
                  </a:cubicBezTo>
                  <a:lnTo>
                    <a:pt x="6688" y="389"/>
                  </a:lnTo>
                  <a:cubicBezTo>
                    <a:pt x="6688" y="389"/>
                    <a:pt x="6756" y="9815"/>
                    <a:pt x="6893" y="14631"/>
                  </a:cubicBezTo>
                  <a:cubicBezTo>
                    <a:pt x="7030" y="19425"/>
                    <a:pt x="7464" y="25747"/>
                    <a:pt x="7464" y="29011"/>
                  </a:cubicBezTo>
                  <a:cubicBezTo>
                    <a:pt x="7464" y="32275"/>
                    <a:pt x="6460" y="39328"/>
                    <a:pt x="6186" y="41816"/>
                  </a:cubicBezTo>
                  <a:cubicBezTo>
                    <a:pt x="5958" y="43985"/>
                    <a:pt x="6117" y="50125"/>
                    <a:pt x="5958" y="54028"/>
                  </a:cubicBezTo>
                  <a:cubicBezTo>
                    <a:pt x="5935" y="54621"/>
                    <a:pt x="5912" y="55146"/>
                    <a:pt x="5866" y="55603"/>
                  </a:cubicBezTo>
                  <a:cubicBezTo>
                    <a:pt x="5570" y="59164"/>
                    <a:pt x="5296" y="65349"/>
                    <a:pt x="4953" y="69366"/>
                  </a:cubicBezTo>
                  <a:cubicBezTo>
                    <a:pt x="4588" y="73384"/>
                    <a:pt x="4930" y="78063"/>
                    <a:pt x="5182" y="82149"/>
                  </a:cubicBezTo>
                  <a:cubicBezTo>
                    <a:pt x="5455" y="86234"/>
                    <a:pt x="6140" y="88768"/>
                    <a:pt x="6368" y="90548"/>
                  </a:cubicBezTo>
                  <a:cubicBezTo>
                    <a:pt x="6574" y="92329"/>
                    <a:pt x="6346" y="97008"/>
                    <a:pt x="6117" y="98149"/>
                  </a:cubicBezTo>
                  <a:cubicBezTo>
                    <a:pt x="6099" y="98248"/>
                    <a:pt x="6073" y="98295"/>
                    <a:pt x="6041" y="98295"/>
                  </a:cubicBezTo>
                  <a:cubicBezTo>
                    <a:pt x="5707" y="98295"/>
                    <a:pt x="4692" y="93341"/>
                    <a:pt x="4588" y="89658"/>
                  </a:cubicBezTo>
                  <a:cubicBezTo>
                    <a:pt x="4474" y="85641"/>
                    <a:pt x="2899" y="75917"/>
                    <a:pt x="2899" y="71717"/>
                  </a:cubicBezTo>
                  <a:cubicBezTo>
                    <a:pt x="2899" y="67518"/>
                    <a:pt x="2739" y="58205"/>
                    <a:pt x="2899" y="55078"/>
                  </a:cubicBezTo>
                  <a:cubicBezTo>
                    <a:pt x="3082" y="51928"/>
                    <a:pt x="4474" y="42638"/>
                    <a:pt x="4679" y="40036"/>
                  </a:cubicBezTo>
                  <a:cubicBezTo>
                    <a:pt x="4908" y="37434"/>
                    <a:pt x="4291" y="32618"/>
                    <a:pt x="4086" y="30084"/>
                  </a:cubicBezTo>
                  <a:cubicBezTo>
                    <a:pt x="3858" y="27528"/>
                    <a:pt x="3698" y="22209"/>
                    <a:pt x="3835" y="19425"/>
                  </a:cubicBezTo>
                  <a:cubicBezTo>
                    <a:pt x="3995" y="16640"/>
                    <a:pt x="4200" y="0"/>
                    <a:pt x="4200"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0" name="Google Shape;3070;p35"/>
            <p:cNvSpPr/>
            <p:nvPr/>
          </p:nvSpPr>
          <p:spPr>
            <a:xfrm>
              <a:off x="1765409" y="1371135"/>
              <a:ext cx="137271" cy="2254679"/>
            </a:xfrm>
            <a:custGeom>
              <a:rect b="b" l="l" r="r" t="t"/>
              <a:pathLst>
                <a:path extrusionOk="0" h="70874" w="4315">
                  <a:moveTo>
                    <a:pt x="4040" y="69230"/>
                  </a:moveTo>
                  <a:cubicBezTo>
                    <a:pt x="3995" y="69846"/>
                    <a:pt x="3675" y="70394"/>
                    <a:pt x="3287" y="70873"/>
                  </a:cubicBezTo>
                  <a:cubicBezTo>
                    <a:pt x="3310" y="70440"/>
                    <a:pt x="3333" y="70052"/>
                    <a:pt x="3355" y="69709"/>
                  </a:cubicBezTo>
                  <a:cubicBezTo>
                    <a:pt x="3492" y="67564"/>
                    <a:pt x="3333" y="62770"/>
                    <a:pt x="3219" y="59917"/>
                  </a:cubicBezTo>
                  <a:cubicBezTo>
                    <a:pt x="3127" y="57087"/>
                    <a:pt x="3629" y="49554"/>
                    <a:pt x="3150" y="45286"/>
                  </a:cubicBezTo>
                  <a:cubicBezTo>
                    <a:pt x="2671" y="41041"/>
                    <a:pt x="2077" y="35517"/>
                    <a:pt x="1735" y="33326"/>
                  </a:cubicBezTo>
                  <a:cubicBezTo>
                    <a:pt x="1392" y="31134"/>
                    <a:pt x="1301" y="27460"/>
                    <a:pt x="1278" y="25040"/>
                  </a:cubicBezTo>
                  <a:cubicBezTo>
                    <a:pt x="1256" y="22621"/>
                    <a:pt x="936" y="20544"/>
                    <a:pt x="868" y="18466"/>
                  </a:cubicBezTo>
                  <a:cubicBezTo>
                    <a:pt x="799" y="16389"/>
                    <a:pt x="365" y="12966"/>
                    <a:pt x="183" y="10637"/>
                  </a:cubicBezTo>
                  <a:cubicBezTo>
                    <a:pt x="0" y="8492"/>
                    <a:pt x="69" y="3151"/>
                    <a:pt x="91" y="1"/>
                  </a:cubicBezTo>
                  <a:cubicBezTo>
                    <a:pt x="274" y="6278"/>
                    <a:pt x="868" y="11961"/>
                    <a:pt x="1050" y="14677"/>
                  </a:cubicBezTo>
                  <a:cubicBezTo>
                    <a:pt x="1233" y="17416"/>
                    <a:pt x="1507" y="26067"/>
                    <a:pt x="1826" y="28692"/>
                  </a:cubicBezTo>
                  <a:cubicBezTo>
                    <a:pt x="2169" y="31340"/>
                    <a:pt x="2762" y="31591"/>
                    <a:pt x="2762" y="34467"/>
                  </a:cubicBezTo>
                  <a:cubicBezTo>
                    <a:pt x="2739" y="37366"/>
                    <a:pt x="3378" y="40653"/>
                    <a:pt x="3584" y="42593"/>
                  </a:cubicBezTo>
                  <a:cubicBezTo>
                    <a:pt x="3766" y="44533"/>
                    <a:pt x="3743" y="49760"/>
                    <a:pt x="4040" y="51198"/>
                  </a:cubicBezTo>
                  <a:cubicBezTo>
                    <a:pt x="4314" y="52613"/>
                    <a:pt x="4109" y="67541"/>
                    <a:pt x="4040" y="6923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1" name="Google Shape;3071;p35"/>
            <p:cNvSpPr/>
            <p:nvPr/>
          </p:nvSpPr>
          <p:spPr>
            <a:xfrm>
              <a:off x="1861260" y="782986"/>
              <a:ext cx="198987" cy="1712976"/>
            </a:xfrm>
            <a:custGeom>
              <a:rect b="b" l="l" r="r" t="t"/>
              <a:pathLst>
                <a:path extrusionOk="0" h="53846" w="6255">
                  <a:moveTo>
                    <a:pt x="6254" y="0"/>
                  </a:moveTo>
                  <a:cubicBezTo>
                    <a:pt x="6231" y="92"/>
                    <a:pt x="6049" y="1644"/>
                    <a:pt x="5547" y="2671"/>
                  </a:cubicBezTo>
                  <a:cubicBezTo>
                    <a:pt x="5044" y="3744"/>
                    <a:pt x="5159" y="4999"/>
                    <a:pt x="4634" y="8720"/>
                  </a:cubicBezTo>
                  <a:cubicBezTo>
                    <a:pt x="4109" y="12417"/>
                    <a:pt x="3766" y="15636"/>
                    <a:pt x="3515" y="19037"/>
                  </a:cubicBezTo>
                  <a:cubicBezTo>
                    <a:pt x="3241" y="22438"/>
                    <a:pt x="2945" y="26090"/>
                    <a:pt x="2671" y="28988"/>
                  </a:cubicBezTo>
                  <a:cubicBezTo>
                    <a:pt x="2397" y="31887"/>
                    <a:pt x="2283" y="37822"/>
                    <a:pt x="2374" y="39374"/>
                  </a:cubicBezTo>
                  <a:cubicBezTo>
                    <a:pt x="2488" y="40926"/>
                    <a:pt x="2237" y="41793"/>
                    <a:pt x="1963" y="43209"/>
                  </a:cubicBezTo>
                  <a:cubicBezTo>
                    <a:pt x="1666" y="44624"/>
                    <a:pt x="2168" y="44395"/>
                    <a:pt x="2328" y="46495"/>
                  </a:cubicBezTo>
                  <a:cubicBezTo>
                    <a:pt x="2465" y="48595"/>
                    <a:pt x="2374" y="51814"/>
                    <a:pt x="1529" y="53845"/>
                  </a:cubicBezTo>
                  <a:cubicBezTo>
                    <a:pt x="1758" y="52704"/>
                    <a:pt x="1986" y="48025"/>
                    <a:pt x="1780" y="46244"/>
                  </a:cubicBezTo>
                  <a:cubicBezTo>
                    <a:pt x="1552" y="44464"/>
                    <a:pt x="867" y="41930"/>
                    <a:pt x="594" y="37845"/>
                  </a:cubicBezTo>
                  <a:cubicBezTo>
                    <a:pt x="342" y="33759"/>
                    <a:pt x="0" y="29080"/>
                    <a:pt x="365" y="25062"/>
                  </a:cubicBezTo>
                  <a:cubicBezTo>
                    <a:pt x="708" y="21045"/>
                    <a:pt x="982" y="14860"/>
                    <a:pt x="1278" y="11299"/>
                  </a:cubicBezTo>
                  <a:cubicBezTo>
                    <a:pt x="1324" y="10842"/>
                    <a:pt x="1347" y="10317"/>
                    <a:pt x="1370" y="9724"/>
                  </a:cubicBezTo>
                  <a:cubicBezTo>
                    <a:pt x="1484" y="11550"/>
                    <a:pt x="1552" y="14289"/>
                    <a:pt x="1438" y="16252"/>
                  </a:cubicBezTo>
                  <a:cubicBezTo>
                    <a:pt x="1278" y="19196"/>
                    <a:pt x="1050" y="23351"/>
                    <a:pt x="822" y="26660"/>
                  </a:cubicBezTo>
                  <a:cubicBezTo>
                    <a:pt x="594" y="29947"/>
                    <a:pt x="822" y="33006"/>
                    <a:pt x="959" y="36475"/>
                  </a:cubicBezTo>
                  <a:cubicBezTo>
                    <a:pt x="1119" y="39945"/>
                    <a:pt x="1210" y="39625"/>
                    <a:pt x="1529" y="40492"/>
                  </a:cubicBezTo>
                  <a:cubicBezTo>
                    <a:pt x="1621" y="40698"/>
                    <a:pt x="1666" y="40310"/>
                    <a:pt x="1712" y="39602"/>
                  </a:cubicBezTo>
                  <a:cubicBezTo>
                    <a:pt x="1735" y="39876"/>
                    <a:pt x="1803" y="40127"/>
                    <a:pt x="1849" y="40333"/>
                  </a:cubicBezTo>
                  <a:cubicBezTo>
                    <a:pt x="1849" y="40333"/>
                    <a:pt x="1917" y="35471"/>
                    <a:pt x="2077" y="31910"/>
                  </a:cubicBezTo>
                  <a:cubicBezTo>
                    <a:pt x="2260" y="28372"/>
                    <a:pt x="3447" y="13193"/>
                    <a:pt x="3903" y="8811"/>
                  </a:cubicBezTo>
                  <a:cubicBezTo>
                    <a:pt x="4154" y="6391"/>
                    <a:pt x="5227" y="3013"/>
                    <a:pt x="625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72" name="Google Shape;3072;p35"/>
          <p:cNvSpPr/>
          <p:nvPr/>
        </p:nvSpPr>
        <p:spPr>
          <a:xfrm>
            <a:off x="1008831" y="-343914"/>
            <a:ext cx="1315065" cy="4968190"/>
          </a:xfrm>
          <a:custGeom>
            <a:rect b="b" l="l" r="r" t="t"/>
            <a:pathLst>
              <a:path extrusionOk="0" h="156171" w="41338">
                <a:moveTo>
                  <a:pt x="38256" y="0"/>
                </a:moveTo>
                <a:cubicBezTo>
                  <a:pt x="38804" y="11801"/>
                  <a:pt x="28007" y="38392"/>
                  <a:pt x="25040" y="45765"/>
                </a:cubicBezTo>
                <a:lnTo>
                  <a:pt x="25040" y="45765"/>
                </a:lnTo>
                <a:cubicBezTo>
                  <a:pt x="21981" y="53365"/>
                  <a:pt x="8720" y="68111"/>
                  <a:pt x="8720" y="68111"/>
                </a:cubicBezTo>
                <a:lnTo>
                  <a:pt x="8720" y="68111"/>
                </a:lnTo>
                <a:cubicBezTo>
                  <a:pt x="8743" y="54712"/>
                  <a:pt x="11162" y="27573"/>
                  <a:pt x="10546" y="21250"/>
                </a:cubicBezTo>
                <a:lnTo>
                  <a:pt x="10546" y="21250"/>
                </a:lnTo>
                <a:cubicBezTo>
                  <a:pt x="10112" y="16799"/>
                  <a:pt x="9382" y="5935"/>
                  <a:pt x="8971" y="0"/>
                </a:cubicBezTo>
                <a:lnTo>
                  <a:pt x="8971" y="0"/>
                </a:lnTo>
                <a:lnTo>
                  <a:pt x="3242" y="0"/>
                </a:lnTo>
                <a:cubicBezTo>
                  <a:pt x="2626" y="19219"/>
                  <a:pt x="1" y="100865"/>
                  <a:pt x="252" y="113213"/>
                </a:cubicBezTo>
                <a:lnTo>
                  <a:pt x="252" y="113213"/>
                </a:lnTo>
                <a:cubicBezTo>
                  <a:pt x="548" y="127205"/>
                  <a:pt x="229" y="156170"/>
                  <a:pt x="229" y="156170"/>
                </a:cubicBezTo>
                <a:lnTo>
                  <a:pt x="229" y="156170"/>
                </a:lnTo>
                <a:lnTo>
                  <a:pt x="12007" y="154299"/>
                </a:lnTo>
                <a:cubicBezTo>
                  <a:pt x="9199" y="146104"/>
                  <a:pt x="8446" y="132546"/>
                  <a:pt x="8903" y="125858"/>
                </a:cubicBezTo>
                <a:lnTo>
                  <a:pt x="8903" y="125858"/>
                </a:lnTo>
                <a:cubicBezTo>
                  <a:pt x="9336" y="119148"/>
                  <a:pt x="8492" y="83289"/>
                  <a:pt x="8766" y="79112"/>
                </a:cubicBezTo>
                <a:lnTo>
                  <a:pt x="8766" y="79112"/>
                </a:lnTo>
                <a:cubicBezTo>
                  <a:pt x="11413" y="72562"/>
                  <a:pt x="25565" y="50535"/>
                  <a:pt x="26912" y="47865"/>
                </a:cubicBezTo>
                <a:lnTo>
                  <a:pt x="26912" y="47865"/>
                </a:lnTo>
                <a:cubicBezTo>
                  <a:pt x="28190" y="45285"/>
                  <a:pt x="40516" y="12143"/>
                  <a:pt x="41337" y="0"/>
                </a:cubicBezTo>
                <a:lnTo>
                  <a:pt x="4133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35"/>
          <p:cNvSpPr/>
          <p:nvPr/>
        </p:nvSpPr>
        <p:spPr>
          <a:xfrm>
            <a:off x="7491884" y="-177614"/>
            <a:ext cx="617958" cy="4635622"/>
          </a:xfrm>
          <a:custGeom>
            <a:rect b="b" l="l" r="r" t="t"/>
            <a:pathLst>
              <a:path extrusionOk="0" h="145717" w="19425">
                <a:moveTo>
                  <a:pt x="18055" y="0"/>
                </a:moveTo>
                <a:cubicBezTo>
                  <a:pt x="17827" y="11823"/>
                  <a:pt x="13148" y="34854"/>
                  <a:pt x="11824" y="41496"/>
                </a:cubicBezTo>
                <a:lnTo>
                  <a:pt x="11824" y="41496"/>
                </a:lnTo>
                <a:cubicBezTo>
                  <a:pt x="10363" y="48663"/>
                  <a:pt x="4109" y="62587"/>
                  <a:pt x="4109" y="62587"/>
                </a:cubicBezTo>
                <a:lnTo>
                  <a:pt x="4109" y="62587"/>
                </a:lnTo>
                <a:cubicBezTo>
                  <a:pt x="4109" y="49919"/>
                  <a:pt x="5273" y="24309"/>
                  <a:pt x="4977" y="18352"/>
                </a:cubicBezTo>
                <a:lnTo>
                  <a:pt x="4977" y="18352"/>
                </a:lnTo>
                <a:cubicBezTo>
                  <a:pt x="4794" y="14540"/>
                  <a:pt x="4474" y="5775"/>
                  <a:pt x="4292" y="0"/>
                </a:cubicBezTo>
                <a:lnTo>
                  <a:pt x="4292" y="0"/>
                </a:lnTo>
                <a:lnTo>
                  <a:pt x="1507" y="0"/>
                </a:lnTo>
                <a:cubicBezTo>
                  <a:pt x="1165" y="20817"/>
                  <a:pt x="1" y="93857"/>
                  <a:pt x="115" y="105156"/>
                </a:cubicBezTo>
                <a:lnTo>
                  <a:pt x="115" y="105156"/>
                </a:lnTo>
                <a:cubicBezTo>
                  <a:pt x="252" y="118372"/>
                  <a:pt x="115" y="145716"/>
                  <a:pt x="115" y="145716"/>
                </a:cubicBezTo>
                <a:lnTo>
                  <a:pt x="115" y="145716"/>
                </a:lnTo>
                <a:lnTo>
                  <a:pt x="5661" y="143936"/>
                </a:lnTo>
                <a:cubicBezTo>
                  <a:pt x="4337" y="136221"/>
                  <a:pt x="3972" y="123416"/>
                  <a:pt x="4200" y="117094"/>
                </a:cubicBezTo>
                <a:lnTo>
                  <a:pt x="4200" y="117094"/>
                </a:lnTo>
                <a:cubicBezTo>
                  <a:pt x="4406" y="110771"/>
                  <a:pt x="4018" y="76921"/>
                  <a:pt x="4132" y="72972"/>
                </a:cubicBezTo>
                <a:lnTo>
                  <a:pt x="4132" y="72972"/>
                </a:lnTo>
                <a:cubicBezTo>
                  <a:pt x="5387" y="66787"/>
                  <a:pt x="12052" y="45993"/>
                  <a:pt x="12691" y="43459"/>
                </a:cubicBezTo>
                <a:lnTo>
                  <a:pt x="12691" y="43459"/>
                </a:lnTo>
                <a:cubicBezTo>
                  <a:pt x="13262" y="41154"/>
                  <a:pt x="18580" y="12577"/>
                  <a:pt x="19425" y="0"/>
                </a:cubicBezTo>
                <a:lnTo>
                  <a:pt x="19425"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4" name="Google Shape;3074;p35"/>
          <p:cNvSpPr/>
          <p:nvPr/>
        </p:nvSpPr>
        <p:spPr>
          <a:xfrm>
            <a:off x="7775916" y="-728014"/>
            <a:ext cx="283227" cy="5016831"/>
          </a:xfrm>
          <a:custGeom>
            <a:rect b="b" l="l" r="r" t="t"/>
            <a:pathLst>
              <a:path extrusionOk="0" h="157700" w="8903">
                <a:moveTo>
                  <a:pt x="1781" y="0"/>
                </a:moveTo>
                <a:cubicBezTo>
                  <a:pt x="2032" y="12029"/>
                  <a:pt x="2557" y="40492"/>
                  <a:pt x="2649" y="50878"/>
                </a:cubicBezTo>
                <a:lnTo>
                  <a:pt x="2649" y="50878"/>
                </a:lnTo>
                <a:cubicBezTo>
                  <a:pt x="2763" y="64162"/>
                  <a:pt x="3585" y="86188"/>
                  <a:pt x="2672" y="105453"/>
                </a:cubicBezTo>
                <a:lnTo>
                  <a:pt x="2672" y="105453"/>
                </a:lnTo>
                <a:cubicBezTo>
                  <a:pt x="1781" y="124717"/>
                  <a:pt x="2900" y="151103"/>
                  <a:pt x="1" y="157700"/>
                </a:cubicBezTo>
                <a:lnTo>
                  <a:pt x="1" y="157700"/>
                </a:lnTo>
                <a:lnTo>
                  <a:pt x="8903" y="157563"/>
                </a:lnTo>
                <a:cubicBezTo>
                  <a:pt x="8903" y="157563"/>
                  <a:pt x="8241" y="150829"/>
                  <a:pt x="7876" y="145465"/>
                </a:cubicBezTo>
                <a:lnTo>
                  <a:pt x="7876" y="145465"/>
                </a:lnTo>
                <a:cubicBezTo>
                  <a:pt x="7511" y="140124"/>
                  <a:pt x="7853" y="121453"/>
                  <a:pt x="7305" y="111524"/>
                </a:cubicBezTo>
                <a:lnTo>
                  <a:pt x="7305" y="111524"/>
                </a:lnTo>
                <a:cubicBezTo>
                  <a:pt x="6734" y="101618"/>
                  <a:pt x="7876" y="90479"/>
                  <a:pt x="7990" y="77583"/>
                </a:cubicBezTo>
                <a:lnTo>
                  <a:pt x="7990" y="77583"/>
                </a:lnTo>
                <a:cubicBezTo>
                  <a:pt x="8104" y="65577"/>
                  <a:pt x="7351" y="25747"/>
                  <a:pt x="6734" y="0"/>
                </a:cubicBezTo>
                <a:lnTo>
                  <a:pt x="6734"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5" name="Google Shape;3075;p35"/>
          <p:cNvSpPr/>
          <p:nvPr/>
        </p:nvSpPr>
        <p:spPr>
          <a:xfrm>
            <a:off x="8057147" y="-272789"/>
            <a:ext cx="548257" cy="4968190"/>
          </a:xfrm>
          <a:custGeom>
            <a:rect b="b" l="l" r="r" t="t"/>
            <a:pathLst>
              <a:path extrusionOk="0" h="156171" w="17234">
                <a:moveTo>
                  <a:pt x="457" y="0"/>
                </a:moveTo>
                <a:cubicBezTo>
                  <a:pt x="115" y="25770"/>
                  <a:pt x="1" y="64413"/>
                  <a:pt x="549" y="76191"/>
                </a:cubicBezTo>
                <a:lnTo>
                  <a:pt x="549" y="76191"/>
                </a:lnTo>
                <a:cubicBezTo>
                  <a:pt x="1142" y="89087"/>
                  <a:pt x="3539" y="100203"/>
                  <a:pt x="2831" y="110132"/>
                </a:cubicBezTo>
                <a:lnTo>
                  <a:pt x="2831" y="110132"/>
                </a:lnTo>
                <a:cubicBezTo>
                  <a:pt x="2146" y="120061"/>
                  <a:pt x="3333" y="138709"/>
                  <a:pt x="2831" y="144073"/>
                </a:cubicBezTo>
                <a:lnTo>
                  <a:pt x="2831" y="144073"/>
                </a:lnTo>
                <a:cubicBezTo>
                  <a:pt x="2352" y="149437"/>
                  <a:pt x="1347" y="156170"/>
                  <a:pt x="1347" y="156170"/>
                </a:cubicBezTo>
                <a:lnTo>
                  <a:pt x="1347" y="156170"/>
                </a:lnTo>
                <a:lnTo>
                  <a:pt x="17234" y="156170"/>
                </a:lnTo>
                <a:cubicBezTo>
                  <a:pt x="11870" y="149620"/>
                  <a:pt x="13057" y="123234"/>
                  <a:pt x="10866" y="103969"/>
                </a:cubicBezTo>
                <a:lnTo>
                  <a:pt x="10866" y="103969"/>
                </a:lnTo>
                <a:cubicBezTo>
                  <a:pt x="8697" y="84727"/>
                  <a:pt x="9496" y="62701"/>
                  <a:pt x="9291" y="49394"/>
                </a:cubicBezTo>
                <a:lnTo>
                  <a:pt x="9291" y="49394"/>
                </a:lnTo>
                <a:cubicBezTo>
                  <a:pt x="9131" y="39419"/>
                  <a:pt x="9222" y="12759"/>
                  <a:pt x="9268" y="0"/>
                </a:cubicBezTo>
                <a:lnTo>
                  <a:pt x="926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35"/>
          <p:cNvSpPr/>
          <p:nvPr/>
        </p:nvSpPr>
        <p:spPr>
          <a:xfrm>
            <a:off x="8809417" y="-272789"/>
            <a:ext cx="1315065" cy="4968190"/>
          </a:xfrm>
          <a:custGeom>
            <a:rect b="b" l="l" r="r" t="t"/>
            <a:pathLst>
              <a:path extrusionOk="0" h="156171" w="41338">
                <a:moveTo>
                  <a:pt x="38279" y="0"/>
                </a:moveTo>
                <a:cubicBezTo>
                  <a:pt x="38827" y="11801"/>
                  <a:pt x="28030" y="38392"/>
                  <a:pt x="25063" y="45765"/>
                </a:cubicBezTo>
                <a:lnTo>
                  <a:pt x="25063" y="45765"/>
                </a:lnTo>
                <a:cubicBezTo>
                  <a:pt x="22004" y="53365"/>
                  <a:pt x="8743" y="68111"/>
                  <a:pt x="8743" y="68111"/>
                </a:cubicBezTo>
                <a:lnTo>
                  <a:pt x="8743" y="68111"/>
                </a:lnTo>
                <a:cubicBezTo>
                  <a:pt x="8766" y="54712"/>
                  <a:pt x="11185" y="27573"/>
                  <a:pt x="10569" y="21250"/>
                </a:cubicBezTo>
                <a:lnTo>
                  <a:pt x="10569" y="21250"/>
                </a:lnTo>
                <a:cubicBezTo>
                  <a:pt x="10135" y="16799"/>
                  <a:pt x="9382" y="5935"/>
                  <a:pt x="8994" y="0"/>
                </a:cubicBezTo>
                <a:lnTo>
                  <a:pt x="8994" y="0"/>
                </a:lnTo>
                <a:lnTo>
                  <a:pt x="3265" y="0"/>
                </a:lnTo>
                <a:cubicBezTo>
                  <a:pt x="2648" y="19219"/>
                  <a:pt x="1" y="100865"/>
                  <a:pt x="275" y="113213"/>
                </a:cubicBezTo>
                <a:lnTo>
                  <a:pt x="275" y="113213"/>
                </a:lnTo>
                <a:cubicBezTo>
                  <a:pt x="571" y="127205"/>
                  <a:pt x="252" y="156170"/>
                  <a:pt x="252" y="156170"/>
                </a:cubicBezTo>
                <a:lnTo>
                  <a:pt x="252" y="156170"/>
                </a:lnTo>
                <a:lnTo>
                  <a:pt x="12030" y="154299"/>
                </a:lnTo>
                <a:cubicBezTo>
                  <a:pt x="9199" y="146104"/>
                  <a:pt x="8469" y="132546"/>
                  <a:pt x="8903" y="125858"/>
                </a:cubicBezTo>
                <a:lnTo>
                  <a:pt x="8903" y="125858"/>
                </a:lnTo>
                <a:cubicBezTo>
                  <a:pt x="9359" y="119148"/>
                  <a:pt x="8515" y="83289"/>
                  <a:pt x="8788" y="79112"/>
                </a:cubicBezTo>
                <a:lnTo>
                  <a:pt x="8788" y="79112"/>
                </a:lnTo>
                <a:cubicBezTo>
                  <a:pt x="11436" y="72562"/>
                  <a:pt x="25588" y="50535"/>
                  <a:pt x="26912" y="47865"/>
                </a:cubicBezTo>
                <a:lnTo>
                  <a:pt x="26912" y="47865"/>
                </a:lnTo>
                <a:cubicBezTo>
                  <a:pt x="28213" y="45285"/>
                  <a:pt x="40538" y="12143"/>
                  <a:pt x="41337" y="0"/>
                </a:cubicBezTo>
                <a:lnTo>
                  <a:pt x="41337" y="0"/>
                </a:ln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7" name="Google Shape;3077;p35"/>
          <p:cNvSpPr/>
          <p:nvPr/>
        </p:nvSpPr>
        <p:spPr>
          <a:xfrm>
            <a:off x="6737055" y="-1348943"/>
            <a:ext cx="2297499" cy="6653553"/>
          </a:xfrm>
          <a:custGeom>
            <a:rect b="b" l="l" r="r" t="t"/>
            <a:pathLst>
              <a:path extrusionOk="0" h="209149" w="72220">
                <a:moveTo>
                  <a:pt x="50537" y="1"/>
                </a:moveTo>
                <a:cubicBezTo>
                  <a:pt x="50536" y="1"/>
                  <a:pt x="50536" y="1"/>
                  <a:pt x="50536" y="1"/>
                </a:cubicBezTo>
                <a:cubicBezTo>
                  <a:pt x="50170" y="321"/>
                  <a:pt x="49805" y="617"/>
                  <a:pt x="49417" y="937"/>
                </a:cubicBezTo>
                <a:cubicBezTo>
                  <a:pt x="49508" y="937"/>
                  <a:pt x="55420" y="11368"/>
                  <a:pt x="55717" y="12464"/>
                </a:cubicBezTo>
                <a:cubicBezTo>
                  <a:pt x="56105" y="13536"/>
                  <a:pt x="59049" y="19197"/>
                  <a:pt x="59027" y="26341"/>
                </a:cubicBezTo>
                <a:cubicBezTo>
                  <a:pt x="59049" y="33508"/>
                  <a:pt x="58182" y="42753"/>
                  <a:pt x="58091" y="47409"/>
                </a:cubicBezTo>
                <a:cubicBezTo>
                  <a:pt x="58228" y="52180"/>
                  <a:pt x="60921" y="65966"/>
                  <a:pt x="60807" y="70531"/>
                </a:cubicBezTo>
                <a:cubicBezTo>
                  <a:pt x="61012" y="75279"/>
                  <a:pt x="58022" y="88015"/>
                  <a:pt x="59049" y="94041"/>
                </a:cubicBezTo>
                <a:cubicBezTo>
                  <a:pt x="60624" y="100318"/>
                  <a:pt x="63683" y="121157"/>
                  <a:pt x="63957" y="125859"/>
                </a:cubicBezTo>
                <a:cubicBezTo>
                  <a:pt x="64619" y="130607"/>
                  <a:pt x="65555" y="137021"/>
                  <a:pt x="65555" y="137112"/>
                </a:cubicBezTo>
                <a:cubicBezTo>
                  <a:pt x="62496" y="131999"/>
                  <a:pt x="58387" y="111365"/>
                  <a:pt x="57634" y="107531"/>
                </a:cubicBezTo>
                <a:cubicBezTo>
                  <a:pt x="57452" y="103742"/>
                  <a:pt x="52499" y="88198"/>
                  <a:pt x="50809" y="84957"/>
                </a:cubicBezTo>
                <a:cubicBezTo>
                  <a:pt x="49349" y="81715"/>
                  <a:pt x="48276" y="77972"/>
                  <a:pt x="47956" y="76260"/>
                </a:cubicBezTo>
                <a:cubicBezTo>
                  <a:pt x="47705" y="74571"/>
                  <a:pt x="45719" y="67062"/>
                  <a:pt x="42866" y="62839"/>
                </a:cubicBezTo>
                <a:cubicBezTo>
                  <a:pt x="40219" y="58548"/>
                  <a:pt x="30290" y="45172"/>
                  <a:pt x="26592" y="41360"/>
                </a:cubicBezTo>
                <a:cubicBezTo>
                  <a:pt x="23145" y="37389"/>
                  <a:pt x="16526" y="28350"/>
                  <a:pt x="16457" y="28350"/>
                </a:cubicBezTo>
                <a:cubicBezTo>
                  <a:pt x="15887" y="28806"/>
                  <a:pt x="15316" y="29286"/>
                  <a:pt x="14768" y="29765"/>
                </a:cubicBezTo>
                <a:cubicBezTo>
                  <a:pt x="14882" y="29765"/>
                  <a:pt x="23921" y="40539"/>
                  <a:pt x="28212" y="46176"/>
                </a:cubicBezTo>
                <a:cubicBezTo>
                  <a:pt x="32686" y="51746"/>
                  <a:pt x="38666" y="59141"/>
                  <a:pt x="41040" y="63295"/>
                </a:cubicBezTo>
                <a:cubicBezTo>
                  <a:pt x="43574" y="67450"/>
                  <a:pt x="45902" y="77470"/>
                  <a:pt x="46678" y="80825"/>
                </a:cubicBezTo>
                <a:cubicBezTo>
                  <a:pt x="47637" y="84203"/>
                  <a:pt x="52613" y="94041"/>
                  <a:pt x="53503" y="98880"/>
                </a:cubicBezTo>
                <a:cubicBezTo>
                  <a:pt x="54530" y="103650"/>
                  <a:pt x="56516" y="111845"/>
                  <a:pt x="56949" y="117140"/>
                </a:cubicBezTo>
                <a:cubicBezTo>
                  <a:pt x="57452" y="122436"/>
                  <a:pt x="59780" y="128416"/>
                  <a:pt x="61515" y="133803"/>
                </a:cubicBezTo>
                <a:cubicBezTo>
                  <a:pt x="63249" y="139144"/>
                  <a:pt x="65623" y="142613"/>
                  <a:pt x="66559" y="145033"/>
                </a:cubicBezTo>
                <a:cubicBezTo>
                  <a:pt x="67495" y="147452"/>
                  <a:pt x="67449" y="153661"/>
                  <a:pt x="66924" y="155053"/>
                </a:cubicBezTo>
                <a:cubicBezTo>
                  <a:pt x="66884" y="155165"/>
                  <a:pt x="66821" y="155219"/>
                  <a:pt x="66739" y="155219"/>
                </a:cubicBezTo>
                <a:cubicBezTo>
                  <a:pt x="65813" y="155219"/>
                  <a:pt x="62453" y="148335"/>
                  <a:pt x="61446" y="143572"/>
                </a:cubicBezTo>
                <a:cubicBezTo>
                  <a:pt x="60510" y="138208"/>
                  <a:pt x="53754" y="125814"/>
                  <a:pt x="52270" y="120655"/>
                </a:cubicBezTo>
                <a:cubicBezTo>
                  <a:pt x="50992" y="115337"/>
                  <a:pt x="46724" y="103810"/>
                  <a:pt x="45560" y="99861"/>
                </a:cubicBezTo>
                <a:cubicBezTo>
                  <a:pt x="44669" y="95936"/>
                  <a:pt x="43095" y="83359"/>
                  <a:pt x="41839" y="79889"/>
                </a:cubicBezTo>
                <a:cubicBezTo>
                  <a:pt x="40789" y="76420"/>
                  <a:pt x="36156" y="71079"/>
                  <a:pt x="33873" y="68271"/>
                </a:cubicBezTo>
                <a:cubicBezTo>
                  <a:pt x="31613" y="65418"/>
                  <a:pt x="27345" y="59324"/>
                  <a:pt x="25451" y="55900"/>
                </a:cubicBezTo>
                <a:cubicBezTo>
                  <a:pt x="24018" y="52330"/>
                  <a:pt x="8929" y="32047"/>
                  <a:pt x="8496" y="32047"/>
                </a:cubicBezTo>
                <a:cubicBezTo>
                  <a:pt x="8494" y="32047"/>
                  <a:pt x="8493" y="32047"/>
                  <a:pt x="8491" y="32048"/>
                </a:cubicBezTo>
                <a:cubicBezTo>
                  <a:pt x="8080" y="32367"/>
                  <a:pt x="7670" y="32710"/>
                  <a:pt x="7282" y="33052"/>
                </a:cubicBezTo>
                <a:cubicBezTo>
                  <a:pt x="7510" y="33052"/>
                  <a:pt x="19311" y="48345"/>
                  <a:pt x="21205" y="51883"/>
                </a:cubicBezTo>
                <a:cubicBezTo>
                  <a:pt x="23328" y="55329"/>
                  <a:pt x="24423" y="57178"/>
                  <a:pt x="26752" y="61378"/>
                </a:cubicBezTo>
                <a:cubicBezTo>
                  <a:pt x="29034" y="65601"/>
                  <a:pt x="31499" y="67084"/>
                  <a:pt x="34101" y="71033"/>
                </a:cubicBezTo>
                <a:cubicBezTo>
                  <a:pt x="36635" y="74959"/>
                  <a:pt x="39374" y="78109"/>
                  <a:pt x="39922" y="80894"/>
                </a:cubicBezTo>
                <a:cubicBezTo>
                  <a:pt x="40492" y="83678"/>
                  <a:pt x="41200" y="87901"/>
                  <a:pt x="41200" y="87947"/>
                </a:cubicBezTo>
                <a:cubicBezTo>
                  <a:pt x="37822" y="85413"/>
                  <a:pt x="34010" y="80004"/>
                  <a:pt x="32846" y="78109"/>
                </a:cubicBezTo>
                <a:cubicBezTo>
                  <a:pt x="31819" y="76123"/>
                  <a:pt x="24035" y="65030"/>
                  <a:pt x="23214" y="63980"/>
                </a:cubicBezTo>
                <a:cubicBezTo>
                  <a:pt x="22575" y="62725"/>
                  <a:pt x="13330" y="53321"/>
                  <a:pt x="11345" y="49920"/>
                </a:cubicBezTo>
                <a:cubicBezTo>
                  <a:pt x="9450" y="46405"/>
                  <a:pt x="8811" y="43940"/>
                  <a:pt x="7829" y="42547"/>
                </a:cubicBezTo>
                <a:cubicBezTo>
                  <a:pt x="6871" y="41155"/>
                  <a:pt x="1027" y="30998"/>
                  <a:pt x="1005" y="30998"/>
                </a:cubicBezTo>
                <a:cubicBezTo>
                  <a:pt x="662" y="31523"/>
                  <a:pt x="320" y="32025"/>
                  <a:pt x="0" y="32527"/>
                </a:cubicBezTo>
                <a:cubicBezTo>
                  <a:pt x="23" y="32550"/>
                  <a:pt x="7053" y="44921"/>
                  <a:pt x="7738" y="46428"/>
                </a:cubicBezTo>
                <a:cubicBezTo>
                  <a:pt x="8491" y="47957"/>
                  <a:pt x="9907" y="50719"/>
                  <a:pt x="10751" y="51951"/>
                </a:cubicBezTo>
                <a:cubicBezTo>
                  <a:pt x="11573" y="53184"/>
                  <a:pt x="12942" y="53983"/>
                  <a:pt x="15476" y="57406"/>
                </a:cubicBezTo>
                <a:cubicBezTo>
                  <a:pt x="17987" y="60807"/>
                  <a:pt x="20041" y="62360"/>
                  <a:pt x="22529" y="66354"/>
                </a:cubicBezTo>
                <a:cubicBezTo>
                  <a:pt x="25040" y="70326"/>
                  <a:pt x="29833" y="76945"/>
                  <a:pt x="30837" y="78954"/>
                </a:cubicBezTo>
                <a:cubicBezTo>
                  <a:pt x="31933" y="80939"/>
                  <a:pt x="35060" y="86440"/>
                  <a:pt x="37183" y="88768"/>
                </a:cubicBezTo>
                <a:cubicBezTo>
                  <a:pt x="39328" y="91097"/>
                  <a:pt x="40447" y="92740"/>
                  <a:pt x="41132" y="94703"/>
                </a:cubicBezTo>
                <a:cubicBezTo>
                  <a:pt x="41885" y="96689"/>
                  <a:pt x="44259" y="105522"/>
                  <a:pt x="45400" y="109220"/>
                </a:cubicBezTo>
                <a:cubicBezTo>
                  <a:pt x="46678" y="112918"/>
                  <a:pt x="48504" y="120199"/>
                  <a:pt x="49691" y="123029"/>
                </a:cubicBezTo>
                <a:cubicBezTo>
                  <a:pt x="50946" y="125837"/>
                  <a:pt x="53069" y="130082"/>
                  <a:pt x="53754" y="132684"/>
                </a:cubicBezTo>
                <a:cubicBezTo>
                  <a:pt x="54462" y="135263"/>
                  <a:pt x="55785" y="137888"/>
                  <a:pt x="56310" y="140970"/>
                </a:cubicBezTo>
                <a:cubicBezTo>
                  <a:pt x="56858" y="144028"/>
                  <a:pt x="57657" y="148685"/>
                  <a:pt x="58844" y="151561"/>
                </a:cubicBezTo>
                <a:cubicBezTo>
                  <a:pt x="60054" y="154437"/>
                  <a:pt x="62199" y="161695"/>
                  <a:pt x="63523" y="167470"/>
                </a:cubicBezTo>
                <a:cubicBezTo>
                  <a:pt x="64961" y="173268"/>
                  <a:pt x="62953" y="182580"/>
                  <a:pt x="62747" y="186209"/>
                </a:cubicBezTo>
                <a:cubicBezTo>
                  <a:pt x="62656" y="189884"/>
                  <a:pt x="62199" y="196093"/>
                  <a:pt x="61263" y="198604"/>
                </a:cubicBezTo>
                <a:cubicBezTo>
                  <a:pt x="60396" y="201114"/>
                  <a:pt x="59255" y="205200"/>
                  <a:pt x="57246" y="206798"/>
                </a:cubicBezTo>
                <a:cubicBezTo>
                  <a:pt x="58958" y="207186"/>
                  <a:pt x="67381" y="209149"/>
                  <a:pt x="67449" y="209149"/>
                </a:cubicBezTo>
                <a:cubicBezTo>
                  <a:pt x="69207" y="202233"/>
                  <a:pt x="71284" y="188880"/>
                  <a:pt x="71923" y="179293"/>
                </a:cubicBezTo>
                <a:cubicBezTo>
                  <a:pt x="72174" y="175801"/>
                  <a:pt x="72220" y="172811"/>
                  <a:pt x="71991" y="170825"/>
                </a:cubicBezTo>
                <a:cubicBezTo>
                  <a:pt x="72083" y="167470"/>
                  <a:pt x="71991" y="160029"/>
                  <a:pt x="71809" y="152702"/>
                </a:cubicBezTo>
                <a:cubicBezTo>
                  <a:pt x="71603" y="144348"/>
                  <a:pt x="71238" y="136154"/>
                  <a:pt x="70873" y="134328"/>
                </a:cubicBezTo>
                <a:cubicBezTo>
                  <a:pt x="71010" y="132867"/>
                  <a:pt x="70302" y="127526"/>
                  <a:pt x="69321" y="121500"/>
                </a:cubicBezTo>
                <a:cubicBezTo>
                  <a:pt x="68111" y="113990"/>
                  <a:pt x="66490" y="105385"/>
                  <a:pt x="65623" y="101916"/>
                </a:cubicBezTo>
                <a:cubicBezTo>
                  <a:pt x="65167" y="99108"/>
                  <a:pt x="65052" y="95753"/>
                  <a:pt x="65121" y="92261"/>
                </a:cubicBezTo>
                <a:cubicBezTo>
                  <a:pt x="65121" y="92147"/>
                  <a:pt x="65121" y="92055"/>
                  <a:pt x="65121" y="91964"/>
                </a:cubicBezTo>
                <a:cubicBezTo>
                  <a:pt x="65258" y="85162"/>
                  <a:pt x="65897" y="77904"/>
                  <a:pt x="65486" y="72905"/>
                </a:cubicBezTo>
                <a:cubicBezTo>
                  <a:pt x="65212" y="66171"/>
                  <a:pt x="61629" y="51997"/>
                  <a:pt x="61743" y="44990"/>
                </a:cubicBezTo>
                <a:cubicBezTo>
                  <a:pt x="62062" y="38005"/>
                  <a:pt x="62633" y="29263"/>
                  <a:pt x="62587" y="24584"/>
                </a:cubicBezTo>
                <a:cubicBezTo>
                  <a:pt x="62952" y="19910"/>
                  <a:pt x="50837" y="1"/>
                  <a:pt x="50537"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8" name="Google Shape;3078;p35"/>
          <p:cNvSpPr/>
          <p:nvPr/>
        </p:nvSpPr>
        <p:spPr>
          <a:xfrm>
            <a:off x="8776014" y="1586079"/>
            <a:ext cx="212794" cy="1508931"/>
          </a:xfrm>
          <a:custGeom>
            <a:rect b="b" l="l" r="r" t="t"/>
            <a:pathLst>
              <a:path extrusionOk="0" h="47432" w="6689">
                <a:moveTo>
                  <a:pt x="5228" y="29240"/>
                </a:moveTo>
                <a:lnTo>
                  <a:pt x="6689" y="47432"/>
                </a:lnTo>
                <a:cubicBezTo>
                  <a:pt x="6095" y="42433"/>
                  <a:pt x="4087" y="30290"/>
                  <a:pt x="3607" y="28601"/>
                </a:cubicBezTo>
                <a:cubicBezTo>
                  <a:pt x="3037" y="26638"/>
                  <a:pt x="3744" y="25177"/>
                  <a:pt x="2808" y="21799"/>
                </a:cubicBezTo>
                <a:cubicBezTo>
                  <a:pt x="1895" y="18421"/>
                  <a:pt x="1736" y="15476"/>
                  <a:pt x="845" y="12646"/>
                </a:cubicBezTo>
                <a:cubicBezTo>
                  <a:pt x="1" y="9952"/>
                  <a:pt x="914" y="2511"/>
                  <a:pt x="1028" y="1"/>
                </a:cubicBezTo>
                <a:cubicBezTo>
                  <a:pt x="982" y="3493"/>
                  <a:pt x="1074" y="6848"/>
                  <a:pt x="1530" y="9656"/>
                </a:cubicBezTo>
                <a:cubicBezTo>
                  <a:pt x="2397" y="13125"/>
                  <a:pt x="4018" y="21730"/>
                  <a:pt x="5228" y="2924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79" name="Google Shape;3079;p35"/>
          <p:cNvGrpSpPr/>
          <p:nvPr/>
        </p:nvGrpSpPr>
        <p:grpSpPr>
          <a:xfrm>
            <a:off x="5395" y="-897211"/>
            <a:ext cx="2359247" cy="5355221"/>
            <a:chOff x="13093133" y="-435336"/>
            <a:chExt cx="2359247" cy="5355221"/>
          </a:xfrm>
        </p:grpSpPr>
        <p:sp>
          <p:nvSpPr>
            <p:cNvPr id="3080" name="Google Shape;3080;p35"/>
            <p:cNvSpPr/>
            <p:nvPr/>
          </p:nvSpPr>
          <p:spPr>
            <a:xfrm>
              <a:off x="13093133" y="-435336"/>
              <a:ext cx="2359247" cy="5355221"/>
            </a:xfrm>
            <a:custGeom>
              <a:rect b="b" l="l" r="r" t="t"/>
              <a:pathLst>
                <a:path extrusionOk="0" h="168337" w="74161">
                  <a:moveTo>
                    <a:pt x="10637" y="1"/>
                  </a:moveTo>
                  <a:cubicBezTo>
                    <a:pt x="10637" y="1"/>
                    <a:pt x="10272" y="15043"/>
                    <a:pt x="9975" y="18535"/>
                  </a:cubicBezTo>
                  <a:cubicBezTo>
                    <a:pt x="9702" y="22027"/>
                    <a:pt x="9565" y="23876"/>
                    <a:pt x="9199" y="28099"/>
                  </a:cubicBezTo>
                  <a:cubicBezTo>
                    <a:pt x="8834" y="32298"/>
                    <a:pt x="10409" y="34444"/>
                    <a:pt x="10774" y="38507"/>
                  </a:cubicBezTo>
                  <a:cubicBezTo>
                    <a:pt x="11117" y="42570"/>
                    <a:pt x="12258" y="45994"/>
                    <a:pt x="11413" y="48482"/>
                  </a:cubicBezTo>
                  <a:cubicBezTo>
                    <a:pt x="10546" y="50969"/>
                    <a:pt x="9268" y="54827"/>
                    <a:pt x="9268" y="54827"/>
                  </a:cubicBezTo>
                  <a:cubicBezTo>
                    <a:pt x="6917" y="51768"/>
                    <a:pt x="5776" y="45902"/>
                    <a:pt x="5639" y="43916"/>
                  </a:cubicBezTo>
                  <a:cubicBezTo>
                    <a:pt x="5502" y="41931"/>
                    <a:pt x="4132" y="29879"/>
                    <a:pt x="4132" y="28669"/>
                  </a:cubicBezTo>
                  <a:cubicBezTo>
                    <a:pt x="4132" y="27437"/>
                    <a:pt x="1348" y="15887"/>
                    <a:pt x="2078" y="12326"/>
                  </a:cubicBezTo>
                  <a:cubicBezTo>
                    <a:pt x="2786" y="8766"/>
                    <a:pt x="3995" y="6688"/>
                    <a:pt x="4132" y="5205"/>
                  </a:cubicBezTo>
                  <a:cubicBezTo>
                    <a:pt x="4292" y="3698"/>
                    <a:pt x="5639" y="1"/>
                    <a:pt x="5639" y="1"/>
                  </a:cubicBezTo>
                  <a:lnTo>
                    <a:pt x="5639" y="1"/>
                  </a:lnTo>
                  <a:lnTo>
                    <a:pt x="3562" y="457"/>
                  </a:lnTo>
                  <a:cubicBezTo>
                    <a:pt x="3562" y="457"/>
                    <a:pt x="1644" y="6415"/>
                    <a:pt x="1211" y="7921"/>
                  </a:cubicBezTo>
                  <a:cubicBezTo>
                    <a:pt x="777" y="9405"/>
                    <a:pt x="138" y="12189"/>
                    <a:pt x="69" y="13536"/>
                  </a:cubicBezTo>
                  <a:cubicBezTo>
                    <a:pt x="1" y="14906"/>
                    <a:pt x="708" y="16184"/>
                    <a:pt x="868" y="20041"/>
                  </a:cubicBezTo>
                  <a:cubicBezTo>
                    <a:pt x="1005" y="23876"/>
                    <a:pt x="2009" y="26021"/>
                    <a:pt x="2009" y="30290"/>
                  </a:cubicBezTo>
                  <a:cubicBezTo>
                    <a:pt x="2009" y="34581"/>
                    <a:pt x="3151" y="41931"/>
                    <a:pt x="3151" y="43985"/>
                  </a:cubicBezTo>
                  <a:cubicBezTo>
                    <a:pt x="3151" y="46062"/>
                    <a:pt x="3562" y="51837"/>
                    <a:pt x="4703" y="54462"/>
                  </a:cubicBezTo>
                  <a:cubicBezTo>
                    <a:pt x="5844" y="57109"/>
                    <a:pt x="6278" y="58821"/>
                    <a:pt x="6141" y="60739"/>
                  </a:cubicBezTo>
                  <a:cubicBezTo>
                    <a:pt x="5981" y="62679"/>
                    <a:pt x="4931" y="71216"/>
                    <a:pt x="4931" y="74868"/>
                  </a:cubicBezTo>
                  <a:cubicBezTo>
                    <a:pt x="4931" y="75096"/>
                    <a:pt x="4931" y="75347"/>
                    <a:pt x="4908" y="75598"/>
                  </a:cubicBezTo>
                  <a:cubicBezTo>
                    <a:pt x="4885" y="79387"/>
                    <a:pt x="4680" y="85801"/>
                    <a:pt x="5205" y="88403"/>
                  </a:cubicBezTo>
                  <a:cubicBezTo>
                    <a:pt x="5776" y="91188"/>
                    <a:pt x="7054" y="95319"/>
                    <a:pt x="7282" y="97830"/>
                  </a:cubicBezTo>
                  <a:cubicBezTo>
                    <a:pt x="7488" y="100318"/>
                    <a:pt x="8423" y="102806"/>
                    <a:pt x="8492" y="105727"/>
                  </a:cubicBezTo>
                  <a:cubicBezTo>
                    <a:pt x="8560" y="108649"/>
                    <a:pt x="8834" y="113077"/>
                    <a:pt x="9839" y="115725"/>
                  </a:cubicBezTo>
                  <a:cubicBezTo>
                    <a:pt x="10843" y="118350"/>
                    <a:pt x="12623" y="124992"/>
                    <a:pt x="14038" y="130128"/>
                  </a:cubicBezTo>
                  <a:cubicBezTo>
                    <a:pt x="15476" y="135263"/>
                    <a:pt x="13970" y="144302"/>
                    <a:pt x="14267" y="147726"/>
                  </a:cubicBezTo>
                  <a:cubicBezTo>
                    <a:pt x="14541" y="151150"/>
                    <a:pt x="15043" y="156924"/>
                    <a:pt x="14609" y="159504"/>
                  </a:cubicBezTo>
                  <a:cubicBezTo>
                    <a:pt x="14541" y="159914"/>
                    <a:pt x="14472" y="160394"/>
                    <a:pt x="14404" y="160896"/>
                  </a:cubicBezTo>
                  <a:cubicBezTo>
                    <a:pt x="14084" y="163361"/>
                    <a:pt x="13719" y="166488"/>
                    <a:pt x="12418" y="168337"/>
                  </a:cubicBezTo>
                  <a:cubicBezTo>
                    <a:pt x="14198" y="167972"/>
                    <a:pt x="23009" y="166557"/>
                    <a:pt x="23009" y="166557"/>
                  </a:cubicBezTo>
                  <a:cubicBezTo>
                    <a:pt x="22666" y="157723"/>
                    <a:pt x="23511" y="138071"/>
                    <a:pt x="23009" y="131657"/>
                  </a:cubicBezTo>
                  <a:cubicBezTo>
                    <a:pt x="22507" y="125243"/>
                    <a:pt x="24858" y="102235"/>
                    <a:pt x="25383" y="99359"/>
                  </a:cubicBezTo>
                  <a:cubicBezTo>
                    <a:pt x="25930" y="96460"/>
                    <a:pt x="27916" y="76694"/>
                    <a:pt x="29080" y="71489"/>
                  </a:cubicBezTo>
                  <a:cubicBezTo>
                    <a:pt x="30678" y="64322"/>
                    <a:pt x="38484" y="54713"/>
                    <a:pt x="41748" y="49189"/>
                  </a:cubicBezTo>
                  <a:cubicBezTo>
                    <a:pt x="44693" y="44236"/>
                    <a:pt x="49052" y="33645"/>
                    <a:pt x="53617" y="29377"/>
                  </a:cubicBezTo>
                  <a:cubicBezTo>
                    <a:pt x="58183" y="25086"/>
                    <a:pt x="64459" y="20247"/>
                    <a:pt x="67587" y="17667"/>
                  </a:cubicBezTo>
                  <a:cubicBezTo>
                    <a:pt x="70736" y="15111"/>
                    <a:pt x="74160" y="457"/>
                    <a:pt x="74160" y="457"/>
                  </a:cubicBezTo>
                  <a:lnTo>
                    <a:pt x="72745" y="457"/>
                  </a:lnTo>
                  <a:cubicBezTo>
                    <a:pt x="72745" y="457"/>
                    <a:pt x="69002" y="10888"/>
                    <a:pt x="68591" y="11596"/>
                  </a:cubicBezTo>
                  <a:cubicBezTo>
                    <a:pt x="68157" y="12304"/>
                    <a:pt x="67883" y="13399"/>
                    <a:pt x="63044" y="17394"/>
                  </a:cubicBezTo>
                  <a:cubicBezTo>
                    <a:pt x="58183" y="21388"/>
                    <a:pt x="51449" y="26729"/>
                    <a:pt x="48550" y="29719"/>
                  </a:cubicBezTo>
                  <a:cubicBezTo>
                    <a:pt x="45629" y="32732"/>
                    <a:pt x="40493" y="42912"/>
                    <a:pt x="38142" y="46267"/>
                  </a:cubicBezTo>
                  <a:cubicBezTo>
                    <a:pt x="37092" y="47774"/>
                    <a:pt x="34672" y="50399"/>
                    <a:pt x="32207" y="53321"/>
                  </a:cubicBezTo>
                  <a:lnTo>
                    <a:pt x="32207" y="53343"/>
                  </a:lnTo>
                  <a:cubicBezTo>
                    <a:pt x="29149" y="56950"/>
                    <a:pt x="25999" y="61035"/>
                    <a:pt x="25246" y="63957"/>
                  </a:cubicBezTo>
                  <a:cubicBezTo>
                    <a:pt x="23899" y="69230"/>
                    <a:pt x="20315" y="87490"/>
                    <a:pt x="19836" y="91758"/>
                  </a:cubicBezTo>
                  <a:cubicBezTo>
                    <a:pt x="19334" y="96027"/>
                    <a:pt x="19106" y="101893"/>
                    <a:pt x="19106" y="101893"/>
                  </a:cubicBezTo>
                  <a:cubicBezTo>
                    <a:pt x="18946" y="101619"/>
                    <a:pt x="18809" y="101322"/>
                    <a:pt x="18695" y="101002"/>
                  </a:cubicBezTo>
                  <a:cubicBezTo>
                    <a:pt x="16481" y="95273"/>
                    <a:pt x="17668" y="78246"/>
                    <a:pt x="18535" y="75073"/>
                  </a:cubicBezTo>
                  <a:cubicBezTo>
                    <a:pt x="19471" y="71718"/>
                    <a:pt x="20681" y="57749"/>
                    <a:pt x="20681" y="54758"/>
                  </a:cubicBezTo>
                  <a:cubicBezTo>
                    <a:pt x="20681" y="51768"/>
                    <a:pt x="21457" y="48482"/>
                    <a:pt x="22027" y="47044"/>
                  </a:cubicBezTo>
                  <a:cubicBezTo>
                    <a:pt x="22598" y="45628"/>
                    <a:pt x="24606" y="39283"/>
                    <a:pt x="24241" y="35220"/>
                  </a:cubicBezTo>
                  <a:cubicBezTo>
                    <a:pt x="23899" y="31157"/>
                    <a:pt x="22826" y="17827"/>
                    <a:pt x="22255" y="13605"/>
                  </a:cubicBezTo>
                  <a:cubicBezTo>
                    <a:pt x="21685" y="9405"/>
                    <a:pt x="22461" y="457"/>
                    <a:pt x="22461" y="457"/>
                  </a:cubicBezTo>
                  <a:lnTo>
                    <a:pt x="19904" y="457"/>
                  </a:lnTo>
                  <a:cubicBezTo>
                    <a:pt x="19904" y="457"/>
                    <a:pt x="20041" y="11824"/>
                    <a:pt x="20475" y="17599"/>
                  </a:cubicBezTo>
                  <a:cubicBezTo>
                    <a:pt x="20886" y="23374"/>
                    <a:pt x="22187" y="31020"/>
                    <a:pt x="22187" y="34923"/>
                  </a:cubicBezTo>
                  <a:cubicBezTo>
                    <a:pt x="22187" y="38849"/>
                    <a:pt x="19174" y="47340"/>
                    <a:pt x="18398" y="50330"/>
                  </a:cubicBezTo>
                  <a:cubicBezTo>
                    <a:pt x="17713" y="52932"/>
                    <a:pt x="18147" y="60351"/>
                    <a:pt x="17690" y="65053"/>
                  </a:cubicBezTo>
                  <a:cubicBezTo>
                    <a:pt x="17622" y="65760"/>
                    <a:pt x="17531" y="66399"/>
                    <a:pt x="17417" y="66947"/>
                  </a:cubicBezTo>
                  <a:cubicBezTo>
                    <a:pt x="16549" y="71216"/>
                    <a:pt x="15750" y="78679"/>
                    <a:pt x="14700" y="83518"/>
                  </a:cubicBezTo>
                  <a:cubicBezTo>
                    <a:pt x="13628" y="88334"/>
                    <a:pt x="14609" y="93972"/>
                    <a:pt x="15408" y="98880"/>
                  </a:cubicBezTo>
                  <a:cubicBezTo>
                    <a:pt x="16184" y="103810"/>
                    <a:pt x="18261" y="106869"/>
                    <a:pt x="18900" y="109014"/>
                  </a:cubicBezTo>
                  <a:cubicBezTo>
                    <a:pt x="19539" y="111160"/>
                    <a:pt x="18832" y="116775"/>
                    <a:pt x="18193" y="118144"/>
                  </a:cubicBezTo>
                  <a:cubicBezTo>
                    <a:pt x="18136" y="118264"/>
                    <a:pt x="18056" y="118320"/>
                    <a:pt x="17958" y="118320"/>
                  </a:cubicBezTo>
                  <a:cubicBezTo>
                    <a:pt x="16944" y="118320"/>
                    <a:pt x="13940" y="112372"/>
                    <a:pt x="13628" y="107941"/>
                  </a:cubicBezTo>
                  <a:cubicBezTo>
                    <a:pt x="13262" y="103102"/>
                    <a:pt x="8629" y="91393"/>
                    <a:pt x="8629" y="86349"/>
                  </a:cubicBezTo>
                  <a:cubicBezTo>
                    <a:pt x="8629" y="81281"/>
                    <a:pt x="8127" y="70074"/>
                    <a:pt x="8629" y="66308"/>
                  </a:cubicBezTo>
                  <a:cubicBezTo>
                    <a:pt x="9131" y="62519"/>
                    <a:pt x="13262" y="51335"/>
                    <a:pt x="13901" y="48185"/>
                  </a:cubicBezTo>
                  <a:cubicBezTo>
                    <a:pt x="14541" y="45058"/>
                    <a:pt x="12760" y="39283"/>
                    <a:pt x="12121" y="36224"/>
                  </a:cubicBezTo>
                  <a:cubicBezTo>
                    <a:pt x="11482" y="33143"/>
                    <a:pt x="10980" y="26729"/>
                    <a:pt x="11413" y="23374"/>
                  </a:cubicBezTo>
                  <a:cubicBezTo>
                    <a:pt x="11847" y="20041"/>
                    <a:pt x="12486" y="1"/>
                    <a:pt x="124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1" name="Google Shape;3081;p35"/>
            <p:cNvSpPr/>
            <p:nvPr/>
          </p:nvSpPr>
          <p:spPr>
            <a:xfrm>
              <a:off x="13242015" y="1969594"/>
              <a:ext cx="407359" cy="2713574"/>
            </a:xfrm>
            <a:custGeom>
              <a:rect b="b" l="l" r="r" t="t"/>
              <a:pathLst>
                <a:path extrusionOk="0" h="85299" w="12805">
                  <a:moveTo>
                    <a:pt x="11983" y="83313"/>
                  </a:moveTo>
                  <a:cubicBezTo>
                    <a:pt x="11869" y="84066"/>
                    <a:pt x="10910" y="84751"/>
                    <a:pt x="9746" y="85299"/>
                  </a:cubicBezTo>
                  <a:cubicBezTo>
                    <a:pt x="9815" y="84797"/>
                    <a:pt x="9861" y="84317"/>
                    <a:pt x="9952" y="83907"/>
                  </a:cubicBezTo>
                  <a:cubicBezTo>
                    <a:pt x="10363" y="81327"/>
                    <a:pt x="9861" y="75553"/>
                    <a:pt x="9587" y="72129"/>
                  </a:cubicBezTo>
                  <a:cubicBezTo>
                    <a:pt x="9290" y="68705"/>
                    <a:pt x="10796" y="59666"/>
                    <a:pt x="9381" y="54531"/>
                  </a:cubicBezTo>
                  <a:cubicBezTo>
                    <a:pt x="7943" y="49395"/>
                    <a:pt x="6163" y="42753"/>
                    <a:pt x="5159" y="40128"/>
                  </a:cubicBezTo>
                  <a:cubicBezTo>
                    <a:pt x="4154" y="37480"/>
                    <a:pt x="3880" y="33052"/>
                    <a:pt x="3812" y="30130"/>
                  </a:cubicBezTo>
                  <a:cubicBezTo>
                    <a:pt x="3743" y="27209"/>
                    <a:pt x="2808" y="24721"/>
                    <a:pt x="2602" y="22233"/>
                  </a:cubicBezTo>
                  <a:cubicBezTo>
                    <a:pt x="2397" y="19722"/>
                    <a:pt x="1096" y="15591"/>
                    <a:pt x="525" y="12806"/>
                  </a:cubicBezTo>
                  <a:cubicBezTo>
                    <a:pt x="0" y="10204"/>
                    <a:pt x="205" y="3790"/>
                    <a:pt x="251" y="1"/>
                  </a:cubicBezTo>
                  <a:cubicBezTo>
                    <a:pt x="799" y="7556"/>
                    <a:pt x="2579" y="14404"/>
                    <a:pt x="3127" y="17668"/>
                  </a:cubicBezTo>
                  <a:cubicBezTo>
                    <a:pt x="3675" y="20955"/>
                    <a:pt x="4451" y="31363"/>
                    <a:pt x="5455" y="34536"/>
                  </a:cubicBezTo>
                  <a:cubicBezTo>
                    <a:pt x="6437" y="37708"/>
                    <a:pt x="8217" y="38028"/>
                    <a:pt x="8171" y="41497"/>
                  </a:cubicBezTo>
                  <a:cubicBezTo>
                    <a:pt x="8126" y="44967"/>
                    <a:pt x="10020" y="48938"/>
                    <a:pt x="10614" y="51266"/>
                  </a:cubicBezTo>
                  <a:cubicBezTo>
                    <a:pt x="11207" y="53595"/>
                    <a:pt x="11139" y="59894"/>
                    <a:pt x="11983" y="61606"/>
                  </a:cubicBezTo>
                  <a:cubicBezTo>
                    <a:pt x="12805" y="63318"/>
                    <a:pt x="12234" y="81282"/>
                    <a:pt x="11983" y="833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2" name="Google Shape;3082;p35"/>
            <p:cNvSpPr/>
            <p:nvPr/>
          </p:nvSpPr>
          <p:spPr>
            <a:xfrm>
              <a:off x="13526642" y="1261638"/>
              <a:ext cx="591108" cy="2061514"/>
            </a:xfrm>
            <a:custGeom>
              <a:rect b="b" l="l" r="r" t="t"/>
              <a:pathLst>
                <a:path extrusionOk="0" h="64802" w="18581">
                  <a:moveTo>
                    <a:pt x="18580" y="0"/>
                  </a:moveTo>
                  <a:cubicBezTo>
                    <a:pt x="18535" y="114"/>
                    <a:pt x="17941" y="1963"/>
                    <a:pt x="16503" y="3219"/>
                  </a:cubicBezTo>
                  <a:cubicBezTo>
                    <a:pt x="15020" y="4497"/>
                    <a:pt x="15316" y="6003"/>
                    <a:pt x="13741" y="10477"/>
                  </a:cubicBezTo>
                  <a:cubicBezTo>
                    <a:pt x="12189" y="14951"/>
                    <a:pt x="11208" y="18808"/>
                    <a:pt x="10432" y="22917"/>
                  </a:cubicBezTo>
                  <a:cubicBezTo>
                    <a:pt x="9633" y="27003"/>
                    <a:pt x="8765" y="31385"/>
                    <a:pt x="7944" y="34900"/>
                  </a:cubicBezTo>
                  <a:cubicBezTo>
                    <a:pt x="7122" y="38392"/>
                    <a:pt x="6757" y="45537"/>
                    <a:pt x="7076" y="47386"/>
                  </a:cubicBezTo>
                  <a:cubicBezTo>
                    <a:pt x="7396" y="49257"/>
                    <a:pt x="6666" y="50307"/>
                    <a:pt x="5821" y="51996"/>
                  </a:cubicBezTo>
                  <a:cubicBezTo>
                    <a:pt x="4954" y="53708"/>
                    <a:pt x="6460" y="53434"/>
                    <a:pt x="6894" y="55945"/>
                  </a:cubicBezTo>
                  <a:cubicBezTo>
                    <a:pt x="7350" y="58479"/>
                    <a:pt x="7054" y="62359"/>
                    <a:pt x="4566" y="64801"/>
                  </a:cubicBezTo>
                  <a:cubicBezTo>
                    <a:pt x="5205" y="63432"/>
                    <a:pt x="5912" y="57817"/>
                    <a:pt x="5273" y="55671"/>
                  </a:cubicBezTo>
                  <a:cubicBezTo>
                    <a:pt x="4634" y="53526"/>
                    <a:pt x="2557" y="50467"/>
                    <a:pt x="1781" y="45537"/>
                  </a:cubicBezTo>
                  <a:cubicBezTo>
                    <a:pt x="982" y="40629"/>
                    <a:pt x="1" y="34991"/>
                    <a:pt x="1073" y="30175"/>
                  </a:cubicBezTo>
                  <a:cubicBezTo>
                    <a:pt x="2123" y="25336"/>
                    <a:pt x="2922" y="17873"/>
                    <a:pt x="3790" y="13604"/>
                  </a:cubicBezTo>
                  <a:cubicBezTo>
                    <a:pt x="3904" y="13056"/>
                    <a:pt x="3995" y="12417"/>
                    <a:pt x="4063" y="11710"/>
                  </a:cubicBezTo>
                  <a:cubicBezTo>
                    <a:pt x="4429" y="13901"/>
                    <a:pt x="4634" y="17211"/>
                    <a:pt x="4292" y="19539"/>
                  </a:cubicBezTo>
                  <a:cubicBezTo>
                    <a:pt x="3767" y="23122"/>
                    <a:pt x="3105" y="28121"/>
                    <a:pt x="2443" y="32070"/>
                  </a:cubicBezTo>
                  <a:cubicBezTo>
                    <a:pt x="1758" y="36041"/>
                    <a:pt x="2443" y="39739"/>
                    <a:pt x="2877" y="43893"/>
                  </a:cubicBezTo>
                  <a:cubicBezTo>
                    <a:pt x="3333" y="48070"/>
                    <a:pt x="3630" y="47682"/>
                    <a:pt x="4566" y="48732"/>
                  </a:cubicBezTo>
                  <a:cubicBezTo>
                    <a:pt x="4794" y="49006"/>
                    <a:pt x="4954" y="48527"/>
                    <a:pt x="5068" y="47659"/>
                  </a:cubicBezTo>
                  <a:cubicBezTo>
                    <a:pt x="5182" y="47979"/>
                    <a:pt x="5319" y="48276"/>
                    <a:pt x="5479" y="48550"/>
                  </a:cubicBezTo>
                  <a:cubicBezTo>
                    <a:pt x="5479" y="48550"/>
                    <a:pt x="5707" y="42684"/>
                    <a:pt x="6209" y="38415"/>
                  </a:cubicBezTo>
                  <a:cubicBezTo>
                    <a:pt x="6688" y="34147"/>
                    <a:pt x="10272" y="15887"/>
                    <a:pt x="11619" y="10614"/>
                  </a:cubicBezTo>
                  <a:cubicBezTo>
                    <a:pt x="12372" y="7692"/>
                    <a:pt x="15522" y="3607"/>
                    <a:pt x="1858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83" name="Google Shape;3083;p35"/>
          <p:cNvSpPr/>
          <p:nvPr/>
        </p:nvSpPr>
        <p:spPr>
          <a:xfrm>
            <a:off x="1" y="4279130"/>
            <a:ext cx="7795895" cy="1071223"/>
          </a:xfrm>
          <a:custGeom>
            <a:rect b="b" l="l" r="r" t="t"/>
            <a:pathLst>
              <a:path extrusionOk="0" h="31546" w="229578">
                <a:moveTo>
                  <a:pt x="116410" y="2101"/>
                </a:moveTo>
                <a:cubicBezTo>
                  <a:pt x="110635" y="2717"/>
                  <a:pt x="104723" y="3310"/>
                  <a:pt x="99633" y="2717"/>
                </a:cubicBezTo>
                <a:lnTo>
                  <a:pt x="99633" y="2717"/>
                </a:lnTo>
                <a:cubicBezTo>
                  <a:pt x="93379" y="2009"/>
                  <a:pt x="85961" y="2603"/>
                  <a:pt x="78679" y="3196"/>
                </a:cubicBezTo>
                <a:lnTo>
                  <a:pt x="78679" y="3196"/>
                </a:lnTo>
                <a:cubicBezTo>
                  <a:pt x="73544" y="3607"/>
                  <a:pt x="68499" y="4018"/>
                  <a:pt x="63980" y="3995"/>
                </a:cubicBezTo>
                <a:lnTo>
                  <a:pt x="63980" y="3995"/>
                </a:lnTo>
                <a:cubicBezTo>
                  <a:pt x="53115" y="3881"/>
                  <a:pt x="36749" y="3584"/>
                  <a:pt x="25496" y="1781"/>
                </a:cubicBezTo>
                <a:lnTo>
                  <a:pt x="25496" y="1781"/>
                </a:lnTo>
                <a:cubicBezTo>
                  <a:pt x="14244" y="1"/>
                  <a:pt x="9427" y="3584"/>
                  <a:pt x="1" y="6757"/>
                </a:cubicBezTo>
                <a:lnTo>
                  <a:pt x="1" y="6757"/>
                </a:lnTo>
                <a:lnTo>
                  <a:pt x="5547" y="23648"/>
                </a:lnTo>
                <a:lnTo>
                  <a:pt x="229577" y="31545"/>
                </a:lnTo>
                <a:lnTo>
                  <a:pt x="228276" y="4748"/>
                </a:lnTo>
                <a:cubicBezTo>
                  <a:pt x="228276" y="4748"/>
                  <a:pt x="192463" y="5319"/>
                  <a:pt x="180183" y="4178"/>
                </a:cubicBezTo>
                <a:lnTo>
                  <a:pt x="180183" y="4178"/>
                </a:lnTo>
                <a:cubicBezTo>
                  <a:pt x="167881" y="3059"/>
                  <a:pt x="161558" y="3790"/>
                  <a:pt x="153501" y="4475"/>
                </a:cubicBezTo>
                <a:lnTo>
                  <a:pt x="153501" y="4475"/>
                </a:lnTo>
                <a:cubicBezTo>
                  <a:pt x="145421" y="5182"/>
                  <a:pt x="142818" y="3402"/>
                  <a:pt x="133688" y="1690"/>
                </a:cubicBezTo>
                <a:lnTo>
                  <a:pt x="133688" y="1690"/>
                </a:lnTo>
                <a:cubicBezTo>
                  <a:pt x="132022" y="1370"/>
                  <a:pt x="130173" y="1256"/>
                  <a:pt x="128233" y="1256"/>
                </a:cubicBezTo>
                <a:lnTo>
                  <a:pt x="128233" y="1256"/>
                </a:lnTo>
                <a:cubicBezTo>
                  <a:pt x="124581" y="1256"/>
                  <a:pt x="120541" y="1690"/>
                  <a:pt x="116410" y="210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4" name="Google Shape;3084;p35"/>
          <p:cNvSpPr/>
          <p:nvPr/>
        </p:nvSpPr>
        <p:spPr>
          <a:xfrm>
            <a:off x="1157624" y="4376417"/>
            <a:ext cx="4209541" cy="541452"/>
          </a:xfrm>
          <a:custGeom>
            <a:rect b="b" l="l" r="r" t="t"/>
            <a:pathLst>
              <a:path extrusionOk="0" h="15945" w="123965">
                <a:moveTo>
                  <a:pt x="57500" y="1"/>
                </a:moveTo>
                <a:cubicBezTo>
                  <a:pt x="56661" y="1"/>
                  <a:pt x="55602" y="39"/>
                  <a:pt x="54188" y="127"/>
                </a:cubicBezTo>
                <a:cubicBezTo>
                  <a:pt x="47934" y="492"/>
                  <a:pt x="46747" y="949"/>
                  <a:pt x="43369" y="949"/>
                </a:cubicBezTo>
                <a:cubicBezTo>
                  <a:pt x="39990" y="949"/>
                  <a:pt x="33645" y="1428"/>
                  <a:pt x="32664" y="1702"/>
                </a:cubicBezTo>
                <a:cubicBezTo>
                  <a:pt x="32512" y="1743"/>
                  <a:pt x="32049" y="1762"/>
                  <a:pt x="31358" y="1762"/>
                </a:cubicBezTo>
                <a:cubicBezTo>
                  <a:pt x="27458" y="1762"/>
                  <a:pt x="16315" y="1173"/>
                  <a:pt x="13194" y="766"/>
                </a:cubicBezTo>
                <a:lnTo>
                  <a:pt x="13194" y="766"/>
                </a:lnTo>
                <a:cubicBezTo>
                  <a:pt x="15959" y="2200"/>
                  <a:pt x="17530" y="3322"/>
                  <a:pt x="21553" y="3322"/>
                </a:cubicBezTo>
                <a:cubicBezTo>
                  <a:pt x="22012" y="3322"/>
                  <a:pt x="22503" y="3307"/>
                  <a:pt x="23031" y="3277"/>
                </a:cubicBezTo>
                <a:cubicBezTo>
                  <a:pt x="24114" y="3220"/>
                  <a:pt x="25096" y="3195"/>
                  <a:pt x="26006" y="3195"/>
                </a:cubicBezTo>
                <a:cubicBezTo>
                  <a:pt x="29432" y="3195"/>
                  <a:pt x="31837" y="3540"/>
                  <a:pt x="34741" y="3756"/>
                </a:cubicBezTo>
                <a:cubicBezTo>
                  <a:pt x="35691" y="3827"/>
                  <a:pt x="36483" y="3849"/>
                  <a:pt x="37167" y="3849"/>
                </a:cubicBezTo>
                <a:cubicBezTo>
                  <a:pt x="38289" y="3849"/>
                  <a:pt x="39118" y="3790"/>
                  <a:pt x="39866" y="3790"/>
                </a:cubicBezTo>
                <a:cubicBezTo>
                  <a:pt x="40425" y="3790"/>
                  <a:pt x="40939" y="3823"/>
                  <a:pt x="41497" y="3939"/>
                </a:cubicBezTo>
                <a:cubicBezTo>
                  <a:pt x="37136" y="5309"/>
                  <a:pt x="35502" y="6178"/>
                  <a:pt x="32988" y="6178"/>
                </a:cubicBezTo>
                <a:cubicBezTo>
                  <a:pt x="32068" y="6178"/>
                  <a:pt x="31030" y="6061"/>
                  <a:pt x="29696" y="5811"/>
                </a:cubicBezTo>
                <a:cubicBezTo>
                  <a:pt x="24720" y="4875"/>
                  <a:pt x="23533" y="4692"/>
                  <a:pt x="20452" y="4692"/>
                </a:cubicBezTo>
                <a:cubicBezTo>
                  <a:pt x="17371" y="4692"/>
                  <a:pt x="15179" y="4692"/>
                  <a:pt x="13992" y="3848"/>
                </a:cubicBezTo>
                <a:cubicBezTo>
                  <a:pt x="12806" y="3003"/>
                  <a:pt x="1986" y="2273"/>
                  <a:pt x="1" y="2273"/>
                </a:cubicBezTo>
                <a:cubicBezTo>
                  <a:pt x="4474" y="5331"/>
                  <a:pt x="5456" y="10376"/>
                  <a:pt x="5456" y="10376"/>
                </a:cubicBezTo>
                <a:lnTo>
                  <a:pt x="14198" y="15945"/>
                </a:lnTo>
                <a:cubicBezTo>
                  <a:pt x="22141" y="13640"/>
                  <a:pt x="27300" y="12430"/>
                  <a:pt x="32458" y="11951"/>
                </a:cubicBezTo>
                <a:cubicBezTo>
                  <a:pt x="37617" y="11494"/>
                  <a:pt x="68682" y="9166"/>
                  <a:pt x="72950" y="9166"/>
                </a:cubicBezTo>
                <a:cubicBezTo>
                  <a:pt x="76264" y="9166"/>
                  <a:pt x="89650" y="10886"/>
                  <a:pt x="97403" y="10886"/>
                </a:cubicBezTo>
                <a:cubicBezTo>
                  <a:pt x="99637" y="10886"/>
                  <a:pt x="101403" y="10743"/>
                  <a:pt x="102326" y="10376"/>
                </a:cubicBezTo>
                <a:cubicBezTo>
                  <a:pt x="106458" y="8732"/>
                  <a:pt x="123965" y="8276"/>
                  <a:pt x="123965" y="8276"/>
                </a:cubicBezTo>
                <a:cubicBezTo>
                  <a:pt x="121052" y="7362"/>
                  <a:pt x="117774" y="7093"/>
                  <a:pt x="114479" y="7093"/>
                </a:cubicBezTo>
                <a:cubicBezTo>
                  <a:pt x="109753" y="7093"/>
                  <a:pt x="104990" y="7647"/>
                  <a:pt x="101217" y="7647"/>
                </a:cubicBezTo>
                <a:cubicBezTo>
                  <a:pt x="100262" y="7647"/>
                  <a:pt x="99371" y="7611"/>
                  <a:pt x="98560" y="7522"/>
                </a:cubicBezTo>
                <a:cubicBezTo>
                  <a:pt x="92306" y="6838"/>
                  <a:pt x="89293" y="7180"/>
                  <a:pt x="85983" y="6267"/>
                </a:cubicBezTo>
                <a:cubicBezTo>
                  <a:pt x="88928" y="4966"/>
                  <a:pt x="95981" y="5696"/>
                  <a:pt x="100044" y="5057"/>
                </a:cubicBezTo>
                <a:cubicBezTo>
                  <a:pt x="104107" y="4395"/>
                  <a:pt x="106595" y="4122"/>
                  <a:pt x="107690" y="3939"/>
                </a:cubicBezTo>
                <a:cubicBezTo>
                  <a:pt x="105902" y="3718"/>
                  <a:pt x="104429" y="3645"/>
                  <a:pt x="103006" y="3645"/>
                </a:cubicBezTo>
                <a:cubicBezTo>
                  <a:pt x="100160" y="3645"/>
                  <a:pt x="97518" y="3939"/>
                  <a:pt x="92968" y="3939"/>
                </a:cubicBezTo>
                <a:cubicBezTo>
                  <a:pt x="88418" y="3939"/>
                  <a:pt x="86546" y="3777"/>
                  <a:pt x="84398" y="3777"/>
                </a:cubicBezTo>
                <a:cubicBezTo>
                  <a:pt x="83323" y="3777"/>
                  <a:pt x="82179" y="3817"/>
                  <a:pt x="80597" y="3939"/>
                </a:cubicBezTo>
                <a:cubicBezTo>
                  <a:pt x="77748" y="4157"/>
                  <a:pt x="74858" y="4448"/>
                  <a:pt x="72224" y="4448"/>
                </a:cubicBezTo>
                <a:cubicBezTo>
                  <a:pt x="70448" y="4448"/>
                  <a:pt x="68788" y="4316"/>
                  <a:pt x="67335" y="3939"/>
                </a:cubicBezTo>
                <a:cubicBezTo>
                  <a:pt x="65350" y="3424"/>
                  <a:pt x="64036" y="3185"/>
                  <a:pt x="62327" y="3185"/>
                </a:cubicBezTo>
                <a:cubicBezTo>
                  <a:pt x="60931" y="3185"/>
                  <a:pt x="59271" y="3345"/>
                  <a:pt x="56767" y="3642"/>
                </a:cubicBezTo>
                <a:cubicBezTo>
                  <a:pt x="52786" y="4117"/>
                  <a:pt x="51815" y="4498"/>
                  <a:pt x="50774" y="4498"/>
                </a:cubicBezTo>
                <a:cubicBezTo>
                  <a:pt x="50365" y="4498"/>
                  <a:pt x="49944" y="4439"/>
                  <a:pt x="49326" y="4304"/>
                </a:cubicBezTo>
                <a:cubicBezTo>
                  <a:pt x="53092" y="584"/>
                  <a:pt x="59255" y="1885"/>
                  <a:pt x="63729" y="949"/>
                </a:cubicBezTo>
                <a:cubicBezTo>
                  <a:pt x="60655" y="454"/>
                  <a:pt x="60370" y="1"/>
                  <a:pt x="575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5" name="Google Shape;3085;p35"/>
          <p:cNvSpPr/>
          <p:nvPr/>
        </p:nvSpPr>
        <p:spPr>
          <a:xfrm>
            <a:off x="1493524" y="4517100"/>
            <a:ext cx="6822805" cy="823164"/>
          </a:xfrm>
          <a:custGeom>
            <a:rect b="b" l="l" r="r" t="t"/>
            <a:pathLst>
              <a:path extrusionOk="0" h="24241" w="184201">
                <a:moveTo>
                  <a:pt x="112209" y="2420"/>
                </a:moveTo>
                <a:lnTo>
                  <a:pt x="112209" y="2420"/>
                </a:lnTo>
                <a:cubicBezTo>
                  <a:pt x="109927" y="2603"/>
                  <a:pt x="107781" y="2740"/>
                  <a:pt x="105887" y="2854"/>
                </a:cubicBezTo>
                <a:lnTo>
                  <a:pt x="105887" y="2854"/>
                </a:lnTo>
                <a:cubicBezTo>
                  <a:pt x="103764" y="2945"/>
                  <a:pt x="101938" y="2991"/>
                  <a:pt x="100546" y="2945"/>
                </a:cubicBezTo>
                <a:lnTo>
                  <a:pt x="100546" y="2945"/>
                </a:lnTo>
                <a:cubicBezTo>
                  <a:pt x="100363" y="2922"/>
                  <a:pt x="100203" y="2922"/>
                  <a:pt x="100044" y="2899"/>
                </a:cubicBezTo>
                <a:lnTo>
                  <a:pt x="100044" y="2899"/>
                </a:lnTo>
                <a:cubicBezTo>
                  <a:pt x="90799" y="2306"/>
                  <a:pt x="80688" y="1438"/>
                  <a:pt x="73840" y="1370"/>
                </a:cubicBezTo>
                <a:lnTo>
                  <a:pt x="73840" y="1370"/>
                </a:lnTo>
                <a:cubicBezTo>
                  <a:pt x="70645" y="1347"/>
                  <a:pt x="64801" y="2123"/>
                  <a:pt x="58342" y="2922"/>
                </a:cubicBezTo>
                <a:lnTo>
                  <a:pt x="58342" y="2922"/>
                </a:lnTo>
                <a:cubicBezTo>
                  <a:pt x="50969" y="3812"/>
                  <a:pt x="42798" y="4725"/>
                  <a:pt x="36909" y="4406"/>
                </a:cubicBezTo>
                <a:lnTo>
                  <a:pt x="36909" y="4406"/>
                </a:lnTo>
                <a:cubicBezTo>
                  <a:pt x="25907" y="3812"/>
                  <a:pt x="17279" y="12440"/>
                  <a:pt x="0" y="15613"/>
                </a:cubicBezTo>
                <a:lnTo>
                  <a:pt x="0" y="15613"/>
                </a:lnTo>
                <a:lnTo>
                  <a:pt x="1027" y="18078"/>
                </a:lnTo>
                <a:lnTo>
                  <a:pt x="3584" y="24241"/>
                </a:lnTo>
                <a:lnTo>
                  <a:pt x="184200" y="24241"/>
                </a:lnTo>
                <a:lnTo>
                  <a:pt x="178083" y="4680"/>
                </a:lnTo>
                <a:cubicBezTo>
                  <a:pt x="164297" y="0"/>
                  <a:pt x="151241" y="1735"/>
                  <a:pt x="146174" y="297"/>
                </a:cubicBezTo>
                <a:lnTo>
                  <a:pt x="146174" y="297"/>
                </a:lnTo>
                <a:cubicBezTo>
                  <a:pt x="145512" y="115"/>
                  <a:pt x="144347" y="23"/>
                  <a:pt x="142818" y="23"/>
                </a:cubicBezTo>
                <a:lnTo>
                  <a:pt x="142818" y="23"/>
                </a:lnTo>
                <a:cubicBezTo>
                  <a:pt x="136199" y="23"/>
                  <a:pt x="122732" y="1575"/>
                  <a:pt x="112209" y="242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35"/>
          <p:cNvSpPr/>
          <p:nvPr/>
        </p:nvSpPr>
        <p:spPr>
          <a:xfrm>
            <a:off x="2808597" y="4580674"/>
            <a:ext cx="4520388" cy="794504"/>
          </a:xfrm>
          <a:custGeom>
            <a:rect b="b" l="l" r="r" t="t"/>
            <a:pathLst>
              <a:path extrusionOk="0" h="23397" w="133119">
                <a:moveTo>
                  <a:pt x="1" y="13741"/>
                </a:moveTo>
                <a:cubicBezTo>
                  <a:pt x="5798" y="13650"/>
                  <a:pt x="10067" y="13558"/>
                  <a:pt x="16207" y="14449"/>
                </a:cubicBezTo>
                <a:cubicBezTo>
                  <a:pt x="22370" y="15339"/>
                  <a:pt x="20977" y="16914"/>
                  <a:pt x="30998" y="17119"/>
                </a:cubicBezTo>
                <a:cubicBezTo>
                  <a:pt x="41018" y="17325"/>
                  <a:pt x="52043" y="18009"/>
                  <a:pt x="54508" y="18009"/>
                </a:cubicBezTo>
                <a:cubicBezTo>
                  <a:pt x="56996" y="18009"/>
                  <a:pt x="61173" y="15864"/>
                  <a:pt x="62862" y="15841"/>
                </a:cubicBezTo>
                <a:cubicBezTo>
                  <a:pt x="56608" y="13558"/>
                  <a:pt x="46679" y="15635"/>
                  <a:pt x="39032" y="14837"/>
                </a:cubicBezTo>
                <a:cubicBezTo>
                  <a:pt x="31386" y="14038"/>
                  <a:pt x="27756" y="11230"/>
                  <a:pt x="22073" y="11344"/>
                </a:cubicBezTo>
                <a:cubicBezTo>
                  <a:pt x="26524" y="9883"/>
                  <a:pt x="35654" y="11230"/>
                  <a:pt x="44099" y="11344"/>
                </a:cubicBezTo>
                <a:cubicBezTo>
                  <a:pt x="52522" y="11458"/>
                  <a:pt x="53229" y="10568"/>
                  <a:pt x="58890" y="10774"/>
                </a:cubicBezTo>
                <a:cubicBezTo>
                  <a:pt x="64528" y="10979"/>
                  <a:pt x="63935" y="11230"/>
                  <a:pt x="67815" y="11344"/>
                </a:cubicBezTo>
                <a:cubicBezTo>
                  <a:pt x="71695" y="11458"/>
                  <a:pt x="83496" y="10272"/>
                  <a:pt x="89339" y="8879"/>
                </a:cubicBezTo>
                <a:cubicBezTo>
                  <a:pt x="95205" y="7487"/>
                  <a:pt x="101368" y="9883"/>
                  <a:pt x="106618" y="8697"/>
                </a:cubicBezTo>
                <a:cubicBezTo>
                  <a:pt x="111868" y="7487"/>
                  <a:pt x="115953" y="5501"/>
                  <a:pt x="119126" y="4132"/>
                </a:cubicBezTo>
                <a:cubicBezTo>
                  <a:pt x="110681" y="3629"/>
                  <a:pt x="103034" y="6505"/>
                  <a:pt x="97100" y="6505"/>
                </a:cubicBezTo>
                <a:cubicBezTo>
                  <a:pt x="91142" y="6505"/>
                  <a:pt x="90640" y="6003"/>
                  <a:pt x="83290" y="6094"/>
                </a:cubicBezTo>
                <a:cubicBezTo>
                  <a:pt x="75941" y="6209"/>
                  <a:pt x="69002" y="7487"/>
                  <a:pt x="69002" y="7487"/>
                </a:cubicBezTo>
                <a:cubicBezTo>
                  <a:pt x="75256" y="4520"/>
                  <a:pt x="84181" y="4200"/>
                  <a:pt x="88563" y="4063"/>
                </a:cubicBezTo>
                <a:cubicBezTo>
                  <a:pt x="92923" y="3926"/>
                  <a:pt x="93128" y="3127"/>
                  <a:pt x="97396" y="2534"/>
                </a:cubicBezTo>
                <a:cubicBezTo>
                  <a:pt x="101665" y="1940"/>
                  <a:pt x="103742" y="3127"/>
                  <a:pt x="108992" y="1849"/>
                </a:cubicBezTo>
                <a:cubicBezTo>
                  <a:pt x="114264" y="548"/>
                  <a:pt x="118715" y="0"/>
                  <a:pt x="124079" y="457"/>
                </a:cubicBezTo>
                <a:cubicBezTo>
                  <a:pt x="129443" y="913"/>
                  <a:pt x="133118" y="297"/>
                  <a:pt x="133118" y="297"/>
                </a:cubicBezTo>
                <a:lnTo>
                  <a:pt x="122687" y="19607"/>
                </a:lnTo>
                <a:lnTo>
                  <a:pt x="32778" y="23396"/>
                </a:lnTo>
                <a:lnTo>
                  <a:pt x="12030" y="20703"/>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7" name="Google Shape;3087;p35"/>
          <p:cNvSpPr/>
          <p:nvPr/>
        </p:nvSpPr>
        <p:spPr>
          <a:xfrm>
            <a:off x="-1148125" y="4558194"/>
            <a:ext cx="2586509" cy="548006"/>
          </a:xfrm>
          <a:custGeom>
            <a:rect b="b" l="l" r="r" t="t"/>
            <a:pathLst>
              <a:path extrusionOk="0" h="16138" w="76169">
                <a:moveTo>
                  <a:pt x="1" y="4314"/>
                </a:moveTo>
                <a:cubicBezTo>
                  <a:pt x="10067" y="3972"/>
                  <a:pt x="9656" y="4885"/>
                  <a:pt x="14632" y="6391"/>
                </a:cubicBezTo>
                <a:cubicBezTo>
                  <a:pt x="19608" y="7875"/>
                  <a:pt x="22872" y="7601"/>
                  <a:pt x="24561" y="7943"/>
                </a:cubicBezTo>
                <a:cubicBezTo>
                  <a:pt x="26250" y="8286"/>
                  <a:pt x="28669" y="8925"/>
                  <a:pt x="31751" y="9473"/>
                </a:cubicBezTo>
                <a:cubicBezTo>
                  <a:pt x="34832" y="9998"/>
                  <a:pt x="38256" y="11687"/>
                  <a:pt x="41954" y="12782"/>
                </a:cubicBezTo>
                <a:cubicBezTo>
                  <a:pt x="45628" y="13878"/>
                  <a:pt x="47569" y="13650"/>
                  <a:pt x="49669" y="14198"/>
                </a:cubicBezTo>
                <a:cubicBezTo>
                  <a:pt x="51791" y="14745"/>
                  <a:pt x="58662" y="16024"/>
                  <a:pt x="60693" y="16092"/>
                </a:cubicBezTo>
                <a:cubicBezTo>
                  <a:pt x="62725" y="16138"/>
                  <a:pt x="76169" y="15590"/>
                  <a:pt x="71855" y="15681"/>
                </a:cubicBezTo>
                <a:cubicBezTo>
                  <a:pt x="67541" y="15795"/>
                  <a:pt x="60214" y="14814"/>
                  <a:pt x="56676" y="14380"/>
                </a:cubicBezTo>
                <a:cubicBezTo>
                  <a:pt x="53161" y="13946"/>
                  <a:pt x="49463" y="12691"/>
                  <a:pt x="46907" y="11869"/>
                </a:cubicBezTo>
                <a:cubicBezTo>
                  <a:pt x="44327" y="11025"/>
                  <a:pt x="40653" y="10431"/>
                  <a:pt x="38438" y="9176"/>
                </a:cubicBezTo>
                <a:cubicBezTo>
                  <a:pt x="36224" y="7943"/>
                  <a:pt x="31933" y="6597"/>
                  <a:pt x="31933" y="6597"/>
                </a:cubicBezTo>
                <a:lnTo>
                  <a:pt x="29057" y="4885"/>
                </a:lnTo>
                <a:cubicBezTo>
                  <a:pt x="29057" y="4885"/>
                  <a:pt x="25862" y="3926"/>
                  <a:pt x="23077" y="3356"/>
                </a:cubicBezTo>
                <a:cubicBezTo>
                  <a:pt x="20315" y="2785"/>
                  <a:pt x="18946" y="2397"/>
                  <a:pt x="16937" y="2420"/>
                </a:cubicBezTo>
                <a:cubicBezTo>
                  <a:pt x="14906" y="2420"/>
                  <a:pt x="13513" y="0"/>
                  <a:pt x="8629" y="731"/>
                </a:cubicBezTo>
                <a:cubicBezTo>
                  <a:pt x="3767" y="1461"/>
                  <a:pt x="1" y="4314"/>
                  <a:pt x="1" y="4314"/>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35"/>
          <p:cNvSpPr/>
          <p:nvPr/>
        </p:nvSpPr>
        <p:spPr>
          <a:xfrm>
            <a:off x="6828105" y="3756750"/>
            <a:ext cx="2451664" cy="1426215"/>
          </a:xfrm>
          <a:custGeom>
            <a:rect b="b" l="l" r="r" t="t"/>
            <a:pathLst>
              <a:path extrusionOk="0" h="42000" w="72198">
                <a:moveTo>
                  <a:pt x="69070" y="1370"/>
                </a:moveTo>
                <a:cubicBezTo>
                  <a:pt x="68933" y="1393"/>
                  <a:pt x="68774" y="1393"/>
                  <a:pt x="68591" y="1393"/>
                </a:cubicBezTo>
                <a:lnTo>
                  <a:pt x="68591" y="1393"/>
                </a:lnTo>
                <a:cubicBezTo>
                  <a:pt x="68386" y="1393"/>
                  <a:pt x="68157" y="1393"/>
                  <a:pt x="67929" y="1439"/>
                </a:cubicBezTo>
                <a:lnTo>
                  <a:pt x="67929" y="1439"/>
                </a:lnTo>
                <a:cubicBezTo>
                  <a:pt x="67587" y="1553"/>
                  <a:pt x="67199" y="1553"/>
                  <a:pt x="66811" y="1667"/>
                </a:cubicBezTo>
                <a:lnTo>
                  <a:pt x="66811" y="1667"/>
                </a:lnTo>
                <a:cubicBezTo>
                  <a:pt x="66468" y="1781"/>
                  <a:pt x="66354" y="2740"/>
                  <a:pt x="65989" y="2854"/>
                </a:cubicBezTo>
                <a:lnTo>
                  <a:pt x="65989" y="2854"/>
                </a:lnTo>
                <a:cubicBezTo>
                  <a:pt x="65806" y="2923"/>
                  <a:pt x="65510" y="2534"/>
                  <a:pt x="65190" y="2169"/>
                </a:cubicBezTo>
                <a:lnTo>
                  <a:pt x="65190" y="2169"/>
                </a:lnTo>
                <a:cubicBezTo>
                  <a:pt x="64893" y="1804"/>
                  <a:pt x="64574" y="1416"/>
                  <a:pt x="64391" y="1485"/>
                </a:cubicBezTo>
                <a:lnTo>
                  <a:pt x="64391" y="1485"/>
                </a:lnTo>
                <a:cubicBezTo>
                  <a:pt x="64026" y="1576"/>
                  <a:pt x="64140" y="3333"/>
                  <a:pt x="63775" y="3448"/>
                </a:cubicBezTo>
                <a:lnTo>
                  <a:pt x="63775" y="3448"/>
                </a:lnTo>
                <a:cubicBezTo>
                  <a:pt x="63592" y="3493"/>
                  <a:pt x="63318" y="3174"/>
                  <a:pt x="63022" y="2877"/>
                </a:cubicBezTo>
                <a:lnTo>
                  <a:pt x="63022" y="2877"/>
                </a:lnTo>
                <a:cubicBezTo>
                  <a:pt x="62748" y="2557"/>
                  <a:pt x="62451" y="2238"/>
                  <a:pt x="62268" y="2283"/>
                </a:cubicBezTo>
                <a:lnTo>
                  <a:pt x="62268" y="2283"/>
                </a:lnTo>
                <a:cubicBezTo>
                  <a:pt x="61903" y="2398"/>
                  <a:pt x="61629" y="2786"/>
                  <a:pt x="61241" y="2877"/>
                </a:cubicBezTo>
                <a:lnTo>
                  <a:pt x="61241" y="2877"/>
                </a:lnTo>
                <a:cubicBezTo>
                  <a:pt x="60876" y="2968"/>
                  <a:pt x="60762" y="3995"/>
                  <a:pt x="60374" y="4087"/>
                </a:cubicBezTo>
                <a:lnTo>
                  <a:pt x="60374" y="4087"/>
                </a:lnTo>
                <a:cubicBezTo>
                  <a:pt x="60191" y="4132"/>
                  <a:pt x="59986" y="4064"/>
                  <a:pt x="59780" y="3995"/>
                </a:cubicBezTo>
                <a:lnTo>
                  <a:pt x="59780" y="3995"/>
                </a:lnTo>
                <a:cubicBezTo>
                  <a:pt x="59552" y="3927"/>
                  <a:pt x="59347" y="3858"/>
                  <a:pt x="59164" y="3904"/>
                </a:cubicBezTo>
                <a:lnTo>
                  <a:pt x="59164" y="3904"/>
                </a:lnTo>
                <a:cubicBezTo>
                  <a:pt x="58981" y="3950"/>
                  <a:pt x="58730" y="3744"/>
                  <a:pt x="58502" y="3539"/>
                </a:cubicBezTo>
                <a:lnTo>
                  <a:pt x="58502" y="3539"/>
                </a:lnTo>
                <a:cubicBezTo>
                  <a:pt x="58274" y="3333"/>
                  <a:pt x="58023" y="3128"/>
                  <a:pt x="57840" y="3174"/>
                </a:cubicBezTo>
                <a:lnTo>
                  <a:pt x="57840" y="3174"/>
                </a:lnTo>
                <a:cubicBezTo>
                  <a:pt x="57475" y="3242"/>
                  <a:pt x="57361" y="4589"/>
                  <a:pt x="56996" y="4657"/>
                </a:cubicBezTo>
                <a:lnTo>
                  <a:pt x="56996" y="4657"/>
                </a:lnTo>
                <a:cubicBezTo>
                  <a:pt x="56608" y="4726"/>
                  <a:pt x="56288" y="5274"/>
                  <a:pt x="55923" y="5342"/>
                </a:cubicBezTo>
                <a:lnTo>
                  <a:pt x="55923" y="5342"/>
                </a:lnTo>
                <a:cubicBezTo>
                  <a:pt x="55558" y="5388"/>
                  <a:pt x="55124" y="5365"/>
                  <a:pt x="54759" y="5388"/>
                </a:cubicBezTo>
                <a:lnTo>
                  <a:pt x="54759" y="5388"/>
                </a:lnTo>
                <a:cubicBezTo>
                  <a:pt x="54553" y="5410"/>
                  <a:pt x="54348" y="5159"/>
                  <a:pt x="54120" y="4885"/>
                </a:cubicBezTo>
                <a:lnTo>
                  <a:pt x="54120" y="4885"/>
                </a:lnTo>
                <a:cubicBezTo>
                  <a:pt x="53914" y="4612"/>
                  <a:pt x="53686" y="4361"/>
                  <a:pt x="53503" y="4361"/>
                </a:cubicBezTo>
                <a:lnTo>
                  <a:pt x="53503" y="4361"/>
                </a:lnTo>
                <a:cubicBezTo>
                  <a:pt x="53115" y="4383"/>
                  <a:pt x="52750" y="5068"/>
                  <a:pt x="52385" y="5068"/>
                </a:cubicBezTo>
                <a:lnTo>
                  <a:pt x="52385" y="5068"/>
                </a:lnTo>
                <a:cubicBezTo>
                  <a:pt x="51997" y="5068"/>
                  <a:pt x="51677" y="4178"/>
                  <a:pt x="51312" y="4155"/>
                </a:cubicBezTo>
                <a:lnTo>
                  <a:pt x="51312" y="4155"/>
                </a:lnTo>
                <a:cubicBezTo>
                  <a:pt x="51130" y="4132"/>
                  <a:pt x="50901" y="4452"/>
                  <a:pt x="50696" y="4794"/>
                </a:cubicBezTo>
                <a:lnTo>
                  <a:pt x="50696" y="4794"/>
                </a:lnTo>
                <a:cubicBezTo>
                  <a:pt x="50468" y="5114"/>
                  <a:pt x="50262" y="5433"/>
                  <a:pt x="50080" y="5410"/>
                </a:cubicBezTo>
                <a:lnTo>
                  <a:pt x="50080" y="5410"/>
                </a:lnTo>
                <a:cubicBezTo>
                  <a:pt x="49692" y="5388"/>
                  <a:pt x="49486" y="3630"/>
                  <a:pt x="49144" y="3607"/>
                </a:cubicBezTo>
                <a:lnTo>
                  <a:pt x="49144" y="3607"/>
                </a:lnTo>
                <a:cubicBezTo>
                  <a:pt x="48938" y="3584"/>
                  <a:pt x="48733" y="3744"/>
                  <a:pt x="48550" y="3881"/>
                </a:cubicBezTo>
                <a:lnTo>
                  <a:pt x="48550" y="3881"/>
                </a:lnTo>
                <a:cubicBezTo>
                  <a:pt x="48345" y="4041"/>
                  <a:pt x="48139" y="4178"/>
                  <a:pt x="47980" y="4155"/>
                </a:cubicBezTo>
                <a:lnTo>
                  <a:pt x="47980" y="4155"/>
                </a:lnTo>
                <a:cubicBezTo>
                  <a:pt x="47592" y="4132"/>
                  <a:pt x="47249" y="3470"/>
                  <a:pt x="46907" y="3448"/>
                </a:cubicBezTo>
                <a:lnTo>
                  <a:pt x="46907" y="3448"/>
                </a:lnTo>
                <a:cubicBezTo>
                  <a:pt x="46701" y="3448"/>
                  <a:pt x="46519" y="3562"/>
                  <a:pt x="46313" y="3676"/>
                </a:cubicBezTo>
                <a:lnTo>
                  <a:pt x="46313" y="3676"/>
                </a:lnTo>
                <a:cubicBezTo>
                  <a:pt x="46131" y="3790"/>
                  <a:pt x="45925" y="3904"/>
                  <a:pt x="45766" y="3881"/>
                </a:cubicBezTo>
                <a:lnTo>
                  <a:pt x="45766" y="3881"/>
                </a:lnTo>
                <a:cubicBezTo>
                  <a:pt x="45378" y="3881"/>
                  <a:pt x="44990" y="3539"/>
                  <a:pt x="44624" y="3539"/>
                </a:cubicBezTo>
                <a:lnTo>
                  <a:pt x="44624" y="3539"/>
                </a:lnTo>
                <a:cubicBezTo>
                  <a:pt x="44259" y="3562"/>
                  <a:pt x="43940" y="4475"/>
                  <a:pt x="43574" y="4497"/>
                </a:cubicBezTo>
                <a:lnTo>
                  <a:pt x="43574" y="4497"/>
                </a:lnTo>
                <a:cubicBezTo>
                  <a:pt x="43392" y="4520"/>
                  <a:pt x="43209" y="4475"/>
                  <a:pt x="43027" y="4429"/>
                </a:cubicBezTo>
                <a:lnTo>
                  <a:pt x="43027" y="4429"/>
                </a:lnTo>
                <a:cubicBezTo>
                  <a:pt x="42821" y="4383"/>
                  <a:pt x="42639" y="4338"/>
                  <a:pt x="42433" y="4361"/>
                </a:cubicBezTo>
                <a:lnTo>
                  <a:pt x="42433" y="4361"/>
                </a:lnTo>
                <a:cubicBezTo>
                  <a:pt x="42273" y="4383"/>
                  <a:pt x="42068" y="4338"/>
                  <a:pt x="41863" y="4269"/>
                </a:cubicBezTo>
                <a:lnTo>
                  <a:pt x="41863" y="4269"/>
                </a:lnTo>
                <a:cubicBezTo>
                  <a:pt x="41657" y="4201"/>
                  <a:pt x="41452" y="4132"/>
                  <a:pt x="41269" y="4178"/>
                </a:cubicBezTo>
                <a:lnTo>
                  <a:pt x="41269" y="4178"/>
                </a:lnTo>
                <a:cubicBezTo>
                  <a:pt x="40904" y="4246"/>
                  <a:pt x="40835" y="5479"/>
                  <a:pt x="40470" y="5570"/>
                </a:cubicBezTo>
                <a:lnTo>
                  <a:pt x="40470" y="5570"/>
                </a:lnTo>
                <a:cubicBezTo>
                  <a:pt x="40310" y="5616"/>
                  <a:pt x="40059" y="5410"/>
                  <a:pt x="39808" y="5205"/>
                </a:cubicBezTo>
                <a:lnTo>
                  <a:pt x="39808" y="5205"/>
                </a:lnTo>
                <a:cubicBezTo>
                  <a:pt x="39534" y="4977"/>
                  <a:pt x="39283" y="4771"/>
                  <a:pt x="39101" y="4840"/>
                </a:cubicBezTo>
                <a:lnTo>
                  <a:pt x="39101" y="4840"/>
                </a:lnTo>
                <a:cubicBezTo>
                  <a:pt x="38758" y="4931"/>
                  <a:pt x="38484" y="5342"/>
                  <a:pt x="38142" y="5479"/>
                </a:cubicBezTo>
                <a:lnTo>
                  <a:pt x="38142" y="5479"/>
                </a:lnTo>
                <a:cubicBezTo>
                  <a:pt x="37800" y="5593"/>
                  <a:pt x="37777" y="6529"/>
                  <a:pt x="37434" y="6666"/>
                </a:cubicBezTo>
                <a:lnTo>
                  <a:pt x="37434" y="6666"/>
                </a:lnTo>
                <a:cubicBezTo>
                  <a:pt x="37275" y="6734"/>
                  <a:pt x="36955" y="6506"/>
                  <a:pt x="36636" y="6278"/>
                </a:cubicBezTo>
                <a:lnTo>
                  <a:pt x="36636" y="6278"/>
                </a:lnTo>
                <a:cubicBezTo>
                  <a:pt x="36316" y="6050"/>
                  <a:pt x="35996" y="5821"/>
                  <a:pt x="35837" y="5913"/>
                </a:cubicBezTo>
                <a:lnTo>
                  <a:pt x="35837" y="5913"/>
                </a:lnTo>
                <a:cubicBezTo>
                  <a:pt x="35494" y="6095"/>
                  <a:pt x="35266" y="6506"/>
                  <a:pt x="34946" y="6712"/>
                </a:cubicBezTo>
                <a:lnTo>
                  <a:pt x="34946" y="6712"/>
                </a:lnTo>
                <a:cubicBezTo>
                  <a:pt x="34627" y="6894"/>
                  <a:pt x="34330" y="7191"/>
                  <a:pt x="34033" y="7419"/>
                </a:cubicBezTo>
                <a:lnTo>
                  <a:pt x="34033" y="7419"/>
                </a:lnTo>
                <a:cubicBezTo>
                  <a:pt x="33714" y="7625"/>
                  <a:pt x="33577" y="8104"/>
                  <a:pt x="33280" y="8332"/>
                </a:cubicBezTo>
                <a:lnTo>
                  <a:pt x="33280" y="8332"/>
                </a:lnTo>
                <a:cubicBezTo>
                  <a:pt x="32983" y="8560"/>
                  <a:pt x="33166" y="9382"/>
                  <a:pt x="32869" y="9610"/>
                </a:cubicBezTo>
                <a:lnTo>
                  <a:pt x="32869" y="9610"/>
                </a:lnTo>
                <a:cubicBezTo>
                  <a:pt x="32573" y="9839"/>
                  <a:pt x="32344" y="10135"/>
                  <a:pt x="32048" y="10386"/>
                </a:cubicBezTo>
                <a:lnTo>
                  <a:pt x="32048" y="10386"/>
                </a:lnTo>
                <a:cubicBezTo>
                  <a:pt x="31911" y="10501"/>
                  <a:pt x="31591" y="10409"/>
                  <a:pt x="31272" y="10318"/>
                </a:cubicBezTo>
                <a:lnTo>
                  <a:pt x="31272" y="10318"/>
                </a:lnTo>
                <a:cubicBezTo>
                  <a:pt x="30952" y="10227"/>
                  <a:pt x="30632" y="10135"/>
                  <a:pt x="30495" y="10249"/>
                </a:cubicBezTo>
                <a:lnTo>
                  <a:pt x="30495" y="10249"/>
                </a:lnTo>
                <a:cubicBezTo>
                  <a:pt x="30199" y="10501"/>
                  <a:pt x="30450" y="11391"/>
                  <a:pt x="30153" y="11619"/>
                </a:cubicBezTo>
                <a:lnTo>
                  <a:pt x="30153" y="11619"/>
                </a:lnTo>
                <a:cubicBezTo>
                  <a:pt x="29856" y="11870"/>
                  <a:pt x="29651" y="12258"/>
                  <a:pt x="29354" y="12486"/>
                </a:cubicBezTo>
                <a:lnTo>
                  <a:pt x="29354" y="12486"/>
                </a:lnTo>
                <a:cubicBezTo>
                  <a:pt x="29217" y="12600"/>
                  <a:pt x="28943" y="12555"/>
                  <a:pt x="28669" y="12532"/>
                </a:cubicBezTo>
                <a:lnTo>
                  <a:pt x="28669" y="12532"/>
                </a:lnTo>
                <a:cubicBezTo>
                  <a:pt x="28418" y="12486"/>
                  <a:pt x="28167" y="12463"/>
                  <a:pt x="28008" y="12555"/>
                </a:cubicBezTo>
                <a:lnTo>
                  <a:pt x="28008" y="12555"/>
                </a:lnTo>
                <a:cubicBezTo>
                  <a:pt x="27848" y="12669"/>
                  <a:pt x="27597" y="12646"/>
                  <a:pt x="27346" y="12600"/>
                </a:cubicBezTo>
                <a:lnTo>
                  <a:pt x="27346" y="12600"/>
                </a:lnTo>
                <a:cubicBezTo>
                  <a:pt x="27117" y="12555"/>
                  <a:pt x="26866" y="12532"/>
                  <a:pt x="26729" y="12623"/>
                </a:cubicBezTo>
                <a:lnTo>
                  <a:pt x="26729" y="12623"/>
                </a:lnTo>
                <a:cubicBezTo>
                  <a:pt x="26410" y="12829"/>
                  <a:pt x="26752" y="14221"/>
                  <a:pt x="26433" y="14381"/>
                </a:cubicBezTo>
                <a:lnTo>
                  <a:pt x="26433" y="14381"/>
                </a:lnTo>
                <a:cubicBezTo>
                  <a:pt x="26090" y="14563"/>
                  <a:pt x="25748" y="14929"/>
                  <a:pt x="25383" y="15066"/>
                </a:cubicBezTo>
                <a:lnTo>
                  <a:pt x="25383" y="15066"/>
                </a:lnTo>
                <a:cubicBezTo>
                  <a:pt x="25040" y="15203"/>
                  <a:pt x="24538" y="15203"/>
                  <a:pt x="24173" y="15294"/>
                </a:cubicBezTo>
                <a:lnTo>
                  <a:pt x="24173" y="15294"/>
                </a:lnTo>
                <a:cubicBezTo>
                  <a:pt x="23808" y="15385"/>
                  <a:pt x="23328" y="15613"/>
                  <a:pt x="22940" y="15636"/>
                </a:cubicBezTo>
                <a:lnTo>
                  <a:pt x="22940" y="15636"/>
                </a:lnTo>
                <a:cubicBezTo>
                  <a:pt x="22758" y="15659"/>
                  <a:pt x="22552" y="15499"/>
                  <a:pt x="22370" y="15362"/>
                </a:cubicBezTo>
                <a:lnTo>
                  <a:pt x="22370" y="15362"/>
                </a:lnTo>
                <a:cubicBezTo>
                  <a:pt x="22164" y="15203"/>
                  <a:pt x="21959" y="15066"/>
                  <a:pt x="21776" y="15088"/>
                </a:cubicBezTo>
                <a:lnTo>
                  <a:pt x="21776" y="15088"/>
                </a:lnTo>
                <a:cubicBezTo>
                  <a:pt x="21594" y="15111"/>
                  <a:pt x="21365" y="14974"/>
                  <a:pt x="21137" y="14837"/>
                </a:cubicBezTo>
                <a:lnTo>
                  <a:pt x="21137" y="14837"/>
                </a:lnTo>
                <a:cubicBezTo>
                  <a:pt x="20909" y="14700"/>
                  <a:pt x="20681" y="14541"/>
                  <a:pt x="20498" y="14586"/>
                </a:cubicBezTo>
                <a:lnTo>
                  <a:pt x="20498" y="14586"/>
                </a:lnTo>
                <a:cubicBezTo>
                  <a:pt x="20110" y="14700"/>
                  <a:pt x="19676" y="14769"/>
                  <a:pt x="19334" y="14883"/>
                </a:cubicBezTo>
                <a:lnTo>
                  <a:pt x="19334" y="14883"/>
                </a:lnTo>
                <a:cubicBezTo>
                  <a:pt x="18969" y="15043"/>
                  <a:pt x="18581" y="15248"/>
                  <a:pt x="18261" y="15431"/>
                </a:cubicBezTo>
                <a:lnTo>
                  <a:pt x="18261" y="15431"/>
                </a:lnTo>
                <a:cubicBezTo>
                  <a:pt x="17919" y="15636"/>
                  <a:pt x="17599" y="15956"/>
                  <a:pt x="17302" y="16184"/>
                </a:cubicBezTo>
                <a:lnTo>
                  <a:pt x="17302" y="16184"/>
                </a:lnTo>
                <a:cubicBezTo>
                  <a:pt x="17006" y="16412"/>
                  <a:pt x="16641" y="16663"/>
                  <a:pt x="16367" y="16914"/>
                </a:cubicBezTo>
                <a:lnTo>
                  <a:pt x="16367" y="16914"/>
                </a:lnTo>
                <a:cubicBezTo>
                  <a:pt x="16093" y="17165"/>
                  <a:pt x="15956" y="17599"/>
                  <a:pt x="15705" y="17896"/>
                </a:cubicBezTo>
                <a:lnTo>
                  <a:pt x="15705" y="17896"/>
                </a:lnTo>
                <a:cubicBezTo>
                  <a:pt x="15454" y="18170"/>
                  <a:pt x="15659" y="18855"/>
                  <a:pt x="15408" y="19151"/>
                </a:cubicBezTo>
                <a:lnTo>
                  <a:pt x="15408" y="19151"/>
                </a:lnTo>
                <a:cubicBezTo>
                  <a:pt x="15180" y="19425"/>
                  <a:pt x="14312" y="19220"/>
                  <a:pt x="14061" y="19539"/>
                </a:cubicBezTo>
                <a:lnTo>
                  <a:pt x="14061" y="19539"/>
                </a:lnTo>
                <a:cubicBezTo>
                  <a:pt x="13833" y="19813"/>
                  <a:pt x="13856" y="20338"/>
                  <a:pt x="13628" y="20635"/>
                </a:cubicBezTo>
                <a:lnTo>
                  <a:pt x="13628" y="20635"/>
                </a:lnTo>
                <a:cubicBezTo>
                  <a:pt x="13399" y="20886"/>
                  <a:pt x="14061" y="21799"/>
                  <a:pt x="13833" y="22141"/>
                </a:cubicBezTo>
                <a:lnTo>
                  <a:pt x="13833" y="22141"/>
                </a:lnTo>
                <a:cubicBezTo>
                  <a:pt x="13650" y="22438"/>
                  <a:pt x="12966" y="22438"/>
                  <a:pt x="12760" y="22781"/>
                </a:cubicBezTo>
                <a:lnTo>
                  <a:pt x="12760" y="22781"/>
                </a:lnTo>
                <a:cubicBezTo>
                  <a:pt x="12578" y="23077"/>
                  <a:pt x="12007" y="23191"/>
                  <a:pt x="11824" y="23534"/>
                </a:cubicBezTo>
                <a:lnTo>
                  <a:pt x="11824" y="23534"/>
                </a:lnTo>
                <a:cubicBezTo>
                  <a:pt x="11642" y="23853"/>
                  <a:pt x="10797" y="23808"/>
                  <a:pt x="10615" y="24150"/>
                </a:cubicBezTo>
                <a:lnTo>
                  <a:pt x="10615" y="24150"/>
                </a:lnTo>
                <a:cubicBezTo>
                  <a:pt x="10432" y="24470"/>
                  <a:pt x="10774" y="25086"/>
                  <a:pt x="10592" y="25428"/>
                </a:cubicBezTo>
                <a:lnTo>
                  <a:pt x="10592" y="25428"/>
                </a:lnTo>
                <a:cubicBezTo>
                  <a:pt x="10409" y="25771"/>
                  <a:pt x="10227" y="26090"/>
                  <a:pt x="10044" y="26433"/>
                </a:cubicBezTo>
                <a:lnTo>
                  <a:pt x="10044" y="26433"/>
                </a:lnTo>
                <a:cubicBezTo>
                  <a:pt x="9884" y="26752"/>
                  <a:pt x="10021" y="27254"/>
                  <a:pt x="9839" y="27597"/>
                </a:cubicBezTo>
                <a:lnTo>
                  <a:pt x="9839" y="27597"/>
                </a:lnTo>
                <a:cubicBezTo>
                  <a:pt x="9656" y="27916"/>
                  <a:pt x="8971" y="27985"/>
                  <a:pt x="8789" y="28304"/>
                </a:cubicBezTo>
                <a:lnTo>
                  <a:pt x="8789" y="28304"/>
                </a:lnTo>
                <a:cubicBezTo>
                  <a:pt x="8606" y="28647"/>
                  <a:pt x="8766" y="29149"/>
                  <a:pt x="8583" y="29491"/>
                </a:cubicBezTo>
                <a:lnTo>
                  <a:pt x="8583" y="29491"/>
                </a:lnTo>
                <a:cubicBezTo>
                  <a:pt x="8401" y="29811"/>
                  <a:pt x="8743" y="30450"/>
                  <a:pt x="8560" y="30792"/>
                </a:cubicBezTo>
                <a:lnTo>
                  <a:pt x="8560" y="30792"/>
                </a:lnTo>
                <a:cubicBezTo>
                  <a:pt x="8378" y="31112"/>
                  <a:pt x="7419" y="30975"/>
                  <a:pt x="7214" y="31317"/>
                </a:cubicBezTo>
                <a:lnTo>
                  <a:pt x="7214" y="31317"/>
                </a:lnTo>
                <a:cubicBezTo>
                  <a:pt x="7031" y="31637"/>
                  <a:pt x="7145" y="32139"/>
                  <a:pt x="6963" y="32458"/>
                </a:cubicBezTo>
                <a:lnTo>
                  <a:pt x="6963" y="32458"/>
                </a:lnTo>
                <a:cubicBezTo>
                  <a:pt x="6757" y="32778"/>
                  <a:pt x="6255" y="32915"/>
                  <a:pt x="6050" y="33234"/>
                </a:cubicBezTo>
                <a:lnTo>
                  <a:pt x="6050" y="33234"/>
                </a:lnTo>
                <a:cubicBezTo>
                  <a:pt x="5844" y="33554"/>
                  <a:pt x="6278" y="34262"/>
                  <a:pt x="6072" y="34581"/>
                </a:cubicBezTo>
                <a:lnTo>
                  <a:pt x="6072" y="34581"/>
                </a:lnTo>
                <a:cubicBezTo>
                  <a:pt x="5844" y="34901"/>
                  <a:pt x="4908" y="34718"/>
                  <a:pt x="4703" y="35038"/>
                </a:cubicBezTo>
                <a:lnTo>
                  <a:pt x="4703" y="35038"/>
                </a:lnTo>
                <a:cubicBezTo>
                  <a:pt x="4475" y="35334"/>
                  <a:pt x="5205" y="36316"/>
                  <a:pt x="5000" y="36635"/>
                </a:cubicBezTo>
                <a:lnTo>
                  <a:pt x="5000" y="36635"/>
                </a:lnTo>
                <a:cubicBezTo>
                  <a:pt x="4771" y="36932"/>
                  <a:pt x="4087" y="36887"/>
                  <a:pt x="3858" y="37206"/>
                </a:cubicBezTo>
                <a:lnTo>
                  <a:pt x="3858" y="37206"/>
                </a:lnTo>
                <a:cubicBezTo>
                  <a:pt x="3630" y="37503"/>
                  <a:pt x="3448" y="37845"/>
                  <a:pt x="3219" y="38142"/>
                </a:cubicBezTo>
                <a:lnTo>
                  <a:pt x="3219" y="38142"/>
                </a:lnTo>
                <a:cubicBezTo>
                  <a:pt x="2991" y="38439"/>
                  <a:pt x="2055" y="38142"/>
                  <a:pt x="1804" y="38439"/>
                </a:cubicBezTo>
                <a:lnTo>
                  <a:pt x="1804" y="38439"/>
                </a:lnTo>
                <a:cubicBezTo>
                  <a:pt x="1576" y="38713"/>
                  <a:pt x="1827" y="39443"/>
                  <a:pt x="1576" y="39717"/>
                </a:cubicBezTo>
                <a:lnTo>
                  <a:pt x="1576" y="39717"/>
                </a:lnTo>
                <a:cubicBezTo>
                  <a:pt x="1325" y="39991"/>
                  <a:pt x="663" y="39877"/>
                  <a:pt x="389" y="40151"/>
                </a:cubicBezTo>
                <a:lnTo>
                  <a:pt x="389" y="40151"/>
                </a:lnTo>
                <a:cubicBezTo>
                  <a:pt x="138" y="40424"/>
                  <a:pt x="275" y="41337"/>
                  <a:pt x="1" y="41589"/>
                </a:cubicBezTo>
                <a:lnTo>
                  <a:pt x="1" y="41589"/>
                </a:lnTo>
                <a:cubicBezTo>
                  <a:pt x="549" y="41748"/>
                  <a:pt x="503" y="41178"/>
                  <a:pt x="1119" y="41041"/>
                </a:cubicBezTo>
                <a:lnTo>
                  <a:pt x="1119" y="41041"/>
                </a:lnTo>
                <a:cubicBezTo>
                  <a:pt x="1416" y="40972"/>
                  <a:pt x="1576" y="41246"/>
                  <a:pt x="1758" y="41497"/>
                </a:cubicBezTo>
                <a:lnTo>
                  <a:pt x="1758" y="41497"/>
                </a:lnTo>
                <a:cubicBezTo>
                  <a:pt x="1918" y="41748"/>
                  <a:pt x="2078" y="41999"/>
                  <a:pt x="2352" y="41977"/>
                </a:cubicBezTo>
                <a:lnTo>
                  <a:pt x="2352" y="41977"/>
                </a:lnTo>
                <a:cubicBezTo>
                  <a:pt x="2900" y="41977"/>
                  <a:pt x="2900" y="41155"/>
                  <a:pt x="3470" y="41155"/>
                </a:cubicBezTo>
                <a:lnTo>
                  <a:pt x="3470" y="41155"/>
                </a:lnTo>
                <a:cubicBezTo>
                  <a:pt x="4018" y="41132"/>
                  <a:pt x="4018" y="40424"/>
                  <a:pt x="4589" y="40402"/>
                </a:cubicBezTo>
                <a:lnTo>
                  <a:pt x="4589" y="40402"/>
                </a:lnTo>
                <a:cubicBezTo>
                  <a:pt x="4863" y="40402"/>
                  <a:pt x="5022" y="40653"/>
                  <a:pt x="5159" y="40904"/>
                </a:cubicBezTo>
                <a:lnTo>
                  <a:pt x="5159" y="40904"/>
                </a:lnTo>
                <a:cubicBezTo>
                  <a:pt x="5296" y="41132"/>
                  <a:pt x="5456" y="41383"/>
                  <a:pt x="5730" y="41383"/>
                </a:cubicBezTo>
                <a:lnTo>
                  <a:pt x="5730" y="41383"/>
                </a:lnTo>
                <a:cubicBezTo>
                  <a:pt x="6301" y="41360"/>
                  <a:pt x="6301" y="41109"/>
                  <a:pt x="6871" y="41086"/>
                </a:cubicBezTo>
                <a:lnTo>
                  <a:pt x="6871" y="41086"/>
                </a:lnTo>
                <a:cubicBezTo>
                  <a:pt x="6917" y="41086"/>
                  <a:pt x="6963" y="41109"/>
                  <a:pt x="7008" y="41109"/>
                </a:cubicBezTo>
                <a:lnTo>
                  <a:pt x="7008" y="41109"/>
                </a:lnTo>
                <a:lnTo>
                  <a:pt x="8629" y="39922"/>
                </a:lnTo>
                <a:lnTo>
                  <a:pt x="72197" y="37868"/>
                </a:lnTo>
                <a:lnTo>
                  <a:pt x="72197" y="2649"/>
                </a:lnTo>
                <a:cubicBezTo>
                  <a:pt x="72015" y="2534"/>
                  <a:pt x="71855" y="2443"/>
                  <a:pt x="71695" y="2329"/>
                </a:cubicBezTo>
                <a:lnTo>
                  <a:pt x="71695" y="2329"/>
                </a:lnTo>
                <a:cubicBezTo>
                  <a:pt x="71376" y="2101"/>
                  <a:pt x="71239" y="1713"/>
                  <a:pt x="70965" y="1553"/>
                </a:cubicBezTo>
                <a:lnTo>
                  <a:pt x="70965" y="1553"/>
                </a:lnTo>
                <a:cubicBezTo>
                  <a:pt x="70554" y="1279"/>
                  <a:pt x="70485" y="24"/>
                  <a:pt x="70257" y="1"/>
                </a:cubicBezTo>
                <a:lnTo>
                  <a:pt x="70257" y="1"/>
                </a:lnTo>
                <a:cubicBezTo>
                  <a:pt x="70234" y="1"/>
                  <a:pt x="70234" y="1"/>
                  <a:pt x="70234" y="1"/>
                </a:cubicBezTo>
                <a:lnTo>
                  <a:pt x="70234" y="1"/>
                </a:lnTo>
                <a:cubicBezTo>
                  <a:pt x="70052" y="1"/>
                  <a:pt x="69618" y="1233"/>
                  <a:pt x="69070" y="137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35"/>
          <p:cNvSpPr/>
          <p:nvPr/>
        </p:nvSpPr>
        <p:spPr>
          <a:xfrm>
            <a:off x="4943141" y="4289224"/>
            <a:ext cx="4336678" cy="1051053"/>
          </a:xfrm>
          <a:custGeom>
            <a:rect b="b" l="l" r="r" t="t"/>
            <a:pathLst>
              <a:path extrusionOk="0" h="30952" w="127709">
                <a:moveTo>
                  <a:pt x="113123" y="4338"/>
                </a:moveTo>
                <a:cubicBezTo>
                  <a:pt x="111183" y="6415"/>
                  <a:pt x="108147" y="6278"/>
                  <a:pt x="105088" y="6141"/>
                </a:cubicBezTo>
                <a:lnTo>
                  <a:pt x="105088" y="6141"/>
                </a:lnTo>
                <a:cubicBezTo>
                  <a:pt x="102212" y="6027"/>
                  <a:pt x="99359" y="5890"/>
                  <a:pt x="97419" y="7602"/>
                </a:cubicBezTo>
                <a:lnTo>
                  <a:pt x="97419" y="7602"/>
                </a:lnTo>
                <a:cubicBezTo>
                  <a:pt x="93448" y="11140"/>
                  <a:pt x="90001" y="12121"/>
                  <a:pt x="84158" y="12897"/>
                </a:cubicBezTo>
                <a:lnTo>
                  <a:pt x="84158" y="12897"/>
                </a:lnTo>
                <a:cubicBezTo>
                  <a:pt x="78292" y="13673"/>
                  <a:pt x="74936" y="13673"/>
                  <a:pt x="72129" y="15066"/>
                </a:cubicBezTo>
                <a:lnTo>
                  <a:pt x="72129" y="15066"/>
                </a:lnTo>
                <a:cubicBezTo>
                  <a:pt x="69298" y="16435"/>
                  <a:pt x="68203" y="19128"/>
                  <a:pt x="64437" y="21685"/>
                </a:cubicBezTo>
                <a:lnTo>
                  <a:pt x="64437" y="21685"/>
                </a:lnTo>
                <a:cubicBezTo>
                  <a:pt x="62428" y="23054"/>
                  <a:pt x="60145" y="22803"/>
                  <a:pt x="58137" y="22529"/>
                </a:cubicBezTo>
                <a:lnTo>
                  <a:pt x="58137" y="22529"/>
                </a:lnTo>
                <a:cubicBezTo>
                  <a:pt x="56425" y="22324"/>
                  <a:pt x="54896" y="22096"/>
                  <a:pt x="53937" y="22917"/>
                </a:cubicBezTo>
                <a:lnTo>
                  <a:pt x="53937" y="22917"/>
                </a:lnTo>
                <a:cubicBezTo>
                  <a:pt x="51837" y="24675"/>
                  <a:pt x="51746" y="26250"/>
                  <a:pt x="49440" y="26638"/>
                </a:cubicBezTo>
                <a:lnTo>
                  <a:pt x="49440" y="26638"/>
                </a:lnTo>
                <a:cubicBezTo>
                  <a:pt x="48733" y="26752"/>
                  <a:pt x="47295" y="26729"/>
                  <a:pt x="45560" y="26684"/>
                </a:cubicBezTo>
                <a:lnTo>
                  <a:pt x="45560" y="26684"/>
                </a:lnTo>
                <a:cubicBezTo>
                  <a:pt x="41566" y="26615"/>
                  <a:pt x="36042" y="26547"/>
                  <a:pt x="34581" y="28327"/>
                </a:cubicBezTo>
                <a:lnTo>
                  <a:pt x="34581" y="28327"/>
                </a:lnTo>
                <a:cubicBezTo>
                  <a:pt x="32481" y="30883"/>
                  <a:pt x="937" y="29194"/>
                  <a:pt x="1" y="30952"/>
                </a:cubicBezTo>
                <a:lnTo>
                  <a:pt x="1" y="30952"/>
                </a:lnTo>
                <a:lnTo>
                  <a:pt x="127708" y="30952"/>
                </a:lnTo>
                <a:lnTo>
                  <a:pt x="127708"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35"/>
          <p:cNvSpPr/>
          <p:nvPr/>
        </p:nvSpPr>
        <p:spPr>
          <a:xfrm>
            <a:off x="6952114" y="4922039"/>
            <a:ext cx="1058421" cy="399850"/>
          </a:xfrm>
          <a:custGeom>
            <a:rect b="b" l="l" r="r" t="t"/>
            <a:pathLst>
              <a:path extrusionOk="0" h="11775" w="31169">
                <a:moveTo>
                  <a:pt x="18648" y="0"/>
                </a:moveTo>
                <a:cubicBezTo>
                  <a:pt x="18181" y="0"/>
                  <a:pt x="17696" y="44"/>
                  <a:pt x="17188" y="150"/>
                </a:cubicBezTo>
                <a:lnTo>
                  <a:pt x="14746" y="1862"/>
                </a:lnTo>
                <a:lnTo>
                  <a:pt x="1964" y="5697"/>
                </a:lnTo>
                <a:cubicBezTo>
                  <a:pt x="1964" y="5697"/>
                  <a:pt x="709" y="6998"/>
                  <a:pt x="526" y="7431"/>
                </a:cubicBezTo>
                <a:cubicBezTo>
                  <a:pt x="366" y="7842"/>
                  <a:pt x="1" y="9486"/>
                  <a:pt x="960" y="9782"/>
                </a:cubicBezTo>
                <a:cubicBezTo>
                  <a:pt x="1895" y="10079"/>
                  <a:pt x="3676" y="11334"/>
                  <a:pt x="4520" y="11517"/>
                </a:cubicBezTo>
                <a:cubicBezTo>
                  <a:pt x="5056" y="11636"/>
                  <a:pt x="6656" y="11774"/>
                  <a:pt x="8016" y="11774"/>
                </a:cubicBezTo>
                <a:cubicBezTo>
                  <a:pt x="8744" y="11774"/>
                  <a:pt x="9403" y="11735"/>
                  <a:pt x="9793" y="11631"/>
                </a:cubicBezTo>
                <a:cubicBezTo>
                  <a:pt x="10829" y="11335"/>
                  <a:pt x="10710" y="10589"/>
                  <a:pt x="11484" y="10589"/>
                </a:cubicBezTo>
                <a:cubicBezTo>
                  <a:pt x="11546" y="10589"/>
                  <a:pt x="11613" y="10594"/>
                  <a:pt x="11687" y="10604"/>
                </a:cubicBezTo>
                <a:cubicBezTo>
                  <a:pt x="11743" y="10613"/>
                  <a:pt x="11815" y="10617"/>
                  <a:pt x="11902" y="10617"/>
                </a:cubicBezTo>
                <a:cubicBezTo>
                  <a:pt x="13357" y="10617"/>
                  <a:pt x="18995" y="9413"/>
                  <a:pt x="20589" y="8961"/>
                </a:cubicBezTo>
                <a:cubicBezTo>
                  <a:pt x="22278" y="8481"/>
                  <a:pt x="24310" y="7408"/>
                  <a:pt x="25451" y="6518"/>
                </a:cubicBezTo>
                <a:cubicBezTo>
                  <a:pt x="26570" y="5628"/>
                  <a:pt x="30381" y="2592"/>
                  <a:pt x="30929" y="1268"/>
                </a:cubicBezTo>
                <a:cubicBezTo>
                  <a:pt x="31168" y="676"/>
                  <a:pt x="30300" y="505"/>
                  <a:pt x="29070" y="505"/>
                </a:cubicBezTo>
                <a:cubicBezTo>
                  <a:pt x="27598" y="505"/>
                  <a:pt x="25609" y="750"/>
                  <a:pt x="24378" y="812"/>
                </a:cubicBezTo>
                <a:cubicBezTo>
                  <a:pt x="24288" y="817"/>
                  <a:pt x="24198" y="819"/>
                  <a:pt x="24108" y="819"/>
                </a:cubicBezTo>
                <a:cubicBezTo>
                  <a:pt x="22369" y="819"/>
                  <a:pt x="20679" y="0"/>
                  <a:pt x="186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91" name="Google Shape;3091;p35"/>
          <p:cNvGrpSpPr/>
          <p:nvPr/>
        </p:nvGrpSpPr>
        <p:grpSpPr>
          <a:xfrm>
            <a:off x="6896324" y="4496970"/>
            <a:ext cx="760410" cy="792149"/>
            <a:chOff x="6896324" y="4496970"/>
            <a:chExt cx="760410" cy="792149"/>
          </a:xfrm>
        </p:grpSpPr>
        <p:sp>
          <p:nvSpPr>
            <p:cNvPr id="3092" name="Google Shape;3092;p35"/>
            <p:cNvSpPr/>
            <p:nvPr/>
          </p:nvSpPr>
          <p:spPr>
            <a:xfrm>
              <a:off x="7253615" y="4507803"/>
              <a:ext cx="397676" cy="666620"/>
            </a:xfrm>
            <a:custGeom>
              <a:rect b="b" l="l" r="r" t="t"/>
              <a:pathLst>
                <a:path extrusionOk="0" h="19631" w="11711">
                  <a:moveTo>
                    <a:pt x="7716" y="1"/>
                  </a:moveTo>
                  <a:cubicBezTo>
                    <a:pt x="8172" y="1324"/>
                    <a:pt x="8218" y="7122"/>
                    <a:pt x="8218" y="7579"/>
                  </a:cubicBezTo>
                  <a:cubicBezTo>
                    <a:pt x="8218" y="8035"/>
                    <a:pt x="9428" y="8332"/>
                    <a:pt x="10044" y="9382"/>
                  </a:cubicBezTo>
                  <a:cubicBezTo>
                    <a:pt x="10660" y="10432"/>
                    <a:pt x="11710" y="13239"/>
                    <a:pt x="11710" y="13239"/>
                  </a:cubicBezTo>
                  <a:cubicBezTo>
                    <a:pt x="11710" y="13239"/>
                    <a:pt x="11573" y="14723"/>
                    <a:pt x="11231" y="15293"/>
                  </a:cubicBezTo>
                  <a:cubicBezTo>
                    <a:pt x="10866" y="15864"/>
                    <a:pt x="8424" y="17667"/>
                    <a:pt x="8195" y="17827"/>
                  </a:cubicBezTo>
                  <a:cubicBezTo>
                    <a:pt x="7944" y="17964"/>
                    <a:pt x="4018" y="19630"/>
                    <a:pt x="4018" y="19630"/>
                  </a:cubicBezTo>
                  <a:lnTo>
                    <a:pt x="549" y="17028"/>
                  </a:lnTo>
                  <a:lnTo>
                    <a:pt x="1" y="8149"/>
                  </a:lnTo>
                  <a:lnTo>
                    <a:pt x="914" y="1461"/>
                  </a:ln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35"/>
            <p:cNvSpPr/>
            <p:nvPr/>
          </p:nvSpPr>
          <p:spPr>
            <a:xfrm>
              <a:off x="6916460" y="4957354"/>
              <a:ext cx="740274" cy="331765"/>
            </a:xfrm>
            <a:custGeom>
              <a:rect b="b" l="l" r="r" t="t"/>
              <a:pathLst>
                <a:path extrusionOk="0" h="9770" w="21800">
                  <a:moveTo>
                    <a:pt x="1" y="3356"/>
                  </a:moveTo>
                  <a:cubicBezTo>
                    <a:pt x="115" y="4200"/>
                    <a:pt x="846" y="5273"/>
                    <a:pt x="960" y="5958"/>
                  </a:cubicBezTo>
                  <a:cubicBezTo>
                    <a:pt x="1074" y="6642"/>
                    <a:pt x="2512" y="7670"/>
                    <a:pt x="3585" y="8149"/>
                  </a:cubicBezTo>
                  <a:cubicBezTo>
                    <a:pt x="4657" y="8605"/>
                    <a:pt x="5707" y="7281"/>
                    <a:pt x="7054" y="7921"/>
                  </a:cubicBezTo>
                  <a:cubicBezTo>
                    <a:pt x="8424" y="8560"/>
                    <a:pt x="9770" y="9336"/>
                    <a:pt x="10752" y="9541"/>
                  </a:cubicBezTo>
                  <a:cubicBezTo>
                    <a:pt x="11733" y="9769"/>
                    <a:pt x="14883" y="7989"/>
                    <a:pt x="15157" y="7852"/>
                  </a:cubicBezTo>
                  <a:cubicBezTo>
                    <a:pt x="15431" y="7715"/>
                    <a:pt x="19859" y="4314"/>
                    <a:pt x="20544" y="3356"/>
                  </a:cubicBezTo>
                  <a:cubicBezTo>
                    <a:pt x="21251" y="2397"/>
                    <a:pt x="21799" y="1484"/>
                    <a:pt x="21639" y="0"/>
                  </a:cubicBezTo>
                  <a:cubicBezTo>
                    <a:pt x="21457" y="799"/>
                    <a:pt x="20863" y="2534"/>
                    <a:pt x="20064" y="2853"/>
                  </a:cubicBezTo>
                  <a:cubicBezTo>
                    <a:pt x="19266" y="3196"/>
                    <a:pt x="17942" y="4223"/>
                    <a:pt x="17371" y="4474"/>
                  </a:cubicBezTo>
                  <a:cubicBezTo>
                    <a:pt x="16778" y="4702"/>
                    <a:pt x="16093" y="4725"/>
                    <a:pt x="15385" y="4794"/>
                  </a:cubicBezTo>
                  <a:cubicBezTo>
                    <a:pt x="14678" y="4839"/>
                    <a:pt x="11916" y="4291"/>
                    <a:pt x="11916" y="4291"/>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35"/>
            <p:cNvSpPr/>
            <p:nvPr/>
          </p:nvSpPr>
          <p:spPr>
            <a:xfrm>
              <a:off x="6896324" y="4496970"/>
              <a:ext cx="625531" cy="739459"/>
            </a:xfrm>
            <a:custGeom>
              <a:rect b="b" l="l" r="r" t="t"/>
              <a:pathLst>
                <a:path extrusionOk="0" h="21776" w="18421">
                  <a:moveTo>
                    <a:pt x="13330" y="320"/>
                  </a:moveTo>
                  <a:cubicBezTo>
                    <a:pt x="11048" y="1324"/>
                    <a:pt x="6460" y="7441"/>
                    <a:pt x="5091" y="9062"/>
                  </a:cubicBezTo>
                  <a:cubicBezTo>
                    <a:pt x="3584" y="10842"/>
                    <a:pt x="1621" y="15065"/>
                    <a:pt x="799" y="16092"/>
                  </a:cubicBezTo>
                  <a:cubicBezTo>
                    <a:pt x="1" y="17119"/>
                    <a:pt x="1804" y="17941"/>
                    <a:pt x="2078" y="17849"/>
                  </a:cubicBezTo>
                  <a:cubicBezTo>
                    <a:pt x="2352" y="17758"/>
                    <a:pt x="4041" y="17849"/>
                    <a:pt x="4794" y="17849"/>
                  </a:cubicBezTo>
                  <a:cubicBezTo>
                    <a:pt x="8240" y="17918"/>
                    <a:pt x="9017" y="18032"/>
                    <a:pt x="9952" y="19904"/>
                  </a:cubicBezTo>
                  <a:cubicBezTo>
                    <a:pt x="10888" y="21775"/>
                    <a:pt x="11687" y="20794"/>
                    <a:pt x="13467" y="17849"/>
                  </a:cubicBezTo>
                  <a:cubicBezTo>
                    <a:pt x="15271" y="14905"/>
                    <a:pt x="13833" y="13558"/>
                    <a:pt x="13467" y="10431"/>
                  </a:cubicBezTo>
                  <a:cubicBezTo>
                    <a:pt x="13125" y="7327"/>
                    <a:pt x="14358" y="6848"/>
                    <a:pt x="15179" y="4725"/>
                  </a:cubicBezTo>
                  <a:cubicBezTo>
                    <a:pt x="15978" y="2602"/>
                    <a:pt x="18055" y="662"/>
                    <a:pt x="18238" y="320"/>
                  </a:cubicBezTo>
                  <a:cubicBezTo>
                    <a:pt x="18421" y="0"/>
                    <a:pt x="13992" y="23"/>
                    <a:pt x="13330" y="320"/>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95" name="Google Shape;3095;p35"/>
          <p:cNvSpPr/>
          <p:nvPr/>
        </p:nvSpPr>
        <p:spPr>
          <a:xfrm>
            <a:off x="7347403" y="4507803"/>
            <a:ext cx="168225" cy="593747"/>
          </a:xfrm>
          <a:custGeom>
            <a:rect b="b" l="l" r="r" t="t"/>
            <a:pathLst>
              <a:path extrusionOk="0" h="17485" w="4954">
                <a:moveTo>
                  <a:pt x="4954" y="1"/>
                </a:moveTo>
                <a:cubicBezTo>
                  <a:pt x="3904" y="845"/>
                  <a:pt x="2740" y="2397"/>
                  <a:pt x="2534" y="2854"/>
                </a:cubicBezTo>
                <a:cubicBezTo>
                  <a:pt x="2306" y="3310"/>
                  <a:pt x="1507" y="4885"/>
                  <a:pt x="1256" y="5410"/>
                </a:cubicBezTo>
                <a:cubicBezTo>
                  <a:pt x="982" y="5912"/>
                  <a:pt x="298" y="7305"/>
                  <a:pt x="206" y="7601"/>
                </a:cubicBezTo>
                <a:cubicBezTo>
                  <a:pt x="138" y="7875"/>
                  <a:pt x="1" y="9199"/>
                  <a:pt x="69" y="9815"/>
                </a:cubicBezTo>
                <a:cubicBezTo>
                  <a:pt x="115" y="10432"/>
                  <a:pt x="686" y="12988"/>
                  <a:pt x="754" y="13331"/>
                </a:cubicBezTo>
                <a:cubicBezTo>
                  <a:pt x="845" y="13673"/>
                  <a:pt x="1051" y="14175"/>
                  <a:pt x="1005" y="14609"/>
                </a:cubicBezTo>
                <a:cubicBezTo>
                  <a:pt x="982" y="15065"/>
                  <a:pt x="891" y="16526"/>
                  <a:pt x="229" y="17485"/>
                </a:cubicBezTo>
                <a:cubicBezTo>
                  <a:pt x="1119" y="16686"/>
                  <a:pt x="1074" y="15499"/>
                  <a:pt x="1096" y="15179"/>
                </a:cubicBezTo>
                <a:cubicBezTo>
                  <a:pt x="1142" y="14860"/>
                  <a:pt x="1096" y="14563"/>
                  <a:pt x="1074" y="14335"/>
                </a:cubicBezTo>
                <a:cubicBezTo>
                  <a:pt x="1051" y="14084"/>
                  <a:pt x="731" y="12189"/>
                  <a:pt x="731" y="12029"/>
                </a:cubicBezTo>
                <a:cubicBezTo>
                  <a:pt x="731" y="11870"/>
                  <a:pt x="457" y="11482"/>
                  <a:pt x="366" y="11139"/>
                </a:cubicBezTo>
                <a:cubicBezTo>
                  <a:pt x="275" y="10774"/>
                  <a:pt x="161" y="10135"/>
                  <a:pt x="161" y="9815"/>
                </a:cubicBezTo>
                <a:cubicBezTo>
                  <a:pt x="161" y="9496"/>
                  <a:pt x="229" y="8149"/>
                  <a:pt x="275" y="7989"/>
                </a:cubicBezTo>
                <a:cubicBezTo>
                  <a:pt x="298" y="7807"/>
                  <a:pt x="594" y="7693"/>
                  <a:pt x="663" y="7464"/>
                </a:cubicBezTo>
                <a:cubicBezTo>
                  <a:pt x="731" y="7259"/>
                  <a:pt x="594" y="7236"/>
                  <a:pt x="800" y="6551"/>
                </a:cubicBezTo>
                <a:cubicBezTo>
                  <a:pt x="1005" y="5867"/>
                  <a:pt x="1393" y="5479"/>
                  <a:pt x="1507" y="5182"/>
                </a:cubicBezTo>
                <a:cubicBezTo>
                  <a:pt x="1621" y="4908"/>
                  <a:pt x="2169" y="3630"/>
                  <a:pt x="2375" y="3424"/>
                </a:cubicBezTo>
                <a:cubicBezTo>
                  <a:pt x="2603" y="3196"/>
                  <a:pt x="2763" y="3196"/>
                  <a:pt x="2854" y="2854"/>
                </a:cubicBezTo>
                <a:cubicBezTo>
                  <a:pt x="2922" y="2511"/>
                  <a:pt x="2945" y="2352"/>
                  <a:pt x="3219" y="2009"/>
                </a:cubicBezTo>
                <a:cubicBezTo>
                  <a:pt x="3493" y="1690"/>
                  <a:pt x="4452" y="503"/>
                  <a:pt x="4954"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35"/>
          <p:cNvSpPr/>
          <p:nvPr/>
        </p:nvSpPr>
        <p:spPr>
          <a:xfrm>
            <a:off x="7709380" y="4503151"/>
            <a:ext cx="182963" cy="516256"/>
          </a:xfrm>
          <a:custGeom>
            <a:rect b="b" l="l" r="r" t="t"/>
            <a:pathLst>
              <a:path extrusionOk="0" h="15203" w="5388">
                <a:moveTo>
                  <a:pt x="251" y="959"/>
                </a:moveTo>
                <a:cubicBezTo>
                  <a:pt x="502" y="1964"/>
                  <a:pt x="890" y="3196"/>
                  <a:pt x="1164" y="4360"/>
                </a:cubicBezTo>
                <a:lnTo>
                  <a:pt x="1164" y="4360"/>
                </a:lnTo>
                <a:cubicBezTo>
                  <a:pt x="1415" y="5524"/>
                  <a:pt x="1507" y="6688"/>
                  <a:pt x="1484" y="7556"/>
                </a:cubicBezTo>
                <a:lnTo>
                  <a:pt x="1484" y="7556"/>
                </a:lnTo>
                <a:cubicBezTo>
                  <a:pt x="1438" y="8583"/>
                  <a:pt x="1347" y="9336"/>
                  <a:pt x="1301" y="9998"/>
                </a:cubicBezTo>
                <a:lnTo>
                  <a:pt x="1301" y="9998"/>
                </a:lnTo>
                <a:cubicBezTo>
                  <a:pt x="1278" y="10660"/>
                  <a:pt x="1301" y="11208"/>
                  <a:pt x="1507" y="11778"/>
                </a:cubicBezTo>
                <a:lnTo>
                  <a:pt x="1507" y="11778"/>
                </a:lnTo>
                <a:cubicBezTo>
                  <a:pt x="1621" y="12075"/>
                  <a:pt x="1803" y="12463"/>
                  <a:pt x="2055" y="12828"/>
                </a:cubicBezTo>
                <a:lnTo>
                  <a:pt x="2055" y="12828"/>
                </a:lnTo>
                <a:cubicBezTo>
                  <a:pt x="2306" y="13216"/>
                  <a:pt x="2625" y="13604"/>
                  <a:pt x="2968" y="13947"/>
                </a:cubicBezTo>
                <a:lnTo>
                  <a:pt x="2968" y="13947"/>
                </a:lnTo>
                <a:cubicBezTo>
                  <a:pt x="3675" y="14632"/>
                  <a:pt x="4451" y="15065"/>
                  <a:pt x="4816" y="15202"/>
                </a:cubicBezTo>
                <a:lnTo>
                  <a:pt x="4816" y="15202"/>
                </a:lnTo>
                <a:lnTo>
                  <a:pt x="5387" y="14563"/>
                </a:lnTo>
                <a:cubicBezTo>
                  <a:pt x="4702" y="13604"/>
                  <a:pt x="4063" y="12623"/>
                  <a:pt x="3652" y="11619"/>
                </a:cubicBezTo>
                <a:lnTo>
                  <a:pt x="3652" y="11619"/>
                </a:lnTo>
                <a:cubicBezTo>
                  <a:pt x="3264" y="10637"/>
                  <a:pt x="3059" y="9656"/>
                  <a:pt x="3036" y="9062"/>
                </a:cubicBezTo>
                <a:lnTo>
                  <a:pt x="3036" y="9062"/>
                </a:lnTo>
                <a:cubicBezTo>
                  <a:pt x="3013" y="8492"/>
                  <a:pt x="2899" y="7464"/>
                  <a:pt x="2739" y="6346"/>
                </a:cubicBezTo>
                <a:lnTo>
                  <a:pt x="2739" y="6346"/>
                </a:lnTo>
                <a:cubicBezTo>
                  <a:pt x="2648" y="5798"/>
                  <a:pt x="2534" y="5228"/>
                  <a:pt x="2397" y="4725"/>
                </a:cubicBezTo>
                <a:lnTo>
                  <a:pt x="2397" y="4725"/>
                </a:lnTo>
                <a:cubicBezTo>
                  <a:pt x="2260" y="4223"/>
                  <a:pt x="2100" y="3767"/>
                  <a:pt x="1963" y="3402"/>
                </a:cubicBezTo>
                <a:lnTo>
                  <a:pt x="1963" y="3402"/>
                </a:lnTo>
                <a:cubicBezTo>
                  <a:pt x="1415" y="1964"/>
                  <a:pt x="297" y="982"/>
                  <a:pt x="0" y="1"/>
                </a:cubicBezTo>
                <a:lnTo>
                  <a:pt x="0" y="1"/>
                </a:lnTo>
                <a:cubicBezTo>
                  <a:pt x="69" y="297"/>
                  <a:pt x="137" y="617"/>
                  <a:pt x="251" y="959"/>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35"/>
          <p:cNvSpPr/>
          <p:nvPr/>
        </p:nvSpPr>
        <p:spPr>
          <a:xfrm>
            <a:off x="7717903" y="4535715"/>
            <a:ext cx="167444" cy="483691"/>
          </a:xfrm>
          <a:custGeom>
            <a:rect b="b" l="l" r="r" t="t"/>
            <a:pathLst>
              <a:path extrusionOk="0" h="14244" w="4931">
                <a:moveTo>
                  <a:pt x="913" y="3401"/>
                </a:moveTo>
                <a:cubicBezTo>
                  <a:pt x="1164" y="4565"/>
                  <a:pt x="1256" y="5729"/>
                  <a:pt x="1233" y="6597"/>
                </a:cubicBezTo>
                <a:lnTo>
                  <a:pt x="1233" y="6597"/>
                </a:lnTo>
                <a:cubicBezTo>
                  <a:pt x="1187" y="7624"/>
                  <a:pt x="1096" y="8377"/>
                  <a:pt x="1050" y="9039"/>
                </a:cubicBezTo>
                <a:lnTo>
                  <a:pt x="1050" y="9039"/>
                </a:lnTo>
                <a:cubicBezTo>
                  <a:pt x="1027" y="9701"/>
                  <a:pt x="1050" y="10249"/>
                  <a:pt x="1256" y="10819"/>
                </a:cubicBezTo>
                <a:lnTo>
                  <a:pt x="1256" y="10819"/>
                </a:lnTo>
                <a:cubicBezTo>
                  <a:pt x="1370" y="11116"/>
                  <a:pt x="1552" y="11504"/>
                  <a:pt x="1804" y="11869"/>
                </a:cubicBezTo>
                <a:lnTo>
                  <a:pt x="1804" y="11869"/>
                </a:lnTo>
                <a:cubicBezTo>
                  <a:pt x="2055" y="12257"/>
                  <a:pt x="2374" y="12645"/>
                  <a:pt x="2717" y="12988"/>
                </a:cubicBezTo>
                <a:lnTo>
                  <a:pt x="2717" y="12988"/>
                </a:lnTo>
                <a:cubicBezTo>
                  <a:pt x="3424" y="13673"/>
                  <a:pt x="4200" y="14106"/>
                  <a:pt x="4565" y="14243"/>
                </a:cubicBezTo>
                <a:lnTo>
                  <a:pt x="4565" y="14243"/>
                </a:lnTo>
                <a:lnTo>
                  <a:pt x="4931" y="13832"/>
                </a:lnTo>
                <a:cubicBezTo>
                  <a:pt x="4771" y="13695"/>
                  <a:pt x="4497" y="13513"/>
                  <a:pt x="4177" y="13262"/>
                </a:cubicBezTo>
                <a:lnTo>
                  <a:pt x="4177" y="13262"/>
                </a:lnTo>
                <a:cubicBezTo>
                  <a:pt x="3881" y="13034"/>
                  <a:pt x="3538" y="12714"/>
                  <a:pt x="3219" y="12372"/>
                </a:cubicBezTo>
                <a:lnTo>
                  <a:pt x="3219" y="12372"/>
                </a:lnTo>
                <a:cubicBezTo>
                  <a:pt x="2899" y="12029"/>
                  <a:pt x="2625" y="11641"/>
                  <a:pt x="2397" y="11253"/>
                </a:cubicBezTo>
                <a:lnTo>
                  <a:pt x="2397" y="11253"/>
                </a:lnTo>
                <a:cubicBezTo>
                  <a:pt x="2283" y="11048"/>
                  <a:pt x="2192" y="10865"/>
                  <a:pt x="2123" y="10683"/>
                </a:cubicBezTo>
                <a:lnTo>
                  <a:pt x="2123" y="10683"/>
                </a:lnTo>
                <a:cubicBezTo>
                  <a:pt x="2055" y="10500"/>
                  <a:pt x="1986" y="10317"/>
                  <a:pt x="1940" y="10158"/>
                </a:cubicBezTo>
                <a:lnTo>
                  <a:pt x="1940" y="10158"/>
                </a:lnTo>
                <a:cubicBezTo>
                  <a:pt x="1781" y="9564"/>
                  <a:pt x="1781" y="8765"/>
                  <a:pt x="1826" y="7875"/>
                </a:cubicBezTo>
                <a:lnTo>
                  <a:pt x="1826" y="7875"/>
                </a:lnTo>
                <a:cubicBezTo>
                  <a:pt x="1872" y="6985"/>
                  <a:pt x="1940" y="6003"/>
                  <a:pt x="1826" y="4953"/>
                </a:cubicBezTo>
                <a:lnTo>
                  <a:pt x="1826" y="4953"/>
                </a:lnTo>
                <a:cubicBezTo>
                  <a:pt x="1621" y="3219"/>
                  <a:pt x="480" y="1484"/>
                  <a:pt x="0" y="0"/>
                </a:cubicBezTo>
                <a:lnTo>
                  <a:pt x="0" y="0"/>
                </a:lnTo>
                <a:cubicBezTo>
                  <a:pt x="251" y="1005"/>
                  <a:pt x="639" y="2237"/>
                  <a:pt x="913" y="3401"/>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35"/>
          <p:cNvSpPr/>
          <p:nvPr/>
        </p:nvSpPr>
        <p:spPr>
          <a:xfrm>
            <a:off x="7731859" y="4347358"/>
            <a:ext cx="190705" cy="658096"/>
          </a:xfrm>
          <a:custGeom>
            <a:rect b="b" l="l" r="r" t="t"/>
            <a:pathLst>
              <a:path extrusionOk="0" h="19380" w="5616">
                <a:moveTo>
                  <a:pt x="388" y="731"/>
                </a:moveTo>
                <a:cubicBezTo>
                  <a:pt x="480" y="959"/>
                  <a:pt x="548" y="1256"/>
                  <a:pt x="616" y="1576"/>
                </a:cubicBezTo>
                <a:lnTo>
                  <a:pt x="616" y="1576"/>
                </a:lnTo>
                <a:cubicBezTo>
                  <a:pt x="685" y="1895"/>
                  <a:pt x="731" y="2238"/>
                  <a:pt x="776" y="2648"/>
                </a:cubicBezTo>
                <a:lnTo>
                  <a:pt x="776" y="2648"/>
                </a:lnTo>
                <a:cubicBezTo>
                  <a:pt x="845" y="3037"/>
                  <a:pt x="890" y="3447"/>
                  <a:pt x="1005" y="3904"/>
                </a:cubicBezTo>
                <a:lnTo>
                  <a:pt x="1005" y="3904"/>
                </a:lnTo>
                <a:cubicBezTo>
                  <a:pt x="1050" y="4109"/>
                  <a:pt x="1119" y="4338"/>
                  <a:pt x="1210" y="4566"/>
                </a:cubicBezTo>
                <a:lnTo>
                  <a:pt x="1210" y="4566"/>
                </a:lnTo>
                <a:cubicBezTo>
                  <a:pt x="1278" y="4794"/>
                  <a:pt x="1393" y="5022"/>
                  <a:pt x="1484" y="5205"/>
                </a:cubicBezTo>
                <a:lnTo>
                  <a:pt x="1484" y="5205"/>
                </a:lnTo>
                <a:cubicBezTo>
                  <a:pt x="1712" y="5593"/>
                  <a:pt x="1895" y="5912"/>
                  <a:pt x="2009" y="6186"/>
                </a:cubicBezTo>
                <a:lnTo>
                  <a:pt x="2009" y="6186"/>
                </a:lnTo>
                <a:cubicBezTo>
                  <a:pt x="2077" y="6323"/>
                  <a:pt x="2123" y="6437"/>
                  <a:pt x="2146" y="6574"/>
                </a:cubicBezTo>
                <a:lnTo>
                  <a:pt x="2146" y="6574"/>
                </a:lnTo>
                <a:cubicBezTo>
                  <a:pt x="2169" y="6689"/>
                  <a:pt x="2169" y="6848"/>
                  <a:pt x="2169" y="7008"/>
                </a:cubicBezTo>
                <a:lnTo>
                  <a:pt x="2169" y="7008"/>
                </a:lnTo>
                <a:cubicBezTo>
                  <a:pt x="2169" y="7328"/>
                  <a:pt x="2146" y="7693"/>
                  <a:pt x="2123" y="8012"/>
                </a:cubicBezTo>
                <a:lnTo>
                  <a:pt x="2123" y="8012"/>
                </a:lnTo>
                <a:cubicBezTo>
                  <a:pt x="2100" y="8332"/>
                  <a:pt x="2077" y="8652"/>
                  <a:pt x="2054" y="8925"/>
                </a:cubicBezTo>
                <a:lnTo>
                  <a:pt x="2054" y="8925"/>
                </a:lnTo>
                <a:cubicBezTo>
                  <a:pt x="1963" y="10249"/>
                  <a:pt x="1895" y="11231"/>
                  <a:pt x="1895" y="12052"/>
                </a:cubicBezTo>
                <a:lnTo>
                  <a:pt x="1895" y="12052"/>
                </a:lnTo>
                <a:cubicBezTo>
                  <a:pt x="1872" y="12851"/>
                  <a:pt x="1895" y="13536"/>
                  <a:pt x="2100" y="14221"/>
                </a:cubicBezTo>
                <a:lnTo>
                  <a:pt x="2100" y="14221"/>
                </a:lnTo>
                <a:cubicBezTo>
                  <a:pt x="2214" y="14586"/>
                  <a:pt x="2397" y="15043"/>
                  <a:pt x="2625" y="15545"/>
                </a:cubicBezTo>
                <a:lnTo>
                  <a:pt x="2625" y="15545"/>
                </a:lnTo>
                <a:cubicBezTo>
                  <a:pt x="2853" y="16024"/>
                  <a:pt x="3127" y="16549"/>
                  <a:pt x="3424" y="17051"/>
                </a:cubicBezTo>
                <a:lnTo>
                  <a:pt x="3424" y="17051"/>
                </a:lnTo>
                <a:cubicBezTo>
                  <a:pt x="3698" y="17531"/>
                  <a:pt x="3972" y="18010"/>
                  <a:pt x="4223" y="18421"/>
                </a:cubicBezTo>
                <a:lnTo>
                  <a:pt x="4223" y="18421"/>
                </a:lnTo>
                <a:cubicBezTo>
                  <a:pt x="4451" y="18832"/>
                  <a:pt x="4634" y="19174"/>
                  <a:pt x="4771" y="19379"/>
                </a:cubicBezTo>
                <a:lnTo>
                  <a:pt x="4771" y="19379"/>
                </a:lnTo>
                <a:lnTo>
                  <a:pt x="5615" y="19174"/>
                </a:lnTo>
                <a:cubicBezTo>
                  <a:pt x="5524" y="18284"/>
                  <a:pt x="5273" y="17416"/>
                  <a:pt x="5022" y="16618"/>
                </a:cubicBezTo>
                <a:lnTo>
                  <a:pt x="5022" y="16618"/>
                </a:lnTo>
                <a:cubicBezTo>
                  <a:pt x="4771" y="15796"/>
                  <a:pt x="4520" y="15065"/>
                  <a:pt x="4291" y="14358"/>
                </a:cubicBezTo>
                <a:lnTo>
                  <a:pt x="4291" y="14358"/>
                </a:lnTo>
                <a:cubicBezTo>
                  <a:pt x="3880" y="12920"/>
                  <a:pt x="3629" y="11664"/>
                  <a:pt x="3584" y="10911"/>
                </a:cubicBezTo>
                <a:lnTo>
                  <a:pt x="3584" y="10911"/>
                </a:lnTo>
                <a:cubicBezTo>
                  <a:pt x="3561" y="10158"/>
                  <a:pt x="3447" y="8880"/>
                  <a:pt x="3424" y="7510"/>
                </a:cubicBezTo>
                <a:lnTo>
                  <a:pt x="3424" y="7510"/>
                </a:lnTo>
                <a:cubicBezTo>
                  <a:pt x="3424" y="7168"/>
                  <a:pt x="3424" y="6757"/>
                  <a:pt x="3333" y="6346"/>
                </a:cubicBezTo>
                <a:lnTo>
                  <a:pt x="3333" y="6346"/>
                </a:lnTo>
                <a:cubicBezTo>
                  <a:pt x="3241" y="5935"/>
                  <a:pt x="3036" y="5570"/>
                  <a:pt x="2853" y="5296"/>
                </a:cubicBezTo>
                <a:lnTo>
                  <a:pt x="2853" y="5296"/>
                </a:lnTo>
                <a:cubicBezTo>
                  <a:pt x="2671" y="4999"/>
                  <a:pt x="2488" y="4771"/>
                  <a:pt x="2351" y="4520"/>
                </a:cubicBezTo>
                <a:lnTo>
                  <a:pt x="2351" y="4520"/>
                </a:lnTo>
                <a:cubicBezTo>
                  <a:pt x="2214" y="4292"/>
                  <a:pt x="2123" y="4041"/>
                  <a:pt x="2032" y="3835"/>
                </a:cubicBezTo>
                <a:lnTo>
                  <a:pt x="2032" y="3835"/>
                </a:lnTo>
                <a:cubicBezTo>
                  <a:pt x="1712" y="2945"/>
                  <a:pt x="1438" y="2032"/>
                  <a:pt x="1050" y="1347"/>
                </a:cubicBezTo>
                <a:lnTo>
                  <a:pt x="1050" y="1347"/>
                </a:lnTo>
                <a:cubicBezTo>
                  <a:pt x="868" y="1005"/>
                  <a:pt x="662" y="708"/>
                  <a:pt x="480" y="503"/>
                </a:cubicBezTo>
                <a:lnTo>
                  <a:pt x="480" y="503"/>
                </a:lnTo>
                <a:cubicBezTo>
                  <a:pt x="297" y="275"/>
                  <a:pt x="137" y="138"/>
                  <a:pt x="0" y="1"/>
                </a:cubicBezTo>
                <a:lnTo>
                  <a:pt x="0" y="1"/>
                </a:lnTo>
                <a:cubicBezTo>
                  <a:pt x="137" y="161"/>
                  <a:pt x="274" y="412"/>
                  <a:pt x="388" y="731"/>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35"/>
          <p:cNvSpPr/>
          <p:nvPr/>
        </p:nvSpPr>
        <p:spPr>
          <a:xfrm>
            <a:off x="7745034" y="4372180"/>
            <a:ext cx="166663" cy="633273"/>
          </a:xfrm>
          <a:custGeom>
            <a:rect b="b" l="l" r="r" t="t"/>
            <a:pathLst>
              <a:path extrusionOk="0" h="18649" w="4908">
                <a:moveTo>
                  <a:pt x="228" y="845"/>
                </a:moveTo>
                <a:cubicBezTo>
                  <a:pt x="297" y="1164"/>
                  <a:pt x="343" y="1507"/>
                  <a:pt x="388" y="1917"/>
                </a:cubicBezTo>
                <a:lnTo>
                  <a:pt x="388" y="1917"/>
                </a:lnTo>
                <a:cubicBezTo>
                  <a:pt x="457" y="2306"/>
                  <a:pt x="502" y="2716"/>
                  <a:pt x="617" y="3173"/>
                </a:cubicBezTo>
                <a:lnTo>
                  <a:pt x="617" y="3173"/>
                </a:lnTo>
                <a:cubicBezTo>
                  <a:pt x="662" y="3378"/>
                  <a:pt x="731" y="3607"/>
                  <a:pt x="822" y="3835"/>
                </a:cubicBezTo>
                <a:lnTo>
                  <a:pt x="822" y="3835"/>
                </a:lnTo>
                <a:cubicBezTo>
                  <a:pt x="890" y="4063"/>
                  <a:pt x="1005" y="4291"/>
                  <a:pt x="1096" y="4474"/>
                </a:cubicBezTo>
                <a:lnTo>
                  <a:pt x="1096" y="4474"/>
                </a:lnTo>
                <a:cubicBezTo>
                  <a:pt x="1324" y="4862"/>
                  <a:pt x="1507" y="5181"/>
                  <a:pt x="1621" y="5455"/>
                </a:cubicBezTo>
                <a:lnTo>
                  <a:pt x="1621" y="5455"/>
                </a:lnTo>
                <a:cubicBezTo>
                  <a:pt x="1689" y="5592"/>
                  <a:pt x="1735" y="5706"/>
                  <a:pt x="1758" y="5843"/>
                </a:cubicBezTo>
                <a:lnTo>
                  <a:pt x="1758" y="5843"/>
                </a:lnTo>
                <a:cubicBezTo>
                  <a:pt x="1781" y="5958"/>
                  <a:pt x="1781" y="6117"/>
                  <a:pt x="1781" y="6277"/>
                </a:cubicBezTo>
                <a:lnTo>
                  <a:pt x="1781" y="6277"/>
                </a:lnTo>
                <a:cubicBezTo>
                  <a:pt x="1781" y="6597"/>
                  <a:pt x="1758" y="6962"/>
                  <a:pt x="1735" y="7281"/>
                </a:cubicBezTo>
                <a:lnTo>
                  <a:pt x="1735" y="7281"/>
                </a:lnTo>
                <a:cubicBezTo>
                  <a:pt x="1712" y="7601"/>
                  <a:pt x="1689" y="7921"/>
                  <a:pt x="1666" y="8194"/>
                </a:cubicBezTo>
                <a:lnTo>
                  <a:pt x="1666" y="8194"/>
                </a:lnTo>
                <a:cubicBezTo>
                  <a:pt x="1575" y="9518"/>
                  <a:pt x="1507" y="10500"/>
                  <a:pt x="1507" y="11321"/>
                </a:cubicBezTo>
                <a:lnTo>
                  <a:pt x="1507" y="11321"/>
                </a:lnTo>
                <a:cubicBezTo>
                  <a:pt x="1484" y="12120"/>
                  <a:pt x="1507" y="12805"/>
                  <a:pt x="1712" y="13490"/>
                </a:cubicBezTo>
                <a:lnTo>
                  <a:pt x="1712" y="13490"/>
                </a:lnTo>
                <a:cubicBezTo>
                  <a:pt x="1826" y="13855"/>
                  <a:pt x="2009" y="14312"/>
                  <a:pt x="2237" y="14814"/>
                </a:cubicBezTo>
                <a:lnTo>
                  <a:pt x="2237" y="14814"/>
                </a:lnTo>
                <a:cubicBezTo>
                  <a:pt x="2465" y="15293"/>
                  <a:pt x="2739" y="15818"/>
                  <a:pt x="3036" y="16320"/>
                </a:cubicBezTo>
                <a:lnTo>
                  <a:pt x="3036" y="16320"/>
                </a:lnTo>
                <a:cubicBezTo>
                  <a:pt x="3310" y="16800"/>
                  <a:pt x="3584" y="17279"/>
                  <a:pt x="3835" y="17690"/>
                </a:cubicBezTo>
                <a:lnTo>
                  <a:pt x="3835" y="17690"/>
                </a:lnTo>
                <a:cubicBezTo>
                  <a:pt x="4063" y="18101"/>
                  <a:pt x="4246" y="18443"/>
                  <a:pt x="4383" y="18648"/>
                </a:cubicBezTo>
                <a:lnTo>
                  <a:pt x="4383" y="18648"/>
                </a:lnTo>
                <a:lnTo>
                  <a:pt x="4908" y="18534"/>
                </a:lnTo>
                <a:cubicBezTo>
                  <a:pt x="4839" y="18215"/>
                  <a:pt x="4657" y="17781"/>
                  <a:pt x="4428" y="17302"/>
                </a:cubicBezTo>
                <a:lnTo>
                  <a:pt x="4428" y="17302"/>
                </a:lnTo>
                <a:cubicBezTo>
                  <a:pt x="4200" y="16822"/>
                  <a:pt x="3903" y="16297"/>
                  <a:pt x="3629" y="15772"/>
                </a:cubicBezTo>
                <a:lnTo>
                  <a:pt x="3629" y="15772"/>
                </a:lnTo>
                <a:cubicBezTo>
                  <a:pt x="3059" y="14700"/>
                  <a:pt x="2579" y="13536"/>
                  <a:pt x="2420" y="12759"/>
                </a:cubicBezTo>
                <a:lnTo>
                  <a:pt x="2420" y="12759"/>
                </a:lnTo>
                <a:cubicBezTo>
                  <a:pt x="2260" y="11983"/>
                  <a:pt x="2214" y="11002"/>
                  <a:pt x="2237" y="9861"/>
                </a:cubicBezTo>
                <a:lnTo>
                  <a:pt x="2237" y="9861"/>
                </a:lnTo>
                <a:cubicBezTo>
                  <a:pt x="2260" y="9290"/>
                  <a:pt x="2283" y="8697"/>
                  <a:pt x="2328" y="8080"/>
                </a:cubicBezTo>
                <a:lnTo>
                  <a:pt x="2328" y="8080"/>
                </a:lnTo>
                <a:cubicBezTo>
                  <a:pt x="2351" y="7761"/>
                  <a:pt x="2374" y="7464"/>
                  <a:pt x="2397" y="7122"/>
                </a:cubicBezTo>
                <a:lnTo>
                  <a:pt x="2397" y="7122"/>
                </a:lnTo>
                <a:cubicBezTo>
                  <a:pt x="2420" y="6802"/>
                  <a:pt x="2443" y="6483"/>
                  <a:pt x="2443" y="6140"/>
                </a:cubicBezTo>
                <a:lnTo>
                  <a:pt x="2443" y="6140"/>
                </a:lnTo>
                <a:cubicBezTo>
                  <a:pt x="2420" y="5866"/>
                  <a:pt x="2374" y="5592"/>
                  <a:pt x="2260" y="5341"/>
                </a:cubicBezTo>
                <a:lnTo>
                  <a:pt x="2260" y="5341"/>
                </a:lnTo>
                <a:cubicBezTo>
                  <a:pt x="2146" y="5090"/>
                  <a:pt x="1986" y="4862"/>
                  <a:pt x="1826" y="4611"/>
                </a:cubicBezTo>
                <a:lnTo>
                  <a:pt x="1826" y="4611"/>
                </a:lnTo>
                <a:cubicBezTo>
                  <a:pt x="1666" y="4383"/>
                  <a:pt x="1484" y="4154"/>
                  <a:pt x="1324" y="3858"/>
                </a:cubicBezTo>
                <a:lnTo>
                  <a:pt x="1324" y="3858"/>
                </a:lnTo>
                <a:cubicBezTo>
                  <a:pt x="1164" y="3584"/>
                  <a:pt x="1050" y="3287"/>
                  <a:pt x="936" y="2990"/>
                </a:cubicBezTo>
                <a:lnTo>
                  <a:pt x="936" y="2990"/>
                </a:lnTo>
                <a:cubicBezTo>
                  <a:pt x="731" y="2397"/>
                  <a:pt x="594" y="1826"/>
                  <a:pt x="457" y="1301"/>
                </a:cubicBezTo>
                <a:lnTo>
                  <a:pt x="457" y="1301"/>
                </a:lnTo>
                <a:cubicBezTo>
                  <a:pt x="320" y="799"/>
                  <a:pt x="160" y="343"/>
                  <a:pt x="0" y="0"/>
                </a:cubicBezTo>
                <a:lnTo>
                  <a:pt x="0" y="0"/>
                </a:lnTo>
                <a:cubicBezTo>
                  <a:pt x="92" y="228"/>
                  <a:pt x="160" y="525"/>
                  <a:pt x="228" y="845"/>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0" name="Google Shape;3100;p35"/>
          <p:cNvSpPr/>
          <p:nvPr/>
        </p:nvSpPr>
        <p:spPr>
          <a:xfrm>
            <a:off x="7834170" y="4385355"/>
            <a:ext cx="89172" cy="615446"/>
          </a:xfrm>
          <a:custGeom>
            <a:rect b="b" l="l" r="r" t="t"/>
            <a:pathLst>
              <a:path extrusionOk="0" h="18124" w="2626">
                <a:moveTo>
                  <a:pt x="799" y="1096"/>
                </a:moveTo>
                <a:cubicBezTo>
                  <a:pt x="594" y="1689"/>
                  <a:pt x="411" y="2442"/>
                  <a:pt x="434" y="3264"/>
                </a:cubicBezTo>
                <a:lnTo>
                  <a:pt x="434" y="3264"/>
                </a:lnTo>
                <a:cubicBezTo>
                  <a:pt x="434" y="3698"/>
                  <a:pt x="502" y="4086"/>
                  <a:pt x="594" y="4428"/>
                </a:cubicBezTo>
                <a:lnTo>
                  <a:pt x="594" y="4428"/>
                </a:lnTo>
                <a:cubicBezTo>
                  <a:pt x="662" y="4771"/>
                  <a:pt x="731" y="5045"/>
                  <a:pt x="753" y="5341"/>
                </a:cubicBezTo>
                <a:lnTo>
                  <a:pt x="753" y="5341"/>
                </a:lnTo>
                <a:cubicBezTo>
                  <a:pt x="799" y="5912"/>
                  <a:pt x="731" y="6574"/>
                  <a:pt x="685" y="7213"/>
                </a:cubicBezTo>
                <a:lnTo>
                  <a:pt x="685" y="7213"/>
                </a:lnTo>
                <a:cubicBezTo>
                  <a:pt x="639" y="7852"/>
                  <a:pt x="616" y="8423"/>
                  <a:pt x="548" y="8902"/>
                </a:cubicBezTo>
                <a:lnTo>
                  <a:pt x="548" y="8902"/>
                </a:lnTo>
                <a:cubicBezTo>
                  <a:pt x="411" y="10020"/>
                  <a:pt x="274" y="10819"/>
                  <a:pt x="160" y="11527"/>
                </a:cubicBezTo>
                <a:lnTo>
                  <a:pt x="160" y="11527"/>
                </a:lnTo>
                <a:cubicBezTo>
                  <a:pt x="69" y="12212"/>
                  <a:pt x="0" y="12760"/>
                  <a:pt x="91" y="13376"/>
                </a:cubicBezTo>
                <a:lnTo>
                  <a:pt x="91" y="13376"/>
                </a:lnTo>
                <a:cubicBezTo>
                  <a:pt x="183" y="13992"/>
                  <a:pt x="457" y="14996"/>
                  <a:pt x="799" y="15932"/>
                </a:cubicBezTo>
                <a:lnTo>
                  <a:pt x="799" y="15932"/>
                </a:lnTo>
                <a:cubicBezTo>
                  <a:pt x="1141" y="16868"/>
                  <a:pt x="1552" y="17735"/>
                  <a:pt x="1758" y="18123"/>
                </a:cubicBezTo>
                <a:lnTo>
                  <a:pt x="1758" y="18123"/>
                </a:lnTo>
                <a:lnTo>
                  <a:pt x="2625" y="17941"/>
                </a:lnTo>
                <a:cubicBezTo>
                  <a:pt x="2602" y="16526"/>
                  <a:pt x="2397" y="15065"/>
                  <a:pt x="2237" y="13764"/>
                </a:cubicBezTo>
                <a:lnTo>
                  <a:pt x="2237" y="13764"/>
                </a:lnTo>
                <a:cubicBezTo>
                  <a:pt x="2077" y="12463"/>
                  <a:pt x="1940" y="11344"/>
                  <a:pt x="1986" y="10682"/>
                </a:cubicBezTo>
                <a:lnTo>
                  <a:pt x="1986" y="10682"/>
                </a:lnTo>
                <a:cubicBezTo>
                  <a:pt x="2009" y="10043"/>
                  <a:pt x="1963" y="8902"/>
                  <a:pt x="1940" y="7715"/>
                </a:cubicBezTo>
                <a:lnTo>
                  <a:pt x="1940" y="7715"/>
                </a:lnTo>
                <a:cubicBezTo>
                  <a:pt x="1940" y="7418"/>
                  <a:pt x="1940" y="7122"/>
                  <a:pt x="1917" y="6825"/>
                </a:cubicBezTo>
                <a:lnTo>
                  <a:pt x="1917" y="6825"/>
                </a:lnTo>
                <a:cubicBezTo>
                  <a:pt x="1917" y="6528"/>
                  <a:pt x="1917" y="6231"/>
                  <a:pt x="1917" y="5935"/>
                </a:cubicBezTo>
                <a:lnTo>
                  <a:pt x="1917" y="5935"/>
                </a:lnTo>
                <a:cubicBezTo>
                  <a:pt x="1895" y="5638"/>
                  <a:pt x="1849" y="5364"/>
                  <a:pt x="1803" y="5090"/>
                </a:cubicBezTo>
                <a:lnTo>
                  <a:pt x="1803" y="5090"/>
                </a:lnTo>
                <a:cubicBezTo>
                  <a:pt x="1758" y="4839"/>
                  <a:pt x="1689" y="4588"/>
                  <a:pt x="1621" y="4405"/>
                </a:cubicBezTo>
                <a:lnTo>
                  <a:pt x="1621" y="4405"/>
                </a:lnTo>
                <a:cubicBezTo>
                  <a:pt x="1484" y="3995"/>
                  <a:pt x="1324" y="3629"/>
                  <a:pt x="1233" y="3241"/>
                </a:cubicBezTo>
                <a:lnTo>
                  <a:pt x="1233" y="3241"/>
                </a:lnTo>
                <a:cubicBezTo>
                  <a:pt x="1119" y="2831"/>
                  <a:pt x="1050" y="2442"/>
                  <a:pt x="1027" y="2032"/>
                </a:cubicBezTo>
                <a:lnTo>
                  <a:pt x="1027" y="2032"/>
                </a:lnTo>
                <a:cubicBezTo>
                  <a:pt x="982" y="1256"/>
                  <a:pt x="1050" y="548"/>
                  <a:pt x="1256" y="0"/>
                </a:cubicBezTo>
                <a:lnTo>
                  <a:pt x="1256" y="0"/>
                </a:lnTo>
                <a:cubicBezTo>
                  <a:pt x="1096" y="297"/>
                  <a:pt x="936" y="662"/>
                  <a:pt x="799" y="1096"/>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35"/>
          <p:cNvSpPr/>
          <p:nvPr/>
        </p:nvSpPr>
        <p:spPr>
          <a:xfrm>
            <a:off x="7834170" y="4422538"/>
            <a:ext cx="78306" cy="578262"/>
          </a:xfrm>
          <a:custGeom>
            <a:rect b="b" l="l" r="r" t="t"/>
            <a:pathLst>
              <a:path extrusionOk="0" h="17029" w="2306">
                <a:moveTo>
                  <a:pt x="434" y="2169"/>
                </a:moveTo>
                <a:cubicBezTo>
                  <a:pt x="434" y="2603"/>
                  <a:pt x="502" y="2991"/>
                  <a:pt x="594" y="3333"/>
                </a:cubicBezTo>
                <a:lnTo>
                  <a:pt x="594" y="3333"/>
                </a:lnTo>
                <a:cubicBezTo>
                  <a:pt x="662" y="3676"/>
                  <a:pt x="731" y="3950"/>
                  <a:pt x="753" y="4246"/>
                </a:cubicBezTo>
                <a:lnTo>
                  <a:pt x="753" y="4246"/>
                </a:lnTo>
                <a:cubicBezTo>
                  <a:pt x="799" y="4817"/>
                  <a:pt x="731" y="5479"/>
                  <a:pt x="685" y="6118"/>
                </a:cubicBezTo>
                <a:lnTo>
                  <a:pt x="685" y="6118"/>
                </a:lnTo>
                <a:cubicBezTo>
                  <a:pt x="639" y="6757"/>
                  <a:pt x="616" y="7328"/>
                  <a:pt x="548" y="7807"/>
                </a:cubicBezTo>
                <a:lnTo>
                  <a:pt x="548" y="7807"/>
                </a:lnTo>
                <a:cubicBezTo>
                  <a:pt x="411" y="8925"/>
                  <a:pt x="274" y="9724"/>
                  <a:pt x="160" y="10432"/>
                </a:cubicBezTo>
                <a:lnTo>
                  <a:pt x="160" y="10432"/>
                </a:lnTo>
                <a:cubicBezTo>
                  <a:pt x="69" y="11117"/>
                  <a:pt x="0" y="11665"/>
                  <a:pt x="91" y="12281"/>
                </a:cubicBezTo>
                <a:lnTo>
                  <a:pt x="91" y="12281"/>
                </a:lnTo>
                <a:cubicBezTo>
                  <a:pt x="183" y="12897"/>
                  <a:pt x="457" y="13901"/>
                  <a:pt x="799" y="14837"/>
                </a:cubicBezTo>
                <a:lnTo>
                  <a:pt x="799" y="14837"/>
                </a:lnTo>
                <a:cubicBezTo>
                  <a:pt x="1141" y="15773"/>
                  <a:pt x="1552" y="16640"/>
                  <a:pt x="1758" y="17028"/>
                </a:cubicBezTo>
                <a:lnTo>
                  <a:pt x="1758" y="17028"/>
                </a:lnTo>
                <a:lnTo>
                  <a:pt x="2305" y="16914"/>
                </a:lnTo>
                <a:cubicBezTo>
                  <a:pt x="2191" y="16412"/>
                  <a:pt x="1826" y="15476"/>
                  <a:pt x="1507" y="14472"/>
                </a:cubicBezTo>
                <a:lnTo>
                  <a:pt x="1507" y="14472"/>
                </a:lnTo>
                <a:cubicBezTo>
                  <a:pt x="1210" y="13468"/>
                  <a:pt x="936" y="12418"/>
                  <a:pt x="890" y="11756"/>
                </a:cubicBezTo>
                <a:lnTo>
                  <a:pt x="890" y="11756"/>
                </a:lnTo>
                <a:cubicBezTo>
                  <a:pt x="845" y="11071"/>
                  <a:pt x="936" y="10227"/>
                  <a:pt x="1050" y="9245"/>
                </a:cubicBezTo>
                <a:lnTo>
                  <a:pt x="1050" y="9245"/>
                </a:lnTo>
                <a:cubicBezTo>
                  <a:pt x="1141" y="8286"/>
                  <a:pt x="1301" y="7214"/>
                  <a:pt x="1347" y="6049"/>
                </a:cubicBezTo>
                <a:lnTo>
                  <a:pt x="1347" y="6049"/>
                </a:lnTo>
                <a:cubicBezTo>
                  <a:pt x="1370" y="5570"/>
                  <a:pt x="1392" y="5091"/>
                  <a:pt x="1324" y="4589"/>
                </a:cubicBezTo>
                <a:lnTo>
                  <a:pt x="1324" y="4589"/>
                </a:lnTo>
                <a:cubicBezTo>
                  <a:pt x="1256" y="4109"/>
                  <a:pt x="1096" y="3676"/>
                  <a:pt x="913" y="3196"/>
                </a:cubicBezTo>
                <a:lnTo>
                  <a:pt x="913" y="3196"/>
                </a:lnTo>
                <a:cubicBezTo>
                  <a:pt x="822" y="2945"/>
                  <a:pt x="753" y="2694"/>
                  <a:pt x="685" y="2420"/>
                </a:cubicBezTo>
                <a:lnTo>
                  <a:pt x="685" y="2420"/>
                </a:lnTo>
                <a:cubicBezTo>
                  <a:pt x="639" y="2124"/>
                  <a:pt x="594" y="1827"/>
                  <a:pt x="594" y="1553"/>
                </a:cubicBezTo>
                <a:lnTo>
                  <a:pt x="594" y="1553"/>
                </a:lnTo>
                <a:cubicBezTo>
                  <a:pt x="594" y="982"/>
                  <a:pt x="662" y="457"/>
                  <a:pt x="799" y="1"/>
                </a:cubicBezTo>
                <a:lnTo>
                  <a:pt x="799" y="1"/>
                </a:lnTo>
                <a:cubicBezTo>
                  <a:pt x="594" y="594"/>
                  <a:pt x="411" y="1347"/>
                  <a:pt x="434" y="2169"/>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35"/>
          <p:cNvSpPr/>
          <p:nvPr/>
        </p:nvSpPr>
        <p:spPr>
          <a:xfrm>
            <a:off x="7655898" y="4958645"/>
            <a:ext cx="1362647" cy="362360"/>
          </a:xfrm>
          <a:custGeom>
            <a:rect b="b" l="l" r="r" t="t"/>
            <a:pathLst>
              <a:path extrusionOk="0" h="10671" w="40128">
                <a:moveTo>
                  <a:pt x="27946" y="0"/>
                </a:moveTo>
                <a:cubicBezTo>
                  <a:pt x="27217" y="0"/>
                  <a:pt x="26481" y="49"/>
                  <a:pt x="25724" y="190"/>
                </a:cubicBezTo>
                <a:cubicBezTo>
                  <a:pt x="22917" y="715"/>
                  <a:pt x="16480" y="2587"/>
                  <a:pt x="14038" y="3226"/>
                </a:cubicBezTo>
                <a:cubicBezTo>
                  <a:pt x="11573" y="3843"/>
                  <a:pt x="1644" y="5942"/>
                  <a:pt x="1644" y="5942"/>
                </a:cubicBezTo>
                <a:cubicBezTo>
                  <a:pt x="708" y="7426"/>
                  <a:pt x="0" y="7632"/>
                  <a:pt x="685" y="8590"/>
                </a:cubicBezTo>
                <a:cubicBezTo>
                  <a:pt x="1370" y="9549"/>
                  <a:pt x="2192" y="10188"/>
                  <a:pt x="4018" y="10530"/>
                </a:cubicBezTo>
                <a:cubicBezTo>
                  <a:pt x="4526" y="10620"/>
                  <a:pt x="5512" y="10671"/>
                  <a:pt x="6781" y="10671"/>
                </a:cubicBezTo>
                <a:cubicBezTo>
                  <a:pt x="10012" y="10671"/>
                  <a:pt x="15075" y="10345"/>
                  <a:pt x="18763" y="9526"/>
                </a:cubicBezTo>
                <a:cubicBezTo>
                  <a:pt x="23725" y="8423"/>
                  <a:pt x="22848" y="7491"/>
                  <a:pt x="26551" y="7491"/>
                </a:cubicBezTo>
                <a:cubicBezTo>
                  <a:pt x="26681" y="7491"/>
                  <a:pt x="26816" y="7492"/>
                  <a:pt x="26957" y="7495"/>
                </a:cubicBezTo>
                <a:cubicBezTo>
                  <a:pt x="29589" y="7552"/>
                  <a:pt x="30339" y="7788"/>
                  <a:pt x="31211" y="7788"/>
                </a:cubicBezTo>
                <a:cubicBezTo>
                  <a:pt x="31731" y="7788"/>
                  <a:pt x="32294" y="7704"/>
                  <a:pt x="33325" y="7449"/>
                </a:cubicBezTo>
                <a:cubicBezTo>
                  <a:pt x="36110" y="6741"/>
                  <a:pt x="37548" y="5897"/>
                  <a:pt x="37936" y="5098"/>
                </a:cubicBezTo>
                <a:cubicBezTo>
                  <a:pt x="38347" y="4299"/>
                  <a:pt x="40127" y="4413"/>
                  <a:pt x="38689" y="2473"/>
                </a:cubicBezTo>
                <a:cubicBezTo>
                  <a:pt x="37423" y="812"/>
                  <a:pt x="37152" y="144"/>
                  <a:pt x="35126" y="144"/>
                </a:cubicBezTo>
                <a:cubicBezTo>
                  <a:pt x="34814" y="144"/>
                  <a:pt x="34461" y="160"/>
                  <a:pt x="34056" y="190"/>
                </a:cubicBezTo>
                <a:cubicBezTo>
                  <a:pt x="33639" y="222"/>
                  <a:pt x="33232" y="235"/>
                  <a:pt x="32832" y="235"/>
                </a:cubicBezTo>
                <a:cubicBezTo>
                  <a:pt x="31122" y="235"/>
                  <a:pt x="29548" y="0"/>
                  <a:pt x="279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03" name="Google Shape;3103;p35"/>
          <p:cNvGrpSpPr/>
          <p:nvPr/>
        </p:nvGrpSpPr>
        <p:grpSpPr>
          <a:xfrm>
            <a:off x="7591551" y="4706211"/>
            <a:ext cx="1234763" cy="598394"/>
            <a:chOff x="7591551" y="4706211"/>
            <a:chExt cx="1234763" cy="598394"/>
          </a:xfrm>
        </p:grpSpPr>
        <p:sp>
          <p:nvSpPr>
            <p:cNvPr id="3104" name="Google Shape;3104;p35"/>
            <p:cNvSpPr/>
            <p:nvPr/>
          </p:nvSpPr>
          <p:spPr>
            <a:xfrm>
              <a:off x="7591551" y="4927133"/>
              <a:ext cx="1193674" cy="377472"/>
            </a:xfrm>
            <a:custGeom>
              <a:rect b="b" l="l" r="r" t="t"/>
              <a:pathLst>
                <a:path extrusionOk="0" h="11116" w="35152">
                  <a:moveTo>
                    <a:pt x="1" y="7281"/>
                  </a:moveTo>
                  <a:cubicBezTo>
                    <a:pt x="1827" y="9107"/>
                    <a:pt x="3562" y="8331"/>
                    <a:pt x="4429" y="9290"/>
                  </a:cubicBezTo>
                  <a:cubicBezTo>
                    <a:pt x="5273" y="10226"/>
                    <a:pt x="5410" y="10568"/>
                    <a:pt x="6871" y="10751"/>
                  </a:cubicBezTo>
                  <a:cubicBezTo>
                    <a:pt x="8355" y="10933"/>
                    <a:pt x="10181" y="11116"/>
                    <a:pt x="11117" y="11116"/>
                  </a:cubicBezTo>
                  <a:cubicBezTo>
                    <a:pt x="12053" y="11116"/>
                    <a:pt x="14107" y="9815"/>
                    <a:pt x="16458" y="9450"/>
                  </a:cubicBezTo>
                  <a:cubicBezTo>
                    <a:pt x="18832" y="9107"/>
                    <a:pt x="19494" y="7989"/>
                    <a:pt x="21982" y="7806"/>
                  </a:cubicBezTo>
                  <a:cubicBezTo>
                    <a:pt x="24492" y="7624"/>
                    <a:pt x="26364" y="7943"/>
                    <a:pt x="27574" y="6962"/>
                  </a:cubicBezTo>
                  <a:cubicBezTo>
                    <a:pt x="28761" y="5980"/>
                    <a:pt x="29354" y="4725"/>
                    <a:pt x="30062" y="4337"/>
                  </a:cubicBezTo>
                  <a:cubicBezTo>
                    <a:pt x="30769" y="3926"/>
                    <a:pt x="30724" y="4109"/>
                    <a:pt x="32025" y="3424"/>
                  </a:cubicBezTo>
                  <a:cubicBezTo>
                    <a:pt x="33326" y="2762"/>
                    <a:pt x="34787" y="1940"/>
                    <a:pt x="35152"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35"/>
            <p:cNvSpPr/>
            <p:nvPr/>
          </p:nvSpPr>
          <p:spPr>
            <a:xfrm>
              <a:off x="7591551" y="4706211"/>
              <a:ext cx="1234763" cy="514694"/>
            </a:xfrm>
            <a:custGeom>
              <a:rect b="b" l="l" r="r" t="t"/>
              <a:pathLst>
                <a:path extrusionOk="0" h="15157" w="36362">
                  <a:moveTo>
                    <a:pt x="12988" y="138"/>
                  </a:moveTo>
                  <a:cubicBezTo>
                    <a:pt x="9359" y="2055"/>
                    <a:pt x="6689" y="4543"/>
                    <a:pt x="6506" y="4840"/>
                  </a:cubicBezTo>
                  <a:cubicBezTo>
                    <a:pt x="6460" y="5707"/>
                    <a:pt x="6050" y="7990"/>
                    <a:pt x="5342" y="8446"/>
                  </a:cubicBezTo>
                  <a:cubicBezTo>
                    <a:pt x="4634" y="8880"/>
                    <a:pt x="2466" y="10249"/>
                    <a:pt x="1758" y="10843"/>
                  </a:cubicBezTo>
                  <a:cubicBezTo>
                    <a:pt x="1051" y="11436"/>
                    <a:pt x="229" y="12760"/>
                    <a:pt x="1" y="13787"/>
                  </a:cubicBezTo>
                  <a:cubicBezTo>
                    <a:pt x="663" y="14746"/>
                    <a:pt x="5114" y="14221"/>
                    <a:pt x="7008" y="14700"/>
                  </a:cubicBezTo>
                  <a:cubicBezTo>
                    <a:pt x="8903" y="15157"/>
                    <a:pt x="11413" y="14586"/>
                    <a:pt x="12441" y="14518"/>
                  </a:cubicBezTo>
                  <a:cubicBezTo>
                    <a:pt x="13491" y="14426"/>
                    <a:pt x="14312" y="11938"/>
                    <a:pt x="14860" y="11687"/>
                  </a:cubicBezTo>
                  <a:cubicBezTo>
                    <a:pt x="15385" y="11413"/>
                    <a:pt x="16640" y="11733"/>
                    <a:pt x="19608" y="10911"/>
                  </a:cubicBezTo>
                  <a:cubicBezTo>
                    <a:pt x="22598" y="10067"/>
                    <a:pt x="25565" y="9930"/>
                    <a:pt x="26592" y="9519"/>
                  </a:cubicBezTo>
                  <a:cubicBezTo>
                    <a:pt x="27642" y="9085"/>
                    <a:pt x="32961" y="8652"/>
                    <a:pt x="35152" y="6506"/>
                  </a:cubicBezTo>
                  <a:cubicBezTo>
                    <a:pt x="35426" y="4543"/>
                    <a:pt x="36362" y="1781"/>
                    <a:pt x="35768" y="891"/>
                  </a:cubicBezTo>
                  <a:cubicBezTo>
                    <a:pt x="35197" y="1"/>
                    <a:pt x="28144" y="754"/>
                    <a:pt x="24812" y="1028"/>
                  </a:cubicBezTo>
                  <a:cubicBezTo>
                    <a:pt x="21457" y="1279"/>
                    <a:pt x="14495" y="526"/>
                    <a:pt x="12988" y="138"/>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35"/>
            <p:cNvSpPr/>
            <p:nvPr/>
          </p:nvSpPr>
          <p:spPr>
            <a:xfrm>
              <a:off x="7772913" y="4786043"/>
              <a:ext cx="1016959" cy="342631"/>
            </a:xfrm>
            <a:custGeom>
              <a:rect b="b" l="l" r="r" t="t"/>
              <a:pathLst>
                <a:path extrusionOk="0" h="10090" w="29948">
                  <a:moveTo>
                    <a:pt x="1165" y="2489"/>
                  </a:moveTo>
                  <a:cubicBezTo>
                    <a:pt x="3311" y="3174"/>
                    <a:pt x="8880" y="1096"/>
                    <a:pt x="11117" y="1964"/>
                  </a:cubicBezTo>
                  <a:cubicBezTo>
                    <a:pt x="13354" y="2808"/>
                    <a:pt x="14769" y="3219"/>
                    <a:pt x="15796" y="3881"/>
                  </a:cubicBezTo>
                  <a:cubicBezTo>
                    <a:pt x="16823" y="4566"/>
                    <a:pt x="20042" y="777"/>
                    <a:pt x="21685" y="549"/>
                  </a:cubicBezTo>
                  <a:cubicBezTo>
                    <a:pt x="23351" y="320"/>
                    <a:pt x="26592" y="1"/>
                    <a:pt x="27186" y="1"/>
                  </a:cubicBezTo>
                  <a:cubicBezTo>
                    <a:pt x="27757" y="1"/>
                    <a:pt x="27757" y="1576"/>
                    <a:pt x="27939" y="2375"/>
                  </a:cubicBezTo>
                  <a:cubicBezTo>
                    <a:pt x="28122" y="3174"/>
                    <a:pt x="29948" y="3219"/>
                    <a:pt x="29879" y="3699"/>
                  </a:cubicBezTo>
                  <a:cubicBezTo>
                    <a:pt x="29811" y="4155"/>
                    <a:pt x="29651" y="4612"/>
                    <a:pt x="28350" y="5159"/>
                  </a:cubicBezTo>
                  <a:cubicBezTo>
                    <a:pt x="27072" y="5707"/>
                    <a:pt x="24652" y="6529"/>
                    <a:pt x="21251" y="7168"/>
                  </a:cubicBezTo>
                  <a:cubicBezTo>
                    <a:pt x="17873" y="7807"/>
                    <a:pt x="12874" y="8971"/>
                    <a:pt x="11802" y="9062"/>
                  </a:cubicBezTo>
                  <a:cubicBezTo>
                    <a:pt x="10729" y="9177"/>
                    <a:pt x="10181" y="10090"/>
                    <a:pt x="9154" y="9291"/>
                  </a:cubicBezTo>
                  <a:cubicBezTo>
                    <a:pt x="8127" y="8492"/>
                    <a:pt x="5730" y="7191"/>
                    <a:pt x="4931" y="6963"/>
                  </a:cubicBezTo>
                  <a:cubicBezTo>
                    <a:pt x="4109" y="6734"/>
                    <a:pt x="3379" y="4954"/>
                    <a:pt x="1895" y="5273"/>
                  </a:cubicBezTo>
                  <a:cubicBezTo>
                    <a:pt x="389" y="5616"/>
                    <a:pt x="1" y="6095"/>
                    <a:pt x="1" y="6095"/>
                  </a:cubicBezTo>
                  <a:cubicBezTo>
                    <a:pt x="1" y="6095"/>
                    <a:pt x="457" y="3196"/>
                    <a:pt x="1165" y="2489"/>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07" name="Google Shape;3107;p35"/>
          <p:cNvSpPr/>
          <p:nvPr/>
        </p:nvSpPr>
        <p:spPr>
          <a:xfrm>
            <a:off x="7604726" y="4955011"/>
            <a:ext cx="1148714" cy="258926"/>
          </a:xfrm>
          <a:custGeom>
            <a:rect b="b" l="l" r="r" t="t"/>
            <a:pathLst>
              <a:path extrusionOk="0" h="7625" w="33828">
                <a:moveTo>
                  <a:pt x="69" y="6689"/>
                </a:moveTo>
                <a:cubicBezTo>
                  <a:pt x="412" y="6825"/>
                  <a:pt x="777" y="6848"/>
                  <a:pt x="1142" y="6871"/>
                </a:cubicBezTo>
                <a:cubicBezTo>
                  <a:pt x="1507" y="6894"/>
                  <a:pt x="1873" y="6940"/>
                  <a:pt x="2238" y="6985"/>
                </a:cubicBezTo>
                <a:lnTo>
                  <a:pt x="4452" y="7168"/>
                </a:lnTo>
                <a:cubicBezTo>
                  <a:pt x="4817" y="7191"/>
                  <a:pt x="5182" y="7168"/>
                  <a:pt x="5570" y="7145"/>
                </a:cubicBezTo>
                <a:cubicBezTo>
                  <a:pt x="5981" y="7168"/>
                  <a:pt x="6301" y="7350"/>
                  <a:pt x="6666" y="7373"/>
                </a:cubicBezTo>
                <a:cubicBezTo>
                  <a:pt x="7396" y="7465"/>
                  <a:pt x="8127" y="7350"/>
                  <a:pt x="8880" y="7350"/>
                </a:cubicBezTo>
                <a:cubicBezTo>
                  <a:pt x="9268" y="7350"/>
                  <a:pt x="9633" y="7373"/>
                  <a:pt x="9998" y="7350"/>
                </a:cubicBezTo>
                <a:cubicBezTo>
                  <a:pt x="10181" y="7328"/>
                  <a:pt x="10364" y="7305"/>
                  <a:pt x="10523" y="7282"/>
                </a:cubicBezTo>
                <a:cubicBezTo>
                  <a:pt x="10706" y="7259"/>
                  <a:pt x="10866" y="7236"/>
                  <a:pt x="11025" y="7168"/>
                </a:cubicBezTo>
                <a:cubicBezTo>
                  <a:pt x="11185" y="7099"/>
                  <a:pt x="11345" y="7008"/>
                  <a:pt x="11528" y="6940"/>
                </a:cubicBezTo>
                <a:cubicBezTo>
                  <a:pt x="11733" y="6871"/>
                  <a:pt x="11893" y="6825"/>
                  <a:pt x="12075" y="6780"/>
                </a:cubicBezTo>
                <a:cubicBezTo>
                  <a:pt x="12441" y="6689"/>
                  <a:pt x="12783" y="6574"/>
                  <a:pt x="13080" y="6346"/>
                </a:cubicBezTo>
                <a:cubicBezTo>
                  <a:pt x="13376" y="6141"/>
                  <a:pt x="13628" y="5867"/>
                  <a:pt x="13856" y="5570"/>
                </a:cubicBezTo>
                <a:cubicBezTo>
                  <a:pt x="13970" y="5433"/>
                  <a:pt x="14061" y="5273"/>
                  <a:pt x="14130" y="5114"/>
                </a:cubicBezTo>
                <a:cubicBezTo>
                  <a:pt x="14198" y="4954"/>
                  <a:pt x="14198" y="4726"/>
                  <a:pt x="14404" y="4611"/>
                </a:cubicBezTo>
                <a:cubicBezTo>
                  <a:pt x="14563" y="4520"/>
                  <a:pt x="14769" y="4497"/>
                  <a:pt x="14951" y="4497"/>
                </a:cubicBezTo>
                <a:cubicBezTo>
                  <a:pt x="15134" y="4474"/>
                  <a:pt x="15317" y="4452"/>
                  <a:pt x="15499" y="4406"/>
                </a:cubicBezTo>
                <a:cubicBezTo>
                  <a:pt x="15842" y="4292"/>
                  <a:pt x="16184" y="4155"/>
                  <a:pt x="16549" y="4064"/>
                </a:cubicBezTo>
                <a:cubicBezTo>
                  <a:pt x="17280" y="3904"/>
                  <a:pt x="18033" y="3835"/>
                  <a:pt x="18740" y="3698"/>
                </a:cubicBezTo>
                <a:cubicBezTo>
                  <a:pt x="19128" y="3630"/>
                  <a:pt x="19471" y="3516"/>
                  <a:pt x="19813" y="3425"/>
                </a:cubicBezTo>
                <a:cubicBezTo>
                  <a:pt x="20178" y="3333"/>
                  <a:pt x="20544" y="3242"/>
                  <a:pt x="20909" y="3173"/>
                </a:cubicBezTo>
                <a:cubicBezTo>
                  <a:pt x="21091" y="3128"/>
                  <a:pt x="21274" y="3082"/>
                  <a:pt x="21479" y="3082"/>
                </a:cubicBezTo>
                <a:cubicBezTo>
                  <a:pt x="21662" y="3059"/>
                  <a:pt x="21845" y="3082"/>
                  <a:pt x="22004" y="3037"/>
                </a:cubicBezTo>
                <a:cubicBezTo>
                  <a:pt x="22096" y="3037"/>
                  <a:pt x="22164" y="3014"/>
                  <a:pt x="22233" y="2968"/>
                </a:cubicBezTo>
                <a:cubicBezTo>
                  <a:pt x="22301" y="2922"/>
                  <a:pt x="22392" y="2854"/>
                  <a:pt x="22461" y="2831"/>
                </a:cubicBezTo>
                <a:cubicBezTo>
                  <a:pt x="22644" y="2717"/>
                  <a:pt x="22826" y="2648"/>
                  <a:pt x="23009" y="2603"/>
                </a:cubicBezTo>
                <a:cubicBezTo>
                  <a:pt x="23374" y="2466"/>
                  <a:pt x="23739" y="2420"/>
                  <a:pt x="24127" y="2375"/>
                </a:cubicBezTo>
                <a:cubicBezTo>
                  <a:pt x="24492" y="2329"/>
                  <a:pt x="24880" y="2352"/>
                  <a:pt x="25223" y="2260"/>
                </a:cubicBezTo>
                <a:cubicBezTo>
                  <a:pt x="26661" y="1941"/>
                  <a:pt x="28099" y="1621"/>
                  <a:pt x="29560" y="1302"/>
                </a:cubicBezTo>
                <a:cubicBezTo>
                  <a:pt x="30290" y="1165"/>
                  <a:pt x="31020" y="1028"/>
                  <a:pt x="31728" y="845"/>
                </a:cubicBezTo>
                <a:cubicBezTo>
                  <a:pt x="32436" y="640"/>
                  <a:pt x="33075" y="252"/>
                  <a:pt x="33782" y="1"/>
                </a:cubicBezTo>
                <a:lnTo>
                  <a:pt x="33828" y="92"/>
                </a:lnTo>
                <a:cubicBezTo>
                  <a:pt x="33120" y="343"/>
                  <a:pt x="32481" y="754"/>
                  <a:pt x="31751" y="937"/>
                </a:cubicBezTo>
                <a:cubicBezTo>
                  <a:pt x="31043" y="1119"/>
                  <a:pt x="30313" y="1256"/>
                  <a:pt x="29582" y="1416"/>
                </a:cubicBezTo>
                <a:cubicBezTo>
                  <a:pt x="28144" y="1781"/>
                  <a:pt x="26706" y="2146"/>
                  <a:pt x="25268" y="2512"/>
                </a:cubicBezTo>
                <a:cubicBezTo>
                  <a:pt x="24880" y="2603"/>
                  <a:pt x="24515" y="2603"/>
                  <a:pt x="24150" y="2648"/>
                </a:cubicBezTo>
                <a:cubicBezTo>
                  <a:pt x="23785" y="2694"/>
                  <a:pt x="23442" y="2763"/>
                  <a:pt x="23100" y="2877"/>
                </a:cubicBezTo>
                <a:cubicBezTo>
                  <a:pt x="22917" y="2922"/>
                  <a:pt x="22758" y="2991"/>
                  <a:pt x="22598" y="3082"/>
                </a:cubicBezTo>
                <a:cubicBezTo>
                  <a:pt x="22529" y="3128"/>
                  <a:pt x="22461" y="3173"/>
                  <a:pt x="22370" y="3219"/>
                </a:cubicBezTo>
                <a:cubicBezTo>
                  <a:pt x="22278" y="3288"/>
                  <a:pt x="22164" y="3310"/>
                  <a:pt x="22073" y="3333"/>
                </a:cubicBezTo>
                <a:cubicBezTo>
                  <a:pt x="21867" y="3356"/>
                  <a:pt x="21662" y="3356"/>
                  <a:pt x="21502" y="3356"/>
                </a:cubicBezTo>
                <a:cubicBezTo>
                  <a:pt x="21320" y="3356"/>
                  <a:pt x="21137" y="3402"/>
                  <a:pt x="20954" y="3447"/>
                </a:cubicBezTo>
                <a:cubicBezTo>
                  <a:pt x="20589" y="3516"/>
                  <a:pt x="20247" y="3584"/>
                  <a:pt x="19882" y="3653"/>
                </a:cubicBezTo>
                <a:cubicBezTo>
                  <a:pt x="19516" y="3698"/>
                  <a:pt x="19128" y="3790"/>
                  <a:pt x="18763" y="3813"/>
                </a:cubicBezTo>
                <a:cubicBezTo>
                  <a:pt x="18033" y="3904"/>
                  <a:pt x="17280" y="3950"/>
                  <a:pt x="16572" y="4132"/>
                </a:cubicBezTo>
                <a:cubicBezTo>
                  <a:pt x="16207" y="4201"/>
                  <a:pt x="15864" y="4360"/>
                  <a:pt x="15499" y="4452"/>
                </a:cubicBezTo>
                <a:cubicBezTo>
                  <a:pt x="15157" y="4589"/>
                  <a:pt x="14746" y="4497"/>
                  <a:pt x="14426" y="4657"/>
                </a:cubicBezTo>
                <a:cubicBezTo>
                  <a:pt x="14267" y="4748"/>
                  <a:pt x="14267" y="4954"/>
                  <a:pt x="14198" y="5136"/>
                </a:cubicBezTo>
                <a:cubicBezTo>
                  <a:pt x="14107" y="5296"/>
                  <a:pt x="14016" y="5456"/>
                  <a:pt x="13901" y="5616"/>
                </a:cubicBezTo>
                <a:cubicBezTo>
                  <a:pt x="13673" y="5912"/>
                  <a:pt x="13422" y="6164"/>
                  <a:pt x="13125" y="6415"/>
                </a:cubicBezTo>
                <a:cubicBezTo>
                  <a:pt x="12829" y="6643"/>
                  <a:pt x="12509" y="6848"/>
                  <a:pt x="12144" y="6985"/>
                </a:cubicBezTo>
                <a:lnTo>
                  <a:pt x="11619" y="7168"/>
                </a:lnTo>
                <a:cubicBezTo>
                  <a:pt x="11482" y="7236"/>
                  <a:pt x="11322" y="7328"/>
                  <a:pt x="11140" y="7419"/>
                </a:cubicBezTo>
                <a:cubicBezTo>
                  <a:pt x="10774" y="7602"/>
                  <a:pt x="10364" y="7624"/>
                  <a:pt x="9998" y="7602"/>
                </a:cubicBezTo>
                <a:cubicBezTo>
                  <a:pt x="9610" y="7602"/>
                  <a:pt x="9245" y="7579"/>
                  <a:pt x="8880" y="7556"/>
                </a:cubicBezTo>
                <a:cubicBezTo>
                  <a:pt x="8149" y="7510"/>
                  <a:pt x="7396" y="7602"/>
                  <a:pt x="6643" y="7510"/>
                </a:cubicBezTo>
                <a:cubicBezTo>
                  <a:pt x="6255" y="7487"/>
                  <a:pt x="5913" y="7328"/>
                  <a:pt x="5570" y="7305"/>
                </a:cubicBezTo>
                <a:cubicBezTo>
                  <a:pt x="5205" y="7328"/>
                  <a:pt x="4840" y="7350"/>
                  <a:pt x="4452" y="7328"/>
                </a:cubicBezTo>
                <a:lnTo>
                  <a:pt x="2238" y="7145"/>
                </a:lnTo>
                <a:cubicBezTo>
                  <a:pt x="1873" y="7099"/>
                  <a:pt x="1507" y="7054"/>
                  <a:pt x="1119" y="7054"/>
                </a:cubicBezTo>
                <a:cubicBezTo>
                  <a:pt x="754" y="7031"/>
                  <a:pt x="366" y="7008"/>
                  <a:pt x="1" y="6871"/>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8" name="Google Shape;3108;p35"/>
          <p:cNvSpPr/>
          <p:nvPr/>
        </p:nvSpPr>
        <p:spPr>
          <a:xfrm>
            <a:off x="7816343" y="4786043"/>
            <a:ext cx="807679" cy="132570"/>
          </a:xfrm>
          <a:custGeom>
            <a:rect b="b" l="l" r="r" t="t"/>
            <a:pathLst>
              <a:path extrusionOk="0" h="3904" w="23785">
                <a:moveTo>
                  <a:pt x="0" y="2580"/>
                </a:moveTo>
                <a:cubicBezTo>
                  <a:pt x="251" y="2512"/>
                  <a:pt x="525" y="2512"/>
                  <a:pt x="799" y="2512"/>
                </a:cubicBezTo>
                <a:cubicBezTo>
                  <a:pt x="1050" y="2534"/>
                  <a:pt x="1324" y="2512"/>
                  <a:pt x="1575" y="2512"/>
                </a:cubicBezTo>
                <a:cubicBezTo>
                  <a:pt x="2100" y="2512"/>
                  <a:pt x="2625" y="2466"/>
                  <a:pt x="3150" y="2352"/>
                </a:cubicBezTo>
                <a:cubicBezTo>
                  <a:pt x="4200" y="2192"/>
                  <a:pt x="5227" y="2032"/>
                  <a:pt x="6300" y="1964"/>
                </a:cubicBezTo>
                <a:cubicBezTo>
                  <a:pt x="6574" y="1941"/>
                  <a:pt x="6825" y="1941"/>
                  <a:pt x="7076" y="1873"/>
                </a:cubicBezTo>
                <a:cubicBezTo>
                  <a:pt x="7327" y="1827"/>
                  <a:pt x="7578" y="1758"/>
                  <a:pt x="7852" y="1713"/>
                </a:cubicBezTo>
                <a:cubicBezTo>
                  <a:pt x="8400" y="1644"/>
                  <a:pt x="8948" y="1690"/>
                  <a:pt x="9450" y="1804"/>
                </a:cubicBezTo>
                <a:cubicBezTo>
                  <a:pt x="9975" y="1918"/>
                  <a:pt x="10500" y="2055"/>
                  <a:pt x="10979" y="2261"/>
                </a:cubicBezTo>
                <a:cubicBezTo>
                  <a:pt x="11481" y="2489"/>
                  <a:pt x="11961" y="2694"/>
                  <a:pt x="12440" y="2900"/>
                </a:cubicBezTo>
                <a:cubicBezTo>
                  <a:pt x="12691" y="2991"/>
                  <a:pt x="12942" y="3082"/>
                  <a:pt x="13170" y="3242"/>
                </a:cubicBezTo>
                <a:cubicBezTo>
                  <a:pt x="13399" y="3356"/>
                  <a:pt x="13604" y="3516"/>
                  <a:pt x="13855" y="3584"/>
                </a:cubicBezTo>
                <a:cubicBezTo>
                  <a:pt x="14106" y="3676"/>
                  <a:pt x="14357" y="3721"/>
                  <a:pt x="14608" y="3767"/>
                </a:cubicBezTo>
                <a:cubicBezTo>
                  <a:pt x="14882" y="3767"/>
                  <a:pt x="15156" y="3813"/>
                  <a:pt x="15362" y="3676"/>
                </a:cubicBezTo>
                <a:cubicBezTo>
                  <a:pt x="15795" y="3402"/>
                  <a:pt x="16206" y="3059"/>
                  <a:pt x="16571" y="2671"/>
                </a:cubicBezTo>
                <a:cubicBezTo>
                  <a:pt x="16937" y="2283"/>
                  <a:pt x="17302" y="1895"/>
                  <a:pt x="17713" y="1553"/>
                </a:cubicBezTo>
                <a:cubicBezTo>
                  <a:pt x="18146" y="1211"/>
                  <a:pt x="18603" y="960"/>
                  <a:pt x="19128" y="777"/>
                </a:cubicBezTo>
                <a:cubicBezTo>
                  <a:pt x="19630" y="571"/>
                  <a:pt x="20178" y="549"/>
                  <a:pt x="20703" y="503"/>
                </a:cubicBezTo>
                <a:cubicBezTo>
                  <a:pt x="20977" y="480"/>
                  <a:pt x="21228" y="457"/>
                  <a:pt x="21479" y="366"/>
                </a:cubicBezTo>
                <a:cubicBezTo>
                  <a:pt x="21707" y="275"/>
                  <a:pt x="21935" y="138"/>
                  <a:pt x="22209" y="69"/>
                </a:cubicBezTo>
                <a:cubicBezTo>
                  <a:pt x="22323" y="24"/>
                  <a:pt x="22460" y="1"/>
                  <a:pt x="22597" y="24"/>
                </a:cubicBezTo>
                <a:cubicBezTo>
                  <a:pt x="22734" y="46"/>
                  <a:pt x="22871" y="69"/>
                  <a:pt x="23008" y="92"/>
                </a:cubicBezTo>
                <a:cubicBezTo>
                  <a:pt x="23259" y="115"/>
                  <a:pt x="23510" y="92"/>
                  <a:pt x="23784" y="24"/>
                </a:cubicBezTo>
                <a:lnTo>
                  <a:pt x="23784" y="92"/>
                </a:lnTo>
                <a:cubicBezTo>
                  <a:pt x="23533" y="138"/>
                  <a:pt x="23259" y="161"/>
                  <a:pt x="22985" y="138"/>
                </a:cubicBezTo>
                <a:cubicBezTo>
                  <a:pt x="22871" y="138"/>
                  <a:pt x="22734" y="115"/>
                  <a:pt x="22597" y="92"/>
                </a:cubicBezTo>
                <a:cubicBezTo>
                  <a:pt x="22483" y="69"/>
                  <a:pt x="22346" y="92"/>
                  <a:pt x="22232" y="115"/>
                </a:cubicBezTo>
                <a:cubicBezTo>
                  <a:pt x="21981" y="206"/>
                  <a:pt x="21753" y="343"/>
                  <a:pt x="21502" y="435"/>
                </a:cubicBezTo>
                <a:cubicBezTo>
                  <a:pt x="21251" y="549"/>
                  <a:pt x="20977" y="571"/>
                  <a:pt x="20726" y="617"/>
                </a:cubicBezTo>
                <a:cubicBezTo>
                  <a:pt x="20201" y="708"/>
                  <a:pt x="19676" y="777"/>
                  <a:pt x="19219" y="1005"/>
                </a:cubicBezTo>
                <a:cubicBezTo>
                  <a:pt x="18763" y="1233"/>
                  <a:pt x="18306" y="1507"/>
                  <a:pt x="17872" y="1781"/>
                </a:cubicBezTo>
                <a:cubicBezTo>
                  <a:pt x="16982" y="2306"/>
                  <a:pt x="16320" y="3196"/>
                  <a:pt x="15407" y="3744"/>
                </a:cubicBezTo>
                <a:cubicBezTo>
                  <a:pt x="15156" y="3904"/>
                  <a:pt x="14859" y="3858"/>
                  <a:pt x="14608" y="3835"/>
                </a:cubicBezTo>
                <a:cubicBezTo>
                  <a:pt x="14334" y="3813"/>
                  <a:pt x="14083" y="3767"/>
                  <a:pt x="13832" y="3676"/>
                </a:cubicBezTo>
                <a:cubicBezTo>
                  <a:pt x="13558" y="3584"/>
                  <a:pt x="13353" y="3447"/>
                  <a:pt x="13125" y="3311"/>
                </a:cubicBezTo>
                <a:cubicBezTo>
                  <a:pt x="12896" y="3174"/>
                  <a:pt x="12645" y="3082"/>
                  <a:pt x="12417" y="2968"/>
                </a:cubicBezTo>
                <a:cubicBezTo>
                  <a:pt x="11915" y="2763"/>
                  <a:pt x="11436" y="2557"/>
                  <a:pt x="10956" y="2352"/>
                </a:cubicBezTo>
                <a:cubicBezTo>
                  <a:pt x="10477" y="2146"/>
                  <a:pt x="9952" y="2055"/>
                  <a:pt x="9427" y="2009"/>
                </a:cubicBezTo>
                <a:cubicBezTo>
                  <a:pt x="8902" y="1941"/>
                  <a:pt x="8400" y="1895"/>
                  <a:pt x="7875" y="1964"/>
                </a:cubicBezTo>
                <a:cubicBezTo>
                  <a:pt x="7624" y="1987"/>
                  <a:pt x="7373" y="2055"/>
                  <a:pt x="7122" y="2101"/>
                </a:cubicBezTo>
                <a:cubicBezTo>
                  <a:pt x="6848" y="2169"/>
                  <a:pt x="6574" y="2169"/>
                  <a:pt x="6300" y="2192"/>
                </a:cubicBezTo>
                <a:cubicBezTo>
                  <a:pt x="5798" y="2238"/>
                  <a:pt x="5273" y="2283"/>
                  <a:pt x="4748" y="2306"/>
                </a:cubicBezTo>
                <a:cubicBezTo>
                  <a:pt x="4200" y="2352"/>
                  <a:pt x="3675" y="2329"/>
                  <a:pt x="3173" y="2420"/>
                </a:cubicBezTo>
                <a:cubicBezTo>
                  <a:pt x="2648" y="2512"/>
                  <a:pt x="2123" y="2557"/>
                  <a:pt x="1575" y="2580"/>
                </a:cubicBezTo>
                <a:cubicBezTo>
                  <a:pt x="1050" y="2603"/>
                  <a:pt x="525" y="2512"/>
                  <a:pt x="23" y="2649"/>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09" name="Google Shape;3109;p35"/>
          <p:cNvGrpSpPr/>
          <p:nvPr/>
        </p:nvGrpSpPr>
        <p:grpSpPr>
          <a:xfrm>
            <a:off x="8812290" y="4214044"/>
            <a:ext cx="960379" cy="1246376"/>
            <a:chOff x="8812290" y="4214044"/>
            <a:chExt cx="960379" cy="1246376"/>
          </a:xfrm>
        </p:grpSpPr>
        <p:sp>
          <p:nvSpPr>
            <p:cNvPr id="3110" name="Google Shape;3110;p35"/>
            <p:cNvSpPr/>
            <p:nvPr/>
          </p:nvSpPr>
          <p:spPr>
            <a:xfrm>
              <a:off x="8812290" y="4214044"/>
              <a:ext cx="953391" cy="1246376"/>
            </a:xfrm>
            <a:custGeom>
              <a:rect b="b" l="l" r="r" t="t"/>
              <a:pathLst>
                <a:path extrusionOk="0" h="36704" w="28076">
                  <a:moveTo>
                    <a:pt x="27551" y="19859"/>
                  </a:moveTo>
                  <a:cubicBezTo>
                    <a:pt x="27460" y="21114"/>
                    <a:pt x="28076" y="24241"/>
                    <a:pt x="27870" y="26729"/>
                  </a:cubicBezTo>
                  <a:lnTo>
                    <a:pt x="27870" y="26729"/>
                  </a:lnTo>
                  <a:cubicBezTo>
                    <a:pt x="27756" y="28053"/>
                    <a:pt x="27414" y="29194"/>
                    <a:pt x="26592" y="29765"/>
                  </a:cubicBezTo>
                  <a:cubicBezTo>
                    <a:pt x="24264" y="31477"/>
                    <a:pt x="6529" y="36704"/>
                    <a:pt x="6529" y="36704"/>
                  </a:cubicBezTo>
                  <a:lnTo>
                    <a:pt x="1" y="13148"/>
                  </a:lnTo>
                  <a:cubicBezTo>
                    <a:pt x="1" y="13148"/>
                    <a:pt x="3036" y="2192"/>
                    <a:pt x="4634" y="1096"/>
                  </a:cubicBezTo>
                  <a:cubicBezTo>
                    <a:pt x="6232" y="1"/>
                    <a:pt x="17941" y="4109"/>
                    <a:pt x="18238" y="5022"/>
                  </a:cubicBezTo>
                  <a:cubicBezTo>
                    <a:pt x="18558" y="5935"/>
                    <a:pt x="19471" y="8834"/>
                    <a:pt x="19882" y="9793"/>
                  </a:cubicBezTo>
                  <a:cubicBezTo>
                    <a:pt x="20315" y="10751"/>
                    <a:pt x="27665" y="17919"/>
                    <a:pt x="27551" y="19859"/>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1" name="Google Shape;3111;p35"/>
            <p:cNvSpPr/>
            <p:nvPr/>
          </p:nvSpPr>
          <p:spPr>
            <a:xfrm>
              <a:off x="9051004" y="4731814"/>
              <a:ext cx="721665" cy="695280"/>
            </a:xfrm>
            <a:custGeom>
              <a:rect b="b" l="l" r="r" t="t"/>
              <a:pathLst>
                <a:path extrusionOk="0" h="20475" w="21252">
                  <a:moveTo>
                    <a:pt x="9679" y="0"/>
                  </a:moveTo>
                  <a:cubicBezTo>
                    <a:pt x="11208" y="1324"/>
                    <a:pt x="12806" y="4337"/>
                    <a:pt x="12829" y="4839"/>
                  </a:cubicBezTo>
                  <a:cubicBezTo>
                    <a:pt x="12829" y="5318"/>
                    <a:pt x="9405" y="11207"/>
                    <a:pt x="8971" y="11458"/>
                  </a:cubicBezTo>
                  <a:cubicBezTo>
                    <a:pt x="8560" y="11687"/>
                    <a:pt x="1" y="15339"/>
                    <a:pt x="1" y="15339"/>
                  </a:cubicBezTo>
                  <a:lnTo>
                    <a:pt x="1781" y="20474"/>
                  </a:lnTo>
                  <a:cubicBezTo>
                    <a:pt x="1781" y="20474"/>
                    <a:pt x="14472" y="17667"/>
                    <a:pt x="17348" y="16503"/>
                  </a:cubicBezTo>
                  <a:cubicBezTo>
                    <a:pt x="20224" y="15361"/>
                    <a:pt x="20726" y="14060"/>
                    <a:pt x="20977" y="12622"/>
                  </a:cubicBezTo>
                  <a:cubicBezTo>
                    <a:pt x="21251" y="11184"/>
                    <a:pt x="20566" y="8651"/>
                    <a:pt x="20224" y="7601"/>
                  </a:cubicBezTo>
                  <a:cubicBezTo>
                    <a:pt x="19905" y="6551"/>
                    <a:pt x="18718" y="4656"/>
                    <a:pt x="18718" y="4656"/>
                  </a:cubicBezTo>
                  <a:lnTo>
                    <a:pt x="14883" y="959"/>
                  </a:lnTo>
                  <a:cubicBezTo>
                    <a:pt x="14883" y="959"/>
                    <a:pt x="13879" y="753"/>
                    <a:pt x="13582" y="616"/>
                  </a:cubicBezTo>
                  <a:cubicBezTo>
                    <a:pt x="13285" y="479"/>
                    <a:pt x="9679" y="0"/>
                    <a:pt x="9679"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35"/>
            <p:cNvSpPr/>
            <p:nvPr/>
          </p:nvSpPr>
          <p:spPr>
            <a:xfrm>
              <a:off x="8969644" y="4214044"/>
              <a:ext cx="796032" cy="907684"/>
            </a:xfrm>
            <a:custGeom>
              <a:rect b="b" l="l" r="r" t="t"/>
              <a:pathLst>
                <a:path extrusionOk="0" h="26730" w="23442">
                  <a:moveTo>
                    <a:pt x="22917" y="19859"/>
                  </a:moveTo>
                  <a:cubicBezTo>
                    <a:pt x="22826" y="21114"/>
                    <a:pt x="23442" y="24241"/>
                    <a:pt x="23236" y="26729"/>
                  </a:cubicBezTo>
                  <a:cubicBezTo>
                    <a:pt x="23191" y="26638"/>
                    <a:pt x="22666" y="25497"/>
                    <a:pt x="22437" y="24492"/>
                  </a:cubicBezTo>
                  <a:cubicBezTo>
                    <a:pt x="22209" y="23488"/>
                    <a:pt x="20589" y="19882"/>
                    <a:pt x="18603" y="18307"/>
                  </a:cubicBezTo>
                  <a:cubicBezTo>
                    <a:pt x="16617" y="16732"/>
                    <a:pt x="12143" y="15453"/>
                    <a:pt x="10431" y="14518"/>
                  </a:cubicBezTo>
                  <a:cubicBezTo>
                    <a:pt x="8719" y="13559"/>
                    <a:pt x="5775" y="12692"/>
                    <a:pt x="5615" y="11094"/>
                  </a:cubicBezTo>
                  <a:cubicBezTo>
                    <a:pt x="5433" y="9496"/>
                    <a:pt x="2511" y="3037"/>
                    <a:pt x="0" y="1096"/>
                  </a:cubicBezTo>
                  <a:cubicBezTo>
                    <a:pt x="1598" y="1"/>
                    <a:pt x="13307" y="4109"/>
                    <a:pt x="13604" y="5022"/>
                  </a:cubicBezTo>
                  <a:cubicBezTo>
                    <a:pt x="13924" y="5935"/>
                    <a:pt x="14837" y="8834"/>
                    <a:pt x="15248" y="9793"/>
                  </a:cubicBezTo>
                  <a:cubicBezTo>
                    <a:pt x="15681" y="10751"/>
                    <a:pt x="23031" y="17919"/>
                    <a:pt x="22917" y="19859"/>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35"/>
            <p:cNvSpPr/>
            <p:nvPr/>
          </p:nvSpPr>
          <p:spPr>
            <a:xfrm>
              <a:off x="8899117" y="4666686"/>
              <a:ext cx="262016" cy="707708"/>
            </a:xfrm>
            <a:custGeom>
              <a:rect b="b" l="l" r="r" t="t"/>
              <a:pathLst>
                <a:path extrusionOk="0" h="20841" w="7716">
                  <a:moveTo>
                    <a:pt x="7715" y="1"/>
                  </a:moveTo>
                  <a:cubicBezTo>
                    <a:pt x="7053" y="1553"/>
                    <a:pt x="7647" y="5022"/>
                    <a:pt x="7327" y="5912"/>
                  </a:cubicBezTo>
                  <a:cubicBezTo>
                    <a:pt x="7030" y="6803"/>
                    <a:pt x="6802" y="10363"/>
                    <a:pt x="6734" y="10980"/>
                  </a:cubicBezTo>
                  <a:cubicBezTo>
                    <a:pt x="6665" y="11619"/>
                    <a:pt x="7304" y="14015"/>
                    <a:pt x="7304" y="14426"/>
                  </a:cubicBezTo>
                  <a:cubicBezTo>
                    <a:pt x="7304" y="14837"/>
                    <a:pt x="6825" y="19882"/>
                    <a:pt x="6825" y="19882"/>
                  </a:cubicBezTo>
                  <a:lnTo>
                    <a:pt x="4017" y="20840"/>
                  </a:lnTo>
                  <a:cubicBezTo>
                    <a:pt x="4017" y="20840"/>
                    <a:pt x="1963" y="19996"/>
                    <a:pt x="1712" y="18900"/>
                  </a:cubicBezTo>
                  <a:cubicBezTo>
                    <a:pt x="1484" y="17782"/>
                    <a:pt x="0" y="12075"/>
                    <a:pt x="411" y="11801"/>
                  </a:cubicBezTo>
                  <a:cubicBezTo>
                    <a:pt x="822" y="11528"/>
                    <a:pt x="4839" y="6643"/>
                    <a:pt x="5296" y="5753"/>
                  </a:cubicBezTo>
                  <a:cubicBezTo>
                    <a:pt x="5752" y="4863"/>
                    <a:pt x="6072" y="4452"/>
                    <a:pt x="6209" y="3151"/>
                  </a:cubicBezTo>
                  <a:cubicBezTo>
                    <a:pt x="6323" y="1872"/>
                    <a:pt x="6597" y="731"/>
                    <a:pt x="7715" y="1"/>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14" name="Google Shape;3114;p35"/>
          <p:cNvSpPr/>
          <p:nvPr/>
        </p:nvSpPr>
        <p:spPr>
          <a:xfrm>
            <a:off x="872495" y="4925571"/>
            <a:ext cx="337979" cy="124047"/>
          </a:xfrm>
          <a:custGeom>
            <a:rect b="b" l="l" r="r" t="t"/>
            <a:pathLst>
              <a:path extrusionOk="0" h="3653" w="9953">
                <a:moveTo>
                  <a:pt x="228" y="0"/>
                </a:moveTo>
                <a:cubicBezTo>
                  <a:pt x="731" y="548"/>
                  <a:pt x="1621" y="1028"/>
                  <a:pt x="2853" y="1301"/>
                </a:cubicBezTo>
                <a:cubicBezTo>
                  <a:pt x="4063" y="1553"/>
                  <a:pt x="5570" y="1849"/>
                  <a:pt x="5889" y="1941"/>
                </a:cubicBezTo>
                <a:cubicBezTo>
                  <a:pt x="6232" y="2055"/>
                  <a:pt x="6437" y="2443"/>
                  <a:pt x="7053" y="2648"/>
                </a:cubicBezTo>
                <a:cubicBezTo>
                  <a:pt x="7647" y="2876"/>
                  <a:pt x="8697" y="2922"/>
                  <a:pt x="9313" y="3219"/>
                </a:cubicBezTo>
                <a:cubicBezTo>
                  <a:pt x="9952" y="3493"/>
                  <a:pt x="8217" y="3264"/>
                  <a:pt x="7624" y="3219"/>
                </a:cubicBezTo>
                <a:cubicBezTo>
                  <a:pt x="7053" y="3173"/>
                  <a:pt x="7167" y="3652"/>
                  <a:pt x="6346" y="3219"/>
                </a:cubicBezTo>
                <a:cubicBezTo>
                  <a:pt x="5524" y="2762"/>
                  <a:pt x="4177" y="2488"/>
                  <a:pt x="3470" y="2511"/>
                </a:cubicBezTo>
                <a:cubicBezTo>
                  <a:pt x="2785" y="2534"/>
                  <a:pt x="1826" y="2443"/>
                  <a:pt x="1233" y="2534"/>
                </a:cubicBezTo>
                <a:cubicBezTo>
                  <a:pt x="617" y="2625"/>
                  <a:pt x="0" y="2443"/>
                  <a:pt x="92" y="2397"/>
                </a:cubicBezTo>
                <a:cubicBezTo>
                  <a:pt x="160" y="2374"/>
                  <a:pt x="228" y="1279"/>
                  <a:pt x="320" y="1073"/>
                </a:cubicBezTo>
                <a:cubicBezTo>
                  <a:pt x="388" y="868"/>
                  <a:pt x="228" y="0"/>
                  <a:pt x="228" y="0"/>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5" name="Google Shape;3115;p35"/>
          <p:cNvSpPr/>
          <p:nvPr/>
        </p:nvSpPr>
        <p:spPr>
          <a:xfrm>
            <a:off x="621352" y="5071279"/>
            <a:ext cx="899942" cy="123266"/>
          </a:xfrm>
          <a:custGeom>
            <a:rect b="b" l="l" r="r" t="t"/>
            <a:pathLst>
              <a:path extrusionOk="0" h="3630" w="26502">
                <a:moveTo>
                  <a:pt x="26501" y="1"/>
                </a:moveTo>
                <a:cubicBezTo>
                  <a:pt x="25839" y="206"/>
                  <a:pt x="24104" y="434"/>
                  <a:pt x="23671" y="434"/>
                </a:cubicBezTo>
                <a:cubicBezTo>
                  <a:pt x="23260" y="434"/>
                  <a:pt x="18672" y="640"/>
                  <a:pt x="18512" y="662"/>
                </a:cubicBezTo>
                <a:cubicBezTo>
                  <a:pt x="18352" y="685"/>
                  <a:pt x="14563" y="1484"/>
                  <a:pt x="13924" y="1941"/>
                </a:cubicBezTo>
                <a:cubicBezTo>
                  <a:pt x="13262" y="2420"/>
                  <a:pt x="10478" y="3036"/>
                  <a:pt x="9861" y="3219"/>
                </a:cubicBezTo>
                <a:cubicBezTo>
                  <a:pt x="9245" y="3401"/>
                  <a:pt x="6803" y="3516"/>
                  <a:pt x="5867" y="3219"/>
                </a:cubicBezTo>
                <a:cubicBezTo>
                  <a:pt x="4931" y="2922"/>
                  <a:pt x="2009" y="2032"/>
                  <a:pt x="1462" y="1712"/>
                </a:cubicBezTo>
                <a:cubicBezTo>
                  <a:pt x="891" y="1393"/>
                  <a:pt x="92" y="799"/>
                  <a:pt x="1" y="662"/>
                </a:cubicBezTo>
                <a:cubicBezTo>
                  <a:pt x="69" y="845"/>
                  <a:pt x="183" y="1096"/>
                  <a:pt x="435" y="1210"/>
                </a:cubicBezTo>
                <a:cubicBezTo>
                  <a:pt x="686" y="1347"/>
                  <a:pt x="1028" y="1370"/>
                  <a:pt x="1119" y="1507"/>
                </a:cubicBezTo>
                <a:cubicBezTo>
                  <a:pt x="1188" y="1644"/>
                  <a:pt x="1256" y="1712"/>
                  <a:pt x="1439" y="1804"/>
                </a:cubicBezTo>
                <a:cubicBezTo>
                  <a:pt x="1644" y="1895"/>
                  <a:pt x="3059" y="2443"/>
                  <a:pt x="3196" y="2488"/>
                </a:cubicBezTo>
                <a:cubicBezTo>
                  <a:pt x="3356" y="2557"/>
                  <a:pt x="5547" y="3333"/>
                  <a:pt x="5821" y="3333"/>
                </a:cubicBezTo>
                <a:cubicBezTo>
                  <a:pt x="6072" y="3333"/>
                  <a:pt x="7990" y="3630"/>
                  <a:pt x="8515" y="3607"/>
                </a:cubicBezTo>
                <a:cubicBezTo>
                  <a:pt x="9040" y="3584"/>
                  <a:pt x="9633" y="3493"/>
                  <a:pt x="9861" y="3447"/>
                </a:cubicBezTo>
                <a:cubicBezTo>
                  <a:pt x="10090" y="3379"/>
                  <a:pt x="13536" y="2580"/>
                  <a:pt x="14061" y="2169"/>
                </a:cubicBezTo>
                <a:cubicBezTo>
                  <a:pt x="14563" y="1758"/>
                  <a:pt x="15043" y="1598"/>
                  <a:pt x="16070" y="1461"/>
                </a:cubicBezTo>
                <a:cubicBezTo>
                  <a:pt x="17097" y="1302"/>
                  <a:pt x="18101" y="777"/>
                  <a:pt x="18512" y="754"/>
                </a:cubicBezTo>
                <a:cubicBezTo>
                  <a:pt x="18900" y="731"/>
                  <a:pt x="21525" y="777"/>
                  <a:pt x="21936" y="845"/>
                </a:cubicBezTo>
                <a:cubicBezTo>
                  <a:pt x="22347" y="914"/>
                  <a:pt x="23465" y="936"/>
                  <a:pt x="23716" y="754"/>
                </a:cubicBezTo>
                <a:cubicBezTo>
                  <a:pt x="23967" y="594"/>
                  <a:pt x="25063" y="503"/>
                  <a:pt x="25360" y="389"/>
                </a:cubicBezTo>
                <a:cubicBezTo>
                  <a:pt x="25656" y="274"/>
                  <a:pt x="26341" y="320"/>
                  <a:pt x="26501"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6" name="Google Shape;3116;p35"/>
          <p:cNvSpPr/>
          <p:nvPr/>
        </p:nvSpPr>
        <p:spPr>
          <a:xfrm>
            <a:off x="-271502" y="4108642"/>
            <a:ext cx="599927" cy="988265"/>
          </a:xfrm>
          <a:custGeom>
            <a:rect b="b" l="l" r="r" t="t"/>
            <a:pathLst>
              <a:path extrusionOk="0" h="29103" w="17667">
                <a:moveTo>
                  <a:pt x="3492" y="1"/>
                </a:moveTo>
                <a:cubicBezTo>
                  <a:pt x="4314" y="1804"/>
                  <a:pt x="5250" y="6118"/>
                  <a:pt x="5296" y="7396"/>
                </a:cubicBezTo>
                <a:cubicBezTo>
                  <a:pt x="5364" y="8651"/>
                  <a:pt x="4771" y="11139"/>
                  <a:pt x="4908" y="12212"/>
                </a:cubicBezTo>
                <a:cubicBezTo>
                  <a:pt x="5022" y="13262"/>
                  <a:pt x="4953" y="14586"/>
                  <a:pt x="4428" y="16001"/>
                </a:cubicBezTo>
                <a:cubicBezTo>
                  <a:pt x="3880" y="17439"/>
                  <a:pt x="2260" y="20749"/>
                  <a:pt x="1917" y="21456"/>
                </a:cubicBezTo>
                <a:cubicBezTo>
                  <a:pt x="1598" y="22141"/>
                  <a:pt x="114" y="25291"/>
                  <a:pt x="0" y="26021"/>
                </a:cubicBezTo>
                <a:cubicBezTo>
                  <a:pt x="799" y="24994"/>
                  <a:pt x="1621" y="22483"/>
                  <a:pt x="2100" y="21822"/>
                </a:cubicBezTo>
                <a:cubicBezTo>
                  <a:pt x="2602" y="21182"/>
                  <a:pt x="2488" y="21000"/>
                  <a:pt x="2990" y="20384"/>
                </a:cubicBezTo>
                <a:cubicBezTo>
                  <a:pt x="3515" y="19744"/>
                  <a:pt x="3812" y="18398"/>
                  <a:pt x="4131" y="17211"/>
                </a:cubicBezTo>
                <a:cubicBezTo>
                  <a:pt x="4428" y="16001"/>
                  <a:pt x="4679" y="15887"/>
                  <a:pt x="4930" y="15293"/>
                </a:cubicBezTo>
                <a:cubicBezTo>
                  <a:pt x="5159" y="14754"/>
                  <a:pt x="5104" y="12060"/>
                  <a:pt x="5453" y="12060"/>
                </a:cubicBezTo>
                <a:cubicBezTo>
                  <a:pt x="5488" y="12060"/>
                  <a:pt x="5526" y="12086"/>
                  <a:pt x="5569" y="12144"/>
                </a:cubicBezTo>
                <a:cubicBezTo>
                  <a:pt x="5455" y="13102"/>
                  <a:pt x="5935" y="14860"/>
                  <a:pt x="7373" y="16115"/>
                </a:cubicBezTo>
                <a:cubicBezTo>
                  <a:pt x="8788" y="17371"/>
                  <a:pt x="10157" y="18466"/>
                  <a:pt x="10751" y="19516"/>
                </a:cubicBezTo>
                <a:cubicBezTo>
                  <a:pt x="11344" y="20589"/>
                  <a:pt x="11801" y="22050"/>
                  <a:pt x="11869" y="22415"/>
                </a:cubicBezTo>
                <a:cubicBezTo>
                  <a:pt x="11930" y="21301"/>
                  <a:pt x="11182" y="19684"/>
                  <a:pt x="11300" y="19684"/>
                </a:cubicBezTo>
                <a:cubicBezTo>
                  <a:pt x="11315" y="19684"/>
                  <a:pt x="11344" y="19711"/>
                  <a:pt x="11390" y="19767"/>
                </a:cubicBezTo>
                <a:cubicBezTo>
                  <a:pt x="11824" y="20269"/>
                  <a:pt x="14038" y="21776"/>
                  <a:pt x="14631" y="22780"/>
                </a:cubicBezTo>
                <a:cubicBezTo>
                  <a:pt x="15247" y="23762"/>
                  <a:pt x="17484" y="26364"/>
                  <a:pt x="17644" y="29103"/>
                </a:cubicBezTo>
                <a:cubicBezTo>
                  <a:pt x="17667" y="27710"/>
                  <a:pt x="17073" y="25930"/>
                  <a:pt x="16503" y="24903"/>
                </a:cubicBezTo>
                <a:cubicBezTo>
                  <a:pt x="15909" y="23876"/>
                  <a:pt x="14357" y="21593"/>
                  <a:pt x="13535" y="20954"/>
                </a:cubicBezTo>
                <a:cubicBezTo>
                  <a:pt x="12714" y="20315"/>
                  <a:pt x="11618" y="19516"/>
                  <a:pt x="11367" y="19334"/>
                </a:cubicBezTo>
                <a:cubicBezTo>
                  <a:pt x="11139" y="19174"/>
                  <a:pt x="11025" y="19060"/>
                  <a:pt x="11025" y="19060"/>
                </a:cubicBezTo>
                <a:cubicBezTo>
                  <a:pt x="11025" y="19060"/>
                  <a:pt x="10591" y="18786"/>
                  <a:pt x="9678" y="17804"/>
                </a:cubicBezTo>
                <a:cubicBezTo>
                  <a:pt x="8788" y="16800"/>
                  <a:pt x="8354" y="16435"/>
                  <a:pt x="8194" y="16275"/>
                </a:cubicBezTo>
                <a:cubicBezTo>
                  <a:pt x="8035" y="16138"/>
                  <a:pt x="7190" y="15271"/>
                  <a:pt x="6962" y="14974"/>
                </a:cubicBezTo>
                <a:cubicBezTo>
                  <a:pt x="6756" y="14654"/>
                  <a:pt x="6003" y="13878"/>
                  <a:pt x="5752" y="10934"/>
                </a:cubicBezTo>
                <a:cubicBezTo>
                  <a:pt x="5684" y="10272"/>
                  <a:pt x="5638" y="8355"/>
                  <a:pt x="5524" y="7556"/>
                </a:cubicBezTo>
                <a:cubicBezTo>
                  <a:pt x="5410" y="6734"/>
                  <a:pt x="5341" y="3721"/>
                  <a:pt x="4953" y="2877"/>
                </a:cubicBezTo>
                <a:cubicBezTo>
                  <a:pt x="4588" y="2009"/>
                  <a:pt x="3492" y="1"/>
                  <a:pt x="3492"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17" name="Google Shape;3117;p35"/>
          <p:cNvGrpSpPr/>
          <p:nvPr/>
        </p:nvGrpSpPr>
        <p:grpSpPr>
          <a:xfrm>
            <a:off x="-443844" y="3045911"/>
            <a:ext cx="1033302" cy="2847919"/>
            <a:chOff x="12111431" y="2541073"/>
            <a:chExt cx="1033302" cy="2847919"/>
          </a:xfrm>
        </p:grpSpPr>
        <p:sp>
          <p:nvSpPr>
            <p:cNvPr id="3118" name="Google Shape;3118;p35"/>
            <p:cNvSpPr/>
            <p:nvPr/>
          </p:nvSpPr>
          <p:spPr>
            <a:xfrm>
              <a:off x="12300938" y="2541073"/>
              <a:ext cx="843795" cy="1183616"/>
            </a:xfrm>
            <a:custGeom>
              <a:rect b="b" l="l" r="r" t="t"/>
              <a:pathLst>
                <a:path extrusionOk="0" h="37206" w="26524">
                  <a:moveTo>
                    <a:pt x="13079" y="6300"/>
                  </a:moveTo>
                  <a:cubicBezTo>
                    <a:pt x="13718" y="7464"/>
                    <a:pt x="14358" y="8628"/>
                    <a:pt x="14974" y="9815"/>
                  </a:cubicBezTo>
                  <a:lnTo>
                    <a:pt x="14974" y="9815"/>
                  </a:lnTo>
                  <a:cubicBezTo>
                    <a:pt x="14175" y="8743"/>
                    <a:pt x="13376" y="7693"/>
                    <a:pt x="12577" y="6643"/>
                  </a:cubicBezTo>
                  <a:lnTo>
                    <a:pt x="12577" y="6643"/>
                  </a:lnTo>
                  <a:cubicBezTo>
                    <a:pt x="12577" y="6643"/>
                    <a:pt x="9427" y="9313"/>
                    <a:pt x="8879" y="11094"/>
                  </a:cubicBezTo>
                  <a:lnTo>
                    <a:pt x="8879" y="11094"/>
                  </a:lnTo>
                  <a:cubicBezTo>
                    <a:pt x="10180" y="13330"/>
                    <a:pt x="11436" y="15590"/>
                    <a:pt x="12646" y="17895"/>
                  </a:cubicBezTo>
                  <a:lnTo>
                    <a:pt x="12646" y="17895"/>
                  </a:lnTo>
                  <a:cubicBezTo>
                    <a:pt x="11322" y="15887"/>
                    <a:pt x="9975" y="13924"/>
                    <a:pt x="8606" y="12007"/>
                  </a:cubicBezTo>
                  <a:lnTo>
                    <a:pt x="8606" y="12007"/>
                  </a:lnTo>
                  <a:cubicBezTo>
                    <a:pt x="4565" y="16229"/>
                    <a:pt x="2123" y="23214"/>
                    <a:pt x="2123" y="23214"/>
                  </a:cubicBezTo>
                  <a:lnTo>
                    <a:pt x="2123" y="23214"/>
                  </a:lnTo>
                  <a:cubicBezTo>
                    <a:pt x="2671" y="24264"/>
                    <a:pt x="3219" y="25314"/>
                    <a:pt x="3767" y="26386"/>
                  </a:cubicBezTo>
                  <a:lnTo>
                    <a:pt x="3767" y="26386"/>
                  </a:lnTo>
                  <a:cubicBezTo>
                    <a:pt x="3150" y="25519"/>
                    <a:pt x="2511" y="24675"/>
                    <a:pt x="1872" y="23830"/>
                  </a:cubicBezTo>
                  <a:lnTo>
                    <a:pt x="1872" y="23830"/>
                  </a:lnTo>
                  <a:cubicBezTo>
                    <a:pt x="1598" y="24309"/>
                    <a:pt x="1324" y="24811"/>
                    <a:pt x="1050" y="25291"/>
                  </a:cubicBezTo>
                  <a:lnTo>
                    <a:pt x="1050" y="25291"/>
                  </a:lnTo>
                  <a:cubicBezTo>
                    <a:pt x="1667" y="26455"/>
                    <a:pt x="2306" y="27642"/>
                    <a:pt x="2899" y="28829"/>
                  </a:cubicBezTo>
                  <a:lnTo>
                    <a:pt x="2899" y="28829"/>
                  </a:lnTo>
                  <a:cubicBezTo>
                    <a:pt x="2169" y="27916"/>
                    <a:pt x="1438" y="26980"/>
                    <a:pt x="708" y="26090"/>
                  </a:cubicBezTo>
                  <a:lnTo>
                    <a:pt x="708" y="26090"/>
                  </a:lnTo>
                  <a:cubicBezTo>
                    <a:pt x="0" y="27277"/>
                    <a:pt x="776" y="32435"/>
                    <a:pt x="4657" y="37206"/>
                  </a:cubicBezTo>
                  <a:lnTo>
                    <a:pt x="4657" y="37206"/>
                  </a:lnTo>
                  <a:cubicBezTo>
                    <a:pt x="7122" y="36407"/>
                    <a:pt x="9907" y="35768"/>
                    <a:pt x="12349" y="34489"/>
                  </a:cubicBezTo>
                  <a:lnTo>
                    <a:pt x="12349" y="34489"/>
                  </a:lnTo>
                  <a:cubicBezTo>
                    <a:pt x="14791" y="33188"/>
                    <a:pt x="14951" y="32093"/>
                    <a:pt x="14951" y="32093"/>
                  </a:cubicBezTo>
                  <a:lnTo>
                    <a:pt x="14951" y="32093"/>
                  </a:lnTo>
                  <a:cubicBezTo>
                    <a:pt x="14106" y="31659"/>
                    <a:pt x="13262" y="31225"/>
                    <a:pt x="12417" y="30792"/>
                  </a:cubicBezTo>
                  <a:lnTo>
                    <a:pt x="12417" y="30792"/>
                  </a:lnTo>
                  <a:cubicBezTo>
                    <a:pt x="13376" y="31111"/>
                    <a:pt x="14358" y="31431"/>
                    <a:pt x="15316" y="31750"/>
                  </a:cubicBezTo>
                  <a:lnTo>
                    <a:pt x="15316" y="31750"/>
                  </a:lnTo>
                  <a:cubicBezTo>
                    <a:pt x="17165" y="29536"/>
                    <a:pt x="18603" y="27140"/>
                    <a:pt x="18603" y="27140"/>
                  </a:cubicBezTo>
                  <a:lnTo>
                    <a:pt x="18603" y="27140"/>
                  </a:lnTo>
                  <a:cubicBezTo>
                    <a:pt x="18032" y="26889"/>
                    <a:pt x="17462" y="26638"/>
                    <a:pt x="16914" y="26386"/>
                  </a:cubicBezTo>
                  <a:lnTo>
                    <a:pt x="16914" y="26386"/>
                  </a:lnTo>
                  <a:cubicBezTo>
                    <a:pt x="17667" y="26501"/>
                    <a:pt x="18398" y="26638"/>
                    <a:pt x="19151" y="26752"/>
                  </a:cubicBezTo>
                  <a:lnTo>
                    <a:pt x="19151" y="26752"/>
                  </a:lnTo>
                  <a:cubicBezTo>
                    <a:pt x="21000" y="24058"/>
                    <a:pt x="21411" y="21913"/>
                    <a:pt x="22232" y="20657"/>
                  </a:cubicBezTo>
                  <a:lnTo>
                    <a:pt x="22232" y="20657"/>
                  </a:lnTo>
                  <a:cubicBezTo>
                    <a:pt x="22415" y="20383"/>
                    <a:pt x="22689" y="20155"/>
                    <a:pt x="22940" y="19881"/>
                  </a:cubicBezTo>
                  <a:lnTo>
                    <a:pt x="22940" y="19881"/>
                  </a:lnTo>
                  <a:cubicBezTo>
                    <a:pt x="22141" y="19721"/>
                    <a:pt x="21342" y="19562"/>
                    <a:pt x="20543" y="19402"/>
                  </a:cubicBezTo>
                  <a:lnTo>
                    <a:pt x="20543" y="19402"/>
                  </a:lnTo>
                  <a:cubicBezTo>
                    <a:pt x="21319" y="19356"/>
                    <a:pt x="22095" y="19288"/>
                    <a:pt x="22871" y="19242"/>
                  </a:cubicBezTo>
                  <a:lnTo>
                    <a:pt x="22871" y="19242"/>
                  </a:lnTo>
                  <a:cubicBezTo>
                    <a:pt x="24880" y="16617"/>
                    <a:pt x="25154" y="13125"/>
                    <a:pt x="25154" y="12965"/>
                  </a:cubicBezTo>
                  <a:lnTo>
                    <a:pt x="25154" y="12965"/>
                  </a:lnTo>
                  <a:cubicBezTo>
                    <a:pt x="24675" y="13011"/>
                    <a:pt x="24195" y="13056"/>
                    <a:pt x="23716" y="13125"/>
                  </a:cubicBezTo>
                  <a:lnTo>
                    <a:pt x="23716" y="13125"/>
                  </a:lnTo>
                  <a:cubicBezTo>
                    <a:pt x="24241" y="12783"/>
                    <a:pt x="25085" y="12463"/>
                    <a:pt x="25085" y="12463"/>
                  </a:cubicBezTo>
                  <a:lnTo>
                    <a:pt x="25085" y="12463"/>
                  </a:lnTo>
                  <a:cubicBezTo>
                    <a:pt x="25154" y="12463"/>
                    <a:pt x="25222" y="12463"/>
                    <a:pt x="25268" y="12440"/>
                  </a:cubicBezTo>
                  <a:lnTo>
                    <a:pt x="25268" y="12440"/>
                  </a:lnTo>
                  <a:cubicBezTo>
                    <a:pt x="26523" y="9016"/>
                    <a:pt x="24629" y="2374"/>
                    <a:pt x="24241" y="0"/>
                  </a:cubicBezTo>
                  <a:lnTo>
                    <a:pt x="24241" y="0"/>
                  </a:lnTo>
                  <a:cubicBezTo>
                    <a:pt x="20315" y="1416"/>
                    <a:pt x="13992" y="4474"/>
                    <a:pt x="13079" y="6300"/>
                  </a:cubicBezTo>
                  <a:close/>
                  <a:moveTo>
                    <a:pt x="14951" y="32093"/>
                  </a:moveTo>
                  <a:lnTo>
                    <a:pt x="14951" y="32093"/>
                  </a:lnTo>
                  <a:lnTo>
                    <a:pt x="14951" y="32093"/>
                  </a:lnTo>
                  <a:lnTo>
                    <a:pt x="14951" y="32093"/>
                  </a:lnTo>
                  <a:lnTo>
                    <a:pt x="14951" y="32093"/>
                  </a:lnTo>
                  <a:lnTo>
                    <a:pt x="14951" y="32093"/>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35"/>
            <p:cNvSpPr/>
            <p:nvPr/>
          </p:nvSpPr>
          <p:spPr>
            <a:xfrm>
              <a:off x="12111431" y="2578103"/>
              <a:ext cx="956316" cy="2810889"/>
            </a:xfrm>
            <a:custGeom>
              <a:rect b="b" l="l" r="r" t="t"/>
              <a:pathLst>
                <a:path extrusionOk="0" h="88358" w="30061">
                  <a:moveTo>
                    <a:pt x="24514" y="10843"/>
                  </a:moveTo>
                  <a:cubicBezTo>
                    <a:pt x="23373" y="12532"/>
                    <a:pt x="22186" y="14289"/>
                    <a:pt x="21182" y="16047"/>
                  </a:cubicBezTo>
                  <a:lnTo>
                    <a:pt x="21182" y="16047"/>
                  </a:lnTo>
                  <a:cubicBezTo>
                    <a:pt x="18123" y="21342"/>
                    <a:pt x="15407" y="25747"/>
                    <a:pt x="12988" y="29673"/>
                  </a:cubicBezTo>
                  <a:lnTo>
                    <a:pt x="12988" y="29673"/>
                  </a:lnTo>
                  <a:cubicBezTo>
                    <a:pt x="10637" y="33508"/>
                    <a:pt x="9039" y="37959"/>
                    <a:pt x="7783" y="43757"/>
                  </a:cubicBezTo>
                  <a:lnTo>
                    <a:pt x="7783" y="43757"/>
                  </a:lnTo>
                  <a:cubicBezTo>
                    <a:pt x="7053" y="47021"/>
                    <a:pt x="6779" y="50376"/>
                    <a:pt x="6437" y="53617"/>
                  </a:cubicBezTo>
                  <a:lnTo>
                    <a:pt x="6437" y="53617"/>
                  </a:lnTo>
                  <a:cubicBezTo>
                    <a:pt x="6300" y="54827"/>
                    <a:pt x="6163" y="56059"/>
                    <a:pt x="5980" y="57246"/>
                  </a:cubicBezTo>
                  <a:lnTo>
                    <a:pt x="5980" y="57246"/>
                  </a:lnTo>
                  <a:cubicBezTo>
                    <a:pt x="5729" y="58798"/>
                    <a:pt x="5478" y="60351"/>
                    <a:pt x="5181" y="61880"/>
                  </a:cubicBezTo>
                  <a:lnTo>
                    <a:pt x="5181" y="61880"/>
                  </a:lnTo>
                  <a:cubicBezTo>
                    <a:pt x="4656" y="64687"/>
                    <a:pt x="4040" y="67586"/>
                    <a:pt x="3469" y="70416"/>
                  </a:cubicBezTo>
                  <a:lnTo>
                    <a:pt x="3469" y="70416"/>
                  </a:lnTo>
                  <a:cubicBezTo>
                    <a:pt x="2625" y="74730"/>
                    <a:pt x="1780" y="79090"/>
                    <a:pt x="822" y="83267"/>
                  </a:cubicBezTo>
                  <a:lnTo>
                    <a:pt x="822" y="83267"/>
                  </a:lnTo>
                  <a:cubicBezTo>
                    <a:pt x="548" y="84386"/>
                    <a:pt x="274" y="85527"/>
                    <a:pt x="0" y="86645"/>
                  </a:cubicBezTo>
                  <a:lnTo>
                    <a:pt x="0" y="86645"/>
                  </a:lnTo>
                  <a:lnTo>
                    <a:pt x="0" y="88357"/>
                  </a:lnTo>
                  <a:cubicBezTo>
                    <a:pt x="91" y="87946"/>
                    <a:pt x="183" y="87535"/>
                    <a:pt x="297" y="87147"/>
                  </a:cubicBezTo>
                  <a:lnTo>
                    <a:pt x="297" y="87147"/>
                  </a:lnTo>
                  <a:cubicBezTo>
                    <a:pt x="616" y="85892"/>
                    <a:pt x="913" y="84637"/>
                    <a:pt x="1210" y="83358"/>
                  </a:cubicBezTo>
                  <a:lnTo>
                    <a:pt x="1210" y="83358"/>
                  </a:lnTo>
                  <a:cubicBezTo>
                    <a:pt x="2168" y="79181"/>
                    <a:pt x="3013" y="74799"/>
                    <a:pt x="3880" y="70508"/>
                  </a:cubicBezTo>
                  <a:lnTo>
                    <a:pt x="3880" y="70508"/>
                  </a:lnTo>
                  <a:cubicBezTo>
                    <a:pt x="4451" y="67677"/>
                    <a:pt x="5067" y="64779"/>
                    <a:pt x="5592" y="61971"/>
                  </a:cubicBezTo>
                  <a:lnTo>
                    <a:pt x="5592" y="61971"/>
                  </a:lnTo>
                  <a:cubicBezTo>
                    <a:pt x="5866" y="60419"/>
                    <a:pt x="6140" y="58867"/>
                    <a:pt x="6368" y="57315"/>
                  </a:cubicBezTo>
                  <a:lnTo>
                    <a:pt x="6368" y="57315"/>
                  </a:lnTo>
                  <a:cubicBezTo>
                    <a:pt x="6551" y="56105"/>
                    <a:pt x="6711" y="54872"/>
                    <a:pt x="6848" y="53663"/>
                  </a:cubicBezTo>
                  <a:lnTo>
                    <a:pt x="6848" y="53663"/>
                  </a:lnTo>
                  <a:cubicBezTo>
                    <a:pt x="7190" y="50444"/>
                    <a:pt x="7464" y="47089"/>
                    <a:pt x="8171" y="43871"/>
                  </a:cubicBezTo>
                  <a:lnTo>
                    <a:pt x="8171" y="43871"/>
                  </a:lnTo>
                  <a:cubicBezTo>
                    <a:pt x="9427" y="38119"/>
                    <a:pt x="11002" y="33691"/>
                    <a:pt x="13330" y="29924"/>
                  </a:cubicBezTo>
                  <a:lnTo>
                    <a:pt x="13330" y="29924"/>
                  </a:lnTo>
                  <a:cubicBezTo>
                    <a:pt x="15749" y="26021"/>
                    <a:pt x="18466" y="21593"/>
                    <a:pt x="21524" y="16298"/>
                  </a:cubicBezTo>
                  <a:lnTo>
                    <a:pt x="21524" y="16298"/>
                  </a:lnTo>
                  <a:cubicBezTo>
                    <a:pt x="22529" y="14563"/>
                    <a:pt x="23715" y="12828"/>
                    <a:pt x="24834" y="11139"/>
                  </a:cubicBezTo>
                  <a:lnTo>
                    <a:pt x="24834" y="11139"/>
                  </a:lnTo>
                  <a:cubicBezTo>
                    <a:pt x="27025" y="7852"/>
                    <a:pt x="29194" y="4337"/>
                    <a:pt x="30061" y="160"/>
                  </a:cubicBezTo>
                  <a:lnTo>
                    <a:pt x="30061" y="160"/>
                  </a:lnTo>
                  <a:cubicBezTo>
                    <a:pt x="29924" y="115"/>
                    <a:pt x="29787" y="46"/>
                    <a:pt x="29650" y="1"/>
                  </a:cubicBezTo>
                  <a:lnTo>
                    <a:pt x="29650" y="1"/>
                  </a:lnTo>
                  <a:cubicBezTo>
                    <a:pt x="28828" y="4086"/>
                    <a:pt x="26660" y="7579"/>
                    <a:pt x="24514" y="10843"/>
                  </a:cubicBezTo>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20" name="Google Shape;3120;p35"/>
          <p:cNvGrpSpPr/>
          <p:nvPr/>
        </p:nvGrpSpPr>
        <p:grpSpPr>
          <a:xfrm rot="-1103814">
            <a:off x="-339600" y="2350908"/>
            <a:ext cx="1033309" cy="2847939"/>
            <a:chOff x="12111431" y="2541073"/>
            <a:chExt cx="1033302" cy="2847919"/>
          </a:xfrm>
        </p:grpSpPr>
        <p:sp>
          <p:nvSpPr>
            <p:cNvPr id="3121" name="Google Shape;3121;p35"/>
            <p:cNvSpPr/>
            <p:nvPr/>
          </p:nvSpPr>
          <p:spPr>
            <a:xfrm>
              <a:off x="12300938" y="2541073"/>
              <a:ext cx="843795" cy="1183616"/>
            </a:xfrm>
            <a:custGeom>
              <a:rect b="b" l="l" r="r" t="t"/>
              <a:pathLst>
                <a:path extrusionOk="0" h="37206" w="26524">
                  <a:moveTo>
                    <a:pt x="13079" y="6300"/>
                  </a:moveTo>
                  <a:cubicBezTo>
                    <a:pt x="13718" y="7464"/>
                    <a:pt x="14358" y="8628"/>
                    <a:pt x="14974" y="9815"/>
                  </a:cubicBezTo>
                  <a:lnTo>
                    <a:pt x="14974" y="9815"/>
                  </a:lnTo>
                  <a:cubicBezTo>
                    <a:pt x="14175" y="8743"/>
                    <a:pt x="13376" y="7693"/>
                    <a:pt x="12577" y="6643"/>
                  </a:cubicBezTo>
                  <a:lnTo>
                    <a:pt x="12577" y="6643"/>
                  </a:lnTo>
                  <a:cubicBezTo>
                    <a:pt x="12577" y="6643"/>
                    <a:pt x="9427" y="9313"/>
                    <a:pt x="8879" y="11094"/>
                  </a:cubicBezTo>
                  <a:lnTo>
                    <a:pt x="8879" y="11094"/>
                  </a:lnTo>
                  <a:cubicBezTo>
                    <a:pt x="10180" y="13330"/>
                    <a:pt x="11436" y="15590"/>
                    <a:pt x="12646" y="17895"/>
                  </a:cubicBezTo>
                  <a:lnTo>
                    <a:pt x="12646" y="17895"/>
                  </a:lnTo>
                  <a:cubicBezTo>
                    <a:pt x="11322" y="15887"/>
                    <a:pt x="9975" y="13924"/>
                    <a:pt x="8606" y="12007"/>
                  </a:cubicBezTo>
                  <a:lnTo>
                    <a:pt x="8606" y="12007"/>
                  </a:lnTo>
                  <a:cubicBezTo>
                    <a:pt x="4565" y="16229"/>
                    <a:pt x="2123" y="23214"/>
                    <a:pt x="2123" y="23214"/>
                  </a:cubicBezTo>
                  <a:lnTo>
                    <a:pt x="2123" y="23214"/>
                  </a:lnTo>
                  <a:cubicBezTo>
                    <a:pt x="2671" y="24264"/>
                    <a:pt x="3219" y="25314"/>
                    <a:pt x="3767" y="26386"/>
                  </a:cubicBezTo>
                  <a:lnTo>
                    <a:pt x="3767" y="26386"/>
                  </a:lnTo>
                  <a:cubicBezTo>
                    <a:pt x="3150" y="25519"/>
                    <a:pt x="2511" y="24675"/>
                    <a:pt x="1872" y="23830"/>
                  </a:cubicBezTo>
                  <a:lnTo>
                    <a:pt x="1872" y="23830"/>
                  </a:lnTo>
                  <a:cubicBezTo>
                    <a:pt x="1598" y="24309"/>
                    <a:pt x="1324" y="24811"/>
                    <a:pt x="1050" y="25291"/>
                  </a:cubicBezTo>
                  <a:lnTo>
                    <a:pt x="1050" y="25291"/>
                  </a:lnTo>
                  <a:cubicBezTo>
                    <a:pt x="1667" y="26455"/>
                    <a:pt x="2306" y="27642"/>
                    <a:pt x="2899" y="28829"/>
                  </a:cubicBezTo>
                  <a:lnTo>
                    <a:pt x="2899" y="28829"/>
                  </a:lnTo>
                  <a:cubicBezTo>
                    <a:pt x="2169" y="27916"/>
                    <a:pt x="1438" y="26980"/>
                    <a:pt x="708" y="26090"/>
                  </a:cubicBezTo>
                  <a:lnTo>
                    <a:pt x="708" y="26090"/>
                  </a:lnTo>
                  <a:cubicBezTo>
                    <a:pt x="0" y="27277"/>
                    <a:pt x="776" y="32435"/>
                    <a:pt x="4657" y="37206"/>
                  </a:cubicBezTo>
                  <a:lnTo>
                    <a:pt x="4657" y="37206"/>
                  </a:lnTo>
                  <a:cubicBezTo>
                    <a:pt x="7122" y="36407"/>
                    <a:pt x="9907" y="35768"/>
                    <a:pt x="12349" y="34489"/>
                  </a:cubicBezTo>
                  <a:lnTo>
                    <a:pt x="12349" y="34489"/>
                  </a:lnTo>
                  <a:cubicBezTo>
                    <a:pt x="14791" y="33188"/>
                    <a:pt x="14951" y="32093"/>
                    <a:pt x="14951" y="32093"/>
                  </a:cubicBezTo>
                  <a:lnTo>
                    <a:pt x="14951" y="32093"/>
                  </a:lnTo>
                  <a:cubicBezTo>
                    <a:pt x="14106" y="31659"/>
                    <a:pt x="13262" y="31225"/>
                    <a:pt x="12417" y="30792"/>
                  </a:cubicBezTo>
                  <a:lnTo>
                    <a:pt x="12417" y="30792"/>
                  </a:lnTo>
                  <a:cubicBezTo>
                    <a:pt x="13376" y="31111"/>
                    <a:pt x="14358" y="31431"/>
                    <a:pt x="15316" y="31750"/>
                  </a:cubicBezTo>
                  <a:lnTo>
                    <a:pt x="15316" y="31750"/>
                  </a:lnTo>
                  <a:cubicBezTo>
                    <a:pt x="17165" y="29536"/>
                    <a:pt x="18603" y="27140"/>
                    <a:pt x="18603" y="27140"/>
                  </a:cubicBezTo>
                  <a:lnTo>
                    <a:pt x="18603" y="27140"/>
                  </a:lnTo>
                  <a:cubicBezTo>
                    <a:pt x="18032" y="26889"/>
                    <a:pt x="17462" y="26638"/>
                    <a:pt x="16914" y="26386"/>
                  </a:cubicBezTo>
                  <a:lnTo>
                    <a:pt x="16914" y="26386"/>
                  </a:lnTo>
                  <a:cubicBezTo>
                    <a:pt x="17667" y="26501"/>
                    <a:pt x="18398" y="26638"/>
                    <a:pt x="19151" y="26752"/>
                  </a:cubicBezTo>
                  <a:lnTo>
                    <a:pt x="19151" y="26752"/>
                  </a:lnTo>
                  <a:cubicBezTo>
                    <a:pt x="21000" y="24058"/>
                    <a:pt x="21411" y="21913"/>
                    <a:pt x="22232" y="20657"/>
                  </a:cubicBezTo>
                  <a:lnTo>
                    <a:pt x="22232" y="20657"/>
                  </a:lnTo>
                  <a:cubicBezTo>
                    <a:pt x="22415" y="20383"/>
                    <a:pt x="22689" y="20155"/>
                    <a:pt x="22940" y="19881"/>
                  </a:cubicBezTo>
                  <a:lnTo>
                    <a:pt x="22940" y="19881"/>
                  </a:lnTo>
                  <a:cubicBezTo>
                    <a:pt x="22141" y="19721"/>
                    <a:pt x="21342" y="19562"/>
                    <a:pt x="20543" y="19402"/>
                  </a:cubicBezTo>
                  <a:lnTo>
                    <a:pt x="20543" y="19402"/>
                  </a:lnTo>
                  <a:cubicBezTo>
                    <a:pt x="21319" y="19356"/>
                    <a:pt x="22095" y="19288"/>
                    <a:pt x="22871" y="19242"/>
                  </a:cubicBezTo>
                  <a:lnTo>
                    <a:pt x="22871" y="19242"/>
                  </a:lnTo>
                  <a:cubicBezTo>
                    <a:pt x="24880" y="16617"/>
                    <a:pt x="25154" y="13125"/>
                    <a:pt x="25154" y="12965"/>
                  </a:cubicBezTo>
                  <a:lnTo>
                    <a:pt x="25154" y="12965"/>
                  </a:lnTo>
                  <a:cubicBezTo>
                    <a:pt x="24675" y="13011"/>
                    <a:pt x="24195" y="13056"/>
                    <a:pt x="23716" y="13125"/>
                  </a:cubicBezTo>
                  <a:lnTo>
                    <a:pt x="23716" y="13125"/>
                  </a:lnTo>
                  <a:cubicBezTo>
                    <a:pt x="24241" y="12783"/>
                    <a:pt x="25085" y="12463"/>
                    <a:pt x="25085" y="12463"/>
                  </a:cubicBezTo>
                  <a:lnTo>
                    <a:pt x="25085" y="12463"/>
                  </a:lnTo>
                  <a:cubicBezTo>
                    <a:pt x="25154" y="12463"/>
                    <a:pt x="25222" y="12463"/>
                    <a:pt x="25268" y="12440"/>
                  </a:cubicBezTo>
                  <a:lnTo>
                    <a:pt x="25268" y="12440"/>
                  </a:lnTo>
                  <a:cubicBezTo>
                    <a:pt x="26523" y="9016"/>
                    <a:pt x="24629" y="2374"/>
                    <a:pt x="24241" y="0"/>
                  </a:cubicBezTo>
                  <a:lnTo>
                    <a:pt x="24241" y="0"/>
                  </a:lnTo>
                  <a:cubicBezTo>
                    <a:pt x="20315" y="1416"/>
                    <a:pt x="13992" y="4474"/>
                    <a:pt x="13079" y="6300"/>
                  </a:cubicBezTo>
                  <a:close/>
                  <a:moveTo>
                    <a:pt x="14951" y="32093"/>
                  </a:moveTo>
                  <a:lnTo>
                    <a:pt x="14951" y="32093"/>
                  </a:lnTo>
                  <a:lnTo>
                    <a:pt x="14951" y="32093"/>
                  </a:lnTo>
                  <a:lnTo>
                    <a:pt x="14951" y="32093"/>
                  </a:lnTo>
                  <a:lnTo>
                    <a:pt x="14951" y="32093"/>
                  </a:lnTo>
                  <a:lnTo>
                    <a:pt x="14951" y="32093"/>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2" name="Google Shape;3122;p35"/>
            <p:cNvSpPr/>
            <p:nvPr/>
          </p:nvSpPr>
          <p:spPr>
            <a:xfrm>
              <a:off x="12111431" y="2578103"/>
              <a:ext cx="956316" cy="2810889"/>
            </a:xfrm>
            <a:custGeom>
              <a:rect b="b" l="l" r="r" t="t"/>
              <a:pathLst>
                <a:path extrusionOk="0" h="88358" w="30061">
                  <a:moveTo>
                    <a:pt x="24514" y="10843"/>
                  </a:moveTo>
                  <a:cubicBezTo>
                    <a:pt x="23373" y="12532"/>
                    <a:pt x="22186" y="14289"/>
                    <a:pt x="21182" y="16047"/>
                  </a:cubicBezTo>
                  <a:lnTo>
                    <a:pt x="21182" y="16047"/>
                  </a:lnTo>
                  <a:cubicBezTo>
                    <a:pt x="18123" y="21342"/>
                    <a:pt x="15407" y="25747"/>
                    <a:pt x="12988" y="29673"/>
                  </a:cubicBezTo>
                  <a:lnTo>
                    <a:pt x="12988" y="29673"/>
                  </a:lnTo>
                  <a:cubicBezTo>
                    <a:pt x="10637" y="33508"/>
                    <a:pt x="9039" y="37959"/>
                    <a:pt x="7783" y="43757"/>
                  </a:cubicBezTo>
                  <a:lnTo>
                    <a:pt x="7783" y="43757"/>
                  </a:lnTo>
                  <a:cubicBezTo>
                    <a:pt x="7053" y="47021"/>
                    <a:pt x="6779" y="50376"/>
                    <a:pt x="6437" y="53617"/>
                  </a:cubicBezTo>
                  <a:lnTo>
                    <a:pt x="6437" y="53617"/>
                  </a:lnTo>
                  <a:cubicBezTo>
                    <a:pt x="6300" y="54827"/>
                    <a:pt x="6163" y="56059"/>
                    <a:pt x="5980" y="57246"/>
                  </a:cubicBezTo>
                  <a:lnTo>
                    <a:pt x="5980" y="57246"/>
                  </a:lnTo>
                  <a:cubicBezTo>
                    <a:pt x="5729" y="58798"/>
                    <a:pt x="5478" y="60351"/>
                    <a:pt x="5181" y="61880"/>
                  </a:cubicBezTo>
                  <a:lnTo>
                    <a:pt x="5181" y="61880"/>
                  </a:lnTo>
                  <a:cubicBezTo>
                    <a:pt x="4656" y="64687"/>
                    <a:pt x="4040" y="67586"/>
                    <a:pt x="3469" y="70416"/>
                  </a:cubicBezTo>
                  <a:lnTo>
                    <a:pt x="3469" y="70416"/>
                  </a:lnTo>
                  <a:cubicBezTo>
                    <a:pt x="2625" y="74730"/>
                    <a:pt x="1780" y="79090"/>
                    <a:pt x="822" y="83267"/>
                  </a:cubicBezTo>
                  <a:lnTo>
                    <a:pt x="822" y="83267"/>
                  </a:lnTo>
                  <a:cubicBezTo>
                    <a:pt x="548" y="84386"/>
                    <a:pt x="274" y="85527"/>
                    <a:pt x="0" y="86645"/>
                  </a:cubicBezTo>
                  <a:lnTo>
                    <a:pt x="0" y="86645"/>
                  </a:lnTo>
                  <a:lnTo>
                    <a:pt x="0" y="88357"/>
                  </a:lnTo>
                  <a:cubicBezTo>
                    <a:pt x="91" y="87946"/>
                    <a:pt x="183" y="87535"/>
                    <a:pt x="297" y="87147"/>
                  </a:cubicBezTo>
                  <a:lnTo>
                    <a:pt x="297" y="87147"/>
                  </a:lnTo>
                  <a:cubicBezTo>
                    <a:pt x="616" y="85892"/>
                    <a:pt x="913" y="84637"/>
                    <a:pt x="1210" y="83358"/>
                  </a:cubicBezTo>
                  <a:lnTo>
                    <a:pt x="1210" y="83358"/>
                  </a:lnTo>
                  <a:cubicBezTo>
                    <a:pt x="2168" y="79181"/>
                    <a:pt x="3013" y="74799"/>
                    <a:pt x="3880" y="70508"/>
                  </a:cubicBezTo>
                  <a:lnTo>
                    <a:pt x="3880" y="70508"/>
                  </a:lnTo>
                  <a:cubicBezTo>
                    <a:pt x="4451" y="67677"/>
                    <a:pt x="5067" y="64779"/>
                    <a:pt x="5592" y="61971"/>
                  </a:cubicBezTo>
                  <a:lnTo>
                    <a:pt x="5592" y="61971"/>
                  </a:lnTo>
                  <a:cubicBezTo>
                    <a:pt x="5866" y="60419"/>
                    <a:pt x="6140" y="58867"/>
                    <a:pt x="6368" y="57315"/>
                  </a:cubicBezTo>
                  <a:lnTo>
                    <a:pt x="6368" y="57315"/>
                  </a:lnTo>
                  <a:cubicBezTo>
                    <a:pt x="6551" y="56105"/>
                    <a:pt x="6711" y="54872"/>
                    <a:pt x="6848" y="53663"/>
                  </a:cubicBezTo>
                  <a:lnTo>
                    <a:pt x="6848" y="53663"/>
                  </a:lnTo>
                  <a:cubicBezTo>
                    <a:pt x="7190" y="50444"/>
                    <a:pt x="7464" y="47089"/>
                    <a:pt x="8171" y="43871"/>
                  </a:cubicBezTo>
                  <a:lnTo>
                    <a:pt x="8171" y="43871"/>
                  </a:lnTo>
                  <a:cubicBezTo>
                    <a:pt x="9427" y="38119"/>
                    <a:pt x="11002" y="33691"/>
                    <a:pt x="13330" y="29924"/>
                  </a:cubicBezTo>
                  <a:lnTo>
                    <a:pt x="13330" y="29924"/>
                  </a:lnTo>
                  <a:cubicBezTo>
                    <a:pt x="15749" y="26021"/>
                    <a:pt x="18466" y="21593"/>
                    <a:pt x="21524" y="16298"/>
                  </a:cubicBezTo>
                  <a:lnTo>
                    <a:pt x="21524" y="16298"/>
                  </a:lnTo>
                  <a:cubicBezTo>
                    <a:pt x="22529" y="14563"/>
                    <a:pt x="23715" y="12828"/>
                    <a:pt x="24834" y="11139"/>
                  </a:cubicBezTo>
                  <a:lnTo>
                    <a:pt x="24834" y="11139"/>
                  </a:lnTo>
                  <a:cubicBezTo>
                    <a:pt x="27025" y="7852"/>
                    <a:pt x="29194" y="4337"/>
                    <a:pt x="30061" y="160"/>
                  </a:cubicBezTo>
                  <a:lnTo>
                    <a:pt x="30061" y="160"/>
                  </a:lnTo>
                  <a:cubicBezTo>
                    <a:pt x="29924" y="115"/>
                    <a:pt x="29787" y="46"/>
                    <a:pt x="29650" y="1"/>
                  </a:cubicBezTo>
                  <a:lnTo>
                    <a:pt x="29650" y="1"/>
                  </a:lnTo>
                  <a:cubicBezTo>
                    <a:pt x="28828" y="4086"/>
                    <a:pt x="26660" y="7579"/>
                    <a:pt x="24514" y="10843"/>
                  </a:cubicBezTo>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23" name="Google Shape;3123;p35"/>
          <p:cNvSpPr/>
          <p:nvPr/>
        </p:nvSpPr>
        <p:spPr>
          <a:xfrm flipH="1">
            <a:off x="1937096" y="4471500"/>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24" name="Google Shape;3124;p35"/>
          <p:cNvGrpSpPr/>
          <p:nvPr/>
        </p:nvGrpSpPr>
        <p:grpSpPr>
          <a:xfrm>
            <a:off x="5921413" y="4030600"/>
            <a:ext cx="1754725" cy="1335300"/>
            <a:chOff x="0" y="3611325"/>
            <a:chExt cx="1754725" cy="1335300"/>
          </a:xfrm>
        </p:grpSpPr>
        <p:sp>
          <p:nvSpPr>
            <p:cNvPr id="3125" name="Google Shape;3125;p35"/>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6" name="Google Shape;3126;p35"/>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27" name="Google Shape;3127;p35"/>
          <p:cNvSpPr/>
          <p:nvPr/>
        </p:nvSpPr>
        <p:spPr>
          <a:xfrm>
            <a:off x="1493526" y="4582988"/>
            <a:ext cx="3943665" cy="567430"/>
          </a:xfrm>
          <a:custGeom>
            <a:rect b="b" l="l" r="r" t="t"/>
            <a:pathLst>
              <a:path extrusionOk="0" h="16710" w="100546">
                <a:moveTo>
                  <a:pt x="73648" y="0"/>
                </a:moveTo>
                <a:cubicBezTo>
                  <a:pt x="67169" y="0"/>
                  <a:pt x="50589" y="3101"/>
                  <a:pt x="39510" y="3101"/>
                </a:cubicBezTo>
                <a:cubicBezTo>
                  <a:pt x="38612" y="3101"/>
                  <a:pt x="37749" y="3081"/>
                  <a:pt x="36932" y="3037"/>
                </a:cubicBezTo>
                <a:cubicBezTo>
                  <a:pt x="36567" y="3017"/>
                  <a:pt x="36206" y="3008"/>
                  <a:pt x="35846" y="3008"/>
                </a:cubicBezTo>
                <a:cubicBezTo>
                  <a:pt x="25327" y="3008"/>
                  <a:pt x="16708" y="11176"/>
                  <a:pt x="0" y="14244"/>
                </a:cubicBezTo>
                <a:lnTo>
                  <a:pt x="1027" y="16709"/>
                </a:lnTo>
                <a:lnTo>
                  <a:pt x="11915" y="13377"/>
                </a:lnTo>
                <a:cubicBezTo>
                  <a:pt x="18101" y="11299"/>
                  <a:pt x="20977" y="9816"/>
                  <a:pt x="24606" y="7990"/>
                </a:cubicBezTo>
                <a:cubicBezTo>
                  <a:pt x="28212" y="6164"/>
                  <a:pt x="34238" y="5045"/>
                  <a:pt x="36338" y="5045"/>
                </a:cubicBezTo>
                <a:cubicBezTo>
                  <a:pt x="37723" y="5045"/>
                  <a:pt x="41126" y="4974"/>
                  <a:pt x="44587" y="4974"/>
                </a:cubicBezTo>
                <a:cubicBezTo>
                  <a:pt x="46318" y="4974"/>
                  <a:pt x="48063" y="4992"/>
                  <a:pt x="49577" y="5045"/>
                </a:cubicBezTo>
                <a:cubicBezTo>
                  <a:pt x="53441" y="5181"/>
                  <a:pt x="60759" y="5945"/>
                  <a:pt x="64501" y="5945"/>
                </a:cubicBezTo>
                <a:cubicBezTo>
                  <a:pt x="65157" y="5945"/>
                  <a:pt x="65704" y="5922"/>
                  <a:pt x="66102" y="5867"/>
                </a:cubicBezTo>
                <a:cubicBezTo>
                  <a:pt x="61857" y="5205"/>
                  <a:pt x="56790" y="4817"/>
                  <a:pt x="54188" y="4224"/>
                </a:cubicBezTo>
                <a:cubicBezTo>
                  <a:pt x="58433" y="2443"/>
                  <a:pt x="58867" y="2923"/>
                  <a:pt x="64573" y="2398"/>
                </a:cubicBezTo>
                <a:cubicBezTo>
                  <a:pt x="70279" y="1850"/>
                  <a:pt x="72676" y="2238"/>
                  <a:pt x="75529" y="1736"/>
                </a:cubicBezTo>
                <a:cubicBezTo>
                  <a:pt x="76222" y="1619"/>
                  <a:pt x="77490" y="1578"/>
                  <a:pt x="79066" y="1578"/>
                </a:cubicBezTo>
                <a:cubicBezTo>
                  <a:pt x="82840" y="1578"/>
                  <a:pt x="88379" y="1814"/>
                  <a:pt x="92008" y="1814"/>
                </a:cubicBezTo>
                <a:cubicBezTo>
                  <a:pt x="93108" y="1814"/>
                  <a:pt x="94033" y="1792"/>
                  <a:pt x="94680" y="1736"/>
                </a:cubicBezTo>
                <a:cubicBezTo>
                  <a:pt x="95684" y="1667"/>
                  <a:pt x="97944" y="1599"/>
                  <a:pt x="100546" y="1576"/>
                </a:cubicBezTo>
                <a:cubicBezTo>
                  <a:pt x="100363" y="1553"/>
                  <a:pt x="100203" y="1553"/>
                  <a:pt x="100044" y="1530"/>
                </a:cubicBezTo>
                <a:cubicBezTo>
                  <a:pt x="90822" y="937"/>
                  <a:pt x="80688" y="69"/>
                  <a:pt x="73840" y="1"/>
                </a:cubicBezTo>
                <a:cubicBezTo>
                  <a:pt x="73777" y="0"/>
                  <a:pt x="73713" y="0"/>
                  <a:pt x="7364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p35"/>
          <p:cNvSpPr/>
          <p:nvPr/>
        </p:nvSpPr>
        <p:spPr>
          <a:xfrm>
            <a:off x="78375" y="5005450"/>
            <a:ext cx="1662705" cy="399844"/>
          </a:xfrm>
          <a:custGeom>
            <a:rect b="b" l="l" r="r" t="t"/>
            <a:pathLst>
              <a:path extrusionOk="0" h="7220" w="38598">
                <a:moveTo>
                  <a:pt x="13103" y="0"/>
                </a:moveTo>
                <a:cubicBezTo>
                  <a:pt x="12302" y="0"/>
                  <a:pt x="12062" y="405"/>
                  <a:pt x="11002" y="513"/>
                </a:cubicBezTo>
                <a:cubicBezTo>
                  <a:pt x="9632" y="650"/>
                  <a:pt x="5820" y="2020"/>
                  <a:pt x="2922" y="2773"/>
                </a:cubicBezTo>
                <a:cubicBezTo>
                  <a:pt x="0" y="3549"/>
                  <a:pt x="1598" y="4165"/>
                  <a:pt x="2168" y="4873"/>
                </a:cubicBezTo>
                <a:cubicBezTo>
                  <a:pt x="2739" y="5580"/>
                  <a:pt x="4839" y="5626"/>
                  <a:pt x="9952" y="6379"/>
                </a:cubicBezTo>
                <a:cubicBezTo>
                  <a:pt x="13405" y="6888"/>
                  <a:pt x="22429" y="7220"/>
                  <a:pt x="28880" y="7220"/>
                </a:cubicBezTo>
                <a:cubicBezTo>
                  <a:pt x="31980" y="7220"/>
                  <a:pt x="34486" y="7143"/>
                  <a:pt x="35493" y="6973"/>
                </a:cubicBezTo>
                <a:cubicBezTo>
                  <a:pt x="38598" y="6448"/>
                  <a:pt x="35859" y="5261"/>
                  <a:pt x="36657" y="4462"/>
                </a:cubicBezTo>
                <a:cubicBezTo>
                  <a:pt x="37456" y="3686"/>
                  <a:pt x="35448" y="1974"/>
                  <a:pt x="31978" y="1403"/>
                </a:cubicBezTo>
                <a:cubicBezTo>
                  <a:pt x="31978" y="1403"/>
                  <a:pt x="15407" y="422"/>
                  <a:pt x="13901" y="102"/>
                </a:cubicBezTo>
                <a:cubicBezTo>
                  <a:pt x="13576" y="30"/>
                  <a:pt x="13319" y="0"/>
                  <a:pt x="13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29" name="Google Shape;3129;p35"/>
          <p:cNvGrpSpPr/>
          <p:nvPr/>
        </p:nvGrpSpPr>
        <p:grpSpPr>
          <a:xfrm>
            <a:off x="621343" y="4853084"/>
            <a:ext cx="968909" cy="525556"/>
            <a:chOff x="563218" y="4869746"/>
            <a:chExt cx="968909" cy="525556"/>
          </a:xfrm>
        </p:grpSpPr>
        <p:sp>
          <p:nvSpPr>
            <p:cNvPr id="3130" name="Google Shape;3130;p35"/>
            <p:cNvSpPr/>
            <p:nvPr/>
          </p:nvSpPr>
          <p:spPr>
            <a:xfrm>
              <a:off x="563218" y="5057323"/>
              <a:ext cx="968909" cy="337979"/>
            </a:xfrm>
            <a:custGeom>
              <a:rect b="b" l="l" r="r" t="t"/>
              <a:pathLst>
                <a:path extrusionOk="0" h="9953" w="28533">
                  <a:moveTo>
                    <a:pt x="28533" y="1"/>
                  </a:moveTo>
                  <a:cubicBezTo>
                    <a:pt x="28190" y="1895"/>
                    <a:pt x="27277" y="1165"/>
                    <a:pt x="26387" y="2534"/>
                  </a:cubicBezTo>
                  <a:cubicBezTo>
                    <a:pt x="25497" y="3881"/>
                    <a:pt x="24241" y="4018"/>
                    <a:pt x="23808" y="4794"/>
                  </a:cubicBezTo>
                  <a:cubicBezTo>
                    <a:pt x="23351" y="5593"/>
                    <a:pt x="22849" y="6894"/>
                    <a:pt x="22370" y="7784"/>
                  </a:cubicBezTo>
                  <a:cubicBezTo>
                    <a:pt x="21913" y="8674"/>
                    <a:pt x="18786" y="9268"/>
                    <a:pt x="17325" y="9564"/>
                  </a:cubicBezTo>
                  <a:cubicBezTo>
                    <a:pt x="15865" y="9861"/>
                    <a:pt x="11551" y="9952"/>
                    <a:pt x="10957" y="9656"/>
                  </a:cubicBezTo>
                  <a:cubicBezTo>
                    <a:pt x="10386" y="9382"/>
                    <a:pt x="6118" y="8857"/>
                    <a:pt x="4749" y="8400"/>
                  </a:cubicBezTo>
                  <a:cubicBezTo>
                    <a:pt x="3379" y="7921"/>
                    <a:pt x="2786" y="7853"/>
                    <a:pt x="2101" y="7031"/>
                  </a:cubicBezTo>
                  <a:cubicBezTo>
                    <a:pt x="1416" y="6209"/>
                    <a:pt x="1" y="3881"/>
                    <a:pt x="320" y="3310"/>
                  </a:cubicBezTo>
                  <a:cubicBezTo>
                    <a:pt x="640" y="2717"/>
                    <a:pt x="8880" y="5616"/>
                    <a:pt x="9953" y="5639"/>
                  </a:cubicBezTo>
                  <a:cubicBezTo>
                    <a:pt x="11026" y="5661"/>
                    <a:pt x="17622" y="5387"/>
                    <a:pt x="17622" y="5387"/>
                  </a:cubicBezTo>
                  <a:lnTo>
                    <a:pt x="24013" y="434"/>
                  </a:ln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p35"/>
            <p:cNvSpPr/>
            <p:nvPr/>
          </p:nvSpPr>
          <p:spPr>
            <a:xfrm>
              <a:off x="574084" y="5075931"/>
              <a:ext cx="846425" cy="294581"/>
            </a:xfrm>
            <a:custGeom>
              <a:rect b="b" l="l" r="r" t="t"/>
              <a:pathLst>
                <a:path extrusionOk="0" h="8675" w="24926">
                  <a:moveTo>
                    <a:pt x="1165" y="46"/>
                  </a:moveTo>
                  <a:cubicBezTo>
                    <a:pt x="594" y="754"/>
                    <a:pt x="457" y="2260"/>
                    <a:pt x="0" y="2762"/>
                  </a:cubicBezTo>
                  <a:cubicBezTo>
                    <a:pt x="137" y="4018"/>
                    <a:pt x="959" y="4314"/>
                    <a:pt x="2466" y="5113"/>
                  </a:cubicBezTo>
                  <a:cubicBezTo>
                    <a:pt x="3949" y="5912"/>
                    <a:pt x="6392" y="6323"/>
                    <a:pt x="7099" y="6917"/>
                  </a:cubicBezTo>
                  <a:cubicBezTo>
                    <a:pt x="7807" y="7487"/>
                    <a:pt x="8857" y="8103"/>
                    <a:pt x="8902" y="8400"/>
                  </a:cubicBezTo>
                  <a:cubicBezTo>
                    <a:pt x="8948" y="8674"/>
                    <a:pt x="16458" y="8012"/>
                    <a:pt x="18626" y="5935"/>
                  </a:cubicBezTo>
                  <a:cubicBezTo>
                    <a:pt x="20794" y="3858"/>
                    <a:pt x="22324" y="4406"/>
                    <a:pt x="22392" y="3470"/>
                  </a:cubicBezTo>
                  <a:cubicBezTo>
                    <a:pt x="22438" y="2557"/>
                    <a:pt x="24812" y="320"/>
                    <a:pt x="24880" y="160"/>
                  </a:cubicBezTo>
                  <a:cubicBezTo>
                    <a:pt x="24926" y="0"/>
                    <a:pt x="1165" y="46"/>
                    <a:pt x="1165" y="46"/>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p35"/>
            <p:cNvSpPr/>
            <p:nvPr/>
          </p:nvSpPr>
          <p:spPr>
            <a:xfrm>
              <a:off x="613610" y="4869746"/>
              <a:ext cx="918516" cy="340322"/>
            </a:xfrm>
            <a:custGeom>
              <a:rect b="b" l="l" r="r" t="t"/>
              <a:pathLst>
                <a:path extrusionOk="0" h="10022" w="27049">
                  <a:moveTo>
                    <a:pt x="13696" y="184"/>
                  </a:moveTo>
                  <a:cubicBezTo>
                    <a:pt x="13696" y="184"/>
                    <a:pt x="8035" y="731"/>
                    <a:pt x="7830" y="1097"/>
                  </a:cubicBezTo>
                  <a:cubicBezTo>
                    <a:pt x="7647" y="1485"/>
                    <a:pt x="8126" y="2375"/>
                    <a:pt x="8400" y="3082"/>
                  </a:cubicBezTo>
                  <a:cubicBezTo>
                    <a:pt x="8674" y="3790"/>
                    <a:pt x="7464" y="4498"/>
                    <a:pt x="5068" y="4383"/>
                  </a:cubicBezTo>
                  <a:cubicBezTo>
                    <a:pt x="2671" y="4292"/>
                    <a:pt x="1028" y="6118"/>
                    <a:pt x="1" y="6118"/>
                  </a:cubicBezTo>
                  <a:cubicBezTo>
                    <a:pt x="92" y="7488"/>
                    <a:pt x="6506" y="10021"/>
                    <a:pt x="9633" y="9473"/>
                  </a:cubicBezTo>
                  <a:cubicBezTo>
                    <a:pt x="12760" y="8903"/>
                    <a:pt x="16047" y="7214"/>
                    <a:pt x="18124" y="6689"/>
                  </a:cubicBezTo>
                  <a:cubicBezTo>
                    <a:pt x="20178" y="6187"/>
                    <a:pt x="26569" y="7214"/>
                    <a:pt x="27049" y="5525"/>
                  </a:cubicBezTo>
                  <a:cubicBezTo>
                    <a:pt x="26889" y="4680"/>
                    <a:pt x="26250" y="3402"/>
                    <a:pt x="25496" y="3037"/>
                  </a:cubicBezTo>
                  <a:cubicBezTo>
                    <a:pt x="24743" y="2649"/>
                    <a:pt x="19060" y="2694"/>
                    <a:pt x="18443" y="2283"/>
                  </a:cubicBezTo>
                  <a:cubicBezTo>
                    <a:pt x="17827" y="1850"/>
                    <a:pt x="14221" y="1"/>
                    <a:pt x="13696" y="184"/>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33" name="Google Shape;3133;p35"/>
          <p:cNvGrpSpPr/>
          <p:nvPr/>
        </p:nvGrpSpPr>
        <p:grpSpPr>
          <a:xfrm flipH="1">
            <a:off x="-378837" y="2756125"/>
            <a:ext cx="2711800" cy="3077000"/>
            <a:chOff x="4675" y="5263075"/>
            <a:chExt cx="2711800" cy="3077000"/>
          </a:xfrm>
        </p:grpSpPr>
        <p:sp>
          <p:nvSpPr>
            <p:cNvPr id="3134" name="Google Shape;3134;p35"/>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p35"/>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35"/>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37" name="Google Shape;3137;p35"/>
            <p:cNvGrpSpPr/>
            <p:nvPr/>
          </p:nvGrpSpPr>
          <p:grpSpPr>
            <a:xfrm>
              <a:off x="4675" y="5345475"/>
              <a:ext cx="2711800" cy="2994600"/>
              <a:chOff x="4675" y="5345475"/>
              <a:chExt cx="2711800" cy="2994600"/>
            </a:xfrm>
          </p:grpSpPr>
          <p:sp>
            <p:nvSpPr>
              <p:cNvPr id="3138" name="Google Shape;3138;p35"/>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9" name="Google Shape;3139;p35"/>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0" name="Google Shape;3140;p35"/>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p35"/>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35"/>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3" name="Google Shape;3143;p35"/>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p35"/>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p35"/>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6" name="Google Shape;3146;p35"/>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p35"/>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p35"/>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p35"/>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0" name="Google Shape;3150;p35"/>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1" name="Google Shape;3151;p35"/>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p35"/>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3" name="Google Shape;3153;p35"/>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4" name="Google Shape;3154;p35"/>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5" name="Google Shape;3155;p35"/>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6" name="Google Shape;3156;p35"/>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7" name="Google Shape;3157;p35"/>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8" name="Google Shape;3158;p35"/>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9" name="Google Shape;3159;p35"/>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0" name="Google Shape;3160;p35"/>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1" name="Google Shape;3161;p35"/>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2" name="Google Shape;3162;p35"/>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3" name="Google Shape;3163;p35"/>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4" name="Google Shape;3164;p35"/>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65" name="Google Shape;3165;p35"/>
              <p:cNvGrpSpPr/>
              <p:nvPr/>
            </p:nvGrpSpPr>
            <p:grpSpPr>
              <a:xfrm>
                <a:off x="4675" y="5593050"/>
                <a:ext cx="2711800" cy="2747025"/>
                <a:chOff x="4675" y="3688050"/>
                <a:chExt cx="2711800" cy="2747025"/>
              </a:xfrm>
            </p:grpSpPr>
            <p:sp>
              <p:nvSpPr>
                <p:cNvPr id="3166" name="Google Shape;3166;p35"/>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7" name="Google Shape;3167;p35"/>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8" name="Google Shape;3168;p35"/>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9" name="Google Shape;3169;p35"/>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p35"/>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1" name="Google Shape;3171;p35"/>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2" name="Google Shape;3172;p35"/>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3" name="Google Shape;3173;p35"/>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4" name="Google Shape;3174;p35"/>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5" name="Google Shape;3175;p35"/>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6" name="Google Shape;3176;p35"/>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7" name="Google Shape;3177;p35"/>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78" name="Google Shape;3178;p35"/>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179" name="Google Shape;3179;p35"/>
          <p:cNvGrpSpPr/>
          <p:nvPr/>
        </p:nvGrpSpPr>
        <p:grpSpPr>
          <a:xfrm>
            <a:off x="-504037" y="4107692"/>
            <a:ext cx="933254" cy="1303510"/>
            <a:chOff x="-504037" y="4107692"/>
            <a:chExt cx="933254" cy="1303510"/>
          </a:xfrm>
        </p:grpSpPr>
        <p:sp>
          <p:nvSpPr>
            <p:cNvPr id="3180" name="Google Shape;3180;p35"/>
            <p:cNvSpPr/>
            <p:nvPr/>
          </p:nvSpPr>
          <p:spPr>
            <a:xfrm>
              <a:off x="-504037" y="4107692"/>
              <a:ext cx="933254" cy="1274289"/>
            </a:xfrm>
            <a:custGeom>
              <a:rect b="b" l="l" r="r" t="t"/>
              <a:pathLst>
                <a:path extrusionOk="0" h="37526" w="27483">
                  <a:moveTo>
                    <a:pt x="10561" y="1"/>
                  </a:moveTo>
                  <a:cubicBezTo>
                    <a:pt x="10479" y="1"/>
                    <a:pt x="10405" y="10"/>
                    <a:pt x="10340" y="29"/>
                  </a:cubicBezTo>
                  <a:cubicBezTo>
                    <a:pt x="8377" y="599"/>
                    <a:pt x="1598" y="10734"/>
                    <a:pt x="1598" y="10734"/>
                  </a:cubicBezTo>
                  <a:lnTo>
                    <a:pt x="0" y="37120"/>
                  </a:lnTo>
                  <a:cubicBezTo>
                    <a:pt x="0" y="37120"/>
                    <a:pt x="8644" y="37525"/>
                    <a:pt x="15265" y="37525"/>
                  </a:cubicBezTo>
                  <a:cubicBezTo>
                    <a:pt x="18575" y="37525"/>
                    <a:pt x="21380" y="37424"/>
                    <a:pt x="22346" y="37120"/>
                  </a:cubicBezTo>
                  <a:cubicBezTo>
                    <a:pt x="23351" y="36800"/>
                    <a:pt x="24104" y="35773"/>
                    <a:pt x="24652" y="34449"/>
                  </a:cubicBezTo>
                  <a:cubicBezTo>
                    <a:pt x="25725" y="31984"/>
                    <a:pt x="26181" y="28560"/>
                    <a:pt x="26706" y="27305"/>
                  </a:cubicBezTo>
                  <a:cubicBezTo>
                    <a:pt x="27482" y="25365"/>
                    <a:pt x="22643" y="15436"/>
                    <a:pt x="22552" y="14294"/>
                  </a:cubicBezTo>
                  <a:cubicBezTo>
                    <a:pt x="22438" y="13176"/>
                    <a:pt x="22552" y="9889"/>
                    <a:pt x="22552" y="8839"/>
                  </a:cubicBezTo>
                  <a:cubicBezTo>
                    <a:pt x="22552" y="7846"/>
                    <a:pt x="12968" y="1"/>
                    <a:pt x="10561" y="1"/>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1" name="Google Shape;3181;p35"/>
            <p:cNvSpPr/>
            <p:nvPr/>
          </p:nvSpPr>
          <p:spPr>
            <a:xfrm>
              <a:off x="-415682" y="4744990"/>
              <a:ext cx="775114" cy="666212"/>
            </a:xfrm>
            <a:custGeom>
              <a:rect b="b" l="l" r="r" t="t"/>
              <a:pathLst>
                <a:path extrusionOk="0" h="19619" w="22826">
                  <a:moveTo>
                    <a:pt x="14905" y="0"/>
                  </a:moveTo>
                  <a:lnTo>
                    <a:pt x="14905" y="0"/>
                  </a:lnTo>
                  <a:cubicBezTo>
                    <a:pt x="15955" y="1895"/>
                    <a:pt x="16526" y="5547"/>
                    <a:pt x="16366" y="6049"/>
                  </a:cubicBezTo>
                  <a:cubicBezTo>
                    <a:pt x="16207" y="6551"/>
                    <a:pt x="10774" y="11367"/>
                    <a:pt x="10272" y="11458"/>
                  </a:cubicBezTo>
                  <a:cubicBezTo>
                    <a:pt x="9770" y="11550"/>
                    <a:pt x="1" y="12280"/>
                    <a:pt x="1" y="12280"/>
                  </a:cubicBezTo>
                  <a:lnTo>
                    <a:pt x="1" y="18169"/>
                  </a:lnTo>
                  <a:cubicBezTo>
                    <a:pt x="1" y="18169"/>
                    <a:pt x="12360" y="19618"/>
                    <a:pt x="16337" y="19618"/>
                  </a:cubicBezTo>
                  <a:cubicBezTo>
                    <a:pt x="16536" y="19618"/>
                    <a:pt x="16714" y="19615"/>
                    <a:pt x="16868" y="19607"/>
                  </a:cubicBezTo>
                  <a:cubicBezTo>
                    <a:pt x="20132" y="19447"/>
                    <a:pt x="21068" y="18283"/>
                    <a:pt x="21822" y="16914"/>
                  </a:cubicBezTo>
                  <a:cubicBezTo>
                    <a:pt x="22575" y="15521"/>
                    <a:pt x="22757" y="12691"/>
                    <a:pt x="22780" y="11504"/>
                  </a:cubicBezTo>
                  <a:cubicBezTo>
                    <a:pt x="22826" y="10294"/>
                    <a:pt x="22278" y="7966"/>
                    <a:pt x="22278" y="7966"/>
                  </a:cubicBezTo>
                  <a:lnTo>
                    <a:pt x="19744" y="2830"/>
                  </a:lnTo>
                  <a:cubicBezTo>
                    <a:pt x="19744" y="2830"/>
                    <a:pt x="18809" y="2260"/>
                    <a:pt x="18558" y="2009"/>
                  </a:cubicBezTo>
                  <a:cubicBezTo>
                    <a:pt x="18306" y="1758"/>
                    <a:pt x="14906" y="0"/>
                    <a:pt x="1490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p35"/>
            <p:cNvSpPr/>
            <p:nvPr/>
          </p:nvSpPr>
          <p:spPr>
            <a:xfrm>
              <a:off x="-152926" y="4107692"/>
              <a:ext cx="582133" cy="1169836"/>
            </a:xfrm>
            <a:custGeom>
              <a:rect b="b" l="l" r="r" t="t"/>
              <a:pathLst>
                <a:path extrusionOk="0" h="34450" w="17143">
                  <a:moveTo>
                    <a:pt x="221" y="1"/>
                  </a:moveTo>
                  <a:cubicBezTo>
                    <a:pt x="139" y="1"/>
                    <a:pt x="65" y="10"/>
                    <a:pt x="0" y="29"/>
                  </a:cubicBezTo>
                  <a:cubicBezTo>
                    <a:pt x="1849" y="2905"/>
                    <a:pt x="2534" y="10551"/>
                    <a:pt x="2146" y="12240"/>
                  </a:cubicBezTo>
                  <a:cubicBezTo>
                    <a:pt x="1781" y="13929"/>
                    <a:pt x="4406" y="15869"/>
                    <a:pt x="5775" y="17421"/>
                  </a:cubicBezTo>
                  <a:cubicBezTo>
                    <a:pt x="7167" y="18996"/>
                    <a:pt x="11162" y="21872"/>
                    <a:pt x="12600" y="24201"/>
                  </a:cubicBezTo>
                  <a:cubicBezTo>
                    <a:pt x="14038" y="26506"/>
                    <a:pt x="14426" y="30751"/>
                    <a:pt x="14289" y="31893"/>
                  </a:cubicBezTo>
                  <a:cubicBezTo>
                    <a:pt x="14175" y="32965"/>
                    <a:pt x="14312" y="34358"/>
                    <a:pt x="14312" y="34449"/>
                  </a:cubicBezTo>
                  <a:cubicBezTo>
                    <a:pt x="15385" y="31984"/>
                    <a:pt x="15841" y="28560"/>
                    <a:pt x="16366" y="27305"/>
                  </a:cubicBezTo>
                  <a:cubicBezTo>
                    <a:pt x="17142" y="25365"/>
                    <a:pt x="12303" y="15436"/>
                    <a:pt x="12212" y="14294"/>
                  </a:cubicBezTo>
                  <a:cubicBezTo>
                    <a:pt x="12098" y="13176"/>
                    <a:pt x="12212" y="9889"/>
                    <a:pt x="12212" y="8839"/>
                  </a:cubicBezTo>
                  <a:cubicBezTo>
                    <a:pt x="12212" y="7846"/>
                    <a:pt x="2628" y="1"/>
                    <a:pt x="221" y="1"/>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3" name="Google Shape;3183;p35"/>
            <p:cNvSpPr/>
            <p:nvPr/>
          </p:nvSpPr>
          <p:spPr>
            <a:xfrm>
              <a:off x="-454427" y="4601591"/>
              <a:ext cx="349592" cy="611575"/>
            </a:xfrm>
            <a:custGeom>
              <a:rect b="b" l="l" r="r" t="t"/>
              <a:pathLst>
                <a:path extrusionOk="0" h="18010" w="10295">
                  <a:moveTo>
                    <a:pt x="10295" y="0"/>
                  </a:moveTo>
                  <a:lnTo>
                    <a:pt x="10295" y="0"/>
                  </a:lnTo>
                  <a:cubicBezTo>
                    <a:pt x="8925" y="343"/>
                    <a:pt x="8263" y="1393"/>
                    <a:pt x="7692" y="2694"/>
                  </a:cubicBezTo>
                  <a:cubicBezTo>
                    <a:pt x="7145" y="3972"/>
                    <a:pt x="6665" y="4269"/>
                    <a:pt x="5912" y="5022"/>
                  </a:cubicBezTo>
                  <a:cubicBezTo>
                    <a:pt x="5159" y="5775"/>
                    <a:pt x="1644" y="7510"/>
                    <a:pt x="1142" y="7647"/>
                  </a:cubicBezTo>
                  <a:cubicBezTo>
                    <a:pt x="639" y="7784"/>
                    <a:pt x="274" y="13650"/>
                    <a:pt x="137" y="14882"/>
                  </a:cubicBezTo>
                  <a:cubicBezTo>
                    <a:pt x="0" y="16092"/>
                    <a:pt x="137" y="18010"/>
                    <a:pt x="137" y="18010"/>
                  </a:cubicBezTo>
                  <a:lnTo>
                    <a:pt x="3105" y="17553"/>
                  </a:lnTo>
                  <a:cubicBezTo>
                    <a:pt x="3105" y="17553"/>
                    <a:pt x="4794" y="15019"/>
                    <a:pt x="4931" y="14586"/>
                  </a:cubicBezTo>
                  <a:cubicBezTo>
                    <a:pt x="5068" y="14175"/>
                    <a:pt x="5250" y="11482"/>
                    <a:pt x="5547" y="10888"/>
                  </a:cubicBezTo>
                  <a:cubicBezTo>
                    <a:pt x="5821" y="10272"/>
                    <a:pt x="7282" y="6711"/>
                    <a:pt x="7898" y="5912"/>
                  </a:cubicBezTo>
                  <a:cubicBezTo>
                    <a:pt x="8491" y="5113"/>
                    <a:pt x="9108" y="1347"/>
                    <a:pt x="1029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 and Two Columns 3">
    <p:spTree>
      <p:nvGrpSpPr>
        <p:cNvPr id="3184" name="Shape 3184"/>
        <p:cNvGrpSpPr/>
        <p:nvPr/>
      </p:nvGrpSpPr>
      <p:grpSpPr>
        <a:xfrm>
          <a:off x="0" y="0"/>
          <a:ext cx="0" cy="0"/>
          <a:chOff x="0" y="0"/>
          <a:chExt cx="0" cy="0"/>
        </a:xfrm>
      </p:grpSpPr>
      <p:sp>
        <p:nvSpPr>
          <p:cNvPr id="3185" name="Google Shape;3185;p36"/>
          <p:cNvSpPr txBox="1"/>
          <p:nvPr>
            <p:ph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86" name="Google Shape;3186;p36"/>
          <p:cNvSpPr txBox="1"/>
          <p:nvPr>
            <p:ph idx="2" type="title"/>
          </p:nvPr>
        </p:nvSpPr>
        <p:spPr>
          <a:xfrm>
            <a:off x="5100425" y="1829000"/>
            <a:ext cx="2137200" cy="27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sz="20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187" name="Google Shape;3187;p36"/>
          <p:cNvSpPr txBox="1"/>
          <p:nvPr>
            <p:ph idx="1" type="subTitle"/>
          </p:nvPr>
        </p:nvSpPr>
        <p:spPr>
          <a:xfrm>
            <a:off x="5100425" y="2146273"/>
            <a:ext cx="2137200" cy="665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88" name="Google Shape;3188;p36"/>
          <p:cNvSpPr txBox="1"/>
          <p:nvPr>
            <p:ph idx="3" type="title"/>
          </p:nvPr>
        </p:nvSpPr>
        <p:spPr>
          <a:xfrm>
            <a:off x="5100425" y="2898156"/>
            <a:ext cx="2137200" cy="27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sz="20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189" name="Google Shape;3189;p36"/>
          <p:cNvSpPr txBox="1"/>
          <p:nvPr>
            <p:ph idx="4" type="subTitle"/>
          </p:nvPr>
        </p:nvSpPr>
        <p:spPr>
          <a:xfrm>
            <a:off x="5100425" y="3215454"/>
            <a:ext cx="2137200" cy="665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90" name="Google Shape;3190;p36"/>
          <p:cNvSpPr/>
          <p:nvPr/>
        </p:nvSpPr>
        <p:spPr>
          <a:xfrm rot="2035852">
            <a:off x="8350303" y="2151530"/>
            <a:ext cx="1515217" cy="713697"/>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36"/>
          <p:cNvSpPr/>
          <p:nvPr/>
        </p:nvSpPr>
        <p:spPr>
          <a:xfrm flipH="1">
            <a:off x="-1252560" y="1443954"/>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36"/>
          <p:cNvSpPr/>
          <p:nvPr/>
        </p:nvSpPr>
        <p:spPr>
          <a:xfrm>
            <a:off x="7770029" y="2639775"/>
            <a:ext cx="1710383" cy="1336116"/>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36"/>
          <p:cNvSpPr/>
          <p:nvPr/>
        </p:nvSpPr>
        <p:spPr>
          <a:xfrm rot="-589025">
            <a:off x="7867634" y="3800751"/>
            <a:ext cx="1515162" cy="713671"/>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36"/>
          <p:cNvSpPr/>
          <p:nvPr/>
        </p:nvSpPr>
        <p:spPr>
          <a:xfrm rot="2035852">
            <a:off x="8010253" y="3381255"/>
            <a:ext cx="1515217" cy="713697"/>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36"/>
          <p:cNvSpPr/>
          <p:nvPr/>
        </p:nvSpPr>
        <p:spPr>
          <a:xfrm rot="1818434">
            <a:off x="8137774" y="2479654"/>
            <a:ext cx="1710436" cy="1336157"/>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p36"/>
          <p:cNvSpPr/>
          <p:nvPr/>
        </p:nvSpPr>
        <p:spPr>
          <a:xfrm flipH="1">
            <a:off x="-1179188" y="1884355"/>
            <a:ext cx="2496637" cy="1836634"/>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p36"/>
          <p:cNvSpPr/>
          <p:nvPr/>
        </p:nvSpPr>
        <p:spPr>
          <a:xfrm flipH="1">
            <a:off x="-1551813" y="4518125"/>
            <a:ext cx="11620289" cy="1201654"/>
          </a:xfrm>
          <a:custGeom>
            <a:rect b="b" l="l" r="r" t="t"/>
            <a:pathLst>
              <a:path extrusionOk="0" h="45926" w="285318">
                <a:moveTo>
                  <a:pt x="285317" y="1"/>
                </a:moveTo>
                <a:lnTo>
                  <a:pt x="1" y="115"/>
                </a:lnTo>
                <a:lnTo>
                  <a:pt x="1" y="45925"/>
                </a:lnTo>
                <a:lnTo>
                  <a:pt x="285317" y="45925"/>
                </a:lnTo>
                <a:lnTo>
                  <a:pt x="28531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p36"/>
          <p:cNvSpPr/>
          <p:nvPr/>
        </p:nvSpPr>
        <p:spPr>
          <a:xfrm>
            <a:off x="-38931" y="4518150"/>
            <a:ext cx="10727454" cy="1201612"/>
          </a:xfrm>
          <a:custGeom>
            <a:rect b="b" l="l" r="r" t="t"/>
            <a:pathLst>
              <a:path extrusionOk="0" h="46354" w="282897">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99" name="Google Shape;3199;p36"/>
          <p:cNvGrpSpPr/>
          <p:nvPr/>
        </p:nvGrpSpPr>
        <p:grpSpPr>
          <a:xfrm flipH="1">
            <a:off x="-1758452" y="3111372"/>
            <a:ext cx="4762602" cy="1941763"/>
            <a:chOff x="6443172" y="3669288"/>
            <a:chExt cx="3880553" cy="1582142"/>
          </a:xfrm>
        </p:grpSpPr>
        <p:sp>
          <p:nvSpPr>
            <p:cNvPr id="3200" name="Google Shape;3200;p36"/>
            <p:cNvSpPr/>
            <p:nvPr/>
          </p:nvSpPr>
          <p:spPr>
            <a:xfrm>
              <a:off x="7753575" y="3973663"/>
              <a:ext cx="2570150" cy="1191500"/>
            </a:xfrm>
            <a:custGeom>
              <a:rect b="b" l="l" r="r" t="t"/>
              <a:pathLst>
                <a:path extrusionOk="0" h="47660" w="102806">
                  <a:moveTo>
                    <a:pt x="102806" y="1"/>
                  </a:moveTo>
                  <a:lnTo>
                    <a:pt x="93721" y="7054"/>
                  </a:lnTo>
                  <a:lnTo>
                    <a:pt x="85253" y="29263"/>
                  </a:lnTo>
                  <a:lnTo>
                    <a:pt x="80209" y="38644"/>
                  </a:lnTo>
                  <a:lnTo>
                    <a:pt x="16435" y="42022"/>
                  </a:lnTo>
                  <a:lnTo>
                    <a:pt x="0" y="47660"/>
                  </a:lnTo>
                  <a:lnTo>
                    <a:pt x="102806" y="47660"/>
                  </a:lnTo>
                  <a:lnTo>
                    <a:pt x="102806" y="1"/>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1" name="Google Shape;3201;p36"/>
            <p:cNvSpPr/>
            <p:nvPr/>
          </p:nvSpPr>
          <p:spPr>
            <a:xfrm>
              <a:off x="8238600" y="3669288"/>
              <a:ext cx="2085125" cy="1496450"/>
            </a:xfrm>
            <a:custGeom>
              <a:rect b="b" l="l" r="r" t="t"/>
              <a:pathLst>
                <a:path extrusionOk="0" h="59858" w="83405">
                  <a:moveTo>
                    <a:pt x="21858" y="1"/>
                  </a:moveTo>
                  <a:cubicBezTo>
                    <a:pt x="18844" y="1"/>
                    <a:pt x="15692" y="473"/>
                    <a:pt x="13086" y="473"/>
                  </a:cubicBezTo>
                  <a:cubicBezTo>
                    <a:pt x="12906" y="473"/>
                    <a:pt x="12729" y="471"/>
                    <a:pt x="12555" y="466"/>
                  </a:cubicBezTo>
                  <a:cubicBezTo>
                    <a:pt x="12262" y="458"/>
                    <a:pt x="11965" y="449"/>
                    <a:pt x="11669" y="449"/>
                  </a:cubicBezTo>
                  <a:cubicBezTo>
                    <a:pt x="11181" y="449"/>
                    <a:pt x="10695" y="472"/>
                    <a:pt x="10227" y="558"/>
                  </a:cubicBezTo>
                  <a:cubicBezTo>
                    <a:pt x="7214" y="1151"/>
                    <a:pt x="5365" y="5031"/>
                    <a:pt x="3653" y="7291"/>
                  </a:cubicBezTo>
                  <a:cubicBezTo>
                    <a:pt x="2443" y="8934"/>
                    <a:pt x="1234" y="10555"/>
                    <a:pt x="1" y="12176"/>
                  </a:cubicBezTo>
                  <a:lnTo>
                    <a:pt x="1" y="36211"/>
                  </a:lnTo>
                  <a:lnTo>
                    <a:pt x="1" y="59858"/>
                  </a:lnTo>
                  <a:lnTo>
                    <a:pt x="83405" y="59858"/>
                  </a:lnTo>
                  <a:cubicBezTo>
                    <a:pt x="82537" y="59858"/>
                    <a:pt x="80278" y="57529"/>
                    <a:pt x="79524" y="56982"/>
                  </a:cubicBezTo>
                  <a:cubicBezTo>
                    <a:pt x="78497" y="56205"/>
                    <a:pt x="77561" y="55429"/>
                    <a:pt x="76603" y="54562"/>
                  </a:cubicBezTo>
                  <a:cubicBezTo>
                    <a:pt x="75324" y="53421"/>
                    <a:pt x="72905" y="52097"/>
                    <a:pt x="72106" y="50522"/>
                  </a:cubicBezTo>
                  <a:lnTo>
                    <a:pt x="72106" y="50522"/>
                  </a:lnTo>
                  <a:cubicBezTo>
                    <a:pt x="72380" y="51549"/>
                    <a:pt x="72677" y="52576"/>
                    <a:pt x="72951" y="53603"/>
                  </a:cubicBezTo>
                  <a:cubicBezTo>
                    <a:pt x="64574" y="49335"/>
                    <a:pt x="59529" y="40707"/>
                    <a:pt x="54759" y="32627"/>
                  </a:cubicBezTo>
                  <a:cubicBezTo>
                    <a:pt x="54257" y="31782"/>
                    <a:pt x="53709" y="30892"/>
                    <a:pt x="52887" y="30344"/>
                  </a:cubicBezTo>
                  <a:cubicBezTo>
                    <a:pt x="52454" y="30093"/>
                    <a:pt x="51974" y="29911"/>
                    <a:pt x="51518" y="29705"/>
                  </a:cubicBezTo>
                  <a:cubicBezTo>
                    <a:pt x="48619" y="28267"/>
                    <a:pt x="47409" y="25049"/>
                    <a:pt x="46062" y="22333"/>
                  </a:cubicBezTo>
                  <a:cubicBezTo>
                    <a:pt x="44373" y="19000"/>
                    <a:pt x="42616" y="17266"/>
                    <a:pt x="39352" y="15485"/>
                  </a:cubicBezTo>
                  <a:cubicBezTo>
                    <a:pt x="38484" y="15029"/>
                    <a:pt x="37549" y="14641"/>
                    <a:pt x="36818" y="13956"/>
                  </a:cubicBezTo>
                  <a:cubicBezTo>
                    <a:pt x="35996" y="13203"/>
                    <a:pt x="35540" y="12153"/>
                    <a:pt x="35061" y="11126"/>
                  </a:cubicBezTo>
                  <a:cubicBezTo>
                    <a:pt x="33874" y="8638"/>
                    <a:pt x="32527" y="6195"/>
                    <a:pt x="31043" y="3867"/>
                  </a:cubicBezTo>
                  <a:cubicBezTo>
                    <a:pt x="29032" y="710"/>
                    <a:pt x="25550" y="1"/>
                    <a:pt x="21858" y="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2" name="Google Shape;3202;p36"/>
            <p:cNvSpPr/>
            <p:nvPr/>
          </p:nvSpPr>
          <p:spPr>
            <a:xfrm>
              <a:off x="8222075" y="3691463"/>
              <a:ext cx="1652575" cy="1462300"/>
            </a:xfrm>
            <a:custGeom>
              <a:rect b="b" l="l" r="r" t="t"/>
              <a:pathLst>
                <a:path extrusionOk="0" h="58492" w="66103">
                  <a:moveTo>
                    <a:pt x="20598" y="6308"/>
                  </a:moveTo>
                  <a:lnTo>
                    <a:pt x="20598" y="6308"/>
                  </a:lnTo>
                  <a:cubicBezTo>
                    <a:pt x="20602" y="6309"/>
                    <a:pt x="20607" y="6311"/>
                    <a:pt x="20611" y="6313"/>
                  </a:cubicBezTo>
                  <a:cubicBezTo>
                    <a:pt x="20607" y="6311"/>
                    <a:pt x="20602" y="6309"/>
                    <a:pt x="20598" y="6308"/>
                  </a:cubicBezTo>
                  <a:close/>
                  <a:moveTo>
                    <a:pt x="16480" y="16219"/>
                  </a:moveTo>
                  <a:cubicBezTo>
                    <a:pt x="16478" y="16219"/>
                    <a:pt x="16477" y="16220"/>
                    <a:pt x="16475" y="16221"/>
                  </a:cubicBezTo>
                  <a:lnTo>
                    <a:pt x="16475" y="16221"/>
                  </a:lnTo>
                  <a:cubicBezTo>
                    <a:pt x="16477" y="16220"/>
                    <a:pt x="16478" y="16219"/>
                    <a:pt x="16480" y="16219"/>
                  </a:cubicBezTo>
                  <a:close/>
                  <a:moveTo>
                    <a:pt x="37475" y="17542"/>
                  </a:moveTo>
                  <a:cubicBezTo>
                    <a:pt x="37476" y="17542"/>
                    <a:pt x="37478" y="17542"/>
                    <a:pt x="37479" y="17543"/>
                  </a:cubicBezTo>
                  <a:cubicBezTo>
                    <a:pt x="37478" y="17542"/>
                    <a:pt x="37476" y="17542"/>
                    <a:pt x="37475" y="17542"/>
                  </a:cubicBezTo>
                  <a:close/>
                  <a:moveTo>
                    <a:pt x="18524" y="1"/>
                  </a:moveTo>
                  <a:cubicBezTo>
                    <a:pt x="17894" y="1"/>
                    <a:pt x="17265" y="30"/>
                    <a:pt x="16640" y="104"/>
                  </a:cubicBezTo>
                  <a:cubicBezTo>
                    <a:pt x="13467" y="447"/>
                    <a:pt x="11892" y="2364"/>
                    <a:pt x="9427" y="4030"/>
                  </a:cubicBezTo>
                  <a:cubicBezTo>
                    <a:pt x="7875" y="5080"/>
                    <a:pt x="6323" y="6130"/>
                    <a:pt x="4793" y="7180"/>
                  </a:cubicBezTo>
                  <a:lnTo>
                    <a:pt x="3196" y="12749"/>
                  </a:lnTo>
                  <a:lnTo>
                    <a:pt x="0" y="58491"/>
                  </a:lnTo>
                  <a:lnTo>
                    <a:pt x="45742" y="58491"/>
                  </a:lnTo>
                  <a:cubicBezTo>
                    <a:pt x="44715" y="58491"/>
                    <a:pt x="43391" y="53835"/>
                    <a:pt x="44509" y="53356"/>
                  </a:cubicBezTo>
                  <a:cubicBezTo>
                    <a:pt x="44637" y="53298"/>
                    <a:pt x="44771" y="53274"/>
                    <a:pt x="44906" y="53274"/>
                  </a:cubicBezTo>
                  <a:cubicBezTo>
                    <a:pt x="45255" y="53274"/>
                    <a:pt x="45619" y="53430"/>
                    <a:pt x="45947" y="53561"/>
                  </a:cubicBezTo>
                  <a:cubicBezTo>
                    <a:pt x="49234" y="54976"/>
                    <a:pt x="52886" y="55296"/>
                    <a:pt x="56447" y="55592"/>
                  </a:cubicBezTo>
                  <a:cubicBezTo>
                    <a:pt x="59665" y="55843"/>
                    <a:pt x="62884" y="56117"/>
                    <a:pt x="66102" y="56391"/>
                  </a:cubicBezTo>
                  <a:cubicBezTo>
                    <a:pt x="65007" y="56300"/>
                    <a:pt x="62610" y="52511"/>
                    <a:pt x="61948" y="51621"/>
                  </a:cubicBezTo>
                  <a:cubicBezTo>
                    <a:pt x="60944" y="50297"/>
                    <a:pt x="60396" y="48334"/>
                    <a:pt x="59277" y="47193"/>
                  </a:cubicBezTo>
                  <a:cubicBezTo>
                    <a:pt x="58935" y="46833"/>
                    <a:pt x="58439" y="46576"/>
                    <a:pt x="57952" y="46576"/>
                  </a:cubicBezTo>
                  <a:cubicBezTo>
                    <a:pt x="57789" y="46576"/>
                    <a:pt x="57628" y="46605"/>
                    <a:pt x="57474" y="46668"/>
                  </a:cubicBezTo>
                  <a:cubicBezTo>
                    <a:pt x="57248" y="46743"/>
                    <a:pt x="57022" y="46896"/>
                    <a:pt x="56796" y="46896"/>
                  </a:cubicBezTo>
                  <a:cubicBezTo>
                    <a:pt x="56748" y="46896"/>
                    <a:pt x="56700" y="46889"/>
                    <a:pt x="56652" y="46873"/>
                  </a:cubicBezTo>
                  <a:cubicBezTo>
                    <a:pt x="56447" y="46805"/>
                    <a:pt x="56333" y="46599"/>
                    <a:pt x="56264" y="46417"/>
                  </a:cubicBezTo>
                  <a:cubicBezTo>
                    <a:pt x="55945" y="45732"/>
                    <a:pt x="55785" y="44979"/>
                    <a:pt x="55420" y="44340"/>
                  </a:cubicBezTo>
                  <a:cubicBezTo>
                    <a:pt x="55055" y="43678"/>
                    <a:pt x="54438" y="43084"/>
                    <a:pt x="53708" y="43061"/>
                  </a:cubicBezTo>
                  <a:cubicBezTo>
                    <a:pt x="53069" y="43929"/>
                    <a:pt x="52338" y="44728"/>
                    <a:pt x="51517" y="45435"/>
                  </a:cubicBezTo>
                  <a:cubicBezTo>
                    <a:pt x="51517" y="45116"/>
                    <a:pt x="51699" y="44819"/>
                    <a:pt x="51973" y="44636"/>
                  </a:cubicBezTo>
                  <a:lnTo>
                    <a:pt x="51973" y="44636"/>
                  </a:lnTo>
                  <a:cubicBezTo>
                    <a:pt x="51937" y="44661"/>
                    <a:pt x="51903" y="44672"/>
                    <a:pt x="51871" y="44672"/>
                  </a:cubicBezTo>
                  <a:cubicBezTo>
                    <a:pt x="51668" y="44672"/>
                    <a:pt x="51581" y="44209"/>
                    <a:pt x="51699" y="43952"/>
                  </a:cubicBezTo>
                  <a:cubicBezTo>
                    <a:pt x="51996" y="43312"/>
                    <a:pt x="52316" y="42650"/>
                    <a:pt x="52612" y="42011"/>
                  </a:cubicBezTo>
                  <a:lnTo>
                    <a:pt x="52612" y="42011"/>
                  </a:lnTo>
                  <a:cubicBezTo>
                    <a:pt x="51836" y="42582"/>
                    <a:pt x="51083" y="43153"/>
                    <a:pt x="50307" y="43723"/>
                  </a:cubicBezTo>
                  <a:cubicBezTo>
                    <a:pt x="50535" y="42947"/>
                    <a:pt x="50946" y="42240"/>
                    <a:pt x="51540" y="41669"/>
                  </a:cubicBezTo>
                  <a:cubicBezTo>
                    <a:pt x="51037" y="40802"/>
                    <a:pt x="51060" y="39774"/>
                    <a:pt x="50900" y="38793"/>
                  </a:cubicBezTo>
                  <a:cubicBezTo>
                    <a:pt x="50741" y="37834"/>
                    <a:pt x="50216" y="36762"/>
                    <a:pt x="49257" y="36556"/>
                  </a:cubicBezTo>
                  <a:lnTo>
                    <a:pt x="49257" y="36556"/>
                  </a:lnTo>
                  <a:cubicBezTo>
                    <a:pt x="49029" y="37675"/>
                    <a:pt x="49531" y="38861"/>
                    <a:pt x="49303" y="39980"/>
                  </a:cubicBezTo>
                  <a:cubicBezTo>
                    <a:pt x="49097" y="41007"/>
                    <a:pt x="48207" y="41874"/>
                    <a:pt x="47157" y="42034"/>
                  </a:cubicBezTo>
                  <a:cubicBezTo>
                    <a:pt x="47591" y="41601"/>
                    <a:pt x="48047" y="41167"/>
                    <a:pt x="48481" y="40733"/>
                  </a:cubicBezTo>
                  <a:cubicBezTo>
                    <a:pt x="48618" y="40619"/>
                    <a:pt x="48778" y="40459"/>
                    <a:pt x="48801" y="40277"/>
                  </a:cubicBezTo>
                  <a:cubicBezTo>
                    <a:pt x="48823" y="40117"/>
                    <a:pt x="48778" y="39980"/>
                    <a:pt x="48732" y="39843"/>
                  </a:cubicBezTo>
                  <a:cubicBezTo>
                    <a:pt x="47707" y="36767"/>
                    <a:pt x="47068" y="30576"/>
                    <a:pt x="42730" y="30576"/>
                  </a:cubicBezTo>
                  <a:cubicBezTo>
                    <a:pt x="42722" y="30576"/>
                    <a:pt x="42714" y="30576"/>
                    <a:pt x="42706" y="30576"/>
                  </a:cubicBezTo>
                  <a:cubicBezTo>
                    <a:pt x="41177" y="30599"/>
                    <a:pt x="39625" y="30690"/>
                    <a:pt x="38095" y="30850"/>
                  </a:cubicBezTo>
                  <a:cubicBezTo>
                    <a:pt x="37046" y="32744"/>
                    <a:pt x="37570" y="34433"/>
                    <a:pt x="35083" y="35643"/>
                  </a:cubicBezTo>
                  <a:cubicBezTo>
                    <a:pt x="32686" y="36807"/>
                    <a:pt x="30586" y="38131"/>
                    <a:pt x="28623" y="40003"/>
                  </a:cubicBezTo>
                  <a:cubicBezTo>
                    <a:pt x="29764" y="37606"/>
                    <a:pt x="32047" y="35803"/>
                    <a:pt x="34626" y="35255"/>
                  </a:cubicBezTo>
                  <a:cubicBezTo>
                    <a:pt x="34923" y="35187"/>
                    <a:pt x="35219" y="35141"/>
                    <a:pt x="35425" y="34958"/>
                  </a:cubicBezTo>
                  <a:cubicBezTo>
                    <a:pt x="35699" y="34753"/>
                    <a:pt x="35813" y="34433"/>
                    <a:pt x="35927" y="34137"/>
                  </a:cubicBezTo>
                  <a:cubicBezTo>
                    <a:pt x="35927" y="32767"/>
                    <a:pt x="37319" y="31580"/>
                    <a:pt x="37182" y="30074"/>
                  </a:cubicBezTo>
                  <a:cubicBezTo>
                    <a:pt x="37068" y="28841"/>
                    <a:pt x="36155" y="27494"/>
                    <a:pt x="35653" y="26353"/>
                  </a:cubicBezTo>
                  <a:cubicBezTo>
                    <a:pt x="35516" y="26011"/>
                    <a:pt x="35356" y="25646"/>
                    <a:pt x="35448" y="25280"/>
                  </a:cubicBezTo>
                  <a:cubicBezTo>
                    <a:pt x="35493" y="25098"/>
                    <a:pt x="35608" y="24915"/>
                    <a:pt x="35653" y="24733"/>
                  </a:cubicBezTo>
                  <a:cubicBezTo>
                    <a:pt x="35742" y="24221"/>
                    <a:pt x="35181" y="23796"/>
                    <a:pt x="34666" y="23796"/>
                  </a:cubicBezTo>
                  <a:cubicBezTo>
                    <a:pt x="34653" y="23796"/>
                    <a:pt x="34639" y="23796"/>
                    <a:pt x="34626" y="23797"/>
                  </a:cubicBezTo>
                  <a:cubicBezTo>
                    <a:pt x="34078" y="23842"/>
                    <a:pt x="33622" y="24185"/>
                    <a:pt x="33234" y="24550"/>
                  </a:cubicBezTo>
                  <a:cubicBezTo>
                    <a:pt x="31430" y="26125"/>
                    <a:pt x="30221" y="28111"/>
                    <a:pt x="29490" y="30416"/>
                  </a:cubicBezTo>
                  <a:cubicBezTo>
                    <a:pt x="29970" y="27494"/>
                    <a:pt x="31545" y="24778"/>
                    <a:pt x="33827" y="22907"/>
                  </a:cubicBezTo>
                  <a:cubicBezTo>
                    <a:pt x="34740" y="22131"/>
                    <a:pt x="35859" y="21377"/>
                    <a:pt x="36041" y="20190"/>
                  </a:cubicBezTo>
                  <a:lnTo>
                    <a:pt x="36041" y="20190"/>
                  </a:lnTo>
                  <a:cubicBezTo>
                    <a:pt x="35356" y="20282"/>
                    <a:pt x="34695" y="20373"/>
                    <a:pt x="34010" y="20464"/>
                  </a:cubicBezTo>
                  <a:cubicBezTo>
                    <a:pt x="34458" y="20083"/>
                    <a:pt x="36870" y="17540"/>
                    <a:pt x="37451" y="17540"/>
                  </a:cubicBezTo>
                  <a:cubicBezTo>
                    <a:pt x="37459" y="17540"/>
                    <a:pt x="37467" y="17541"/>
                    <a:pt x="37475" y="17542"/>
                  </a:cubicBezTo>
                  <a:lnTo>
                    <a:pt x="37475" y="17542"/>
                  </a:lnTo>
                  <a:cubicBezTo>
                    <a:pt x="37138" y="17489"/>
                    <a:pt x="36778" y="17463"/>
                    <a:pt x="36402" y="17463"/>
                  </a:cubicBezTo>
                  <a:cubicBezTo>
                    <a:pt x="32600" y="17463"/>
                    <a:pt x="27090" y="20081"/>
                    <a:pt x="25679" y="23340"/>
                  </a:cubicBezTo>
                  <a:cubicBezTo>
                    <a:pt x="26843" y="20624"/>
                    <a:pt x="30061" y="19300"/>
                    <a:pt x="31430" y="16675"/>
                  </a:cubicBezTo>
                  <a:cubicBezTo>
                    <a:pt x="31545" y="16447"/>
                    <a:pt x="31636" y="16219"/>
                    <a:pt x="31841" y="16059"/>
                  </a:cubicBezTo>
                  <a:cubicBezTo>
                    <a:pt x="32047" y="15876"/>
                    <a:pt x="32366" y="15808"/>
                    <a:pt x="32640" y="15762"/>
                  </a:cubicBezTo>
                  <a:cubicBezTo>
                    <a:pt x="33678" y="15589"/>
                    <a:pt x="35321" y="15277"/>
                    <a:pt x="36828" y="15277"/>
                  </a:cubicBezTo>
                  <a:cubicBezTo>
                    <a:pt x="37905" y="15277"/>
                    <a:pt x="38913" y="15437"/>
                    <a:pt x="39579" y="15922"/>
                  </a:cubicBezTo>
                  <a:cubicBezTo>
                    <a:pt x="42181" y="17817"/>
                    <a:pt x="44624" y="20373"/>
                    <a:pt x="46701" y="22815"/>
                  </a:cubicBezTo>
                  <a:cubicBezTo>
                    <a:pt x="45856" y="21172"/>
                    <a:pt x="44783" y="19643"/>
                    <a:pt x="43733" y="18113"/>
                  </a:cubicBezTo>
                  <a:lnTo>
                    <a:pt x="40195" y="13023"/>
                  </a:lnTo>
                  <a:cubicBezTo>
                    <a:pt x="39944" y="12681"/>
                    <a:pt x="39670" y="12293"/>
                    <a:pt x="39305" y="12042"/>
                  </a:cubicBezTo>
                  <a:cubicBezTo>
                    <a:pt x="38255" y="11311"/>
                    <a:pt x="36749" y="11836"/>
                    <a:pt x="35562" y="11380"/>
                  </a:cubicBezTo>
                  <a:cubicBezTo>
                    <a:pt x="35327" y="11295"/>
                    <a:pt x="35093" y="11149"/>
                    <a:pt x="34839" y="11149"/>
                  </a:cubicBezTo>
                  <a:cubicBezTo>
                    <a:pt x="34822" y="11149"/>
                    <a:pt x="34804" y="11150"/>
                    <a:pt x="34786" y="11152"/>
                  </a:cubicBezTo>
                  <a:cubicBezTo>
                    <a:pt x="34558" y="11174"/>
                    <a:pt x="34375" y="11311"/>
                    <a:pt x="34170" y="11426"/>
                  </a:cubicBezTo>
                  <a:cubicBezTo>
                    <a:pt x="29833" y="14393"/>
                    <a:pt x="25382" y="17018"/>
                    <a:pt x="21250" y="20350"/>
                  </a:cubicBezTo>
                  <a:cubicBezTo>
                    <a:pt x="19767" y="21537"/>
                    <a:pt x="17986" y="22359"/>
                    <a:pt x="16571" y="23637"/>
                  </a:cubicBezTo>
                  <a:cubicBezTo>
                    <a:pt x="15065" y="24984"/>
                    <a:pt x="14471" y="26787"/>
                    <a:pt x="13170" y="28271"/>
                  </a:cubicBezTo>
                  <a:cubicBezTo>
                    <a:pt x="12600" y="26102"/>
                    <a:pt x="12759" y="23706"/>
                    <a:pt x="13672" y="21628"/>
                  </a:cubicBezTo>
                  <a:cubicBezTo>
                    <a:pt x="14082" y="20694"/>
                    <a:pt x="15629" y="16555"/>
                    <a:pt x="16475" y="16221"/>
                  </a:cubicBezTo>
                  <a:lnTo>
                    <a:pt x="16475" y="16221"/>
                  </a:lnTo>
                  <a:cubicBezTo>
                    <a:pt x="15493" y="16601"/>
                    <a:pt x="14577" y="17200"/>
                    <a:pt x="13876" y="17974"/>
                  </a:cubicBezTo>
                  <a:lnTo>
                    <a:pt x="13876" y="17974"/>
                  </a:lnTo>
                  <a:cubicBezTo>
                    <a:pt x="15252" y="16434"/>
                    <a:pt x="16563" y="14741"/>
                    <a:pt x="17941" y="13160"/>
                  </a:cubicBezTo>
                  <a:cubicBezTo>
                    <a:pt x="19219" y="11722"/>
                    <a:pt x="20109" y="9805"/>
                    <a:pt x="21935" y="8983"/>
                  </a:cubicBezTo>
                  <a:cubicBezTo>
                    <a:pt x="21707" y="8922"/>
                    <a:pt x="21479" y="8892"/>
                    <a:pt x="21257" y="8892"/>
                  </a:cubicBezTo>
                  <a:cubicBezTo>
                    <a:pt x="21146" y="8892"/>
                    <a:pt x="21037" y="8900"/>
                    <a:pt x="20931" y="8915"/>
                  </a:cubicBezTo>
                  <a:cubicBezTo>
                    <a:pt x="21547" y="8458"/>
                    <a:pt x="22232" y="8116"/>
                    <a:pt x="22962" y="7888"/>
                  </a:cubicBezTo>
                  <a:cubicBezTo>
                    <a:pt x="22770" y="7873"/>
                    <a:pt x="22577" y="7866"/>
                    <a:pt x="22384" y="7866"/>
                  </a:cubicBezTo>
                  <a:cubicBezTo>
                    <a:pt x="19786" y="7866"/>
                    <a:pt x="17187" y="9138"/>
                    <a:pt x="15635" y="11220"/>
                  </a:cubicBezTo>
                  <a:cubicBezTo>
                    <a:pt x="16239" y="10272"/>
                    <a:pt x="18838" y="6270"/>
                    <a:pt x="20355" y="6270"/>
                  </a:cubicBezTo>
                  <a:cubicBezTo>
                    <a:pt x="20439" y="6270"/>
                    <a:pt x="20520" y="6282"/>
                    <a:pt x="20598" y="6308"/>
                  </a:cubicBezTo>
                  <a:lnTo>
                    <a:pt x="20598" y="6308"/>
                  </a:lnTo>
                  <a:cubicBezTo>
                    <a:pt x="20077" y="6127"/>
                    <a:pt x="19557" y="5946"/>
                    <a:pt x="19036" y="5742"/>
                  </a:cubicBezTo>
                  <a:lnTo>
                    <a:pt x="19036" y="5742"/>
                  </a:lnTo>
                  <a:cubicBezTo>
                    <a:pt x="19072" y="5755"/>
                    <a:pt x="19116" y="5761"/>
                    <a:pt x="19167" y="5761"/>
                  </a:cubicBezTo>
                  <a:cubicBezTo>
                    <a:pt x="20102" y="5761"/>
                    <a:pt x="23508" y="3695"/>
                    <a:pt x="24309" y="3414"/>
                  </a:cubicBezTo>
                  <a:cubicBezTo>
                    <a:pt x="26021" y="2775"/>
                    <a:pt x="27801" y="2524"/>
                    <a:pt x="29627" y="2478"/>
                  </a:cubicBezTo>
                  <a:cubicBezTo>
                    <a:pt x="28052" y="1223"/>
                    <a:pt x="26067" y="720"/>
                    <a:pt x="24035" y="447"/>
                  </a:cubicBezTo>
                  <a:cubicBezTo>
                    <a:pt x="23305" y="332"/>
                    <a:pt x="22574" y="264"/>
                    <a:pt x="21867" y="195"/>
                  </a:cubicBezTo>
                  <a:cubicBezTo>
                    <a:pt x="20758" y="93"/>
                    <a:pt x="19639" y="1"/>
                    <a:pt x="18524" y="1"/>
                  </a:cubicBezTo>
                  <a:close/>
                </a:path>
              </a:pathLst>
            </a:custGeom>
            <a:solidFill>
              <a:srgbClr val="576A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3" name="Google Shape;3203;p36"/>
            <p:cNvSpPr/>
            <p:nvPr/>
          </p:nvSpPr>
          <p:spPr>
            <a:xfrm>
              <a:off x="8059425" y="3687738"/>
              <a:ext cx="838300" cy="1471650"/>
            </a:xfrm>
            <a:custGeom>
              <a:rect b="b" l="l" r="r" t="t"/>
              <a:pathLst>
                <a:path extrusionOk="0" h="58866" w="33532">
                  <a:moveTo>
                    <a:pt x="25257" y="4197"/>
                  </a:moveTo>
                  <a:lnTo>
                    <a:pt x="25291" y="4202"/>
                  </a:lnTo>
                  <a:cubicBezTo>
                    <a:pt x="25280" y="4200"/>
                    <a:pt x="25268" y="4198"/>
                    <a:pt x="25257" y="4197"/>
                  </a:cubicBezTo>
                  <a:close/>
                  <a:moveTo>
                    <a:pt x="25725" y="35450"/>
                  </a:moveTo>
                  <a:lnTo>
                    <a:pt x="25725" y="35450"/>
                  </a:lnTo>
                  <a:cubicBezTo>
                    <a:pt x="25671" y="35454"/>
                    <a:pt x="25624" y="35469"/>
                    <a:pt x="25583" y="35493"/>
                  </a:cubicBezTo>
                  <a:lnTo>
                    <a:pt x="25583" y="35493"/>
                  </a:lnTo>
                  <a:cubicBezTo>
                    <a:pt x="25630" y="35477"/>
                    <a:pt x="25677" y="35463"/>
                    <a:pt x="25725" y="35450"/>
                  </a:cubicBezTo>
                  <a:close/>
                  <a:moveTo>
                    <a:pt x="17999" y="1"/>
                  </a:moveTo>
                  <a:cubicBezTo>
                    <a:pt x="14858" y="1"/>
                    <a:pt x="11656" y="1239"/>
                    <a:pt x="9930" y="3974"/>
                  </a:cubicBezTo>
                  <a:cubicBezTo>
                    <a:pt x="9702" y="4362"/>
                    <a:pt x="9496" y="4750"/>
                    <a:pt x="9154" y="5046"/>
                  </a:cubicBezTo>
                  <a:cubicBezTo>
                    <a:pt x="8789" y="5389"/>
                    <a:pt x="8309" y="5549"/>
                    <a:pt x="7990" y="5914"/>
                  </a:cubicBezTo>
                  <a:cubicBezTo>
                    <a:pt x="7716" y="6256"/>
                    <a:pt x="7602" y="6713"/>
                    <a:pt x="7510" y="7124"/>
                  </a:cubicBezTo>
                  <a:cubicBezTo>
                    <a:pt x="7510" y="10273"/>
                    <a:pt x="5844" y="13560"/>
                    <a:pt x="5479" y="16687"/>
                  </a:cubicBezTo>
                  <a:cubicBezTo>
                    <a:pt x="4406" y="25292"/>
                    <a:pt x="4246" y="33943"/>
                    <a:pt x="2557" y="42548"/>
                  </a:cubicBezTo>
                  <a:cubicBezTo>
                    <a:pt x="1530" y="47798"/>
                    <a:pt x="1" y="53071"/>
                    <a:pt x="298" y="58412"/>
                  </a:cubicBezTo>
                  <a:cubicBezTo>
                    <a:pt x="318" y="58738"/>
                    <a:pt x="1515" y="58866"/>
                    <a:pt x="3378" y="58866"/>
                  </a:cubicBezTo>
                  <a:cubicBezTo>
                    <a:pt x="9735" y="58866"/>
                    <a:pt x="23845" y="57379"/>
                    <a:pt x="25451" y="57202"/>
                  </a:cubicBezTo>
                  <a:cubicBezTo>
                    <a:pt x="25771" y="57179"/>
                    <a:pt x="26090" y="57134"/>
                    <a:pt x="26364" y="56928"/>
                  </a:cubicBezTo>
                  <a:cubicBezTo>
                    <a:pt x="26661" y="56723"/>
                    <a:pt x="26798" y="56381"/>
                    <a:pt x="26935" y="56038"/>
                  </a:cubicBezTo>
                  <a:cubicBezTo>
                    <a:pt x="27597" y="54326"/>
                    <a:pt x="28510" y="52888"/>
                    <a:pt x="28532" y="51017"/>
                  </a:cubicBezTo>
                  <a:cubicBezTo>
                    <a:pt x="28555" y="50523"/>
                    <a:pt x="27454" y="46196"/>
                    <a:pt x="27264" y="46196"/>
                  </a:cubicBezTo>
                  <a:cubicBezTo>
                    <a:pt x="27260" y="46196"/>
                    <a:pt x="27257" y="46198"/>
                    <a:pt x="27254" y="46200"/>
                  </a:cubicBezTo>
                  <a:cubicBezTo>
                    <a:pt x="26798" y="46703"/>
                    <a:pt x="26318" y="47182"/>
                    <a:pt x="25862" y="47684"/>
                  </a:cubicBezTo>
                  <a:cubicBezTo>
                    <a:pt x="25405" y="46999"/>
                    <a:pt x="24949" y="46292"/>
                    <a:pt x="24766" y="45493"/>
                  </a:cubicBezTo>
                  <a:cubicBezTo>
                    <a:pt x="24561" y="44694"/>
                    <a:pt x="24675" y="43781"/>
                    <a:pt x="25246" y="43188"/>
                  </a:cubicBezTo>
                  <a:cubicBezTo>
                    <a:pt x="25428" y="43005"/>
                    <a:pt x="25656" y="42845"/>
                    <a:pt x="25771" y="42617"/>
                  </a:cubicBezTo>
                  <a:cubicBezTo>
                    <a:pt x="25908" y="42366"/>
                    <a:pt x="25885" y="42069"/>
                    <a:pt x="25862" y="41795"/>
                  </a:cubicBezTo>
                  <a:lnTo>
                    <a:pt x="25360" y="36203"/>
                  </a:lnTo>
                  <a:cubicBezTo>
                    <a:pt x="25341" y="35938"/>
                    <a:pt x="25385" y="35609"/>
                    <a:pt x="25583" y="35493"/>
                  </a:cubicBezTo>
                  <a:lnTo>
                    <a:pt x="25583" y="35493"/>
                  </a:lnTo>
                  <a:cubicBezTo>
                    <a:pt x="24435" y="35861"/>
                    <a:pt x="23467" y="36704"/>
                    <a:pt x="22963" y="37801"/>
                  </a:cubicBezTo>
                  <a:cubicBezTo>
                    <a:pt x="22758" y="38234"/>
                    <a:pt x="22644" y="38714"/>
                    <a:pt x="22507" y="39170"/>
                  </a:cubicBezTo>
                  <a:cubicBezTo>
                    <a:pt x="22187" y="40380"/>
                    <a:pt x="21867" y="41590"/>
                    <a:pt x="21548" y="42777"/>
                  </a:cubicBezTo>
                  <a:cubicBezTo>
                    <a:pt x="21548" y="39147"/>
                    <a:pt x="21959" y="35541"/>
                    <a:pt x="22758" y="31980"/>
                  </a:cubicBezTo>
                  <a:cubicBezTo>
                    <a:pt x="23123" y="30383"/>
                    <a:pt x="23511" y="28830"/>
                    <a:pt x="24013" y="27233"/>
                  </a:cubicBezTo>
                  <a:lnTo>
                    <a:pt x="24013" y="27233"/>
                  </a:lnTo>
                  <a:cubicBezTo>
                    <a:pt x="23374" y="27689"/>
                    <a:pt x="22826" y="28260"/>
                    <a:pt x="22415" y="28922"/>
                  </a:cubicBezTo>
                  <a:cubicBezTo>
                    <a:pt x="22712" y="25817"/>
                    <a:pt x="25177" y="23421"/>
                    <a:pt x="27482" y="21321"/>
                  </a:cubicBezTo>
                  <a:cubicBezTo>
                    <a:pt x="28852" y="20088"/>
                    <a:pt x="30222" y="18856"/>
                    <a:pt x="31568" y="17623"/>
                  </a:cubicBezTo>
                  <a:lnTo>
                    <a:pt x="31568" y="17623"/>
                  </a:lnTo>
                  <a:cubicBezTo>
                    <a:pt x="29834" y="18787"/>
                    <a:pt x="28099" y="19929"/>
                    <a:pt x="26364" y="21070"/>
                  </a:cubicBezTo>
                  <a:cubicBezTo>
                    <a:pt x="25017" y="21960"/>
                    <a:pt x="23648" y="22850"/>
                    <a:pt x="22529" y="24037"/>
                  </a:cubicBezTo>
                  <a:cubicBezTo>
                    <a:pt x="20612" y="26046"/>
                    <a:pt x="19927" y="29196"/>
                    <a:pt x="18786" y="31706"/>
                  </a:cubicBezTo>
                  <a:cubicBezTo>
                    <a:pt x="17553" y="34445"/>
                    <a:pt x="16709" y="37276"/>
                    <a:pt x="14723" y="39627"/>
                  </a:cubicBezTo>
                  <a:cubicBezTo>
                    <a:pt x="13399" y="41156"/>
                    <a:pt x="11893" y="42571"/>
                    <a:pt x="10820" y="44306"/>
                  </a:cubicBezTo>
                  <a:cubicBezTo>
                    <a:pt x="11254" y="42594"/>
                    <a:pt x="12486" y="41225"/>
                    <a:pt x="13491" y="39787"/>
                  </a:cubicBezTo>
                  <a:cubicBezTo>
                    <a:pt x="15591" y="36819"/>
                    <a:pt x="15431" y="32597"/>
                    <a:pt x="16161" y="29127"/>
                  </a:cubicBezTo>
                  <a:cubicBezTo>
                    <a:pt x="16252" y="28762"/>
                    <a:pt x="16321" y="28420"/>
                    <a:pt x="16412" y="28054"/>
                  </a:cubicBezTo>
                  <a:cubicBezTo>
                    <a:pt x="16345" y="28037"/>
                    <a:pt x="16278" y="28030"/>
                    <a:pt x="16212" y="28030"/>
                  </a:cubicBezTo>
                  <a:cubicBezTo>
                    <a:pt x="15747" y="28030"/>
                    <a:pt x="15337" y="28425"/>
                    <a:pt x="14997" y="28785"/>
                  </a:cubicBezTo>
                  <a:cubicBezTo>
                    <a:pt x="14358" y="29515"/>
                    <a:pt x="13719" y="30223"/>
                    <a:pt x="13080" y="30930"/>
                  </a:cubicBezTo>
                  <a:cubicBezTo>
                    <a:pt x="13582" y="29470"/>
                    <a:pt x="14883" y="28100"/>
                    <a:pt x="15225" y="26730"/>
                  </a:cubicBezTo>
                  <a:cubicBezTo>
                    <a:pt x="14837" y="26730"/>
                    <a:pt x="14563" y="26936"/>
                    <a:pt x="14289" y="27255"/>
                  </a:cubicBezTo>
                  <a:cubicBezTo>
                    <a:pt x="13011" y="28602"/>
                    <a:pt x="11756" y="29972"/>
                    <a:pt x="10478" y="31318"/>
                  </a:cubicBezTo>
                  <a:cubicBezTo>
                    <a:pt x="11459" y="29447"/>
                    <a:pt x="12715" y="27712"/>
                    <a:pt x="14221" y="26228"/>
                  </a:cubicBezTo>
                  <a:cubicBezTo>
                    <a:pt x="15636" y="24836"/>
                    <a:pt x="16709" y="23238"/>
                    <a:pt x="17531" y="21458"/>
                  </a:cubicBezTo>
                  <a:cubicBezTo>
                    <a:pt x="18215" y="19997"/>
                    <a:pt x="18375" y="18262"/>
                    <a:pt x="19060" y="16893"/>
                  </a:cubicBezTo>
                  <a:cubicBezTo>
                    <a:pt x="19448" y="16117"/>
                    <a:pt x="20407" y="15615"/>
                    <a:pt x="20475" y="14747"/>
                  </a:cubicBezTo>
                  <a:cubicBezTo>
                    <a:pt x="20516" y="14019"/>
                    <a:pt x="20175" y="13756"/>
                    <a:pt x="19658" y="13756"/>
                  </a:cubicBezTo>
                  <a:cubicBezTo>
                    <a:pt x="18459" y="13756"/>
                    <a:pt x="16313" y="15174"/>
                    <a:pt x="15819" y="15478"/>
                  </a:cubicBezTo>
                  <a:cubicBezTo>
                    <a:pt x="13787" y="16710"/>
                    <a:pt x="11938" y="18239"/>
                    <a:pt x="10386" y="20043"/>
                  </a:cubicBezTo>
                  <a:cubicBezTo>
                    <a:pt x="11938" y="17783"/>
                    <a:pt x="13879" y="15797"/>
                    <a:pt x="16070" y="14154"/>
                  </a:cubicBezTo>
                  <a:cubicBezTo>
                    <a:pt x="16960" y="13492"/>
                    <a:pt x="17919" y="12876"/>
                    <a:pt x="18695" y="12054"/>
                  </a:cubicBezTo>
                  <a:cubicBezTo>
                    <a:pt x="19950" y="10707"/>
                    <a:pt x="19562" y="10410"/>
                    <a:pt x="18284" y="9292"/>
                  </a:cubicBezTo>
                  <a:lnTo>
                    <a:pt x="18284" y="9292"/>
                  </a:lnTo>
                  <a:cubicBezTo>
                    <a:pt x="18387" y="9295"/>
                    <a:pt x="18490" y="9296"/>
                    <a:pt x="18593" y="9296"/>
                  </a:cubicBezTo>
                  <a:cubicBezTo>
                    <a:pt x="19316" y="9296"/>
                    <a:pt x="20050" y="9226"/>
                    <a:pt x="20749" y="9087"/>
                  </a:cubicBezTo>
                  <a:cubicBezTo>
                    <a:pt x="20384" y="8721"/>
                    <a:pt x="19927" y="8470"/>
                    <a:pt x="19425" y="8311"/>
                  </a:cubicBezTo>
                  <a:cubicBezTo>
                    <a:pt x="19631" y="7740"/>
                    <a:pt x="20475" y="7900"/>
                    <a:pt x="20977" y="7580"/>
                  </a:cubicBezTo>
                  <a:cubicBezTo>
                    <a:pt x="22444" y="6602"/>
                    <a:pt x="22584" y="4160"/>
                    <a:pt x="24771" y="4160"/>
                  </a:cubicBezTo>
                  <a:cubicBezTo>
                    <a:pt x="24923" y="4160"/>
                    <a:pt x="25084" y="4172"/>
                    <a:pt x="25257" y="4197"/>
                  </a:cubicBezTo>
                  <a:lnTo>
                    <a:pt x="25257" y="4197"/>
                  </a:lnTo>
                  <a:lnTo>
                    <a:pt x="22210" y="3745"/>
                  </a:lnTo>
                  <a:cubicBezTo>
                    <a:pt x="24903" y="2924"/>
                    <a:pt x="27619" y="2239"/>
                    <a:pt x="30336" y="1646"/>
                  </a:cubicBezTo>
                  <a:cubicBezTo>
                    <a:pt x="30997" y="1502"/>
                    <a:pt x="31686" y="1367"/>
                    <a:pt x="32363" y="1367"/>
                  </a:cubicBezTo>
                  <a:cubicBezTo>
                    <a:pt x="32759" y="1367"/>
                    <a:pt x="33151" y="1413"/>
                    <a:pt x="33531" y="1531"/>
                  </a:cubicBezTo>
                  <a:cubicBezTo>
                    <a:pt x="32595" y="733"/>
                    <a:pt x="31294" y="596"/>
                    <a:pt x="30062" y="459"/>
                  </a:cubicBezTo>
                  <a:cubicBezTo>
                    <a:pt x="29331" y="390"/>
                    <a:pt x="28578" y="322"/>
                    <a:pt x="27848" y="253"/>
                  </a:cubicBezTo>
                  <a:cubicBezTo>
                    <a:pt x="27072" y="185"/>
                    <a:pt x="26273" y="93"/>
                    <a:pt x="25497" y="71"/>
                  </a:cubicBezTo>
                  <a:cubicBezTo>
                    <a:pt x="25397" y="68"/>
                    <a:pt x="25298" y="67"/>
                    <a:pt x="25199" y="67"/>
                  </a:cubicBezTo>
                  <a:cubicBezTo>
                    <a:pt x="22683" y="67"/>
                    <a:pt x="20419" y="790"/>
                    <a:pt x="17941" y="790"/>
                  </a:cubicBezTo>
                  <a:cubicBezTo>
                    <a:pt x="17640" y="790"/>
                    <a:pt x="17336" y="779"/>
                    <a:pt x="17029" y="755"/>
                  </a:cubicBezTo>
                  <a:cubicBezTo>
                    <a:pt x="17325" y="413"/>
                    <a:pt x="17713" y="139"/>
                    <a:pt x="18170" y="2"/>
                  </a:cubicBezTo>
                  <a:cubicBezTo>
                    <a:pt x="18113" y="1"/>
                    <a:pt x="18056" y="1"/>
                    <a:pt x="17999" y="1"/>
                  </a:cubicBezTo>
                  <a:close/>
                </a:path>
              </a:pathLst>
            </a:custGeom>
            <a:solidFill>
              <a:srgbClr val="728F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36"/>
            <p:cNvSpPr/>
            <p:nvPr/>
          </p:nvSpPr>
          <p:spPr>
            <a:xfrm>
              <a:off x="6443172" y="4736737"/>
              <a:ext cx="2029175" cy="494630"/>
            </a:xfrm>
            <a:custGeom>
              <a:rect b="b" l="l" r="r" t="t"/>
              <a:pathLst>
                <a:path extrusionOk="0" h="16248" w="81167">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5" name="Google Shape;3205;p36"/>
            <p:cNvSpPr/>
            <p:nvPr/>
          </p:nvSpPr>
          <p:spPr>
            <a:xfrm>
              <a:off x="6497010" y="4807122"/>
              <a:ext cx="2029175" cy="444308"/>
            </a:xfrm>
            <a:custGeom>
              <a:rect b="b" l="l" r="r" t="t"/>
              <a:pathLst>
                <a:path extrusionOk="0" h="14595" w="81167">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p36"/>
            <p:cNvSpPr/>
            <p:nvPr/>
          </p:nvSpPr>
          <p:spPr>
            <a:xfrm>
              <a:off x="9798150" y="3995563"/>
              <a:ext cx="511300" cy="1009825"/>
            </a:xfrm>
            <a:custGeom>
              <a:rect b="b" l="l" r="r" t="t"/>
              <a:pathLst>
                <a:path extrusionOk="0" h="40393" w="20452">
                  <a:moveTo>
                    <a:pt x="20184" y="0"/>
                  </a:moveTo>
                  <a:cubicBezTo>
                    <a:pt x="20044" y="0"/>
                    <a:pt x="19878" y="51"/>
                    <a:pt x="19767" y="129"/>
                  </a:cubicBezTo>
                  <a:cubicBezTo>
                    <a:pt x="16480" y="2252"/>
                    <a:pt x="11961" y="4877"/>
                    <a:pt x="10021" y="8414"/>
                  </a:cubicBezTo>
                  <a:cubicBezTo>
                    <a:pt x="9473" y="9373"/>
                    <a:pt x="9199" y="10492"/>
                    <a:pt x="8948" y="11564"/>
                  </a:cubicBezTo>
                  <a:cubicBezTo>
                    <a:pt x="8697" y="12523"/>
                    <a:pt x="8469" y="13482"/>
                    <a:pt x="8195" y="14440"/>
                  </a:cubicBezTo>
                  <a:cubicBezTo>
                    <a:pt x="6460" y="20672"/>
                    <a:pt x="3607" y="25693"/>
                    <a:pt x="92" y="31034"/>
                  </a:cubicBezTo>
                  <a:cubicBezTo>
                    <a:pt x="46" y="31103"/>
                    <a:pt x="1" y="31171"/>
                    <a:pt x="1" y="31240"/>
                  </a:cubicBezTo>
                  <a:cubicBezTo>
                    <a:pt x="1" y="31308"/>
                    <a:pt x="46" y="31354"/>
                    <a:pt x="92" y="31422"/>
                  </a:cubicBezTo>
                  <a:cubicBezTo>
                    <a:pt x="2899" y="35280"/>
                    <a:pt x="5912" y="38087"/>
                    <a:pt x="10112" y="40393"/>
                  </a:cubicBezTo>
                  <a:cubicBezTo>
                    <a:pt x="7944" y="39183"/>
                    <a:pt x="9542" y="32198"/>
                    <a:pt x="9222" y="30304"/>
                  </a:cubicBezTo>
                  <a:cubicBezTo>
                    <a:pt x="8583" y="26264"/>
                    <a:pt x="9245" y="21836"/>
                    <a:pt x="9245" y="17727"/>
                  </a:cubicBezTo>
                  <a:cubicBezTo>
                    <a:pt x="9815" y="19644"/>
                    <a:pt x="10386" y="21562"/>
                    <a:pt x="10957" y="23479"/>
                  </a:cubicBezTo>
                  <a:cubicBezTo>
                    <a:pt x="12418" y="21425"/>
                    <a:pt x="13148" y="18868"/>
                    <a:pt x="13011" y="16335"/>
                  </a:cubicBezTo>
                  <a:cubicBezTo>
                    <a:pt x="12965" y="15513"/>
                    <a:pt x="12828" y="14691"/>
                    <a:pt x="12874" y="13870"/>
                  </a:cubicBezTo>
                  <a:cubicBezTo>
                    <a:pt x="12965" y="12500"/>
                    <a:pt x="13559" y="11245"/>
                    <a:pt x="14129" y="10012"/>
                  </a:cubicBezTo>
                  <a:lnTo>
                    <a:pt x="14129" y="10012"/>
                  </a:lnTo>
                  <a:cubicBezTo>
                    <a:pt x="13741" y="12843"/>
                    <a:pt x="14746" y="15696"/>
                    <a:pt x="14586" y="18549"/>
                  </a:cubicBezTo>
                  <a:cubicBezTo>
                    <a:pt x="14495" y="20398"/>
                    <a:pt x="13924" y="22201"/>
                    <a:pt x="13536" y="24027"/>
                  </a:cubicBezTo>
                  <a:cubicBezTo>
                    <a:pt x="12828" y="27496"/>
                    <a:pt x="12897" y="31057"/>
                    <a:pt x="12942" y="34595"/>
                  </a:cubicBezTo>
                  <a:cubicBezTo>
                    <a:pt x="13490" y="30509"/>
                    <a:pt x="14152" y="26697"/>
                    <a:pt x="15408" y="22749"/>
                  </a:cubicBezTo>
                  <a:cubicBezTo>
                    <a:pt x="15453" y="24255"/>
                    <a:pt x="15499" y="25762"/>
                    <a:pt x="15545" y="27268"/>
                  </a:cubicBezTo>
                  <a:cubicBezTo>
                    <a:pt x="15385" y="21973"/>
                    <a:pt x="17485" y="16495"/>
                    <a:pt x="16572" y="11268"/>
                  </a:cubicBezTo>
                  <a:cubicBezTo>
                    <a:pt x="16458" y="10583"/>
                    <a:pt x="16298" y="9898"/>
                    <a:pt x="16229" y="9213"/>
                  </a:cubicBezTo>
                  <a:cubicBezTo>
                    <a:pt x="15818" y="5790"/>
                    <a:pt x="17622" y="2115"/>
                    <a:pt x="20452" y="197"/>
                  </a:cubicBezTo>
                  <a:cubicBezTo>
                    <a:pt x="20452" y="57"/>
                    <a:pt x="20332" y="0"/>
                    <a:pt x="20184"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07" name="Google Shape;3207;p36"/>
          <p:cNvGrpSpPr/>
          <p:nvPr/>
        </p:nvGrpSpPr>
        <p:grpSpPr>
          <a:xfrm flipH="1">
            <a:off x="0" y="3940925"/>
            <a:ext cx="1754725" cy="1335300"/>
            <a:chOff x="0" y="3611325"/>
            <a:chExt cx="1754725" cy="1335300"/>
          </a:xfrm>
        </p:grpSpPr>
        <p:sp>
          <p:nvSpPr>
            <p:cNvPr id="3208" name="Google Shape;3208;p36"/>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9" name="Google Shape;3209;p36"/>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10" name="Google Shape;3210;p36"/>
          <p:cNvGrpSpPr/>
          <p:nvPr/>
        </p:nvGrpSpPr>
        <p:grpSpPr>
          <a:xfrm>
            <a:off x="-801756" y="4600690"/>
            <a:ext cx="2556482" cy="631683"/>
            <a:chOff x="6443172" y="4736737"/>
            <a:chExt cx="2083013" cy="514693"/>
          </a:xfrm>
        </p:grpSpPr>
        <p:sp>
          <p:nvSpPr>
            <p:cNvPr id="3211" name="Google Shape;3211;p36"/>
            <p:cNvSpPr/>
            <p:nvPr/>
          </p:nvSpPr>
          <p:spPr>
            <a:xfrm>
              <a:off x="6443172" y="4736737"/>
              <a:ext cx="2029175" cy="494630"/>
            </a:xfrm>
            <a:custGeom>
              <a:rect b="b" l="l" r="r" t="t"/>
              <a:pathLst>
                <a:path extrusionOk="0" h="16248" w="81167">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36"/>
            <p:cNvSpPr/>
            <p:nvPr/>
          </p:nvSpPr>
          <p:spPr>
            <a:xfrm>
              <a:off x="6497010" y="4807122"/>
              <a:ext cx="2029175" cy="444308"/>
            </a:xfrm>
            <a:custGeom>
              <a:rect b="b" l="l" r="r" t="t"/>
              <a:pathLst>
                <a:path extrusionOk="0" h="14595" w="81167">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13" name="Google Shape;3213;p36"/>
          <p:cNvGrpSpPr/>
          <p:nvPr/>
        </p:nvGrpSpPr>
        <p:grpSpPr>
          <a:xfrm>
            <a:off x="7421813" y="3904563"/>
            <a:ext cx="3753650" cy="1305050"/>
            <a:chOff x="12456600" y="3922575"/>
            <a:chExt cx="3753650" cy="1305050"/>
          </a:xfrm>
        </p:grpSpPr>
        <p:sp>
          <p:nvSpPr>
            <p:cNvPr id="3214" name="Google Shape;3214;p36"/>
            <p:cNvSpPr/>
            <p:nvPr/>
          </p:nvSpPr>
          <p:spPr>
            <a:xfrm>
              <a:off x="13680025" y="3922575"/>
              <a:ext cx="2530225" cy="1304475"/>
            </a:xfrm>
            <a:custGeom>
              <a:rect b="b" l="l" r="r" t="t"/>
              <a:pathLst>
                <a:path extrusionOk="0" h="52179" w="101209">
                  <a:moveTo>
                    <a:pt x="101208" y="0"/>
                  </a:moveTo>
                  <a:lnTo>
                    <a:pt x="1" y="52179"/>
                  </a:lnTo>
                  <a:lnTo>
                    <a:pt x="101208" y="52179"/>
                  </a:lnTo>
                  <a:lnTo>
                    <a:pt x="101208" y="0"/>
                  </a:lnTo>
                  <a:close/>
                </a:path>
              </a:pathLst>
            </a:custGeom>
            <a:solidFill>
              <a:srgbClr val="3A67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36"/>
            <p:cNvSpPr/>
            <p:nvPr/>
          </p:nvSpPr>
          <p:spPr>
            <a:xfrm>
              <a:off x="14031550" y="4175350"/>
              <a:ext cx="2178700" cy="1052275"/>
            </a:xfrm>
            <a:custGeom>
              <a:rect b="b" l="l" r="r" t="t"/>
              <a:pathLst>
                <a:path extrusionOk="0" h="42091" w="87148">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36"/>
            <p:cNvSpPr/>
            <p:nvPr/>
          </p:nvSpPr>
          <p:spPr>
            <a:xfrm>
              <a:off x="12456600" y="4494350"/>
              <a:ext cx="1966425" cy="732700"/>
            </a:xfrm>
            <a:custGeom>
              <a:rect b="b" l="l" r="r" t="t"/>
              <a:pathLst>
                <a:path extrusionOk="0" h="29308" w="78657">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36"/>
            <p:cNvSpPr/>
            <p:nvPr/>
          </p:nvSpPr>
          <p:spPr>
            <a:xfrm>
              <a:off x="12975300" y="4539425"/>
              <a:ext cx="1447725" cy="687625"/>
            </a:xfrm>
            <a:custGeom>
              <a:rect b="b" l="l" r="r" t="t"/>
              <a:pathLst>
                <a:path extrusionOk="0" h="27505" w="57909">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18" name="Google Shape;3218;p36"/>
          <p:cNvSpPr/>
          <p:nvPr/>
        </p:nvSpPr>
        <p:spPr>
          <a:xfrm rot="-5400000">
            <a:off x="8382540" y="3531796"/>
            <a:ext cx="1289190" cy="1192704"/>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9" name="Google Shape;3219;p36"/>
          <p:cNvSpPr/>
          <p:nvPr/>
        </p:nvSpPr>
        <p:spPr>
          <a:xfrm rot="-5400000">
            <a:off x="7455814" y="4380202"/>
            <a:ext cx="930854" cy="86118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36"/>
          <p:cNvSpPr/>
          <p:nvPr/>
        </p:nvSpPr>
        <p:spPr>
          <a:xfrm rot="-4087865">
            <a:off x="7903745" y="4320227"/>
            <a:ext cx="1289091" cy="1192613"/>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1" name="Google Shape;3221;p36"/>
          <p:cNvSpPr/>
          <p:nvPr/>
        </p:nvSpPr>
        <p:spPr>
          <a:xfrm flipH="1" rot="502683">
            <a:off x="5551888" y="-893302"/>
            <a:ext cx="4635693" cy="1736225"/>
          </a:xfrm>
          <a:custGeom>
            <a:rect b="b" l="l" r="r" t="t"/>
            <a:pathLst>
              <a:path extrusionOk="0" h="69451" w="185433">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2" name="Google Shape;3222;p36"/>
          <p:cNvSpPr/>
          <p:nvPr/>
        </p:nvSpPr>
        <p:spPr>
          <a:xfrm flipH="1" rot="1658019">
            <a:off x="5561197" y="-452459"/>
            <a:ext cx="5267939" cy="1983930"/>
          </a:xfrm>
          <a:custGeom>
            <a:rect b="b" l="l" r="r" t="t"/>
            <a:pathLst>
              <a:path extrusionOk="0" h="79360" w="210725">
                <a:moveTo>
                  <a:pt x="210724" y="1"/>
                </a:moveTo>
                <a:lnTo>
                  <a:pt x="210724" y="1"/>
                </a:lnTo>
                <a:cubicBezTo>
                  <a:pt x="195819" y="15203"/>
                  <a:pt x="179682" y="29194"/>
                  <a:pt x="162563" y="41794"/>
                </a:cubicBezTo>
                <a:cubicBezTo>
                  <a:pt x="158272" y="44944"/>
                  <a:pt x="153935" y="48003"/>
                  <a:pt x="149530" y="50970"/>
                </a:cubicBezTo>
                <a:cubicBezTo>
                  <a:pt x="145124" y="53914"/>
                  <a:pt x="140673" y="56836"/>
                  <a:pt x="136131" y="59598"/>
                </a:cubicBezTo>
                <a:cubicBezTo>
                  <a:pt x="131612" y="62382"/>
                  <a:pt x="127001" y="65007"/>
                  <a:pt x="122276" y="67336"/>
                </a:cubicBezTo>
                <a:cubicBezTo>
                  <a:pt x="117551" y="69687"/>
                  <a:pt x="112690" y="71764"/>
                  <a:pt x="107668" y="73339"/>
                </a:cubicBezTo>
                <a:cubicBezTo>
                  <a:pt x="102669" y="74936"/>
                  <a:pt x="97511" y="76032"/>
                  <a:pt x="92329" y="76488"/>
                </a:cubicBezTo>
                <a:cubicBezTo>
                  <a:pt x="90734" y="76628"/>
                  <a:pt x="89136" y="76695"/>
                  <a:pt x="87540" y="76695"/>
                </a:cubicBezTo>
                <a:cubicBezTo>
                  <a:pt x="83929" y="76695"/>
                  <a:pt x="80324" y="76352"/>
                  <a:pt x="76762" y="75735"/>
                </a:cubicBezTo>
                <a:cubicBezTo>
                  <a:pt x="75484" y="75530"/>
                  <a:pt x="74229" y="75210"/>
                  <a:pt x="72951" y="74936"/>
                </a:cubicBezTo>
                <a:cubicBezTo>
                  <a:pt x="72312" y="74799"/>
                  <a:pt x="71695" y="74617"/>
                  <a:pt x="71056" y="74457"/>
                </a:cubicBezTo>
                <a:lnTo>
                  <a:pt x="69162" y="73932"/>
                </a:lnTo>
                <a:lnTo>
                  <a:pt x="67313" y="73339"/>
                </a:lnTo>
                <a:cubicBezTo>
                  <a:pt x="66697" y="73133"/>
                  <a:pt x="66057" y="72951"/>
                  <a:pt x="65464" y="72699"/>
                </a:cubicBezTo>
                <a:cubicBezTo>
                  <a:pt x="64231" y="72243"/>
                  <a:pt x="62999" y="71809"/>
                  <a:pt x="61812" y="71284"/>
                </a:cubicBezTo>
                <a:cubicBezTo>
                  <a:pt x="56996" y="69276"/>
                  <a:pt x="52362" y="66811"/>
                  <a:pt x="47957" y="63980"/>
                </a:cubicBezTo>
                <a:cubicBezTo>
                  <a:pt x="39146" y="58320"/>
                  <a:pt x="31294" y="51244"/>
                  <a:pt x="24082" y="43574"/>
                </a:cubicBezTo>
                <a:cubicBezTo>
                  <a:pt x="16846" y="35905"/>
                  <a:pt x="10204" y="27642"/>
                  <a:pt x="3539" y="19357"/>
                </a:cubicBezTo>
                <a:lnTo>
                  <a:pt x="1" y="22233"/>
                </a:lnTo>
                <a:cubicBezTo>
                  <a:pt x="6826" y="30427"/>
                  <a:pt x="13673" y="38667"/>
                  <a:pt x="21206" y="46336"/>
                </a:cubicBezTo>
                <a:cubicBezTo>
                  <a:pt x="28692" y="54028"/>
                  <a:pt x="36909" y="61173"/>
                  <a:pt x="46131" y="66879"/>
                </a:cubicBezTo>
                <a:cubicBezTo>
                  <a:pt x="50742" y="69732"/>
                  <a:pt x="55581" y="72197"/>
                  <a:pt x="60625" y="74183"/>
                </a:cubicBezTo>
                <a:cubicBezTo>
                  <a:pt x="61880" y="74708"/>
                  <a:pt x="63181" y="75142"/>
                  <a:pt x="64460" y="75598"/>
                </a:cubicBezTo>
                <a:cubicBezTo>
                  <a:pt x="65076" y="75826"/>
                  <a:pt x="65738" y="76009"/>
                  <a:pt x="66400" y="76215"/>
                </a:cubicBezTo>
                <a:lnTo>
                  <a:pt x="68340" y="76808"/>
                </a:lnTo>
                <a:lnTo>
                  <a:pt x="70303" y="77310"/>
                </a:lnTo>
                <a:cubicBezTo>
                  <a:pt x="70965" y="77470"/>
                  <a:pt x="71627" y="77675"/>
                  <a:pt x="72289" y="77789"/>
                </a:cubicBezTo>
                <a:cubicBezTo>
                  <a:pt x="73635" y="78041"/>
                  <a:pt x="74959" y="78360"/>
                  <a:pt x="76306" y="78543"/>
                </a:cubicBezTo>
                <a:cubicBezTo>
                  <a:pt x="79669" y="79072"/>
                  <a:pt x="83077" y="79359"/>
                  <a:pt x="86484" y="79359"/>
                </a:cubicBezTo>
                <a:cubicBezTo>
                  <a:pt x="88512" y="79359"/>
                  <a:pt x="90540" y="79258"/>
                  <a:pt x="92558" y="79045"/>
                </a:cubicBezTo>
                <a:cubicBezTo>
                  <a:pt x="97967" y="78474"/>
                  <a:pt x="103263" y="77242"/>
                  <a:pt x="108376" y="75507"/>
                </a:cubicBezTo>
                <a:cubicBezTo>
                  <a:pt x="113488" y="73795"/>
                  <a:pt x="118419" y="71604"/>
                  <a:pt x="123166" y="69139"/>
                </a:cubicBezTo>
                <a:cubicBezTo>
                  <a:pt x="127937" y="66651"/>
                  <a:pt x="132548" y="63935"/>
                  <a:pt x="137044" y="61059"/>
                </a:cubicBezTo>
                <a:cubicBezTo>
                  <a:pt x="141541" y="58183"/>
                  <a:pt x="145969" y="55192"/>
                  <a:pt x="150328" y="52157"/>
                </a:cubicBezTo>
                <a:cubicBezTo>
                  <a:pt x="154711" y="49075"/>
                  <a:pt x="159002" y="45925"/>
                  <a:pt x="163248" y="42707"/>
                </a:cubicBezTo>
                <a:cubicBezTo>
                  <a:pt x="180207" y="29765"/>
                  <a:pt x="196093" y="15477"/>
                  <a:pt x="2107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36"/>
          <p:cNvSpPr/>
          <p:nvPr/>
        </p:nvSpPr>
        <p:spPr>
          <a:xfrm>
            <a:off x="-35052" y="-128129"/>
            <a:ext cx="1967408" cy="885733"/>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36"/>
          <p:cNvSpPr/>
          <p:nvPr/>
        </p:nvSpPr>
        <p:spPr>
          <a:xfrm>
            <a:off x="-230224" y="-50803"/>
            <a:ext cx="2344366" cy="1055462"/>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36"/>
          <p:cNvSpPr/>
          <p:nvPr/>
        </p:nvSpPr>
        <p:spPr>
          <a:xfrm>
            <a:off x="2561286" y="4518119"/>
            <a:ext cx="1224300" cy="681357"/>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36"/>
          <p:cNvSpPr/>
          <p:nvPr/>
        </p:nvSpPr>
        <p:spPr>
          <a:xfrm flipH="1">
            <a:off x="6620503" y="-271673"/>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 and Six Columns">
    <p:spTree>
      <p:nvGrpSpPr>
        <p:cNvPr id="3227" name="Shape 3227"/>
        <p:cNvGrpSpPr/>
        <p:nvPr/>
      </p:nvGrpSpPr>
      <p:grpSpPr>
        <a:xfrm>
          <a:off x="0" y="0"/>
          <a:ext cx="0" cy="0"/>
          <a:chOff x="0" y="0"/>
          <a:chExt cx="0" cy="0"/>
        </a:xfrm>
      </p:grpSpPr>
      <p:sp>
        <p:nvSpPr>
          <p:cNvPr id="3228" name="Google Shape;3228;p37"/>
          <p:cNvSpPr txBox="1"/>
          <p:nvPr>
            <p:ph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229" name="Google Shape;3229;p37"/>
          <p:cNvSpPr txBox="1"/>
          <p:nvPr>
            <p:ph idx="2" type="title"/>
          </p:nvPr>
        </p:nvSpPr>
        <p:spPr>
          <a:xfrm>
            <a:off x="937700" y="3635325"/>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230" name="Google Shape;3230;p37"/>
          <p:cNvSpPr txBox="1"/>
          <p:nvPr>
            <p:ph idx="1" type="subTitle"/>
          </p:nvPr>
        </p:nvSpPr>
        <p:spPr>
          <a:xfrm>
            <a:off x="937575" y="3951125"/>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31" name="Google Shape;3231;p37"/>
          <p:cNvSpPr txBox="1"/>
          <p:nvPr>
            <p:ph idx="3" type="title"/>
          </p:nvPr>
        </p:nvSpPr>
        <p:spPr>
          <a:xfrm>
            <a:off x="3484422" y="3635325"/>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32" name="Google Shape;3232;p37"/>
          <p:cNvSpPr txBox="1"/>
          <p:nvPr>
            <p:ph idx="4" type="subTitle"/>
          </p:nvPr>
        </p:nvSpPr>
        <p:spPr>
          <a:xfrm>
            <a:off x="3484297" y="3951125"/>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33" name="Google Shape;3233;p37"/>
          <p:cNvSpPr txBox="1"/>
          <p:nvPr>
            <p:ph idx="5" type="title"/>
          </p:nvPr>
        </p:nvSpPr>
        <p:spPr>
          <a:xfrm>
            <a:off x="6031150" y="3635325"/>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34" name="Google Shape;3234;p37"/>
          <p:cNvSpPr txBox="1"/>
          <p:nvPr>
            <p:ph idx="6" type="subTitle"/>
          </p:nvPr>
        </p:nvSpPr>
        <p:spPr>
          <a:xfrm>
            <a:off x="6031025" y="3951125"/>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35" name="Google Shape;3235;p37"/>
          <p:cNvSpPr txBox="1"/>
          <p:nvPr>
            <p:ph idx="7" type="title"/>
          </p:nvPr>
        </p:nvSpPr>
        <p:spPr>
          <a:xfrm>
            <a:off x="937700" y="1895775"/>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236" name="Google Shape;3236;p37"/>
          <p:cNvSpPr txBox="1"/>
          <p:nvPr>
            <p:ph idx="8" type="subTitle"/>
          </p:nvPr>
        </p:nvSpPr>
        <p:spPr>
          <a:xfrm>
            <a:off x="937575" y="2211575"/>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37" name="Google Shape;3237;p37"/>
          <p:cNvSpPr txBox="1"/>
          <p:nvPr>
            <p:ph idx="9" type="title"/>
          </p:nvPr>
        </p:nvSpPr>
        <p:spPr>
          <a:xfrm>
            <a:off x="3484422" y="1895775"/>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38" name="Google Shape;3238;p37"/>
          <p:cNvSpPr txBox="1"/>
          <p:nvPr>
            <p:ph idx="13" type="subTitle"/>
          </p:nvPr>
        </p:nvSpPr>
        <p:spPr>
          <a:xfrm>
            <a:off x="3484297" y="2211575"/>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39" name="Google Shape;3239;p37"/>
          <p:cNvSpPr txBox="1"/>
          <p:nvPr>
            <p:ph idx="14" type="title"/>
          </p:nvPr>
        </p:nvSpPr>
        <p:spPr>
          <a:xfrm>
            <a:off x="6031150" y="1895775"/>
            <a:ext cx="2175300" cy="2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40" name="Google Shape;3240;p37"/>
          <p:cNvSpPr txBox="1"/>
          <p:nvPr>
            <p:ph idx="15" type="subTitle"/>
          </p:nvPr>
        </p:nvSpPr>
        <p:spPr>
          <a:xfrm>
            <a:off x="6031025" y="2211575"/>
            <a:ext cx="21753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41" name="Google Shape;3241;p37"/>
          <p:cNvSpPr/>
          <p:nvPr/>
        </p:nvSpPr>
        <p:spPr>
          <a:xfrm>
            <a:off x="-193269" y="9285"/>
            <a:ext cx="2266383" cy="2090844"/>
          </a:xfrm>
          <a:custGeom>
            <a:rect b="b" l="l" r="r" t="t"/>
            <a:pathLst>
              <a:path extrusionOk="0" h="71764" w="77789">
                <a:moveTo>
                  <a:pt x="10089" y="1"/>
                </a:moveTo>
                <a:lnTo>
                  <a:pt x="2283" y="8332"/>
                </a:lnTo>
                <a:lnTo>
                  <a:pt x="4953" y="12075"/>
                </a:lnTo>
                <a:lnTo>
                  <a:pt x="5318" y="18626"/>
                </a:lnTo>
                <a:cubicBezTo>
                  <a:pt x="5159" y="20954"/>
                  <a:pt x="5044" y="23305"/>
                  <a:pt x="4748" y="25611"/>
                </a:cubicBezTo>
                <a:cubicBezTo>
                  <a:pt x="4382" y="28510"/>
                  <a:pt x="2534" y="31431"/>
                  <a:pt x="2876" y="34399"/>
                </a:cubicBezTo>
                <a:cubicBezTo>
                  <a:pt x="2944" y="34992"/>
                  <a:pt x="3104" y="35585"/>
                  <a:pt x="3173" y="36202"/>
                </a:cubicBezTo>
                <a:cubicBezTo>
                  <a:pt x="3310" y="37594"/>
                  <a:pt x="2853" y="39032"/>
                  <a:pt x="2283" y="40310"/>
                </a:cubicBezTo>
                <a:cubicBezTo>
                  <a:pt x="2037" y="40868"/>
                  <a:pt x="1093" y="42037"/>
                  <a:pt x="1179" y="42686"/>
                </a:cubicBezTo>
                <a:lnTo>
                  <a:pt x="1179" y="42686"/>
                </a:lnTo>
                <a:cubicBezTo>
                  <a:pt x="1079" y="42167"/>
                  <a:pt x="0" y="37229"/>
                  <a:pt x="0" y="37229"/>
                </a:cubicBezTo>
                <a:lnTo>
                  <a:pt x="0" y="71763"/>
                </a:lnTo>
                <a:cubicBezTo>
                  <a:pt x="1278" y="71467"/>
                  <a:pt x="2625" y="70942"/>
                  <a:pt x="3926" y="70828"/>
                </a:cubicBezTo>
                <a:cubicBezTo>
                  <a:pt x="3948" y="70825"/>
                  <a:pt x="3972" y="70824"/>
                  <a:pt x="3997" y="70824"/>
                </a:cubicBezTo>
                <a:cubicBezTo>
                  <a:pt x="4655" y="70824"/>
                  <a:pt x="6219" y="71575"/>
                  <a:pt x="6826" y="71575"/>
                </a:cubicBezTo>
                <a:cubicBezTo>
                  <a:pt x="6903" y="71575"/>
                  <a:pt x="6965" y="71563"/>
                  <a:pt x="7007" y="71535"/>
                </a:cubicBezTo>
                <a:cubicBezTo>
                  <a:pt x="7144" y="71421"/>
                  <a:pt x="7236" y="70965"/>
                  <a:pt x="7258" y="70325"/>
                </a:cubicBezTo>
                <a:cubicBezTo>
                  <a:pt x="7350" y="68796"/>
                  <a:pt x="7190" y="66331"/>
                  <a:pt x="7258" y="65760"/>
                </a:cubicBezTo>
                <a:cubicBezTo>
                  <a:pt x="7464" y="63592"/>
                  <a:pt x="7875" y="61424"/>
                  <a:pt x="8445" y="59324"/>
                </a:cubicBezTo>
                <a:cubicBezTo>
                  <a:pt x="9016" y="57269"/>
                  <a:pt x="9769" y="55215"/>
                  <a:pt x="11047" y="53503"/>
                </a:cubicBezTo>
                <a:cubicBezTo>
                  <a:pt x="11938" y="52316"/>
                  <a:pt x="13056" y="51312"/>
                  <a:pt x="14083" y="50239"/>
                </a:cubicBezTo>
                <a:cubicBezTo>
                  <a:pt x="16731" y="47409"/>
                  <a:pt x="18694" y="44008"/>
                  <a:pt x="20041" y="40402"/>
                </a:cubicBezTo>
                <a:cubicBezTo>
                  <a:pt x="20313" y="39608"/>
                  <a:pt x="23240" y="33348"/>
                  <a:pt x="23728" y="33348"/>
                </a:cubicBezTo>
                <a:cubicBezTo>
                  <a:pt x="23732" y="33348"/>
                  <a:pt x="23735" y="33348"/>
                  <a:pt x="23738" y="33349"/>
                </a:cubicBezTo>
                <a:cubicBezTo>
                  <a:pt x="23784" y="33349"/>
                  <a:pt x="39533" y="35996"/>
                  <a:pt x="39533" y="35996"/>
                </a:cubicBezTo>
                <a:lnTo>
                  <a:pt x="53137" y="29080"/>
                </a:lnTo>
                <a:cubicBezTo>
                  <a:pt x="57132" y="26318"/>
                  <a:pt x="60304" y="23693"/>
                  <a:pt x="65326" y="22963"/>
                </a:cubicBezTo>
                <a:cubicBezTo>
                  <a:pt x="68955" y="22438"/>
                  <a:pt x="72744" y="22347"/>
                  <a:pt x="76054" y="20726"/>
                </a:cubicBezTo>
                <a:cubicBezTo>
                  <a:pt x="76602" y="20452"/>
                  <a:pt x="77150" y="20133"/>
                  <a:pt x="77469" y="19608"/>
                </a:cubicBezTo>
                <a:cubicBezTo>
                  <a:pt x="77789" y="19106"/>
                  <a:pt x="77789" y="18352"/>
                  <a:pt x="77309" y="17964"/>
                </a:cubicBezTo>
                <a:cubicBezTo>
                  <a:pt x="74729" y="20053"/>
                  <a:pt x="71395" y="21170"/>
                  <a:pt x="68071" y="21170"/>
                </a:cubicBezTo>
                <a:cubicBezTo>
                  <a:pt x="66455" y="21170"/>
                  <a:pt x="64841" y="20906"/>
                  <a:pt x="63317" y="20361"/>
                </a:cubicBezTo>
                <a:cubicBezTo>
                  <a:pt x="65417" y="18170"/>
                  <a:pt x="68248" y="16640"/>
                  <a:pt x="71238" y="16093"/>
                </a:cubicBezTo>
                <a:cubicBezTo>
                  <a:pt x="71124" y="15796"/>
                  <a:pt x="71010" y="15476"/>
                  <a:pt x="70873" y="15180"/>
                </a:cubicBezTo>
                <a:cubicBezTo>
                  <a:pt x="67106" y="15499"/>
                  <a:pt x="63683" y="17462"/>
                  <a:pt x="60670" y="19745"/>
                </a:cubicBezTo>
                <a:cubicBezTo>
                  <a:pt x="57657" y="22027"/>
                  <a:pt x="54918" y="24652"/>
                  <a:pt x="51699" y="26638"/>
                </a:cubicBezTo>
                <a:cubicBezTo>
                  <a:pt x="47865" y="29035"/>
                  <a:pt x="42729" y="31317"/>
                  <a:pt x="38369" y="32367"/>
                </a:cubicBezTo>
                <a:cubicBezTo>
                  <a:pt x="35790" y="32983"/>
                  <a:pt x="32777" y="32778"/>
                  <a:pt x="30129" y="32983"/>
                </a:cubicBezTo>
                <a:lnTo>
                  <a:pt x="28349" y="31386"/>
                </a:lnTo>
                <a:lnTo>
                  <a:pt x="31910" y="28555"/>
                </a:lnTo>
                <a:lnTo>
                  <a:pt x="34558" y="26592"/>
                </a:lnTo>
                <a:cubicBezTo>
                  <a:pt x="34558" y="26592"/>
                  <a:pt x="34886" y="26641"/>
                  <a:pt x="35304" y="26641"/>
                </a:cubicBezTo>
                <a:cubicBezTo>
                  <a:pt x="35696" y="26641"/>
                  <a:pt x="36167" y="26598"/>
                  <a:pt x="36520" y="26432"/>
                </a:cubicBezTo>
                <a:cubicBezTo>
                  <a:pt x="37228" y="26067"/>
                  <a:pt x="45719" y="20224"/>
                  <a:pt x="45719" y="20224"/>
                </a:cubicBezTo>
                <a:lnTo>
                  <a:pt x="43071" y="18626"/>
                </a:lnTo>
                <a:lnTo>
                  <a:pt x="37479" y="22872"/>
                </a:lnTo>
                <a:lnTo>
                  <a:pt x="29422" y="27482"/>
                </a:lnTo>
                <a:lnTo>
                  <a:pt x="35448" y="14198"/>
                </a:lnTo>
                <a:lnTo>
                  <a:pt x="37479" y="7807"/>
                </a:lnTo>
                <a:lnTo>
                  <a:pt x="36155" y="4977"/>
                </a:lnTo>
                <a:lnTo>
                  <a:pt x="33325" y="4977"/>
                </a:lnTo>
                <a:lnTo>
                  <a:pt x="31910" y="18444"/>
                </a:lnTo>
                <a:lnTo>
                  <a:pt x="27299" y="25017"/>
                </a:lnTo>
                <a:lnTo>
                  <a:pt x="24629" y="29445"/>
                </a:lnTo>
                <a:cubicBezTo>
                  <a:pt x="21593" y="27711"/>
                  <a:pt x="21091" y="26136"/>
                  <a:pt x="20908" y="22598"/>
                </a:cubicBezTo>
                <a:cubicBezTo>
                  <a:pt x="20817" y="20726"/>
                  <a:pt x="20566" y="18877"/>
                  <a:pt x="20337" y="17028"/>
                </a:cubicBezTo>
                <a:cubicBezTo>
                  <a:pt x="20200" y="15796"/>
                  <a:pt x="20041" y="14563"/>
                  <a:pt x="19881" y="13331"/>
                </a:cubicBezTo>
                <a:cubicBezTo>
                  <a:pt x="18877" y="13376"/>
                  <a:pt x="18078" y="14244"/>
                  <a:pt x="17781" y="15225"/>
                </a:cubicBezTo>
                <a:cubicBezTo>
                  <a:pt x="17507" y="16184"/>
                  <a:pt x="17621" y="17211"/>
                  <a:pt x="17758" y="18215"/>
                </a:cubicBezTo>
                <a:cubicBezTo>
                  <a:pt x="16914" y="15636"/>
                  <a:pt x="15749" y="13171"/>
                  <a:pt x="14334" y="10843"/>
                </a:cubicBezTo>
                <a:cubicBezTo>
                  <a:pt x="13764" y="11025"/>
                  <a:pt x="13444" y="11665"/>
                  <a:pt x="13444" y="12258"/>
                </a:cubicBezTo>
                <a:cubicBezTo>
                  <a:pt x="13444" y="12874"/>
                  <a:pt x="13672" y="13445"/>
                  <a:pt x="13901" y="13993"/>
                </a:cubicBezTo>
                <a:cubicBezTo>
                  <a:pt x="15978" y="18946"/>
                  <a:pt x="16799" y="23990"/>
                  <a:pt x="16936" y="29308"/>
                </a:cubicBezTo>
                <a:cubicBezTo>
                  <a:pt x="17051" y="33463"/>
                  <a:pt x="16343" y="37754"/>
                  <a:pt x="14289" y="41429"/>
                </a:cubicBezTo>
                <a:cubicBezTo>
                  <a:pt x="13375" y="43028"/>
                  <a:pt x="11167" y="46061"/>
                  <a:pt x="9315" y="46061"/>
                </a:cubicBezTo>
                <a:cubicBezTo>
                  <a:pt x="8576" y="46061"/>
                  <a:pt x="7893" y="45578"/>
                  <a:pt x="7373" y="44327"/>
                </a:cubicBezTo>
                <a:cubicBezTo>
                  <a:pt x="5866" y="40721"/>
                  <a:pt x="6163" y="36590"/>
                  <a:pt x="7373" y="32869"/>
                </a:cubicBezTo>
                <a:cubicBezTo>
                  <a:pt x="8559" y="29149"/>
                  <a:pt x="10591" y="25771"/>
                  <a:pt x="12531" y="22370"/>
                </a:cubicBezTo>
                <a:cubicBezTo>
                  <a:pt x="12942" y="21662"/>
                  <a:pt x="13353" y="20932"/>
                  <a:pt x="13376" y="20110"/>
                </a:cubicBezTo>
                <a:cubicBezTo>
                  <a:pt x="13398" y="19311"/>
                  <a:pt x="12919" y="18421"/>
                  <a:pt x="12120" y="18284"/>
                </a:cubicBezTo>
                <a:cubicBezTo>
                  <a:pt x="11801" y="20429"/>
                  <a:pt x="11070" y="22507"/>
                  <a:pt x="9997" y="24378"/>
                </a:cubicBezTo>
                <a:cubicBezTo>
                  <a:pt x="10659" y="22210"/>
                  <a:pt x="11116" y="19996"/>
                  <a:pt x="11367" y="17736"/>
                </a:cubicBezTo>
                <a:cubicBezTo>
                  <a:pt x="11435" y="17234"/>
                  <a:pt x="11481" y="16663"/>
                  <a:pt x="11276" y="16184"/>
                </a:cubicBezTo>
                <a:cubicBezTo>
                  <a:pt x="11102" y="15779"/>
                  <a:pt x="10685" y="15440"/>
                  <a:pt x="10257" y="15440"/>
                </a:cubicBezTo>
                <a:cubicBezTo>
                  <a:pt x="10178" y="15440"/>
                  <a:pt x="10099" y="15451"/>
                  <a:pt x="10020" y="15476"/>
                </a:cubicBezTo>
                <a:cubicBezTo>
                  <a:pt x="10431" y="19722"/>
                  <a:pt x="9062" y="24127"/>
                  <a:pt x="6300" y="27391"/>
                </a:cubicBezTo>
                <a:cubicBezTo>
                  <a:pt x="7030" y="24606"/>
                  <a:pt x="7601" y="21799"/>
                  <a:pt x="8035" y="18946"/>
                </a:cubicBezTo>
                <a:cubicBezTo>
                  <a:pt x="8263" y="17508"/>
                  <a:pt x="9290" y="13947"/>
                  <a:pt x="8491" y="12600"/>
                </a:cubicBezTo>
                <a:cubicBezTo>
                  <a:pt x="8491" y="12600"/>
                  <a:pt x="6254" y="8697"/>
                  <a:pt x="6254" y="8697"/>
                </a:cubicBezTo>
                <a:lnTo>
                  <a:pt x="12212" y="1416"/>
                </a:lnTo>
                <a:lnTo>
                  <a:pt x="10089"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42" name="Google Shape;3242;p37"/>
          <p:cNvGrpSpPr/>
          <p:nvPr/>
        </p:nvGrpSpPr>
        <p:grpSpPr>
          <a:xfrm>
            <a:off x="8071795" y="-646236"/>
            <a:ext cx="2359247" cy="5355221"/>
            <a:chOff x="13093133" y="-435336"/>
            <a:chExt cx="2359247" cy="5355221"/>
          </a:xfrm>
        </p:grpSpPr>
        <p:sp>
          <p:nvSpPr>
            <p:cNvPr id="3243" name="Google Shape;3243;p37"/>
            <p:cNvSpPr/>
            <p:nvPr/>
          </p:nvSpPr>
          <p:spPr>
            <a:xfrm>
              <a:off x="13093133" y="-435336"/>
              <a:ext cx="2359247" cy="5355221"/>
            </a:xfrm>
            <a:custGeom>
              <a:rect b="b" l="l" r="r" t="t"/>
              <a:pathLst>
                <a:path extrusionOk="0" h="168337" w="74161">
                  <a:moveTo>
                    <a:pt x="10637" y="1"/>
                  </a:moveTo>
                  <a:cubicBezTo>
                    <a:pt x="10637" y="1"/>
                    <a:pt x="10272" y="15043"/>
                    <a:pt x="9975" y="18535"/>
                  </a:cubicBezTo>
                  <a:cubicBezTo>
                    <a:pt x="9702" y="22027"/>
                    <a:pt x="9565" y="23876"/>
                    <a:pt x="9199" y="28099"/>
                  </a:cubicBezTo>
                  <a:cubicBezTo>
                    <a:pt x="8834" y="32298"/>
                    <a:pt x="10409" y="34444"/>
                    <a:pt x="10774" y="38507"/>
                  </a:cubicBezTo>
                  <a:cubicBezTo>
                    <a:pt x="11117" y="42570"/>
                    <a:pt x="12258" y="45994"/>
                    <a:pt x="11413" y="48482"/>
                  </a:cubicBezTo>
                  <a:cubicBezTo>
                    <a:pt x="10546" y="50969"/>
                    <a:pt x="9268" y="54827"/>
                    <a:pt x="9268" y="54827"/>
                  </a:cubicBezTo>
                  <a:cubicBezTo>
                    <a:pt x="6917" y="51768"/>
                    <a:pt x="5776" y="45902"/>
                    <a:pt x="5639" y="43916"/>
                  </a:cubicBezTo>
                  <a:cubicBezTo>
                    <a:pt x="5502" y="41931"/>
                    <a:pt x="4132" y="29879"/>
                    <a:pt x="4132" y="28669"/>
                  </a:cubicBezTo>
                  <a:cubicBezTo>
                    <a:pt x="4132" y="27437"/>
                    <a:pt x="1348" y="15887"/>
                    <a:pt x="2078" y="12326"/>
                  </a:cubicBezTo>
                  <a:cubicBezTo>
                    <a:pt x="2786" y="8766"/>
                    <a:pt x="3995" y="6688"/>
                    <a:pt x="4132" y="5205"/>
                  </a:cubicBezTo>
                  <a:cubicBezTo>
                    <a:pt x="4292" y="3698"/>
                    <a:pt x="5639" y="1"/>
                    <a:pt x="5639" y="1"/>
                  </a:cubicBezTo>
                  <a:lnTo>
                    <a:pt x="5639" y="1"/>
                  </a:lnTo>
                  <a:lnTo>
                    <a:pt x="3562" y="457"/>
                  </a:lnTo>
                  <a:cubicBezTo>
                    <a:pt x="3562" y="457"/>
                    <a:pt x="1644" y="6415"/>
                    <a:pt x="1211" y="7921"/>
                  </a:cubicBezTo>
                  <a:cubicBezTo>
                    <a:pt x="777" y="9405"/>
                    <a:pt x="138" y="12189"/>
                    <a:pt x="69" y="13536"/>
                  </a:cubicBezTo>
                  <a:cubicBezTo>
                    <a:pt x="1" y="14906"/>
                    <a:pt x="708" y="16184"/>
                    <a:pt x="868" y="20041"/>
                  </a:cubicBezTo>
                  <a:cubicBezTo>
                    <a:pt x="1005" y="23876"/>
                    <a:pt x="2009" y="26021"/>
                    <a:pt x="2009" y="30290"/>
                  </a:cubicBezTo>
                  <a:cubicBezTo>
                    <a:pt x="2009" y="34581"/>
                    <a:pt x="3151" y="41931"/>
                    <a:pt x="3151" y="43985"/>
                  </a:cubicBezTo>
                  <a:cubicBezTo>
                    <a:pt x="3151" y="46062"/>
                    <a:pt x="3562" y="51837"/>
                    <a:pt x="4703" y="54462"/>
                  </a:cubicBezTo>
                  <a:cubicBezTo>
                    <a:pt x="5844" y="57109"/>
                    <a:pt x="6278" y="58821"/>
                    <a:pt x="6141" y="60739"/>
                  </a:cubicBezTo>
                  <a:cubicBezTo>
                    <a:pt x="5981" y="62679"/>
                    <a:pt x="4931" y="71216"/>
                    <a:pt x="4931" y="74868"/>
                  </a:cubicBezTo>
                  <a:cubicBezTo>
                    <a:pt x="4931" y="75096"/>
                    <a:pt x="4931" y="75347"/>
                    <a:pt x="4908" y="75598"/>
                  </a:cubicBezTo>
                  <a:cubicBezTo>
                    <a:pt x="4885" y="79387"/>
                    <a:pt x="4680" y="85801"/>
                    <a:pt x="5205" y="88403"/>
                  </a:cubicBezTo>
                  <a:cubicBezTo>
                    <a:pt x="5776" y="91188"/>
                    <a:pt x="7054" y="95319"/>
                    <a:pt x="7282" y="97830"/>
                  </a:cubicBezTo>
                  <a:cubicBezTo>
                    <a:pt x="7488" y="100318"/>
                    <a:pt x="8423" y="102806"/>
                    <a:pt x="8492" y="105727"/>
                  </a:cubicBezTo>
                  <a:cubicBezTo>
                    <a:pt x="8560" y="108649"/>
                    <a:pt x="8834" y="113077"/>
                    <a:pt x="9839" y="115725"/>
                  </a:cubicBezTo>
                  <a:cubicBezTo>
                    <a:pt x="10843" y="118350"/>
                    <a:pt x="12623" y="124992"/>
                    <a:pt x="14038" y="130128"/>
                  </a:cubicBezTo>
                  <a:cubicBezTo>
                    <a:pt x="15476" y="135263"/>
                    <a:pt x="13970" y="144302"/>
                    <a:pt x="14267" y="147726"/>
                  </a:cubicBezTo>
                  <a:cubicBezTo>
                    <a:pt x="14541" y="151150"/>
                    <a:pt x="15043" y="156924"/>
                    <a:pt x="14609" y="159504"/>
                  </a:cubicBezTo>
                  <a:cubicBezTo>
                    <a:pt x="14541" y="159914"/>
                    <a:pt x="14472" y="160394"/>
                    <a:pt x="14404" y="160896"/>
                  </a:cubicBezTo>
                  <a:cubicBezTo>
                    <a:pt x="14084" y="163361"/>
                    <a:pt x="13719" y="166488"/>
                    <a:pt x="12418" y="168337"/>
                  </a:cubicBezTo>
                  <a:cubicBezTo>
                    <a:pt x="14198" y="167972"/>
                    <a:pt x="23009" y="166557"/>
                    <a:pt x="23009" y="166557"/>
                  </a:cubicBezTo>
                  <a:cubicBezTo>
                    <a:pt x="22666" y="157723"/>
                    <a:pt x="23511" y="138071"/>
                    <a:pt x="23009" y="131657"/>
                  </a:cubicBezTo>
                  <a:cubicBezTo>
                    <a:pt x="22507" y="125243"/>
                    <a:pt x="24858" y="102235"/>
                    <a:pt x="25383" y="99359"/>
                  </a:cubicBezTo>
                  <a:cubicBezTo>
                    <a:pt x="25930" y="96460"/>
                    <a:pt x="27916" y="76694"/>
                    <a:pt x="29080" y="71489"/>
                  </a:cubicBezTo>
                  <a:cubicBezTo>
                    <a:pt x="30678" y="64322"/>
                    <a:pt x="38484" y="54713"/>
                    <a:pt x="41748" y="49189"/>
                  </a:cubicBezTo>
                  <a:cubicBezTo>
                    <a:pt x="44693" y="44236"/>
                    <a:pt x="49052" y="33645"/>
                    <a:pt x="53617" y="29377"/>
                  </a:cubicBezTo>
                  <a:cubicBezTo>
                    <a:pt x="58183" y="25086"/>
                    <a:pt x="64459" y="20247"/>
                    <a:pt x="67587" y="17667"/>
                  </a:cubicBezTo>
                  <a:cubicBezTo>
                    <a:pt x="70736" y="15111"/>
                    <a:pt x="74160" y="457"/>
                    <a:pt x="74160" y="457"/>
                  </a:cubicBezTo>
                  <a:lnTo>
                    <a:pt x="72745" y="457"/>
                  </a:lnTo>
                  <a:cubicBezTo>
                    <a:pt x="72745" y="457"/>
                    <a:pt x="69002" y="10888"/>
                    <a:pt x="68591" y="11596"/>
                  </a:cubicBezTo>
                  <a:cubicBezTo>
                    <a:pt x="68157" y="12304"/>
                    <a:pt x="67883" y="13399"/>
                    <a:pt x="63044" y="17394"/>
                  </a:cubicBezTo>
                  <a:cubicBezTo>
                    <a:pt x="58183" y="21388"/>
                    <a:pt x="51449" y="26729"/>
                    <a:pt x="48550" y="29719"/>
                  </a:cubicBezTo>
                  <a:cubicBezTo>
                    <a:pt x="45629" y="32732"/>
                    <a:pt x="40493" y="42912"/>
                    <a:pt x="38142" y="46267"/>
                  </a:cubicBezTo>
                  <a:cubicBezTo>
                    <a:pt x="37092" y="47774"/>
                    <a:pt x="34672" y="50399"/>
                    <a:pt x="32207" y="53321"/>
                  </a:cubicBezTo>
                  <a:lnTo>
                    <a:pt x="32207" y="53343"/>
                  </a:lnTo>
                  <a:cubicBezTo>
                    <a:pt x="29149" y="56950"/>
                    <a:pt x="25999" y="61035"/>
                    <a:pt x="25246" y="63957"/>
                  </a:cubicBezTo>
                  <a:cubicBezTo>
                    <a:pt x="23899" y="69230"/>
                    <a:pt x="20315" y="87490"/>
                    <a:pt x="19836" y="91758"/>
                  </a:cubicBezTo>
                  <a:cubicBezTo>
                    <a:pt x="19334" y="96027"/>
                    <a:pt x="19106" y="101893"/>
                    <a:pt x="19106" y="101893"/>
                  </a:cubicBezTo>
                  <a:cubicBezTo>
                    <a:pt x="18946" y="101619"/>
                    <a:pt x="18809" y="101322"/>
                    <a:pt x="18695" y="101002"/>
                  </a:cubicBezTo>
                  <a:cubicBezTo>
                    <a:pt x="16481" y="95273"/>
                    <a:pt x="17668" y="78246"/>
                    <a:pt x="18535" y="75073"/>
                  </a:cubicBezTo>
                  <a:cubicBezTo>
                    <a:pt x="19471" y="71718"/>
                    <a:pt x="20681" y="57749"/>
                    <a:pt x="20681" y="54758"/>
                  </a:cubicBezTo>
                  <a:cubicBezTo>
                    <a:pt x="20681" y="51768"/>
                    <a:pt x="21457" y="48482"/>
                    <a:pt x="22027" y="47044"/>
                  </a:cubicBezTo>
                  <a:cubicBezTo>
                    <a:pt x="22598" y="45628"/>
                    <a:pt x="24606" y="39283"/>
                    <a:pt x="24241" y="35220"/>
                  </a:cubicBezTo>
                  <a:cubicBezTo>
                    <a:pt x="23899" y="31157"/>
                    <a:pt x="22826" y="17827"/>
                    <a:pt x="22255" y="13605"/>
                  </a:cubicBezTo>
                  <a:cubicBezTo>
                    <a:pt x="21685" y="9405"/>
                    <a:pt x="22461" y="457"/>
                    <a:pt x="22461" y="457"/>
                  </a:cubicBezTo>
                  <a:lnTo>
                    <a:pt x="19904" y="457"/>
                  </a:lnTo>
                  <a:cubicBezTo>
                    <a:pt x="19904" y="457"/>
                    <a:pt x="20041" y="11824"/>
                    <a:pt x="20475" y="17599"/>
                  </a:cubicBezTo>
                  <a:cubicBezTo>
                    <a:pt x="20886" y="23374"/>
                    <a:pt x="22187" y="31020"/>
                    <a:pt x="22187" y="34923"/>
                  </a:cubicBezTo>
                  <a:cubicBezTo>
                    <a:pt x="22187" y="38849"/>
                    <a:pt x="19174" y="47340"/>
                    <a:pt x="18398" y="50330"/>
                  </a:cubicBezTo>
                  <a:cubicBezTo>
                    <a:pt x="17713" y="52932"/>
                    <a:pt x="18147" y="60351"/>
                    <a:pt x="17690" y="65053"/>
                  </a:cubicBezTo>
                  <a:cubicBezTo>
                    <a:pt x="17622" y="65760"/>
                    <a:pt x="17531" y="66399"/>
                    <a:pt x="17417" y="66947"/>
                  </a:cubicBezTo>
                  <a:cubicBezTo>
                    <a:pt x="16549" y="71216"/>
                    <a:pt x="15750" y="78679"/>
                    <a:pt x="14700" y="83518"/>
                  </a:cubicBezTo>
                  <a:cubicBezTo>
                    <a:pt x="13628" y="88334"/>
                    <a:pt x="14609" y="93972"/>
                    <a:pt x="15408" y="98880"/>
                  </a:cubicBezTo>
                  <a:cubicBezTo>
                    <a:pt x="16184" y="103810"/>
                    <a:pt x="18261" y="106869"/>
                    <a:pt x="18900" y="109014"/>
                  </a:cubicBezTo>
                  <a:cubicBezTo>
                    <a:pt x="19539" y="111160"/>
                    <a:pt x="18832" y="116775"/>
                    <a:pt x="18193" y="118144"/>
                  </a:cubicBezTo>
                  <a:cubicBezTo>
                    <a:pt x="18136" y="118264"/>
                    <a:pt x="18056" y="118320"/>
                    <a:pt x="17958" y="118320"/>
                  </a:cubicBezTo>
                  <a:cubicBezTo>
                    <a:pt x="16944" y="118320"/>
                    <a:pt x="13940" y="112372"/>
                    <a:pt x="13628" y="107941"/>
                  </a:cubicBezTo>
                  <a:cubicBezTo>
                    <a:pt x="13262" y="103102"/>
                    <a:pt x="8629" y="91393"/>
                    <a:pt x="8629" y="86349"/>
                  </a:cubicBezTo>
                  <a:cubicBezTo>
                    <a:pt x="8629" y="81281"/>
                    <a:pt x="8127" y="70074"/>
                    <a:pt x="8629" y="66308"/>
                  </a:cubicBezTo>
                  <a:cubicBezTo>
                    <a:pt x="9131" y="62519"/>
                    <a:pt x="13262" y="51335"/>
                    <a:pt x="13901" y="48185"/>
                  </a:cubicBezTo>
                  <a:cubicBezTo>
                    <a:pt x="14541" y="45058"/>
                    <a:pt x="12760" y="39283"/>
                    <a:pt x="12121" y="36224"/>
                  </a:cubicBezTo>
                  <a:cubicBezTo>
                    <a:pt x="11482" y="33143"/>
                    <a:pt x="10980" y="26729"/>
                    <a:pt x="11413" y="23374"/>
                  </a:cubicBezTo>
                  <a:cubicBezTo>
                    <a:pt x="11847" y="20041"/>
                    <a:pt x="12486" y="1"/>
                    <a:pt x="124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4" name="Google Shape;3244;p37"/>
            <p:cNvSpPr/>
            <p:nvPr/>
          </p:nvSpPr>
          <p:spPr>
            <a:xfrm>
              <a:off x="13242015" y="1969594"/>
              <a:ext cx="407359" cy="2713574"/>
            </a:xfrm>
            <a:custGeom>
              <a:rect b="b" l="l" r="r" t="t"/>
              <a:pathLst>
                <a:path extrusionOk="0" h="85299" w="12805">
                  <a:moveTo>
                    <a:pt x="11983" y="83313"/>
                  </a:moveTo>
                  <a:cubicBezTo>
                    <a:pt x="11869" y="84066"/>
                    <a:pt x="10910" y="84751"/>
                    <a:pt x="9746" y="85299"/>
                  </a:cubicBezTo>
                  <a:cubicBezTo>
                    <a:pt x="9815" y="84797"/>
                    <a:pt x="9861" y="84317"/>
                    <a:pt x="9952" y="83907"/>
                  </a:cubicBezTo>
                  <a:cubicBezTo>
                    <a:pt x="10363" y="81327"/>
                    <a:pt x="9861" y="75553"/>
                    <a:pt x="9587" y="72129"/>
                  </a:cubicBezTo>
                  <a:cubicBezTo>
                    <a:pt x="9290" y="68705"/>
                    <a:pt x="10796" y="59666"/>
                    <a:pt x="9381" y="54531"/>
                  </a:cubicBezTo>
                  <a:cubicBezTo>
                    <a:pt x="7943" y="49395"/>
                    <a:pt x="6163" y="42753"/>
                    <a:pt x="5159" y="40128"/>
                  </a:cubicBezTo>
                  <a:cubicBezTo>
                    <a:pt x="4154" y="37480"/>
                    <a:pt x="3880" y="33052"/>
                    <a:pt x="3812" y="30130"/>
                  </a:cubicBezTo>
                  <a:cubicBezTo>
                    <a:pt x="3743" y="27209"/>
                    <a:pt x="2808" y="24721"/>
                    <a:pt x="2602" y="22233"/>
                  </a:cubicBezTo>
                  <a:cubicBezTo>
                    <a:pt x="2397" y="19722"/>
                    <a:pt x="1096" y="15591"/>
                    <a:pt x="525" y="12806"/>
                  </a:cubicBezTo>
                  <a:cubicBezTo>
                    <a:pt x="0" y="10204"/>
                    <a:pt x="205" y="3790"/>
                    <a:pt x="251" y="1"/>
                  </a:cubicBezTo>
                  <a:cubicBezTo>
                    <a:pt x="799" y="7556"/>
                    <a:pt x="2579" y="14404"/>
                    <a:pt x="3127" y="17668"/>
                  </a:cubicBezTo>
                  <a:cubicBezTo>
                    <a:pt x="3675" y="20955"/>
                    <a:pt x="4451" y="31363"/>
                    <a:pt x="5455" y="34536"/>
                  </a:cubicBezTo>
                  <a:cubicBezTo>
                    <a:pt x="6437" y="37708"/>
                    <a:pt x="8217" y="38028"/>
                    <a:pt x="8171" y="41497"/>
                  </a:cubicBezTo>
                  <a:cubicBezTo>
                    <a:pt x="8126" y="44967"/>
                    <a:pt x="10020" y="48938"/>
                    <a:pt x="10614" y="51266"/>
                  </a:cubicBezTo>
                  <a:cubicBezTo>
                    <a:pt x="11207" y="53595"/>
                    <a:pt x="11139" y="59894"/>
                    <a:pt x="11983" y="61606"/>
                  </a:cubicBezTo>
                  <a:cubicBezTo>
                    <a:pt x="12805" y="63318"/>
                    <a:pt x="12234" y="81282"/>
                    <a:pt x="11983" y="833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5" name="Google Shape;3245;p37"/>
            <p:cNvSpPr/>
            <p:nvPr/>
          </p:nvSpPr>
          <p:spPr>
            <a:xfrm>
              <a:off x="13526642" y="1261638"/>
              <a:ext cx="591108" cy="2061514"/>
            </a:xfrm>
            <a:custGeom>
              <a:rect b="b" l="l" r="r" t="t"/>
              <a:pathLst>
                <a:path extrusionOk="0" h="64802" w="18581">
                  <a:moveTo>
                    <a:pt x="18580" y="0"/>
                  </a:moveTo>
                  <a:cubicBezTo>
                    <a:pt x="18535" y="114"/>
                    <a:pt x="17941" y="1963"/>
                    <a:pt x="16503" y="3219"/>
                  </a:cubicBezTo>
                  <a:cubicBezTo>
                    <a:pt x="15020" y="4497"/>
                    <a:pt x="15316" y="6003"/>
                    <a:pt x="13741" y="10477"/>
                  </a:cubicBezTo>
                  <a:cubicBezTo>
                    <a:pt x="12189" y="14951"/>
                    <a:pt x="11208" y="18808"/>
                    <a:pt x="10432" y="22917"/>
                  </a:cubicBezTo>
                  <a:cubicBezTo>
                    <a:pt x="9633" y="27003"/>
                    <a:pt x="8765" y="31385"/>
                    <a:pt x="7944" y="34900"/>
                  </a:cubicBezTo>
                  <a:cubicBezTo>
                    <a:pt x="7122" y="38392"/>
                    <a:pt x="6757" y="45537"/>
                    <a:pt x="7076" y="47386"/>
                  </a:cubicBezTo>
                  <a:cubicBezTo>
                    <a:pt x="7396" y="49257"/>
                    <a:pt x="6666" y="50307"/>
                    <a:pt x="5821" y="51996"/>
                  </a:cubicBezTo>
                  <a:cubicBezTo>
                    <a:pt x="4954" y="53708"/>
                    <a:pt x="6460" y="53434"/>
                    <a:pt x="6894" y="55945"/>
                  </a:cubicBezTo>
                  <a:cubicBezTo>
                    <a:pt x="7350" y="58479"/>
                    <a:pt x="7054" y="62359"/>
                    <a:pt x="4566" y="64801"/>
                  </a:cubicBezTo>
                  <a:cubicBezTo>
                    <a:pt x="5205" y="63432"/>
                    <a:pt x="5912" y="57817"/>
                    <a:pt x="5273" y="55671"/>
                  </a:cubicBezTo>
                  <a:cubicBezTo>
                    <a:pt x="4634" y="53526"/>
                    <a:pt x="2557" y="50467"/>
                    <a:pt x="1781" y="45537"/>
                  </a:cubicBezTo>
                  <a:cubicBezTo>
                    <a:pt x="982" y="40629"/>
                    <a:pt x="1" y="34991"/>
                    <a:pt x="1073" y="30175"/>
                  </a:cubicBezTo>
                  <a:cubicBezTo>
                    <a:pt x="2123" y="25336"/>
                    <a:pt x="2922" y="17873"/>
                    <a:pt x="3790" y="13604"/>
                  </a:cubicBezTo>
                  <a:cubicBezTo>
                    <a:pt x="3904" y="13056"/>
                    <a:pt x="3995" y="12417"/>
                    <a:pt x="4063" y="11710"/>
                  </a:cubicBezTo>
                  <a:cubicBezTo>
                    <a:pt x="4429" y="13901"/>
                    <a:pt x="4634" y="17211"/>
                    <a:pt x="4292" y="19539"/>
                  </a:cubicBezTo>
                  <a:cubicBezTo>
                    <a:pt x="3767" y="23122"/>
                    <a:pt x="3105" y="28121"/>
                    <a:pt x="2443" y="32070"/>
                  </a:cubicBezTo>
                  <a:cubicBezTo>
                    <a:pt x="1758" y="36041"/>
                    <a:pt x="2443" y="39739"/>
                    <a:pt x="2877" y="43893"/>
                  </a:cubicBezTo>
                  <a:cubicBezTo>
                    <a:pt x="3333" y="48070"/>
                    <a:pt x="3630" y="47682"/>
                    <a:pt x="4566" y="48732"/>
                  </a:cubicBezTo>
                  <a:cubicBezTo>
                    <a:pt x="4794" y="49006"/>
                    <a:pt x="4954" y="48527"/>
                    <a:pt x="5068" y="47659"/>
                  </a:cubicBezTo>
                  <a:cubicBezTo>
                    <a:pt x="5182" y="47979"/>
                    <a:pt x="5319" y="48276"/>
                    <a:pt x="5479" y="48550"/>
                  </a:cubicBezTo>
                  <a:cubicBezTo>
                    <a:pt x="5479" y="48550"/>
                    <a:pt x="5707" y="42684"/>
                    <a:pt x="6209" y="38415"/>
                  </a:cubicBezTo>
                  <a:cubicBezTo>
                    <a:pt x="6688" y="34147"/>
                    <a:pt x="10272" y="15887"/>
                    <a:pt x="11619" y="10614"/>
                  </a:cubicBezTo>
                  <a:cubicBezTo>
                    <a:pt x="12372" y="7692"/>
                    <a:pt x="15522" y="3607"/>
                    <a:pt x="1858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46" name="Google Shape;3246;p37"/>
          <p:cNvSpPr/>
          <p:nvPr/>
        </p:nvSpPr>
        <p:spPr>
          <a:xfrm flipH="1">
            <a:off x="937712" y="4604100"/>
            <a:ext cx="8616869" cy="1292300"/>
          </a:xfrm>
          <a:custGeom>
            <a:rect b="b" l="l" r="r" t="t"/>
            <a:pathLst>
              <a:path extrusionOk="0" h="51692" w="180175">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7" name="Google Shape;3247;p37"/>
          <p:cNvSpPr/>
          <p:nvPr/>
        </p:nvSpPr>
        <p:spPr>
          <a:xfrm>
            <a:off x="0" y="4529600"/>
            <a:ext cx="9313979" cy="1071223"/>
          </a:xfrm>
          <a:custGeom>
            <a:rect b="b" l="l" r="r" t="t"/>
            <a:pathLst>
              <a:path extrusionOk="0" h="31546" w="229578">
                <a:moveTo>
                  <a:pt x="116410" y="2101"/>
                </a:moveTo>
                <a:cubicBezTo>
                  <a:pt x="110635" y="2717"/>
                  <a:pt x="104723" y="3310"/>
                  <a:pt x="99633" y="2717"/>
                </a:cubicBezTo>
                <a:lnTo>
                  <a:pt x="99633" y="2717"/>
                </a:lnTo>
                <a:cubicBezTo>
                  <a:pt x="93379" y="2009"/>
                  <a:pt x="85961" y="2603"/>
                  <a:pt x="78679" y="3196"/>
                </a:cubicBezTo>
                <a:lnTo>
                  <a:pt x="78679" y="3196"/>
                </a:lnTo>
                <a:cubicBezTo>
                  <a:pt x="73544" y="3607"/>
                  <a:pt x="68499" y="4018"/>
                  <a:pt x="63980" y="3995"/>
                </a:cubicBezTo>
                <a:lnTo>
                  <a:pt x="63980" y="3995"/>
                </a:lnTo>
                <a:cubicBezTo>
                  <a:pt x="53115" y="3881"/>
                  <a:pt x="36749" y="3584"/>
                  <a:pt x="25496" y="1781"/>
                </a:cubicBezTo>
                <a:lnTo>
                  <a:pt x="25496" y="1781"/>
                </a:lnTo>
                <a:cubicBezTo>
                  <a:pt x="14244" y="1"/>
                  <a:pt x="9427" y="3584"/>
                  <a:pt x="1" y="6757"/>
                </a:cubicBezTo>
                <a:lnTo>
                  <a:pt x="1" y="6757"/>
                </a:lnTo>
                <a:lnTo>
                  <a:pt x="5547" y="23648"/>
                </a:lnTo>
                <a:lnTo>
                  <a:pt x="229577" y="31545"/>
                </a:lnTo>
                <a:lnTo>
                  <a:pt x="228276" y="4748"/>
                </a:lnTo>
                <a:cubicBezTo>
                  <a:pt x="228276" y="4748"/>
                  <a:pt x="192463" y="5319"/>
                  <a:pt x="180183" y="4178"/>
                </a:cubicBezTo>
                <a:lnTo>
                  <a:pt x="180183" y="4178"/>
                </a:lnTo>
                <a:cubicBezTo>
                  <a:pt x="167881" y="3059"/>
                  <a:pt x="161558" y="3790"/>
                  <a:pt x="153501" y="4475"/>
                </a:cubicBezTo>
                <a:lnTo>
                  <a:pt x="153501" y="4475"/>
                </a:lnTo>
                <a:cubicBezTo>
                  <a:pt x="145421" y="5182"/>
                  <a:pt x="142818" y="3402"/>
                  <a:pt x="133688" y="1690"/>
                </a:cubicBezTo>
                <a:lnTo>
                  <a:pt x="133688" y="1690"/>
                </a:lnTo>
                <a:cubicBezTo>
                  <a:pt x="132022" y="1370"/>
                  <a:pt x="130173" y="1256"/>
                  <a:pt x="128233" y="1256"/>
                </a:cubicBezTo>
                <a:lnTo>
                  <a:pt x="128233" y="1256"/>
                </a:lnTo>
                <a:cubicBezTo>
                  <a:pt x="124581" y="1256"/>
                  <a:pt x="120541" y="1690"/>
                  <a:pt x="116410" y="210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8" name="Google Shape;3248;p37"/>
          <p:cNvSpPr/>
          <p:nvPr/>
        </p:nvSpPr>
        <p:spPr>
          <a:xfrm>
            <a:off x="-1992150" y="4645800"/>
            <a:ext cx="11480575" cy="1003200"/>
          </a:xfrm>
          <a:custGeom>
            <a:rect b="b" l="l" r="r" t="t"/>
            <a:pathLst>
              <a:path extrusionOk="0" h="40128" w="459223">
                <a:moveTo>
                  <a:pt x="233481" y="6255"/>
                </a:moveTo>
                <a:cubicBezTo>
                  <a:pt x="233663" y="6689"/>
                  <a:pt x="233891" y="7122"/>
                  <a:pt x="234165" y="7488"/>
                </a:cubicBezTo>
                <a:cubicBezTo>
                  <a:pt x="233914" y="7374"/>
                  <a:pt x="233663" y="7237"/>
                  <a:pt x="233435" y="7100"/>
                </a:cubicBezTo>
                <a:lnTo>
                  <a:pt x="233435" y="6301"/>
                </a:lnTo>
                <a:cubicBezTo>
                  <a:pt x="233458" y="6301"/>
                  <a:pt x="233458" y="6278"/>
                  <a:pt x="233481" y="6255"/>
                </a:cubicBezTo>
                <a:close/>
                <a:moveTo>
                  <a:pt x="61674" y="1"/>
                </a:moveTo>
                <a:lnTo>
                  <a:pt x="61674" y="1"/>
                </a:lnTo>
                <a:cubicBezTo>
                  <a:pt x="60944" y="2010"/>
                  <a:pt x="59620" y="4246"/>
                  <a:pt x="59209" y="6232"/>
                </a:cubicBezTo>
                <a:cubicBezTo>
                  <a:pt x="59323" y="5525"/>
                  <a:pt x="59369" y="4863"/>
                  <a:pt x="59460" y="4178"/>
                </a:cubicBezTo>
                <a:lnTo>
                  <a:pt x="59460" y="4178"/>
                </a:lnTo>
                <a:cubicBezTo>
                  <a:pt x="58616" y="5114"/>
                  <a:pt x="57634" y="6073"/>
                  <a:pt x="56539" y="6712"/>
                </a:cubicBezTo>
                <a:cubicBezTo>
                  <a:pt x="56995" y="6073"/>
                  <a:pt x="56995" y="5479"/>
                  <a:pt x="57201" y="4863"/>
                </a:cubicBezTo>
                <a:lnTo>
                  <a:pt x="57201" y="4863"/>
                </a:lnTo>
                <a:cubicBezTo>
                  <a:pt x="56311" y="5388"/>
                  <a:pt x="55443" y="6095"/>
                  <a:pt x="54576" y="6712"/>
                </a:cubicBezTo>
                <a:cubicBezTo>
                  <a:pt x="54873" y="6255"/>
                  <a:pt x="55009" y="5570"/>
                  <a:pt x="55261" y="5091"/>
                </a:cubicBezTo>
                <a:lnTo>
                  <a:pt x="55261" y="5091"/>
                </a:lnTo>
                <a:cubicBezTo>
                  <a:pt x="54279" y="5456"/>
                  <a:pt x="53503" y="6164"/>
                  <a:pt x="52613" y="6689"/>
                </a:cubicBezTo>
                <a:cubicBezTo>
                  <a:pt x="53115" y="6073"/>
                  <a:pt x="53663" y="5296"/>
                  <a:pt x="54028" y="4612"/>
                </a:cubicBezTo>
                <a:lnTo>
                  <a:pt x="54028" y="4612"/>
                </a:lnTo>
                <a:cubicBezTo>
                  <a:pt x="52932" y="5251"/>
                  <a:pt x="51814" y="5890"/>
                  <a:pt x="50901" y="6712"/>
                </a:cubicBezTo>
                <a:cubicBezTo>
                  <a:pt x="51243" y="4840"/>
                  <a:pt x="53412" y="3082"/>
                  <a:pt x="54279" y="1234"/>
                </a:cubicBezTo>
                <a:lnTo>
                  <a:pt x="54279" y="1234"/>
                </a:lnTo>
                <a:cubicBezTo>
                  <a:pt x="51814" y="2603"/>
                  <a:pt x="49760" y="4886"/>
                  <a:pt x="47523" y="6575"/>
                </a:cubicBezTo>
                <a:cubicBezTo>
                  <a:pt x="48208" y="5799"/>
                  <a:pt x="48915" y="5091"/>
                  <a:pt x="49121" y="4110"/>
                </a:cubicBezTo>
                <a:lnTo>
                  <a:pt x="49121" y="4110"/>
                </a:lnTo>
                <a:cubicBezTo>
                  <a:pt x="47089" y="4612"/>
                  <a:pt x="45605" y="6438"/>
                  <a:pt x="43825" y="7008"/>
                </a:cubicBezTo>
                <a:cubicBezTo>
                  <a:pt x="44373" y="6415"/>
                  <a:pt x="44419" y="5707"/>
                  <a:pt x="44692" y="5114"/>
                </a:cubicBezTo>
                <a:lnTo>
                  <a:pt x="44692" y="5114"/>
                </a:lnTo>
                <a:cubicBezTo>
                  <a:pt x="43574" y="5570"/>
                  <a:pt x="42296" y="6506"/>
                  <a:pt x="41132" y="7054"/>
                </a:cubicBezTo>
                <a:cubicBezTo>
                  <a:pt x="41634" y="6438"/>
                  <a:pt x="42113" y="5753"/>
                  <a:pt x="42478" y="5091"/>
                </a:cubicBezTo>
                <a:lnTo>
                  <a:pt x="42478" y="5091"/>
                </a:lnTo>
                <a:cubicBezTo>
                  <a:pt x="41246" y="5662"/>
                  <a:pt x="40082" y="6643"/>
                  <a:pt x="38849" y="7259"/>
                </a:cubicBezTo>
                <a:cubicBezTo>
                  <a:pt x="39557" y="6118"/>
                  <a:pt x="40835" y="5137"/>
                  <a:pt x="41931" y="4315"/>
                </a:cubicBezTo>
                <a:lnTo>
                  <a:pt x="41931" y="4315"/>
                </a:lnTo>
                <a:cubicBezTo>
                  <a:pt x="40013" y="4817"/>
                  <a:pt x="37639" y="5205"/>
                  <a:pt x="35882" y="6050"/>
                </a:cubicBezTo>
                <a:cubicBezTo>
                  <a:pt x="35676" y="6164"/>
                  <a:pt x="35494" y="6301"/>
                  <a:pt x="35334" y="6461"/>
                </a:cubicBezTo>
                <a:cubicBezTo>
                  <a:pt x="36977" y="4475"/>
                  <a:pt x="38484" y="2306"/>
                  <a:pt x="40242" y="366"/>
                </a:cubicBezTo>
                <a:lnTo>
                  <a:pt x="40242" y="366"/>
                </a:lnTo>
                <a:cubicBezTo>
                  <a:pt x="36316" y="914"/>
                  <a:pt x="35288" y="4520"/>
                  <a:pt x="32275" y="6050"/>
                </a:cubicBezTo>
                <a:cubicBezTo>
                  <a:pt x="33074" y="5068"/>
                  <a:pt x="33919" y="4064"/>
                  <a:pt x="34398" y="2900"/>
                </a:cubicBezTo>
                <a:cubicBezTo>
                  <a:pt x="34386" y="2900"/>
                  <a:pt x="34373" y="2900"/>
                  <a:pt x="34361" y="2900"/>
                </a:cubicBezTo>
                <a:cubicBezTo>
                  <a:pt x="31933" y="2900"/>
                  <a:pt x="29664" y="5098"/>
                  <a:pt x="27870" y="6506"/>
                </a:cubicBezTo>
                <a:cubicBezTo>
                  <a:pt x="28418" y="6027"/>
                  <a:pt x="28943" y="5274"/>
                  <a:pt x="29171" y="4612"/>
                </a:cubicBezTo>
                <a:lnTo>
                  <a:pt x="29171" y="4612"/>
                </a:lnTo>
                <a:cubicBezTo>
                  <a:pt x="27847" y="4635"/>
                  <a:pt x="26775" y="5479"/>
                  <a:pt x="25839" y="6278"/>
                </a:cubicBezTo>
                <a:cubicBezTo>
                  <a:pt x="26501" y="5342"/>
                  <a:pt x="27459" y="4429"/>
                  <a:pt x="27505" y="3174"/>
                </a:cubicBezTo>
                <a:lnTo>
                  <a:pt x="27505" y="3174"/>
                </a:lnTo>
                <a:cubicBezTo>
                  <a:pt x="26250" y="4041"/>
                  <a:pt x="25108" y="5114"/>
                  <a:pt x="23944" y="6050"/>
                </a:cubicBezTo>
                <a:cubicBezTo>
                  <a:pt x="24971" y="4246"/>
                  <a:pt x="26569" y="2626"/>
                  <a:pt x="27277" y="686"/>
                </a:cubicBezTo>
                <a:lnTo>
                  <a:pt x="27277" y="686"/>
                </a:lnTo>
                <a:cubicBezTo>
                  <a:pt x="25033" y="819"/>
                  <a:pt x="21751" y="3914"/>
                  <a:pt x="21009" y="6100"/>
                </a:cubicBezTo>
                <a:lnTo>
                  <a:pt x="21009" y="6100"/>
                </a:lnTo>
                <a:cubicBezTo>
                  <a:pt x="21283" y="5109"/>
                  <a:pt x="21178" y="3605"/>
                  <a:pt x="21114" y="2466"/>
                </a:cubicBezTo>
                <a:lnTo>
                  <a:pt x="21114" y="2466"/>
                </a:lnTo>
                <a:cubicBezTo>
                  <a:pt x="19950" y="3311"/>
                  <a:pt x="19311" y="4635"/>
                  <a:pt x="18740" y="5821"/>
                </a:cubicBezTo>
                <a:cubicBezTo>
                  <a:pt x="18649" y="4452"/>
                  <a:pt x="18877" y="3014"/>
                  <a:pt x="18443" y="1690"/>
                </a:cubicBezTo>
                <a:cubicBezTo>
                  <a:pt x="18032" y="2763"/>
                  <a:pt x="18421" y="3973"/>
                  <a:pt x="17759" y="4817"/>
                </a:cubicBezTo>
                <a:cubicBezTo>
                  <a:pt x="17690" y="3425"/>
                  <a:pt x="17644" y="2032"/>
                  <a:pt x="17416" y="686"/>
                </a:cubicBezTo>
                <a:cubicBezTo>
                  <a:pt x="16526" y="1644"/>
                  <a:pt x="16823" y="3242"/>
                  <a:pt x="16549" y="4315"/>
                </a:cubicBezTo>
                <a:cubicBezTo>
                  <a:pt x="16321" y="3197"/>
                  <a:pt x="16161" y="1964"/>
                  <a:pt x="15727" y="982"/>
                </a:cubicBezTo>
                <a:cubicBezTo>
                  <a:pt x="15476" y="2466"/>
                  <a:pt x="14677" y="3767"/>
                  <a:pt x="14700" y="5296"/>
                </a:cubicBezTo>
                <a:cubicBezTo>
                  <a:pt x="13970" y="4315"/>
                  <a:pt x="13467" y="2854"/>
                  <a:pt x="12783" y="1736"/>
                </a:cubicBezTo>
                <a:lnTo>
                  <a:pt x="12783" y="1736"/>
                </a:lnTo>
                <a:cubicBezTo>
                  <a:pt x="12714" y="3311"/>
                  <a:pt x="13262" y="4498"/>
                  <a:pt x="13559" y="5981"/>
                </a:cubicBezTo>
                <a:cubicBezTo>
                  <a:pt x="12349" y="5182"/>
                  <a:pt x="11482" y="4087"/>
                  <a:pt x="10363" y="3197"/>
                </a:cubicBezTo>
                <a:lnTo>
                  <a:pt x="10363" y="3197"/>
                </a:lnTo>
                <a:cubicBezTo>
                  <a:pt x="10865" y="4087"/>
                  <a:pt x="11368" y="4977"/>
                  <a:pt x="11276" y="6027"/>
                </a:cubicBezTo>
                <a:cubicBezTo>
                  <a:pt x="10295" y="5342"/>
                  <a:pt x="9382" y="4406"/>
                  <a:pt x="8423" y="3699"/>
                </a:cubicBezTo>
                <a:lnTo>
                  <a:pt x="8423" y="3699"/>
                </a:lnTo>
                <a:cubicBezTo>
                  <a:pt x="8628" y="4908"/>
                  <a:pt x="9039" y="6392"/>
                  <a:pt x="9815" y="7488"/>
                </a:cubicBezTo>
                <a:cubicBezTo>
                  <a:pt x="8492" y="6826"/>
                  <a:pt x="7076" y="5753"/>
                  <a:pt x="5684" y="5319"/>
                </a:cubicBezTo>
                <a:cubicBezTo>
                  <a:pt x="2466" y="8195"/>
                  <a:pt x="1963" y="14906"/>
                  <a:pt x="1758" y="18946"/>
                </a:cubicBezTo>
                <a:cubicBezTo>
                  <a:pt x="1553" y="23055"/>
                  <a:pt x="1" y="30884"/>
                  <a:pt x="3926" y="33919"/>
                </a:cubicBezTo>
                <a:cubicBezTo>
                  <a:pt x="5057" y="34792"/>
                  <a:pt x="6711" y="35120"/>
                  <a:pt x="8613" y="35120"/>
                </a:cubicBezTo>
                <a:cubicBezTo>
                  <a:pt x="13777" y="35120"/>
                  <a:pt x="20774" y="32702"/>
                  <a:pt x="24127" y="32185"/>
                </a:cubicBezTo>
                <a:cubicBezTo>
                  <a:pt x="24676" y="32101"/>
                  <a:pt x="25231" y="32063"/>
                  <a:pt x="25789" y="32063"/>
                </a:cubicBezTo>
                <a:cubicBezTo>
                  <a:pt x="31543" y="32063"/>
                  <a:pt x="37713" y="36113"/>
                  <a:pt x="43453" y="36113"/>
                </a:cubicBezTo>
                <a:cubicBezTo>
                  <a:pt x="43539" y="36113"/>
                  <a:pt x="43625" y="36112"/>
                  <a:pt x="43711" y="36111"/>
                </a:cubicBezTo>
                <a:cubicBezTo>
                  <a:pt x="43988" y="36106"/>
                  <a:pt x="44264" y="36103"/>
                  <a:pt x="44539" y="36103"/>
                </a:cubicBezTo>
                <a:cubicBezTo>
                  <a:pt x="55860" y="36103"/>
                  <a:pt x="65856" y="40128"/>
                  <a:pt x="77287" y="40128"/>
                </a:cubicBezTo>
                <a:cubicBezTo>
                  <a:pt x="77310" y="40128"/>
                  <a:pt x="77334" y="40128"/>
                  <a:pt x="77357" y="40128"/>
                </a:cubicBezTo>
                <a:cubicBezTo>
                  <a:pt x="86759" y="40128"/>
                  <a:pt x="96671" y="36167"/>
                  <a:pt x="106147" y="36167"/>
                </a:cubicBezTo>
                <a:cubicBezTo>
                  <a:pt x="107601" y="36167"/>
                  <a:pt x="109045" y="36261"/>
                  <a:pt x="110475" y="36476"/>
                </a:cubicBezTo>
                <a:cubicBezTo>
                  <a:pt x="110608" y="36496"/>
                  <a:pt x="110743" y="36506"/>
                  <a:pt x="110879" y="36506"/>
                </a:cubicBezTo>
                <a:cubicBezTo>
                  <a:pt x="112731" y="36506"/>
                  <a:pt x="114871" y="34714"/>
                  <a:pt x="116912" y="33417"/>
                </a:cubicBezTo>
                <a:cubicBezTo>
                  <a:pt x="117094" y="33600"/>
                  <a:pt x="117277" y="33760"/>
                  <a:pt x="117482" y="33919"/>
                </a:cubicBezTo>
                <a:cubicBezTo>
                  <a:pt x="118613" y="34792"/>
                  <a:pt x="120267" y="35120"/>
                  <a:pt x="122169" y="35120"/>
                </a:cubicBezTo>
                <a:cubicBezTo>
                  <a:pt x="127333" y="35120"/>
                  <a:pt x="134330" y="32702"/>
                  <a:pt x="137683" y="32185"/>
                </a:cubicBezTo>
                <a:cubicBezTo>
                  <a:pt x="138232" y="32101"/>
                  <a:pt x="138787" y="32063"/>
                  <a:pt x="139345" y="32063"/>
                </a:cubicBezTo>
                <a:cubicBezTo>
                  <a:pt x="145099" y="32063"/>
                  <a:pt x="151269" y="36113"/>
                  <a:pt x="157009" y="36113"/>
                </a:cubicBezTo>
                <a:cubicBezTo>
                  <a:pt x="157095" y="36113"/>
                  <a:pt x="157181" y="36112"/>
                  <a:pt x="157267" y="36111"/>
                </a:cubicBezTo>
                <a:cubicBezTo>
                  <a:pt x="157544" y="36106"/>
                  <a:pt x="157820" y="36103"/>
                  <a:pt x="158095" y="36103"/>
                </a:cubicBezTo>
                <a:cubicBezTo>
                  <a:pt x="169416" y="36103"/>
                  <a:pt x="179412" y="40128"/>
                  <a:pt x="190843" y="40128"/>
                </a:cubicBezTo>
                <a:cubicBezTo>
                  <a:pt x="190866" y="40128"/>
                  <a:pt x="190890" y="40128"/>
                  <a:pt x="190913" y="40128"/>
                </a:cubicBezTo>
                <a:cubicBezTo>
                  <a:pt x="200315" y="40128"/>
                  <a:pt x="210227" y="36167"/>
                  <a:pt x="219703" y="36167"/>
                </a:cubicBezTo>
                <a:cubicBezTo>
                  <a:pt x="221157" y="36167"/>
                  <a:pt x="222601" y="36261"/>
                  <a:pt x="224031" y="36476"/>
                </a:cubicBezTo>
                <a:cubicBezTo>
                  <a:pt x="224164" y="36496"/>
                  <a:pt x="224299" y="36505"/>
                  <a:pt x="224435" y="36505"/>
                </a:cubicBezTo>
                <a:cubicBezTo>
                  <a:pt x="225862" y="36505"/>
                  <a:pt x="227446" y="35459"/>
                  <a:pt x="229030" y="34376"/>
                </a:cubicBezTo>
                <a:cubicBezTo>
                  <a:pt x="230096" y="34914"/>
                  <a:pt x="231466" y="35127"/>
                  <a:pt x="232996" y="35127"/>
                </a:cubicBezTo>
                <a:cubicBezTo>
                  <a:pt x="238152" y="35127"/>
                  <a:pt x="245133" y="32713"/>
                  <a:pt x="248477" y="32185"/>
                </a:cubicBezTo>
                <a:cubicBezTo>
                  <a:pt x="249026" y="32101"/>
                  <a:pt x="249581" y="32063"/>
                  <a:pt x="250139" y="32063"/>
                </a:cubicBezTo>
                <a:cubicBezTo>
                  <a:pt x="255893" y="32063"/>
                  <a:pt x="262063" y="36113"/>
                  <a:pt x="267803" y="36113"/>
                </a:cubicBezTo>
                <a:cubicBezTo>
                  <a:pt x="267889" y="36113"/>
                  <a:pt x="267975" y="36112"/>
                  <a:pt x="268061" y="36111"/>
                </a:cubicBezTo>
                <a:cubicBezTo>
                  <a:pt x="268338" y="36106"/>
                  <a:pt x="268614" y="36103"/>
                  <a:pt x="268889" y="36103"/>
                </a:cubicBezTo>
                <a:cubicBezTo>
                  <a:pt x="280210" y="36103"/>
                  <a:pt x="290206" y="40128"/>
                  <a:pt x="301637" y="40128"/>
                </a:cubicBezTo>
                <a:cubicBezTo>
                  <a:pt x="301660" y="40128"/>
                  <a:pt x="301684" y="40128"/>
                  <a:pt x="301707" y="40128"/>
                </a:cubicBezTo>
                <a:cubicBezTo>
                  <a:pt x="311109" y="40128"/>
                  <a:pt x="321021" y="36167"/>
                  <a:pt x="330497" y="36167"/>
                </a:cubicBezTo>
                <a:cubicBezTo>
                  <a:pt x="331951" y="36167"/>
                  <a:pt x="333395" y="36261"/>
                  <a:pt x="334825" y="36476"/>
                </a:cubicBezTo>
                <a:cubicBezTo>
                  <a:pt x="334958" y="36496"/>
                  <a:pt x="335093" y="36506"/>
                  <a:pt x="335229" y="36506"/>
                </a:cubicBezTo>
                <a:cubicBezTo>
                  <a:pt x="337081" y="36506"/>
                  <a:pt x="339221" y="34714"/>
                  <a:pt x="341262" y="33417"/>
                </a:cubicBezTo>
                <a:cubicBezTo>
                  <a:pt x="341444" y="33600"/>
                  <a:pt x="341627" y="33760"/>
                  <a:pt x="341832" y="33919"/>
                </a:cubicBezTo>
                <a:cubicBezTo>
                  <a:pt x="342957" y="34792"/>
                  <a:pt x="344608" y="35120"/>
                  <a:pt x="346509" y="35120"/>
                </a:cubicBezTo>
                <a:cubicBezTo>
                  <a:pt x="351671" y="35120"/>
                  <a:pt x="358680" y="32702"/>
                  <a:pt x="362033" y="32185"/>
                </a:cubicBezTo>
                <a:cubicBezTo>
                  <a:pt x="362582" y="32101"/>
                  <a:pt x="363137" y="32063"/>
                  <a:pt x="363695" y="32063"/>
                </a:cubicBezTo>
                <a:cubicBezTo>
                  <a:pt x="369449" y="32063"/>
                  <a:pt x="375619" y="36113"/>
                  <a:pt x="381359" y="36113"/>
                </a:cubicBezTo>
                <a:cubicBezTo>
                  <a:pt x="381445" y="36113"/>
                  <a:pt x="381531" y="36112"/>
                  <a:pt x="381617" y="36111"/>
                </a:cubicBezTo>
                <a:cubicBezTo>
                  <a:pt x="381894" y="36106"/>
                  <a:pt x="382170" y="36103"/>
                  <a:pt x="382445" y="36103"/>
                </a:cubicBezTo>
                <a:cubicBezTo>
                  <a:pt x="393766" y="36103"/>
                  <a:pt x="403762" y="40128"/>
                  <a:pt x="415193" y="40128"/>
                </a:cubicBezTo>
                <a:cubicBezTo>
                  <a:pt x="415216" y="40128"/>
                  <a:pt x="415240" y="40128"/>
                  <a:pt x="415263" y="40128"/>
                </a:cubicBezTo>
                <a:cubicBezTo>
                  <a:pt x="424665" y="40128"/>
                  <a:pt x="434577" y="36167"/>
                  <a:pt x="444053" y="36167"/>
                </a:cubicBezTo>
                <a:cubicBezTo>
                  <a:pt x="445507" y="36167"/>
                  <a:pt x="446951" y="36261"/>
                  <a:pt x="448381" y="36476"/>
                </a:cubicBezTo>
                <a:cubicBezTo>
                  <a:pt x="448514" y="36496"/>
                  <a:pt x="448648" y="36506"/>
                  <a:pt x="448785" y="36506"/>
                </a:cubicBezTo>
                <a:cubicBezTo>
                  <a:pt x="451571" y="36506"/>
                  <a:pt x="454999" y="32464"/>
                  <a:pt x="457785" y="32116"/>
                </a:cubicBezTo>
                <a:lnTo>
                  <a:pt x="457785" y="6301"/>
                </a:lnTo>
                <a:cubicBezTo>
                  <a:pt x="458355" y="5890"/>
                  <a:pt x="458880" y="5205"/>
                  <a:pt x="459223" y="4635"/>
                </a:cubicBezTo>
                <a:lnTo>
                  <a:pt x="459223" y="4635"/>
                </a:lnTo>
                <a:cubicBezTo>
                  <a:pt x="458013" y="4817"/>
                  <a:pt x="456781" y="5844"/>
                  <a:pt x="455685" y="6278"/>
                </a:cubicBezTo>
                <a:cubicBezTo>
                  <a:pt x="456278" y="5821"/>
                  <a:pt x="456598" y="5342"/>
                  <a:pt x="457032" y="4863"/>
                </a:cubicBezTo>
                <a:lnTo>
                  <a:pt x="457032" y="4863"/>
                </a:lnTo>
                <a:cubicBezTo>
                  <a:pt x="456438" y="5182"/>
                  <a:pt x="455708" y="5411"/>
                  <a:pt x="455160" y="5799"/>
                </a:cubicBezTo>
                <a:cubicBezTo>
                  <a:pt x="455685" y="5296"/>
                  <a:pt x="456096" y="4657"/>
                  <a:pt x="456507" y="4132"/>
                </a:cubicBezTo>
                <a:lnTo>
                  <a:pt x="456507" y="4132"/>
                </a:lnTo>
                <a:cubicBezTo>
                  <a:pt x="455594" y="4657"/>
                  <a:pt x="454498" y="5228"/>
                  <a:pt x="453631" y="5776"/>
                </a:cubicBezTo>
                <a:cubicBezTo>
                  <a:pt x="454863" y="4338"/>
                  <a:pt x="456781" y="3242"/>
                  <a:pt x="457945" y="1667"/>
                </a:cubicBezTo>
                <a:lnTo>
                  <a:pt x="457945" y="1667"/>
                </a:lnTo>
                <a:cubicBezTo>
                  <a:pt x="454726" y="2649"/>
                  <a:pt x="452581" y="4383"/>
                  <a:pt x="449887" y="6209"/>
                </a:cubicBezTo>
                <a:cubicBezTo>
                  <a:pt x="449979" y="5913"/>
                  <a:pt x="450070" y="5639"/>
                  <a:pt x="450138" y="5365"/>
                </a:cubicBezTo>
                <a:lnTo>
                  <a:pt x="450138" y="5365"/>
                </a:lnTo>
                <a:cubicBezTo>
                  <a:pt x="449545" y="5616"/>
                  <a:pt x="448541" y="5913"/>
                  <a:pt x="448038" y="6278"/>
                </a:cubicBezTo>
                <a:cubicBezTo>
                  <a:pt x="448290" y="5799"/>
                  <a:pt x="448267" y="5319"/>
                  <a:pt x="448404" y="4908"/>
                </a:cubicBezTo>
                <a:lnTo>
                  <a:pt x="448404" y="4908"/>
                </a:lnTo>
                <a:cubicBezTo>
                  <a:pt x="447742" y="5365"/>
                  <a:pt x="446943" y="5776"/>
                  <a:pt x="446304" y="6027"/>
                </a:cubicBezTo>
                <a:cubicBezTo>
                  <a:pt x="446897" y="5456"/>
                  <a:pt x="447422" y="4817"/>
                  <a:pt x="447856" y="4132"/>
                </a:cubicBezTo>
                <a:lnTo>
                  <a:pt x="447856" y="4132"/>
                </a:lnTo>
                <a:cubicBezTo>
                  <a:pt x="446509" y="4201"/>
                  <a:pt x="445208" y="5319"/>
                  <a:pt x="444067" y="6027"/>
                </a:cubicBezTo>
                <a:cubicBezTo>
                  <a:pt x="444660" y="5433"/>
                  <a:pt x="445391" y="4726"/>
                  <a:pt x="445710" y="3881"/>
                </a:cubicBezTo>
                <a:cubicBezTo>
                  <a:pt x="445696" y="3881"/>
                  <a:pt x="445681" y="3881"/>
                  <a:pt x="445667" y="3881"/>
                </a:cubicBezTo>
                <a:cubicBezTo>
                  <a:pt x="444066" y="3881"/>
                  <a:pt x="442776" y="5120"/>
                  <a:pt x="441419" y="5844"/>
                </a:cubicBezTo>
                <a:cubicBezTo>
                  <a:pt x="441944" y="5274"/>
                  <a:pt x="442355" y="4498"/>
                  <a:pt x="442766" y="3881"/>
                </a:cubicBezTo>
                <a:lnTo>
                  <a:pt x="442766" y="3881"/>
                </a:lnTo>
                <a:cubicBezTo>
                  <a:pt x="441305" y="3973"/>
                  <a:pt x="440141" y="5159"/>
                  <a:pt x="438703" y="5593"/>
                </a:cubicBezTo>
                <a:cubicBezTo>
                  <a:pt x="439456" y="4908"/>
                  <a:pt x="440209" y="4132"/>
                  <a:pt x="440803" y="3402"/>
                </a:cubicBezTo>
                <a:lnTo>
                  <a:pt x="440803" y="3402"/>
                </a:lnTo>
                <a:cubicBezTo>
                  <a:pt x="439000" y="3744"/>
                  <a:pt x="437128" y="5159"/>
                  <a:pt x="435462" y="5776"/>
                </a:cubicBezTo>
                <a:cubicBezTo>
                  <a:pt x="435850" y="4315"/>
                  <a:pt x="437972" y="3105"/>
                  <a:pt x="439274" y="2169"/>
                </a:cubicBezTo>
                <a:lnTo>
                  <a:pt x="439274" y="2169"/>
                </a:lnTo>
                <a:cubicBezTo>
                  <a:pt x="436740" y="2740"/>
                  <a:pt x="434001" y="5525"/>
                  <a:pt x="431490" y="6050"/>
                </a:cubicBezTo>
                <a:cubicBezTo>
                  <a:pt x="432793" y="5087"/>
                  <a:pt x="432506" y="4784"/>
                  <a:pt x="431663" y="4784"/>
                </a:cubicBezTo>
                <a:cubicBezTo>
                  <a:pt x="430466" y="4784"/>
                  <a:pt x="428151" y="5392"/>
                  <a:pt x="427655" y="5593"/>
                </a:cubicBezTo>
                <a:cubicBezTo>
                  <a:pt x="428409" y="5159"/>
                  <a:pt x="428705" y="4475"/>
                  <a:pt x="429025" y="3881"/>
                </a:cubicBezTo>
                <a:lnTo>
                  <a:pt x="429025" y="3881"/>
                </a:lnTo>
                <a:cubicBezTo>
                  <a:pt x="427792" y="4064"/>
                  <a:pt x="426628" y="4863"/>
                  <a:pt x="425419" y="5045"/>
                </a:cubicBezTo>
                <a:cubicBezTo>
                  <a:pt x="426058" y="4406"/>
                  <a:pt x="426765" y="3653"/>
                  <a:pt x="427039" y="2945"/>
                </a:cubicBezTo>
                <a:lnTo>
                  <a:pt x="427039" y="2945"/>
                </a:lnTo>
                <a:cubicBezTo>
                  <a:pt x="426195" y="3379"/>
                  <a:pt x="425396" y="3927"/>
                  <a:pt x="424643" y="4520"/>
                </a:cubicBezTo>
                <a:cubicBezTo>
                  <a:pt x="425373" y="3630"/>
                  <a:pt x="426560" y="3060"/>
                  <a:pt x="427062" y="1918"/>
                </a:cubicBezTo>
                <a:lnTo>
                  <a:pt x="427062" y="1918"/>
                </a:lnTo>
                <a:cubicBezTo>
                  <a:pt x="424871" y="2352"/>
                  <a:pt x="422406" y="4155"/>
                  <a:pt x="420465" y="5411"/>
                </a:cubicBezTo>
                <a:cubicBezTo>
                  <a:pt x="420808" y="5159"/>
                  <a:pt x="421310" y="4383"/>
                  <a:pt x="421652" y="3881"/>
                </a:cubicBezTo>
                <a:lnTo>
                  <a:pt x="421652" y="3881"/>
                </a:lnTo>
                <a:cubicBezTo>
                  <a:pt x="420762" y="4201"/>
                  <a:pt x="419963" y="4771"/>
                  <a:pt x="419050" y="5091"/>
                </a:cubicBezTo>
                <a:cubicBezTo>
                  <a:pt x="419689" y="4543"/>
                  <a:pt x="420237" y="3904"/>
                  <a:pt x="420671" y="3197"/>
                </a:cubicBezTo>
                <a:lnTo>
                  <a:pt x="420671" y="3197"/>
                </a:lnTo>
                <a:cubicBezTo>
                  <a:pt x="419210" y="3607"/>
                  <a:pt x="418092" y="4680"/>
                  <a:pt x="416791" y="5296"/>
                </a:cubicBezTo>
                <a:cubicBezTo>
                  <a:pt x="417453" y="4429"/>
                  <a:pt x="418685" y="3790"/>
                  <a:pt x="419233" y="2717"/>
                </a:cubicBezTo>
                <a:lnTo>
                  <a:pt x="419233" y="2717"/>
                </a:lnTo>
                <a:cubicBezTo>
                  <a:pt x="418046" y="3311"/>
                  <a:pt x="416676" y="3767"/>
                  <a:pt x="415604" y="4566"/>
                </a:cubicBezTo>
                <a:cubicBezTo>
                  <a:pt x="416699" y="3539"/>
                  <a:pt x="418251" y="2649"/>
                  <a:pt x="418959" y="1416"/>
                </a:cubicBezTo>
                <a:lnTo>
                  <a:pt x="418959" y="1416"/>
                </a:lnTo>
                <a:cubicBezTo>
                  <a:pt x="416585" y="2032"/>
                  <a:pt x="414257" y="3060"/>
                  <a:pt x="412385" y="4657"/>
                </a:cubicBezTo>
                <a:cubicBezTo>
                  <a:pt x="412887" y="4110"/>
                  <a:pt x="414074" y="2900"/>
                  <a:pt x="414280" y="1918"/>
                </a:cubicBezTo>
                <a:lnTo>
                  <a:pt x="414280" y="1918"/>
                </a:lnTo>
                <a:cubicBezTo>
                  <a:pt x="412522" y="2329"/>
                  <a:pt x="410833" y="3790"/>
                  <a:pt x="409486" y="5045"/>
                </a:cubicBezTo>
                <a:cubicBezTo>
                  <a:pt x="409920" y="4246"/>
                  <a:pt x="410377" y="3493"/>
                  <a:pt x="410788" y="2649"/>
                </a:cubicBezTo>
                <a:lnTo>
                  <a:pt x="410788" y="2649"/>
                </a:lnTo>
                <a:cubicBezTo>
                  <a:pt x="409555" y="3037"/>
                  <a:pt x="408322" y="4178"/>
                  <a:pt x="407295" y="5045"/>
                </a:cubicBezTo>
                <a:cubicBezTo>
                  <a:pt x="407775" y="4406"/>
                  <a:pt x="408094" y="3676"/>
                  <a:pt x="408391" y="2945"/>
                </a:cubicBezTo>
                <a:lnTo>
                  <a:pt x="408391" y="2945"/>
                </a:lnTo>
                <a:cubicBezTo>
                  <a:pt x="407501" y="3516"/>
                  <a:pt x="406588" y="4246"/>
                  <a:pt x="405766" y="4794"/>
                </a:cubicBezTo>
                <a:cubicBezTo>
                  <a:pt x="406040" y="4224"/>
                  <a:pt x="406314" y="3288"/>
                  <a:pt x="406656" y="2649"/>
                </a:cubicBezTo>
                <a:lnTo>
                  <a:pt x="406656" y="2649"/>
                </a:lnTo>
                <a:cubicBezTo>
                  <a:pt x="405789" y="3516"/>
                  <a:pt x="403940" y="4589"/>
                  <a:pt x="403506" y="5821"/>
                </a:cubicBezTo>
                <a:cubicBezTo>
                  <a:pt x="403415" y="5000"/>
                  <a:pt x="403210" y="4178"/>
                  <a:pt x="402958" y="3448"/>
                </a:cubicBezTo>
                <a:cubicBezTo>
                  <a:pt x="402639" y="4087"/>
                  <a:pt x="402068" y="4566"/>
                  <a:pt x="401840" y="5251"/>
                </a:cubicBezTo>
                <a:cubicBezTo>
                  <a:pt x="401680" y="4520"/>
                  <a:pt x="401429" y="4041"/>
                  <a:pt x="401543" y="3197"/>
                </a:cubicBezTo>
                <a:lnTo>
                  <a:pt x="401543" y="3197"/>
                </a:lnTo>
                <a:cubicBezTo>
                  <a:pt x="401110" y="3904"/>
                  <a:pt x="400699" y="4908"/>
                  <a:pt x="400379" y="5548"/>
                </a:cubicBezTo>
                <a:cubicBezTo>
                  <a:pt x="399854" y="4383"/>
                  <a:pt x="400060" y="2991"/>
                  <a:pt x="400060" y="1713"/>
                </a:cubicBezTo>
                <a:lnTo>
                  <a:pt x="400060" y="1713"/>
                </a:lnTo>
                <a:cubicBezTo>
                  <a:pt x="400014" y="2923"/>
                  <a:pt x="399809" y="4406"/>
                  <a:pt x="399147" y="5296"/>
                </a:cubicBezTo>
                <a:cubicBezTo>
                  <a:pt x="398964" y="3470"/>
                  <a:pt x="399466" y="1804"/>
                  <a:pt x="399580" y="1"/>
                </a:cubicBezTo>
                <a:lnTo>
                  <a:pt x="399580" y="1"/>
                </a:lnTo>
                <a:cubicBezTo>
                  <a:pt x="398850" y="2010"/>
                  <a:pt x="397503" y="4246"/>
                  <a:pt x="397115" y="6232"/>
                </a:cubicBezTo>
                <a:cubicBezTo>
                  <a:pt x="397229" y="5525"/>
                  <a:pt x="397275" y="4863"/>
                  <a:pt x="397366" y="4178"/>
                </a:cubicBezTo>
                <a:lnTo>
                  <a:pt x="397366" y="4178"/>
                </a:lnTo>
                <a:cubicBezTo>
                  <a:pt x="396522" y="5114"/>
                  <a:pt x="395517" y="6073"/>
                  <a:pt x="394445" y="6712"/>
                </a:cubicBezTo>
                <a:cubicBezTo>
                  <a:pt x="394901" y="6073"/>
                  <a:pt x="394878" y="5479"/>
                  <a:pt x="395107" y="4863"/>
                </a:cubicBezTo>
                <a:lnTo>
                  <a:pt x="395107" y="4863"/>
                </a:lnTo>
                <a:cubicBezTo>
                  <a:pt x="394216" y="5388"/>
                  <a:pt x="393349" y="6095"/>
                  <a:pt x="392459" y="6712"/>
                </a:cubicBezTo>
                <a:cubicBezTo>
                  <a:pt x="392756" y="6255"/>
                  <a:pt x="392893" y="5570"/>
                  <a:pt x="393166" y="5091"/>
                </a:cubicBezTo>
                <a:lnTo>
                  <a:pt x="393166" y="5091"/>
                </a:lnTo>
                <a:cubicBezTo>
                  <a:pt x="392185" y="5456"/>
                  <a:pt x="391409" y="6164"/>
                  <a:pt x="390519" y="6689"/>
                </a:cubicBezTo>
                <a:cubicBezTo>
                  <a:pt x="391021" y="6073"/>
                  <a:pt x="391569" y="5296"/>
                  <a:pt x="391934" y="4612"/>
                </a:cubicBezTo>
                <a:lnTo>
                  <a:pt x="391934" y="4612"/>
                </a:lnTo>
                <a:cubicBezTo>
                  <a:pt x="390838" y="5251"/>
                  <a:pt x="389720" y="5890"/>
                  <a:pt x="388807" y="6712"/>
                </a:cubicBezTo>
                <a:cubicBezTo>
                  <a:pt x="389149" y="4840"/>
                  <a:pt x="391318" y="3082"/>
                  <a:pt x="392185" y="1234"/>
                </a:cubicBezTo>
                <a:lnTo>
                  <a:pt x="392185" y="1234"/>
                </a:lnTo>
                <a:cubicBezTo>
                  <a:pt x="389720" y="2603"/>
                  <a:pt x="387666" y="4886"/>
                  <a:pt x="385406" y="6575"/>
                </a:cubicBezTo>
                <a:cubicBezTo>
                  <a:pt x="386113" y="5799"/>
                  <a:pt x="386821" y="5091"/>
                  <a:pt x="387026" y="4110"/>
                </a:cubicBezTo>
                <a:lnTo>
                  <a:pt x="387026" y="4110"/>
                </a:lnTo>
                <a:cubicBezTo>
                  <a:pt x="384995" y="4612"/>
                  <a:pt x="383511" y="6438"/>
                  <a:pt x="381731" y="7008"/>
                </a:cubicBezTo>
                <a:cubicBezTo>
                  <a:pt x="382279" y="6415"/>
                  <a:pt x="382324" y="5707"/>
                  <a:pt x="382598" y="5114"/>
                </a:cubicBezTo>
                <a:lnTo>
                  <a:pt x="382598" y="5114"/>
                </a:lnTo>
                <a:cubicBezTo>
                  <a:pt x="381480" y="5570"/>
                  <a:pt x="380179" y="6506"/>
                  <a:pt x="379038" y="7054"/>
                </a:cubicBezTo>
                <a:cubicBezTo>
                  <a:pt x="379540" y="6438"/>
                  <a:pt x="380019" y="5753"/>
                  <a:pt x="380384" y="5091"/>
                </a:cubicBezTo>
                <a:lnTo>
                  <a:pt x="380384" y="5091"/>
                </a:lnTo>
                <a:cubicBezTo>
                  <a:pt x="379152" y="5662"/>
                  <a:pt x="377988" y="6643"/>
                  <a:pt x="376755" y="7259"/>
                </a:cubicBezTo>
                <a:cubicBezTo>
                  <a:pt x="377463" y="6118"/>
                  <a:pt x="378741" y="5137"/>
                  <a:pt x="379836" y="4315"/>
                </a:cubicBezTo>
                <a:lnTo>
                  <a:pt x="379836" y="4315"/>
                </a:lnTo>
                <a:cubicBezTo>
                  <a:pt x="377919" y="4817"/>
                  <a:pt x="375545" y="5205"/>
                  <a:pt x="373788" y="6050"/>
                </a:cubicBezTo>
                <a:cubicBezTo>
                  <a:pt x="373582" y="6164"/>
                  <a:pt x="373400" y="6301"/>
                  <a:pt x="373240" y="6461"/>
                </a:cubicBezTo>
                <a:cubicBezTo>
                  <a:pt x="374883" y="4475"/>
                  <a:pt x="376390" y="2306"/>
                  <a:pt x="378125" y="366"/>
                </a:cubicBezTo>
                <a:lnTo>
                  <a:pt x="378125" y="366"/>
                </a:lnTo>
                <a:cubicBezTo>
                  <a:pt x="374221" y="914"/>
                  <a:pt x="373194" y="4520"/>
                  <a:pt x="370181" y="6050"/>
                </a:cubicBezTo>
                <a:cubicBezTo>
                  <a:pt x="370957" y="5068"/>
                  <a:pt x="371825" y="4064"/>
                  <a:pt x="372304" y="2900"/>
                </a:cubicBezTo>
                <a:cubicBezTo>
                  <a:pt x="372292" y="2900"/>
                  <a:pt x="372279" y="2900"/>
                  <a:pt x="372267" y="2900"/>
                </a:cubicBezTo>
                <a:cubicBezTo>
                  <a:pt x="369838" y="2900"/>
                  <a:pt x="367570" y="5098"/>
                  <a:pt x="365776" y="6506"/>
                </a:cubicBezTo>
                <a:cubicBezTo>
                  <a:pt x="366324" y="6027"/>
                  <a:pt x="366849" y="5274"/>
                  <a:pt x="367077" y="4612"/>
                </a:cubicBezTo>
                <a:lnTo>
                  <a:pt x="367077" y="4612"/>
                </a:lnTo>
                <a:cubicBezTo>
                  <a:pt x="365753" y="4635"/>
                  <a:pt x="364680" y="5479"/>
                  <a:pt x="363745" y="6278"/>
                </a:cubicBezTo>
                <a:cubicBezTo>
                  <a:pt x="364407" y="5342"/>
                  <a:pt x="365365" y="4429"/>
                  <a:pt x="365411" y="3174"/>
                </a:cubicBezTo>
                <a:lnTo>
                  <a:pt x="365411" y="3174"/>
                </a:lnTo>
                <a:cubicBezTo>
                  <a:pt x="364133" y="4041"/>
                  <a:pt x="363014" y="5114"/>
                  <a:pt x="361827" y="6050"/>
                </a:cubicBezTo>
                <a:cubicBezTo>
                  <a:pt x="362877" y="4246"/>
                  <a:pt x="364475" y="2626"/>
                  <a:pt x="365183" y="686"/>
                </a:cubicBezTo>
                <a:lnTo>
                  <a:pt x="365183" y="686"/>
                </a:lnTo>
                <a:cubicBezTo>
                  <a:pt x="362929" y="820"/>
                  <a:pt x="359629" y="3941"/>
                  <a:pt x="358885" y="6128"/>
                </a:cubicBezTo>
                <a:lnTo>
                  <a:pt x="358885" y="6128"/>
                </a:lnTo>
                <a:cubicBezTo>
                  <a:pt x="359168" y="5137"/>
                  <a:pt x="359063" y="3616"/>
                  <a:pt x="359020" y="2466"/>
                </a:cubicBezTo>
                <a:lnTo>
                  <a:pt x="359020" y="2466"/>
                </a:lnTo>
                <a:cubicBezTo>
                  <a:pt x="357833" y="3311"/>
                  <a:pt x="357217" y="4635"/>
                  <a:pt x="356646" y="5821"/>
                </a:cubicBezTo>
                <a:cubicBezTo>
                  <a:pt x="356555" y="4452"/>
                  <a:pt x="356783" y="3014"/>
                  <a:pt x="356349" y="1690"/>
                </a:cubicBezTo>
                <a:cubicBezTo>
                  <a:pt x="355938" y="2763"/>
                  <a:pt x="356326" y="3973"/>
                  <a:pt x="355664" y="4817"/>
                </a:cubicBezTo>
                <a:cubicBezTo>
                  <a:pt x="355596" y="3425"/>
                  <a:pt x="355550" y="2032"/>
                  <a:pt x="355322" y="686"/>
                </a:cubicBezTo>
                <a:cubicBezTo>
                  <a:pt x="354432" y="1644"/>
                  <a:pt x="354729" y="3242"/>
                  <a:pt x="354455" y="4315"/>
                </a:cubicBezTo>
                <a:cubicBezTo>
                  <a:pt x="354226" y="3197"/>
                  <a:pt x="354067" y="1964"/>
                  <a:pt x="353633" y="982"/>
                </a:cubicBezTo>
                <a:cubicBezTo>
                  <a:pt x="353359" y="2466"/>
                  <a:pt x="352583" y="3767"/>
                  <a:pt x="352606" y="5296"/>
                </a:cubicBezTo>
                <a:cubicBezTo>
                  <a:pt x="351875" y="4315"/>
                  <a:pt x="351373" y="2854"/>
                  <a:pt x="350689" y="1736"/>
                </a:cubicBezTo>
                <a:lnTo>
                  <a:pt x="350689" y="1736"/>
                </a:lnTo>
                <a:cubicBezTo>
                  <a:pt x="350620" y="3311"/>
                  <a:pt x="351168" y="4498"/>
                  <a:pt x="351465" y="5981"/>
                </a:cubicBezTo>
                <a:cubicBezTo>
                  <a:pt x="350255" y="5182"/>
                  <a:pt x="349387" y="4087"/>
                  <a:pt x="348269" y="3197"/>
                </a:cubicBezTo>
                <a:lnTo>
                  <a:pt x="348269" y="3197"/>
                </a:lnTo>
                <a:cubicBezTo>
                  <a:pt x="348771" y="4087"/>
                  <a:pt x="349273" y="4977"/>
                  <a:pt x="349182" y="6027"/>
                </a:cubicBezTo>
                <a:cubicBezTo>
                  <a:pt x="348201" y="5342"/>
                  <a:pt x="347288" y="4406"/>
                  <a:pt x="346306" y="3699"/>
                </a:cubicBezTo>
                <a:lnTo>
                  <a:pt x="346306" y="3699"/>
                </a:lnTo>
                <a:cubicBezTo>
                  <a:pt x="346534" y="4908"/>
                  <a:pt x="346945" y="6392"/>
                  <a:pt x="347721" y="7488"/>
                </a:cubicBezTo>
                <a:cubicBezTo>
                  <a:pt x="346763" y="7008"/>
                  <a:pt x="345781" y="6324"/>
                  <a:pt x="344777" y="5821"/>
                </a:cubicBezTo>
                <a:cubicBezTo>
                  <a:pt x="345119" y="5456"/>
                  <a:pt x="345439" y="5000"/>
                  <a:pt x="345667" y="4635"/>
                </a:cubicBezTo>
                <a:lnTo>
                  <a:pt x="345667" y="4635"/>
                </a:lnTo>
                <a:cubicBezTo>
                  <a:pt x="345028" y="4726"/>
                  <a:pt x="344412" y="5045"/>
                  <a:pt x="343795" y="5411"/>
                </a:cubicBezTo>
                <a:cubicBezTo>
                  <a:pt x="343727" y="5365"/>
                  <a:pt x="343658" y="5342"/>
                  <a:pt x="343567" y="5319"/>
                </a:cubicBezTo>
                <a:cubicBezTo>
                  <a:pt x="343407" y="5456"/>
                  <a:pt x="343270" y="5616"/>
                  <a:pt x="343111" y="5799"/>
                </a:cubicBezTo>
                <a:cubicBezTo>
                  <a:pt x="342768" y="5981"/>
                  <a:pt x="342449" y="6141"/>
                  <a:pt x="342129" y="6278"/>
                </a:cubicBezTo>
                <a:cubicBezTo>
                  <a:pt x="342722" y="5821"/>
                  <a:pt x="343042" y="5342"/>
                  <a:pt x="343476" y="4863"/>
                </a:cubicBezTo>
                <a:lnTo>
                  <a:pt x="343476" y="4863"/>
                </a:lnTo>
                <a:cubicBezTo>
                  <a:pt x="342882" y="5182"/>
                  <a:pt x="342152" y="5411"/>
                  <a:pt x="341604" y="5799"/>
                </a:cubicBezTo>
                <a:cubicBezTo>
                  <a:pt x="342129" y="5296"/>
                  <a:pt x="342540" y="4657"/>
                  <a:pt x="342951" y="4132"/>
                </a:cubicBezTo>
                <a:lnTo>
                  <a:pt x="342951" y="4132"/>
                </a:lnTo>
                <a:cubicBezTo>
                  <a:pt x="342038" y="4657"/>
                  <a:pt x="340942" y="5228"/>
                  <a:pt x="340075" y="5776"/>
                </a:cubicBezTo>
                <a:cubicBezTo>
                  <a:pt x="341307" y="4338"/>
                  <a:pt x="343225" y="3242"/>
                  <a:pt x="344389" y="1667"/>
                </a:cubicBezTo>
                <a:lnTo>
                  <a:pt x="344389" y="1667"/>
                </a:lnTo>
                <a:cubicBezTo>
                  <a:pt x="341170" y="2649"/>
                  <a:pt x="339025" y="4383"/>
                  <a:pt x="336331" y="6209"/>
                </a:cubicBezTo>
                <a:cubicBezTo>
                  <a:pt x="336423" y="5913"/>
                  <a:pt x="336514" y="5639"/>
                  <a:pt x="336582" y="5365"/>
                </a:cubicBezTo>
                <a:lnTo>
                  <a:pt x="336582" y="5365"/>
                </a:lnTo>
                <a:cubicBezTo>
                  <a:pt x="335989" y="5616"/>
                  <a:pt x="334985" y="5913"/>
                  <a:pt x="334483" y="6278"/>
                </a:cubicBezTo>
                <a:cubicBezTo>
                  <a:pt x="334734" y="5799"/>
                  <a:pt x="334711" y="5319"/>
                  <a:pt x="334848" y="4908"/>
                </a:cubicBezTo>
                <a:lnTo>
                  <a:pt x="334848" y="4908"/>
                </a:lnTo>
                <a:cubicBezTo>
                  <a:pt x="334186" y="5365"/>
                  <a:pt x="333387" y="5776"/>
                  <a:pt x="332748" y="6027"/>
                </a:cubicBezTo>
                <a:cubicBezTo>
                  <a:pt x="333341" y="5456"/>
                  <a:pt x="333866" y="4817"/>
                  <a:pt x="334300" y="4132"/>
                </a:cubicBezTo>
                <a:lnTo>
                  <a:pt x="334300" y="4132"/>
                </a:lnTo>
                <a:cubicBezTo>
                  <a:pt x="332953" y="4201"/>
                  <a:pt x="331652" y="5319"/>
                  <a:pt x="330511" y="6027"/>
                </a:cubicBezTo>
                <a:cubicBezTo>
                  <a:pt x="331127" y="5433"/>
                  <a:pt x="331835" y="4726"/>
                  <a:pt x="332154" y="3881"/>
                </a:cubicBezTo>
                <a:cubicBezTo>
                  <a:pt x="332140" y="3881"/>
                  <a:pt x="332125" y="3881"/>
                  <a:pt x="332111" y="3881"/>
                </a:cubicBezTo>
                <a:cubicBezTo>
                  <a:pt x="330510" y="3881"/>
                  <a:pt x="329220" y="5120"/>
                  <a:pt x="327863" y="5844"/>
                </a:cubicBezTo>
                <a:cubicBezTo>
                  <a:pt x="328388" y="5274"/>
                  <a:pt x="328799" y="4498"/>
                  <a:pt x="329233" y="3881"/>
                </a:cubicBezTo>
                <a:lnTo>
                  <a:pt x="329233" y="3881"/>
                </a:lnTo>
                <a:cubicBezTo>
                  <a:pt x="327749" y="3973"/>
                  <a:pt x="326585" y="5159"/>
                  <a:pt x="325147" y="5593"/>
                </a:cubicBezTo>
                <a:cubicBezTo>
                  <a:pt x="325900" y="4908"/>
                  <a:pt x="326653" y="4132"/>
                  <a:pt x="327247" y="3402"/>
                </a:cubicBezTo>
                <a:lnTo>
                  <a:pt x="327247" y="3402"/>
                </a:lnTo>
                <a:cubicBezTo>
                  <a:pt x="325444" y="3744"/>
                  <a:pt x="323572" y="5159"/>
                  <a:pt x="321906" y="5776"/>
                </a:cubicBezTo>
                <a:cubicBezTo>
                  <a:pt x="322294" y="4315"/>
                  <a:pt x="324417" y="3105"/>
                  <a:pt x="325718" y="2169"/>
                </a:cubicBezTo>
                <a:lnTo>
                  <a:pt x="325718" y="2169"/>
                </a:lnTo>
                <a:cubicBezTo>
                  <a:pt x="323184" y="2740"/>
                  <a:pt x="320445" y="5525"/>
                  <a:pt x="317934" y="6050"/>
                </a:cubicBezTo>
                <a:cubicBezTo>
                  <a:pt x="319237" y="5087"/>
                  <a:pt x="318954" y="4784"/>
                  <a:pt x="318114" y="4784"/>
                </a:cubicBezTo>
                <a:cubicBezTo>
                  <a:pt x="316922" y="4784"/>
                  <a:pt x="314608" y="5392"/>
                  <a:pt x="314100" y="5593"/>
                </a:cubicBezTo>
                <a:cubicBezTo>
                  <a:pt x="314853" y="5159"/>
                  <a:pt x="315150" y="4475"/>
                  <a:pt x="315469" y="3881"/>
                </a:cubicBezTo>
                <a:lnTo>
                  <a:pt x="315469" y="3881"/>
                </a:lnTo>
                <a:cubicBezTo>
                  <a:pt x="314237" y="4064"/>
                  <a:pt x="313072" y="4863"/>
                  <a:pt x="311863" y="5045"/>
                </a:cubicBezTo>
                <a:cubicBezTo>
                  <a:pt x="312502" y="4406"/>
                  <a:pt x="313209" y="3653"/>
                  <a:pt x="313506" y="2945"/>
                </a:cubicBezTo>
                <a:lnTo>
                  <a:pt x="313506" y="2945"/>
                </a:lnTo>
                <a:cubicBezTo>
                  <a:pt x="312639" y="3379"/>
                  <a:pt x="311840" y="3927"/>
                  <a:pt x="311087" y="4520"/>
                </a:cubicBezTo>
                <a:cubicBezTo>
                  <a:pt x="311817" y="3630"/>
                  <a:pt x="313004" y="3060"/>
                  <a:pt x="313506" y="1918"/>
                </a:cubicBezTo>
                <a:lnTo>
                  <a:pt x="313506" y="1918"/>
                </a:lnTo>
                <a:cubicBezTo>
                  <a:pt x="311315" y="2352"/>
                  <a:pt x="308850" y="4155"/>
                  <a:pt x="306910" y="5411"/>
                </a:cubicBezTo>
                <a:cubicBezTo>
                  <a:pt x="307252" y="5159"/>
                  <a:pt x="307754" y="4383"/>
                  <a:pt x="308096" y="3881"/>
                </a:cubicBezTo>
                <a:lnTo>
                  <a:pt x="308096" y="3881"/>
                </a:lnTo>
                <a:cubicBezTo>
                  <a:pt x="307206" y="4201"/>
                  <a:pt x="306407" y="4771"/>
                  <a:pt x="305494" y="5091"/>
                </a:cubicBezTo>
                <a:cubicBezTo>
                  <a:pt x="306134" y="4543"/>
                  <a:pt x="306681" y="3904"/>
                  <a:pt x="307115" y="3197"/>
                </a:cubicBezTo>
                <a:lnTo>
                  <a:pt x="307115" y="3197"/>
                </a:lnTo>
                <a:cubicBezTo>
                  <a:pt x="305654" y="3607"/>
                  <a:pt x="304536" y="4680"/>
                  <a:pt x="303235" y="5296"/>
                </a:cubicBezTo>
                <a:cubicBezTo>
                  <a:pt x="303897" y="4429"/>
                  <a:pt x="305129" y="3790"/>
                  <a:pt x="305677" y="2717"/>
                </a:cubicBezTo>
                <a:lnTo>
                  <a:pt x="305677" y="2717"/>
                </a:lnTo>
                <a:cubicBezTo>
                  <a:pt x="304490" y="3311"/>
                  <a:pt x="303121" y="3767"/>
                  <a:pt x="302048" y="4566"/>
                </a:cubicBezTo>
                <a:cubicBezTo>
                  <a:pt x="303143" y="3539"/>
                  <a:pt x="304696" y="2649"/>
                  <a:pt x="305403" y="1416"/>
                </a:cubicBezTo>
                <a:lnTo>
                  <a:pt x="305403" y="1416"/>
                </a:lnTo>
                <a:cubicBezTo>
                  <a:pt x="303052" y="2032"/>
                  <a:pt x="300701" y="3060"/>
                  <a:pt x="298829" y="4657"/>
                </a:cubicBezTo>
                <a:cubicBezTo>
                  <a:pt x="299332" y="4110"/>
                  <a:pt x="300518" y="2900"/>
                  <a:pt x="300724" y="1918"/>
                </a:cubicBezTo>
                <a:lnTo>
                  <a:pt x="300724" y="1918"/>
                </a:lnTo>
                <a:cubicBezTo>
                  <a:pt x="298966" y="2329"/>
                  <a:pt x="297277" y="3790"/>
                  <a:pt x="295931" y="5045"/>
                </a:cubicBezTo>
                <a:cubicBezTo>
                  <a:pt x="296364" y="4246"/>
                  <a:pt x="296821" y="3493"/>
                  <a:pt x="297232" y="2649"/>
                </a:cubicBezTo>
                <a:lnTo>
                  <a:pt x="297232" y="2649"/>
                </a:lnTo>
                <a:cubicBezTo>
                  <a:pt x="295999" y="3037"/>
                  <a:pt x="294767" y="4178"/>
                  <a:pt x="293739" y="5045"/>
                </a:cubicBezTo>
                <a:cubicBezTo>
                  <a:pt x="294219" y="4406"/>
                  <a:pt x="294538" y="3676"/>
                  <a:pt x="294835" y="2945"/>
                </a:cubicBezTo>
                <a:lnTo>
                  <a:pt x="294835" y="2945"/>
                </a:lnTo>
                <a:cubicBezTo>
                  <a:pt x="293945" y="3516"/>
                  <a:pt x="293032" y="4246"/>
                  <a:pt x="292210" y="4794"/>
                </a:cubicBezTo>
                <a:cubicBezTo>
                  <a:pt x="292484" y="4224"/>
                  <a:pt x="292758" y="3288"/>
                  <a:pt x="293100" y="2649"/>
                </a:cubicBezTo>
                <a:lnTo>
                  <a:pt x="293100" y="2649"/>
                </a:lnTo>
                <a:cubicBezTo>
                  <a:pt x="292233" y="3516"/>
                  <a:pt x="290384" y="4589"/>
                  <a:pt x="289950" y="5821"/>
                </a:cubicBezTo>
                <a:cubicBezTo>
                  <a:pt x="289859" y="5000"/>
                  <a:pt x="289654" y="4178"/>
                  <a:pt x="289403" y="3448"/>
                </a:cubicBezTo>
                <a:cubicBezTo>
                  <a:pt x="289083" y="4087"/>
                  <a:pt x="288512" y="4566"/>
                  <a:pt x="288307" y="5251"/>
                </a:cubicBezTo>
                <a:cubicBezTo>
                  <a:pt x="288124" y="4520"/>
                  <a:pt x="287873" y="4041"/>
                  <a:pt x="287987" y="3197"/>
                </a:cubicBezTo>
                <a:lnTo>
                  <a:pt x="287987" y="3197"/>
                </a:lnTo>
                <a:cubicBezTo>
                  <a:pt x="287554" y="3904"/>
                  <a:pt x="287143" y="4908"/>
                  <a:pt x="286823" y="5548"/>
                </a:cubicBezTo>
                <a:cubicBezTo>
                  <a:pt x="286298" y="4383"/>
                  <a:pt x="286504" y="2991"/>
                  <a:pt x="286504" y="1713"/>
                </a:cubicBezTo>
                <a:lnTo>
                  <a:pt x="286504" y="1713"/>
                </a:lnTo>
                <a:cubicBezTo>
                  <a:pt x="286458" y="2923"/>
                  <a:pt x="286253" y="4406"/>
                  <a:pt x="285591" y="5296"/>
                </a:cubicBezTo>
                <a:cubicBezTo>
                  <a:pt x="285408" y="3470"/>
                  <a:pt x="285910" y="1804"/>
                  <a:pt x="286024" y="1"/>
                </a:cubicBezTo>
                <a:lnTo>
                  <a:pt x="286024" y="1"/>
                </a:lnTo>
                <a:cubicBezTo>
                  <a:pt x="285294" y="2010"/>
                  <a:pt x="283947" y="4246"/>
                  <a:pt x="283559" y="6232"/>
                </a:cubicBezTo>
                <a:cubicBezTo>
                  <a:pt x="283673" y="5525"/>
                  <a:pt x="283719" y="4863"/>
                  <a:pt x="283810" y="4178"/>
                </a:cubicBezTo>
                <a:lnTo>
                  <a:pt x="283810" y="4178"/>
                </a:lnTo>
                <a:cubicBezTo>
                  <a:pt x="282966" y="5114"/>
                  <a:pt x="281962" y="6073"/>
                  <a:pt x="280889" y="6712"/>
                </a:cubicBezTo>
                <a:cubicBezTo>
                  <a:pt x="281345" y="6073"/>
                  <a:pt x="281345" y="5479"/>
                  <a:pt x="281551" y="4863"/>
                </a:cubicBezTo>
                <a:lnTo>
                  <a:pt x="281551" y="4863"/>
                </a:lnTo>
                <a:cubicBezTo>
                  <a:pt x="280660" y="5388"/>
                  <a:pt x="279793" y="6095"/>
                  <a:pt x="278926" y="6712"/>
                </a:cubicBezTo>
                <a:cubicBezTo>
                  <a:pt x="279200" y="6255"/>
                  <a:pt x="279337" y="5570"/>
                  <a:pt x="279611" y="5091"/>
                </a:cubicBezTo>
                <a:lnTo>
                  <a:pt x="279611" y="5091"/>
                </a:lnTo>
                <a:cubicBezTo>
                  <a:pt x="278629" y="5456"/>
                  <a:pt x="277853" y="6164"/>
                  <a:pt x="276963" y="6689"/>
                </a:cubicBezTo>
                <a:cubicBezTo>
                  <a:pt x="277465" y="6073"/>
                  <a:pt x="278013" y="5296"/>
                  <a:pt x="278378" y="4612"/>
                </a:cubicBezTo>
                <a:lnTo>
                  <a:pt x="278378" y="4612"/>
                </a:lnTo>
                <a:cubicBezTo>
                  <a:pt x="277282" y="5251"/>
                  <a:pt x="276164" y="5890"/>
                  <a:pt x="275251" y="6712"/>
                </a:cubicBezTo>
                <a:cubicBezTo>
                  <a:pt x="275593" y="4840"/>
                  <a:pt x="277762" y="3082"/>
                  <a:pt x="278629" y="1234"/>
                </a:cubicBezTo>
                <a:lnTo>
                  <a:pt x="278629" y="1234"/>
                </a:lnTo>
                <a:cubicBezTo>
                  <a:pt x="276164" y="2603"/>
                  <a:pt x="274110" y="4886"/>
                  <a:pt x="271850" y="6575"/>
                </a:cubicBezTo>
                <a:cubicBezTo>
                  <a:pt x="272557" y="5799"/>
                  <a:pt x="273265" y="5091"/>
                  <a:pt x="273471" y="4110"/>
                </a:cubicBezTo>
                <a:lnTo>
                  <a:pt x="273471" y="4110"/>
                </a:lnTo>
                <a:cubicBezTo>
                  <a:pt x="271439" y="4612"/>
                  <a:pt x="269955" y="6438"/>
                  <a:pt x="268175" y="7008"/>
                </a:cubicBezTo>
                <a:cubicBezTo>
                  <a:pt x="268723" y="6415"/>
                  <a:pt x="268768" y="5707"/>
                  <a:pt x="269042" y="5114"/>
                </a:cubicBezTo>
                <a:lnTo>
                  <a:pt x="269042" y="5114"/>
                </a:lnTo>
                <a:cubicBezTo>
                  <a:pt x="267924" y="5570"/>
                  <a:pt x="266623" y="6506"/>
                  <a:pt x="265482" y="7054"/>
                </a:cubicBezTo>
                <a:cubicBezTo>
                  <a:pt x="265984" y="6438"/>
                  <a:pt x="266463" y="5753"/>
                  <a:pt x="266828" y="5091"/>
                </a:cubicBezTo>
                <a:lnTo>
                  <a:pt x="266828" y="5091"/>
                </a:lnTo>
                <a:cubicBezTo>
                  <a:pt x="265596" y="5662"/>
                  <a:pt x="264432" y="6643"/>
                  <a:pt x="263199" y="7259"/>
                </a:cubicBezTo>
                <a:cubicBezTo>
                  <a:pt x="263907" y="6118"/>
                  <a:pt x="265185" y="5137"/>
                  <a:pt x="266281" y="4315"/>
                </a:cubicBezTo>
                <a:lnTo>
                  <a:pt x="266281" y="4315"/>
                </a:lnTo>
                <a:cubicBezTo>
                  <a:pt x="264363" y="4817"/>
                  <a:pt x="261989" y="5205"/>
                  <a:pt x="260232" y="6050"/>
                </a:cubicBezTo>
                <a:cubicBezTo>
                  <a:pt x="260026" y="6164"/>
                  <a:pt x="259844" y="6301"/>
                  <a:pt x="259684" y="6461"/>
                </a:cubicBezTo>
                <a:cubicBezTo>
                  <a:pt x="261327" y="4475"/>
                  <a:pt x="262834" y="2306"/>
                  <a:pt x="264591" y="366"/>
                </a:cubicBezTo>
                <a:lnTo>
                  <a:pt x="264591" y="366"/>
                </a:lnTo>
                <a:cubicBezTo>
                  <a:pt x="260665" y="914"/>
                  <a:pt x="259638" y="4520"/>
                  <a:pt x="256625" y="6050"/>
                </a:cubicBezTo>
                <a:cubicBezTo>
                  <a:pt x="257424" y="5068"/>
                  <a:pt x="258269" y="4064"/>
                  <a:pt x="258748" y="2900"/>
                </a:cubicBezTo>
                <a:cubicBezTo>
                  <a:pt x="258736" y="2900"/>
                  <a:pt x="258723" y="2900"/>
                  <a:pt x="258711" y="2900"/>
                </a:cubicBezTo>
                <a:cubicBezTo>
                  <a:pt x="256283" y="2900"/>
                  <a:pt x="254014" y="5098"/>
                  <a:pt x="252220" y="6506"/>
                </a:cubicBezTo>
                <a:cubicBezTo>
                  <a:pt x="252768" y="6027"/>
                  <a:pt x="253293" y="5274"/>
                  <a:pt x="253521" y="4612"/>
                </a:cubicBezTo>
                <a:lnTo>
                  <a:pt x="253521" y="4612"/>
                </a:lnTo>
                <a:cubicBezTo>
                  <a:pt x="252197" y="4635"/>
                  <a:pt x="251125" y="5479"/>
                  <a:pt x="250189" y="6278"/>
                </a:cubicBezTo>
                <a:cubicBezTo>
                  <a:pt x="250851" y="5342"/>
                  <a:pt x="251809" y="4429"/>
                  <a:pt x="251855" y="3174"/>
                </a:cubicBezTo>
                <a:lnTo>
                  <a:pt x="251855" y="3174"/>
                </a:lnTo>
                <a:cubicBezTo>
                  <a:pt x="250577" y="4041"/>
                  <a:pt x="249458" y="5114"/>
                  <a:pt x="248294" y="6050"/>
                </a:cubicBezTo>
                <a:cubicBezTo>
                  <a:pt x="249321" y="4246"/>
                  <a:pt x="250919" y="2626"/>
                  <a:pt x="251627" y="686"/>
                </a:cubicBezTo>
                <a:lnTo>
                  <a:pt x="251627" y="686"/>
                </a:lnTo>
                <a:cubicBezTo>
                  <a:pt x="249383" y="819"/>
                  <a:pt x="246101" y="3914"/>
                  <a:pt x="245359" y="6100"/>
                </a:cubicBezTo>
                <a:lnTo>
                  <a:pt x="245359" y="6100"/>
                </a:lnTo>
                <a:cubicBezTo>
                  <a:pt x="245633" y="5109"/>
                  <a:pt x="245528" y="3605"/>
                  <a:pt x="245464" y="2466"/>
                </a:cubicBezTo>
                <a:lnTo>
                  <a:pt x="245464" y="2466"/>
                </a:lnTo>
                <a:cubicBezTo>
                  <a:pt x="244300" y="3311"/>
                  <a:pt x="243661" y="4635"/>
                  <a:pt x="243090" y="5821"/>
                </a:cubicBezTo>
                <a:cubicBezTo>
                  <a:pt x="242999" y="4452"/>
                  <a:pt x="243227" y="3014"/>
                  <a:pt x="242793" y="1690"/>
                </a:cubicBezTo>
                <a:cubicBezTo>
                  <a:pt x="242382" y="2763"/>
                  <a:pt x="242770" y="3973"/>
                  <a:pt x="242109" y="4817"/>
                </a:cubicBezTo>
                <a:cubicBezTo>
                  <a:pt x="242040" y="3425"/>
                  <a:pt x="241994" y="2032"/>
                  <a:pt x="241766" y="686"/>
                </a:cubicBezTo>
                <a:cubicBezTo>
                  <a:pt x="240876" y="1644"/>
                  <a:pt x="241173" y="3242"/>
                  <a:pt x="240899" y="4315"/>
                </a:cubicBezTo>
                <a:cubicBezTo>
                  <a:pt x="240671" y="3197"/>
                  <a:pt x="240511" y="1964"/>
                  <a:pt x="240077" y="982"/>
                </a:cubicBezTo>
                <a:cubicBezTo>
                  <a:pt x="239803" y="2466"/>
                  <a:pt x="239027" y="3767"/>
                  <a:pt x="239050" y="5296"/>
                </a:cubicBezTo>
                <a:cubicBezTo>
                  <a:pt x="238320" y="4315"/>
                  <a:pt x="237817" y="2854"/>
                  <a:pt x="237133" y="1736"/>
                </a:cubicBezTo>
                <a:lnTo>
                  <a:pt x="237133" y="1736"/>
                </a:lnTo>
                <a:cubicBezTo>
                  <a:pt x="237064" y="3311"/>
                  <a:pt x="237612" y="4498"/>
                  <a:pt x="237909" y="5981"/>
                </a:cubicBezTo>
                <a:cubicBezTo>
                  <a:pt x="236699" y="5182"/>
                  <a:pt x="235832" y="4087"/>
                  <a:pt x="234713" y="3197"/>
                </a:cubicBezTo>
                <a:lnTo>
                  <a:pt x="234713" y="3197"/>
                </a:lnTo>
                <a:cubicBezTo>
                  <a:pt x="235215" y="4087"/>
                  <a:pt x="235717" y="4977"/>
                  <a:pt x="235626" y="6027"/>
                </a:cubicBezTo>
                <a:cubicBezTo>
                  <a:pt x="235261" y="5776"/>
                  <a:pt x="234896" y="5456"/>
                  <a:pt x="234531" y="5159"/>
                </a:cubicBezTo>
                <a:cubicBezTo>
                  <a:pt x="234645" y="4977"/>
                  <a:pt x="234782" y="4794"/>
                  <a:pt x="234873" y="4635"/>
                </a:cubicBezTo>
                <a:lnTo>
                  <a:pt x="234873" y="4635"/>
                </a:lnTo>
                <a:cubicBezTo>
                  <a:pt x="234622" y="4657"/>
                  <a:pt x="234394" y="4749"/>
                  <a:pt x="234142" y="4840"/>
                </a:cubicBezTo>
                <a:cubicBezTo>
                  <a:pt x="233686" y="4429"/>
                  <a:pt x="233229" y="4041"/>
                  <a:pt x="232773" y="3699"/>
                </a:cubicBezTo>
                <a:lnTo>
                  <a:pt x="232773" y="3699"/>
                </a:lnTo>
                <a:cubicBezTo>
                  <a:pt x="232841" y="4201"/>
                  <a:pt x="232978" y="4771"/>
                  <a:pt x="233138" y="5319"/>
                </a:cubicBezTo>
                <a:cubicBezTo>
                  <a:pt x="232659" y="5593"/>
                  <a:pt x="232202" y="5867"/>
                  <a:pt x="231746" y="6095"/>
                </a:cubicBezTo>
                <a:cubicBezTo>
                  <a:pt x="231700" y="6073"/>
                  <a:pt x="231655" y="6050"/>
                  <a:pt x="231632" y="6027"/>
                </a:cubicBezTo>
                <a:cubicBezTo>
                  <a:pt x="232043" y="5662"/>
                  <a:pt x="232316" y="5274"/>
                  <a:pt x="232682" y="4863"/>
                </a:cubicBezTo>
                <a:lnTo>
                  <a:pt x="232682" y="4863"/>
                </a:lnTo>
                <a:cubicBezTo>
                  <a:pt x="232157" y="5159"/>
                  <a:pt x="231495" y="5365"/>
                  <a:pt x="230970" y="5707"/>
                </a:cubicBezTo>
                <a:cubicBezTo>
                  <a:pt x="230947" y="5684"/>
                  <a:pt x="230924" y="5684"/>
                  <a:pt x="230924" y="5684"/>
                </a:cubicBezTo>
                <a:cubicBezTo>
                  <a:pt x="231381" y="5205"/>
                  <a:pt x="231791" y="4612"/>
                  <a:pt x="232157" y="4132"/>
                </a:cubicBezTo>
                <a:lnTo>
                  <a:pt x="232157" y="4132"/>
                </a:lnTo>
                <a:cubicBezTo>
                  <a:pt x="231495" y="4498"/>
                  <a:pt x="230742" y="4908"/>
                  <a:pt x="230034" y="5319"/>
                </a:cubicBezTo>
                <a:cubicBezTo>
                  <a:pt x="230011" y="5319"/>
                  <a:pt x="230011" y="5342"/>
                  <a:pt x="229988" y="5342"/>
                </a:cubicBezTo>
                <a:cubicBezTo>
                  <a:pt x="229737" y="5502"/>
                  <a:pt x="229509" y="5639"/>
                  <a:pt x="229281" y="5776"/>
                </a:cubicBezTo>
                <a:cubicBezTo>
                  <a:pt x="230513" y="4338"/>
                  <a:pt x="232453" y="3242"/>
                  <a:pt x="233595" y="1667"/>
                </a:cubicBezTo>
                <a:lnTo>
                  <a:pt x="233595" y="1667"/>
                </a:lnTo>
                <a:cubicBezTo>
                  <a:pt x="230376" y="2649"/>
                  <a:pt x="228231" y="4383"/>
                  <a:pt x="225537" y="6209"/>
                </a:cubicBezTo>
                <a:cubicBezTo>
                  <a:pt x="225629" y="5913"/>
                  <a:pt x="225720" y="5639"/>
                  <a:pt x="225788" y="5365"/>
                </a:cubicBezTo>
                <a:lnTo>
                  <a:pt x="225788" y="5365"/>
                </a:lnTo>
                <a:cubicBezTo>
                  <a:pt x="225195" y="5616"/>
                  <a:pt x="224191" y="5913"/>
                  <a:pt x="223689" y="6278"/>
                </a:cubicBezTo>
                <a:cubicBezTo>
                  <a:pt x="223940" y="5799"/>
                  <a:pt x="223917" y="5319"/>
                  <a:pt x="224054" y="4908"/>
                </a:cubicBezTo>
                <a:lnTo>
                  <a:pt x="224054" y="4908"/>
                </a:lnTo>
                <a:cubicBezTo>
                  <a:pt x="223392" y="5365"/>
                  <a:pt x="222593" y="5776"/>
                  <a:pt x="221954" y="6027"/>
                </a:cubicBezTo>
                <a:cubicBezTo>
                  <a:pt x="222547" y="5456"/>
                  <a:pt x="223072" y="4817"/>
                  <a:pt x="223529" y="4132"/>
                </a:cubicBezTo>
                <a:lnTo>
                  <a:pt x="223529" y="4132"/>
                </a:lnTo>
                <a:cubicBezTo>
                  <a:pt x="222159" y="4201"/>
                  <a:pt x="220858" y="5319"/>
                  <a:pt x="219717" y="6027"/>
                </a:cubicBezTo>
                <a:cubicBezTo>
                  <a:pt x="220333" y="5433"/>
                  <a:pt x="221041" y="4726"/>
                  <a:pt x="221360" y="3881"/>
                </a:cubicBezTo>
                <a:cubicBezTo>
                  <a:pt x="221346" y="3881"/>
                  <a:pt x="221331" y="3881"/>
                  <a:pt x="221317" y="3881"/>
                </a:cubicBezTo>
                <a:cubicBezTo>
                  <a:pt x="219716" y="3881"/>
                  <a:pt x="218426" y="5120"/>
                  <a:pt x="217069" y="5844"/>
                </a:cubicBezTo>
                <a:cubicBezTo>
                  <a:pt x="217594" y="5274"/>
                  <a:pt x="218005" y="4498"/>
                  <a:pt x="218439" y="3881"/>
                </a:cubicBezTo>
                <a:lnTo>
                  <a:pt x="218439" y="3881"/>
                </a:lnTo>
                <a:cubicBezTo>
                  <a:pt x="216955" y="3973"/>
                  <a:pt x="215791" y="5159"/>
                  <a:pt x="214353" y="5593"/>
                </a:cubicBezTo>
                <a:cubicBezTo>
                  <a:pt x="215106" y="4908"/>
                  <a:pt x="215859" y="4132"/>
                  <a:pt x="216453" y="3402"/>
                </a:cubicBezTo>
                <a:lnTo>
                  <a:pt x="216453" y="3402"/>
                </a:lnTo>
                <a:cubicBezTo>
                  <a:pt x="214650" y="3744"/>
                  <a:pt x="212778" y="5159"/>
                  <a:pt x="211112" y="5776"/>
                </a:cubicBezTo>
                <a:cubicBezTo>
                  <a:pt x="211500" y="4315"/>
                  <a:pt x="213623" y="3105"/>
                  <a:pt x="214924" y="2169"/>
                </a:cubicBezTo>
                <a:lnTo>
                  <a:pt x="214924" y="2169"/>
                </a:lnTo>
                <a:cubicBezTo>
                  <a:pt x="212390" y="2740"/>
                  <a:pt x="209651" y="5525"/>
                  <a:pt x="207140" y="6050"/>
                </a:cubicBezTo>
                <a:cubicBezTo>
                  <a:pt x="208443" y="5087"/>
                  <a:pt x="208160" y="4784"/>
                  <a:pt x="207320" y="4784"/>
                </a:cubicBezTo>
                <a:cubicBezTo>
                  <a:pt x="206128" y="4784"/>
                  <a:pt x="203814" y="5392"/>
                  <a:pt x="203306" y="5593"/>
                </a:cubicBezTo>
                <a:cubicBezTo>
                  <a:pt x="204082" y="5159"/>
                  <a:pt x="204355" y="4475"/>
                  <a:pt x="204675" y="3881"/>
                </a:cubicBezTo>
                <a:lnTo>
                  <a:pt x="204675" y="3881"/>
                </a:lnTo>
                <a:cubicBezTo>
                  <a:pt x="203442" y="4064"/>
                  <a:pt x="202278" y="4863"/>
                  <a:pt x="201091" y="5045"/>
                </a:cubicBezTo>
                <a:cubicBezTo>
                  <a:pt x="201708" y="4406"/>
                  <a:pt x="202415" y="3653"/>
                  <a:pt x="202712" y="2945"/>
                </a:cubicBezTo>
                <a:lnTo>
                  <a:pt x="202712" y="2945"/>
                </a:lnTo>
                <a:cubicBezTo>
                  <a:pt x="201845" y="3379"/>
                  <a:pt x="201046" y="3927"/>
                  <a:pt x="200293" y="4520"/>
                </a:cubicBezTo>
                <a:cubicBezTo>
                  <a:pt x="201023" y="3630"/>
                  <a:pt x="202210" y="3060"/>
                  <a:pt x="202712" y="1918"/>
                </a:cubicBezTo>
                <a:lnTo>
                  <a:pt x="202712" y="1918"/>
                </a:lnTo>
                <a:cubicBezTo>
                  <a:pt x="200521" y="2352"/>
                  <a:pt x="198056" y="4155"/>
                  <a:pt x="196116" y="5411"/>
                </a:cubicBezTo>
                <a:cubicBezTo>
                  <a:pt x="196458" y="5159"/>
                  <a:pt x="196960" y="4383"/>
                  <a:pt x="197302" y="3881"/>
                </a:cubicBezTo>
                <a:lnTo>
                  <a:pt x="197302" y="3881"/>
                </a:lnTo>
                <a:cubicBezTo>
                  <a:pt x="196412" y="4201"/>
                  <a:pt x="195613" y="4771"/>
                  <a:pt x="194723" y="5091"/>
                </a:cubicBezTo>
                <a:cubicBezTo>
                  <a:pt x="195339" y="4543"/>
                  <a:pt x="195887" y="3904"/>
                  <a:pt x="196321" y="3197"/>
                </a:cubicBezTo>
                <a:lnTo>
                  <a:pt x="196321" y="3197"/>
                </a:lnTo>
                <a:cubicBezTo>
                  <a:pt x="194883" y="3607"/>
                  <a:pt x="193742" y="4680"/>
                  <a:pt x="192441" y="5296"/>
                </a:cubicBezTo>
                <a:cubicBezTo>
                  <a:pt x="193103" y="4429"/>
                  <a:pt x="194335" y="3790"/>
                  <a:pt x="194883" y="2717"/>
                </a:cubicBezTo>
                <a:lnTo>
                  <a:pt x="194883" y="2717"/>
                </a:lnTo>
                <a:cubicBezTo>
                  <a:pt x="193696" y="3311"/>
                  <a:pt x="192327" y="3767"/>
                  <a:pt x="191254" y="4566"/>
                </a:cubicBezTo>
                <a:cubicBezTo>
                  <a:pt x="192349" y="3539"/>
                  <a:pt x="193901" y="2649"/>
                  <a:pt x="194609" y="1416"/>
                </a:cubicBezTo>
                <a:lnTo>
                  <a:pt x="194609" y="1416"/>
                </a:lnTo>
                <a:cubicBezTo>
                  <a:pt x="192258" y="2032"/>
                  <a:pt x="189907" y="3060"/>
                  <a:pt x="188035" y="4657"/>
                </a:cubicBezTo>
                <a:cubicBezTo>
                  <a:pt x="188538" y="4110"/>
                  <a:pt x="189724" y="2900"/>
                  <a:pt x="189930" y="1918"/>
                </a:cubicBezTo>
                <a:lnTo>
                  <a:pt x="189930" y="1918"/>
                </a:lnTo>
                <a:cubicBezTo>
                  <a:pt x="188172" y="2329"/>
                  <a:pt x="186483" y="3790"/>
                  <a:pt x="185137" y="5045"/>
                </a:cubicBezTo>
                <a:cubicBezTo>
                  <a:pt x="185570" y="4246"/>
                  <a:pt x="186050" y="3493"/>
                  <a:pt x="186438" y="2649"/>
                </a:cubicBezTo>
                <a:lnTo>
                  <a:pt x="186438" y="2649"/>
                </a:lnTo>
                <a:cubicBezTo>
                  <a:pt x="185205" y="3037"/>
                  <a:pt x="183972" y="4178"/>
                  <a:pt x="182945" y="5045"/>
                </a:cubicBezTo>
                <a:cubicBezTo>
                  <a:pt x="183425" y="4406"/>
                  <a:pt x="183744" y="3676"/>
                  <a:pt x="184041" y="2945"/>
                </a:cubicBezTo>
                <a:lnTo>
                  <a:pt x="184041" y="2945"/>
                </a:lnTo>
                <a:cubicBezTo>
                  <a:pt x="183151" y="3516"/>
                  <a:pt x="182238" y="4246"/>
                  <a:pt x="181416" y="4794"/>
                </a:cubicBezTo>
                <a:cubicBezTo>
                  <a:pt x="181690" y="4224"/>
                  <a:pt x="181987" y="3288"/>
                  <a:pt x="182306" y="2649"/>
                </a:cubicBezTo>
                <a:lnTo>
                  <a:pt x="182306" y="2649"/>
                </a:lnTo>
                <a:cubicBezTo>
                  <a:pt x="181439" y="3516"/>
                  <a:pt x="179590" y="4589"/>
                  <a:pt x="179156" y="5821"/>
                </a:cubicBezTo>
                <a:cubicBezTo>
                  <a:pt x="179065" y="5000"/>
                  <a:pt x="178860" y="4178"/>
                  <a:pt x="178609" y="3448"/>
                </a:cubicBezTo>
                <a:cubicBezTo>
                  <a:pt x="178289" y="4087"/>
                  <a:pt x="177718" y="4566"/>
                  <a:pt x="177513" y="5251"/>
                </a:cubicBezTo>
                <a:cubicBezTo>
                  <a:pt x="177330" y="4520"/>
                  <a:pt x="177079" y="4041"/>
                  <a:pt x="177193" y="3197"/>
                </a:cubicBezTo>
                <a:lnTo>
                  <a:pt x="177193" y="3197"/>
                </a:lnTo>
                <a:cubicBezTo>
                  <a:pt x="176760" y="3904"/>
                  <a:pt x="176349" y="4908"/>
                  <a:pt x="176029" y="5548"/>
                </a:cubicBezTo>
                <a:cubicBezTo>
                  <a:pt x="175504" y="4383"/>
                  <a:pt x="175710" y="2991"/>
                  <a:pt x="175710" y="1713"/>
                </a:cubicBezTo>
                <a:lnTo>
                  <a:pt x="175710" y="1713"/>
                </a:lnTo>
                <a:cubicBezTo>
                  <a:pt x="175664" y="2923"/>
                  <a:pt x="175459" y="4406"/>
                  <a:pt x="174797" y="5296"/>
                </a:cubicBezTo>
                <a:cubicBezTo>
                  <a:pt x="174614" y="3470"/>
                  <a:pt x="175116" y="1804"/>
                  <a:pt x="175230" y="1"/>
                </a:cubicBezTo>
                <a:lnTo>
                  <a:pt x="175230" y="1"/>
                </a:lnTo>
                <a:cubicBezTo>
                  <a:pt x="174500" y="2010"/>
                  <a:pt x="173153" y="4246"/>
                  <a:pt x="172765" y="6232"/>
                </a:cubicBezTo>
                <a:cubicBezTo>
                  <a:pt x="172879" y="5525"/>
                  <a:pt x="172925" y="4863"/>
                  <a:pt x="173016" y="4178"/>
                </a:cubicBezTo>
                <a:lnTo>
                  <a:pt x="173016" y="4178"/>
                </a:lnTo>
                <a:cubicBezTo>
                  <a:pt x="172172" y="5114"/>
                  <a:pt x="171190" y="6073"/>
                  <a:pt x="170095" y="6712"/>
                </a:cubicBezTo>
                <a:cubicBezTo>
                  <a:pt x="170551" y="6073"/>
                  <a:pt x="170551" y="5479"/>
                  <a:pt x="170757" y="4863"/>
                </a:cubicBezTo>
                <a:lnTo>
                  <a:pt x="170757" y="4863"/>
                </a:lnTo>
                <a:cubicBezTo>
                  <a:pt x="169866" y="5388"/>
                  <a:pt x="168999" y="6095"/>
                  <a:pt x="168132" y="6712"/>
                </a:cubicBezTo>
                <a:cubicBezTo>
                  <a:pt x="168406" y="6255"/>
                  <a:pt x="168565" y="5570"/>
                  <a:pt x="168816" y="5091"/>
                </a:cubicBezTo>
                <a:lnTo>
                  <a:pt x="168816" y="5091"/>
                </a:lnTo>
                <a:cubicBezTo>
                  <a:pt x="167835" y="5456"/>
                  <a:pt x="167059" y="6164"/>
                  <a:pt x="166169" y="6689"/>
                </a:cubicBezTo>
                <a:cubicBezTo>
                  <a:pt x="166671" y="6073"/>
                  <a:pt x="167219" y="5296"/>
                  <a:pt x="167584" y="4612"/>
                </a:cubicBezTo>
                <a:lnTo>
                  <a:pt x="167584" y="4612"/>
                </a:lnTo>
                <a:cubicBezTo>
                  <a:pt x="166488" y="5251"/>
                  <a:pt x="165370" y="5890"/>
                  <a:pt x="164457" y="6712"/>
                </a:cubicBezTo>
                <a:cubicBezTo>
                  <a:pt x="164799" y="4840"/>
                  <a:pt x="166968" y="3082"/>
                  <a:pt x="167835" y="1234"/>
                </a:cubicBezTo>
                <a:lnTo>
                  <a:pt x="167835" y="1234"/>
                </a:lnTo>
                <a:cubicBezTo>
                  <a:pt x="165370" y="2603"/>
                  <a:pt x="163316" y="4886"/>
                  <a:pt x="161079" y="6575"/>
                </a:cubicBezTo>
                <a:cubicBezTo>
                  <a:pt x="161763" y="5799"/>
                  <a:pt x="162471" y="5091"/>
                  <a:pt x="162676" y="4110"/>
                </a:cubicBezTo>
                <a:lnTo>
                  <a:pt x="162676" y="4110"/>
                </a:lnTo>
                <a:cubicBezTo>
                  <a:pt x="160645" y="4612"/>
                  <a:pt x="159161" y="6438"/>
                  <a:pt x="157381" y="7008"/>
                </a:cubicBezTo>
                <a:cubicBezTo>
                  <a:pt x="157929" y="6415"/>
                  <a:pt x="157974" y="5707"/>
                  <a:pt x="158248" y="5114"/>
                </a:cubicBezTo>
                <a:lnTo>
                  <a:pt x="158248" y="5114"/>
                </a:lnTo>
                <a:cubicBezTo>
                  <a:pt x="157130" y="5570"/>
                  <a:pt x="155852" y="6506"/>
                  <a:pt x="154688" y="7054"/>
                </a:cubicBezTo>
                <a:cubicBezTo>
                  <a:pt x="155190" y="6438"/>
                  <a:pt x="155669" y="5753"/>
                  <a:pt x="156034" y="5091"/>
                </a:cubicBezTo>
                <a:lnTo>
                  <a:pt x="156034" y="5091"/>
                </a:lnTo>
                <a:cubicBezTo>
                  <a:pt x="154802" y="5662"/>
                  <a:pt x="153638" y="6643"/>
                  <a:pt x="152405" y="7259"/>
                </a:cubicBezTo>
                <a:cubicBezTo>
                  <a:pt x="153113" y="6118"/>
                  <a:pt x="154391" y="5137"/>
                  <a:pt x="155486" y="4315"/>
                </a:cubicBezTo>
                <a:lnTo>
                  <a:pt x="155486" y="4315"/>
                </a:lnTo>
                <a:cubicBezTo>
                  <a:pt x="153569" y="4817"/>
                  <a:pt x="151195" y="5205"/>
                  <a:pt x="149438" y="6050"/>
                </a:cubicBezTo>
                <a:cubicBezTo>
                  <a:pt x="149232" y="6164"/>
                  <a:pt x="149050" y="6301"/>
                  <a:pt x="148890" y="6461"/>
                </a:cubicBezTo>
                <a:cubicBezTo>
                  <a:pt x="150533" y="4475"/>
                  <a:pt x="152040" y="2306"/>
                  <a:pt x="153797" y="366"/>
                </a:cubicBezTo>
                <a:lnTo>
                  <a:pt x="153797" y="366"/>
                </a:lnTo>
                <a:cubicBezTo>
                  <a:pt x="149871" y="914"/>
                  <a:pt x="148844" y="4520"/>
                  <a:pt x="145831" y="6050"/>
                </a:cubicBezTo>
                <a:cubicBezTo>
                  <a:pt x="146630" y="5068"/>
                  <a:pt x="147475" y="4064"/>
                  <a:pt x="147954" y="2900"/>
                </a:cubicBezTo>
                <a:cubicBezTo>
                  <a:pt x="147942" y="2900"/>
                  <a:pt x="147929" y="2900"/>
                  <a:pt x="147917" y="2900"/>
                </a:cubicBezTo>
                <a:cubicBezTo>
                  <a:pt x="145488" y="2900"/>
                  <a:pt x="143220" y="5098"/>
                  <a:pt x="141426" y="6506"/>
                </a:cubicBezTo>
                <a:cubicBezTo>
                  <a:pt x="141974" y="6027"/>
                  <a:pt x="142499" y="5274"/>
                  <a:pt x="142727" y="4612"/>
                </a:cubicBezTo>
                <a:lnTo>
                  <a:pt x="142727" y="4612"/>
                </a:lnTo>
                <a:cubicBezTo>
                  <a:pt x="141403" y="4635"/>
                  <a:pt x="140330" y="5479"/>
                  <a:pt x="139395" y="6278"/>
                </a:cubicBezTo>
                <a:cubicBezTo>
                  <a:pt x="140057" y="5342"/>
                  <a:pt x="141015" y="4429"/>
                  <a:pt x="141061" y="3174"/>
                </a:cubicBezTo>
                <a:lnTo>
                  <a:pt x="141061" y="3174"/>
                </a:lnTo>
                <a:cubicBezTo>
                  <a:pt x="139806" y="4041"/>
                  <a:pt x="138664" y="5114"/>
                  <a:pt x="137500" y="6050"/>
                </a:cubicBezTo>
                <a:cubicBezTo>
                  <a:pt x="138527" y="4246"/>
                  <a:pt x="140125" y="2626"/>
                  <a:pt x="140833" y="686"/>
                </a:cubicBezTo>
                <a:lnTo>
                  <a:pt x="140833" y="686"/>
                </a:lnTo>
                <a:cubicBezTo>
                  <a:pt x="138589" y="819"/>
                  <a:pt x="135307" y="3914"/>
                  <a:pt x="134565" y="6100"/>
                </a:cubicBezTo>
                <a:lnTo>
                  <a:pt x="134565" y="6100"/>
                </a:lnTo>
                <a:cubicBezTo>
                  <a:pt x="134839" y="5109"/>
                  <a:pt x="134734" y="3605"/>
                  <a:pt x="134670" y="2466"/>
                </a:cubicBezTo>
                <a:lnTo>
                  <a:pt x="134670" y="2466"/>
                </a:lnTo>
                <a:cubicBezTo>
                  <a:pt x="133506" y="3311"/>
                  <a:pt x="132867" y="4635"/>
                  <a:pt x="132296" y="5821"/>
                </a:cubicBezTo>
                <a:cubicBezTo>
                  <a:pt x="132205" y="4452"/>
                  <a:pt x="132433" y="3014"/>
                  <a:pt x="131999" y="1690"/>
                </a:cubicBezTo>
                <a:cubicBezTo>
                  <a:pt x="131588" y="2763"/>
                  <a:pt x="131976" y="3973"/>
                  <a:pt x="131314" y="4817"/>
                </a:cubicBezTo>
                <a:cubicBezTo>
                  <a:pt x="131246" y="3425"/>
                  <a:pt x="131200" y="2032"/>
                  <a:pt x="130972" y="686"/>
                </a:cubicBezTo>
                <a:cubicBezTo>
                  <a:pt x="130082" y="1644"/>
                  <a:pt x="130379" y="3242"/>
                  <a:pt x="130105" y="4315"/>
                </a:cubicBezTo>
                <a:cubicBezTo>
                  <a:pt x="129876" y="3197"/>
                  <a:pt x="129717" y="1964"/>
                  <a:pt x="129283" y="982"/>
                </a:cubicBezTo>
                <a:cubicBezTo>
                  <a:pt x="129032" y="2466"/>
                  <a:pt x="128233" y="3767"/>
                  <a:pt x="128256" y="5296"/>
                </a:cubicBezTo>
                <a:cubicBezTo>
                  <a:pt x="127525" y="4315"/>
                  <a:pt x="127023" y="2854"/>
                  <a:pt x="126339" y="1736"/>
                </a:cubicBezTo>
                <a:lnTo>
                  <a:pt x="126339" y="1736"/>
                </a:lnTo>
                <a:cubicBezTo>
                  <a:pt x="126270" y="3311"/>
                  <a:pt x="126818" y="4498"/>
                  <a:pt x="127115" y="5981"/>
                </a:cubicBezTo>
                <a:cubicBezTo>
                  <a:pt x="125905" y="5182"/>
                  <a:pt x="125038" y="4087"/>
                  <a:pt x="123919" y="3197"/>
                </a:cubicBezTo>
                <a:lnTo>
                  <a:pt x="123919" y="3197"/>
                </a:lnTo>
                <a:cubicBezTo>
                  <a:pt x="124421" y="4087"/>
                  <a:pt x="124923" y="4977"/>
                  <a:pt x="124832" y="6027"/>
                </a:cubicBezTo>
                <a:cubicBezTo>
                  <a:pt x="123851" y="5342"/>
                  <a:pt x="122938" y="4406"/>
                  <a:pt x="121979" y="3699"/>
                </a:cubicBezTo>
                <a:lnTo>
                  <a:pt x="121979" y="3699"/>
                </a:lnTo>
                <a:cubicBezTo>
                  <a:pt x="122184" y="4908"/>
                  <a:pt x="122595" y="6392"/>
                  <a:pt x="123371" y="7488"/>
                </a:cubicBezTo>
                <a:cubicBezTo>
                  <a:pt x="122413" y="7008"/>
                  <a:pt x="121431" y="6324"/>
                  <a:pt x="120427" y="5821"/>
                </a:cubicBezTo>
                <a:cubicBezTo>
                  <a:pt x="120769" y="5456"/>
                  <a:pt x="121089" y="5000"/>
                  <a:pt x="121317" y="4635"/>
                </a:cubicBezTo>
                <a:lnTo>
                  <a:pt x="121317" y="4635"/>
                </a:lnTo>
                <a:cubicBezTo>
                  <a:pt x="120701" y="4726"/>
                  <a:pt x="120062" y="5045"/>
                  <a:pt x="119445" y="5411"/>
                </a:cubicBezTo>
                <a:cubicBezTo>
                  <a:pt x="119377" y="5365"/>
                  <a:pt x="119308" y="5342"/>
                  <a:pt x="119240" y="5319"/>
                </a:cubicBezTo>
                <a:cubicBezTo>
                  <a:pt x="119057" y="5456"/>
                  <a:pt x="118920" y="5616"/>
                  <a:pt x="118761" y="5799"/>
                </a:cubicBezTo>
                <a:cubicBezTo>
                  <a:pt x="118441" y="5981"/>
                  <a:pt x="118099" y="6141"/>
                  <a:pt x="117802" y="6278"/>
                </a:cubicBezTo>
                <a:cubicBezTo>
                  <a:pt x="118373" y="5821"/>
                  <a:pt x="118692" y="5342"/>
                  <a:pt x="119149" y="4863"/>
                </a:cubicBezTo>
                <a:lnTo>
                  <a:pt x="119149" y="4863"/>
                </a:lnTo>
                <a:cubicBezTo>
                  <a:pt x="118532" y="5182"/>
                  <a:pt x="117802" y="5411"/>
                  <a:pt x="117254" y="5799"/>
                </a:cubicBezTo>
                <a:cubicBezTo>
                  <a:pt x="117779" y="5296"/>
                  <a:pt x="118190" y="4657"/>
                  <a:pt x="118601" y="4132"/>
                </a:cubicBezTo>
                <a:lnTo>
                  <a:pt x="118601" y="4132"/>
                </a:lnTo>
                <a:cubicBezTo>
                  <a:pt x="117711" y="4657"/>
                  <a:pt x="116592" y="5228"/>
                  <a:pt x="115725" y="5776"/>
                </a:cubicBezTo>
                <a:cubicBezTo>
                  <a:pt x="116957" y="4338"/>
                  <a:pt x="118898" y="3242"/>
                  <a:pt x="120062" y="1667"/>
                </a:cubicBezTo>
                <a:lnTo>
                  <a:pt x="120062" y="1667"/>
                </a:lnTo>
                <a:cubicBezTo>
                  <a:pt x="116820" y="2649"/>
                  <a:pt x="114675" y="4383"/>
                  <a:pt x="111981" y="6209"/>
                </a:cubicBezTo>
                <a:cubicBezTo>
                  <a:pt x="112073" y="5913"/>
                  <a:pt x="112164" y="5639"/>
                  <a:pt x="112233" y="5365"/>
                </a:cubicBezTo>
                <a:lnTo>
                  <a:pt x="112233" y="5365"/>
                </a:lnTo>
                <a:cubicBezTo>
                  <a:pt x="111639" y="5616"/>
                  <a:pt x="110635" y="5913"/>
                  <a:pt x="110133" y="6278"/>
                </a:cubicBezTo>
                <a:cubicBezTo>
                  <a:pt x="110384" y="5799"/>
                  <a:pt x="110361" y="5319"/>
                  <a:pt x="110498" y="4908"/>
                </a:cubicBezTo>
                <a:lnTo>
                  <a:pt x="110498" y="4908"/>
                </a:lnTo>
                <a:cubicBezTo>
                  <a:pt x="109836" y="5365"/>
                  <a:pt x="109037" y="5776"/>
                  <a:pt x="108398" y="6027"/>
                </a:cubicBezTo>
                <a:cubicBezTo>
                  <a:pt x="108991" y="5456"/>
                  <a:pt x="109516" y="4817"/>
                  <a:pt x="109973" y="4132"/>
                </a:cubicBezTo>
                <a:lnTo>
                  <a:pt x="109973" y="4132"/>
                </a:lnTo>
                <a:cubicBezTo>
                  <a:pt x="108603" y="4201"/>
                  <a:pt x="107302" y="5319"/>
                  <a:pt x="106161" y="6027"/>
                </a:cubicBezTo>
                <a:cubicBezTo>
                  <a:pt x="106777" y="5433"/>
                  <a:pt x="107485" y="4726"/>
                  <a:pt x="107804" y="3881"/>
                </a:cubicBezTo>
                <a:cubicBezTo>
                  <a:pt x="107790" y="3881"/>
                  <a:pt x="107775" y="3881"/>
                  <a:pt x="107761" y="3881"/>
                </a:cubicBezTo>
                <a:cubicBezTo>
                  <a:pt x="106160" y="3881"/>
                  <a:pt x="104870" y="5120"/>
                  <a:pt x="103513" y="5844"/>
                </a:cubicBezTo>
                <a:cubicBezTo>
                  <a:pt x="104038" y="5274"/>
                  <a:pt x="104449" y="4498"/>
                  <a:pt x="104883" y="3881"/>
                </a:cubicBezTo>
                <a:lnTo>
                  <a:pt x="104883" y="3881"/>
                </a:lnTo>
                <a:cubicBezTo>
                  <a:pt x="103399" y="3973"/>
                  <a:pt x="102235" y="5159"/>
                  <a:pt x="100797" y="5593"/>
                </a:cubicBezTo>
                <a:cubicBezTo>
                  <a:pt x="101550" y="4908"/>
                  <a:pt x="102304" y="4132"/>
                  <a:pt x="102897" y="3402"/>
                </a:cubicBezTo>
                <a:lnTo>
                  <a:pt x="102897" y="3402"/>
                </a:lnTo>
                <a:cubicBezTo>
                  <a:pt x="101094" y="3744"/>
                  <a:pt x="99245" y="5159"/>
                  <a:pt x="97556" y="5776"/>
                </a:cubicBezTo>
                <a:cubicBezTo>
                  <a:pt x="97944" y="4315"/>
                  <a:pt x="100067" y="3105"/>
                  <a:pt x="101368" y="2169"/>
                </a:cubicBezTo>
                <a:lnTo>
                  <a:pt x="101368" y="2169"/>
                </a:lnTo>
                <a:cubicBezTo>
                  <a:pt x="98834" y="2740"/>
                  <a:pt x="96095" y="5525"/>
                  <a:pt x="93607" y="6050"/>
                </a:cubicBezTo>
                <a:cubicBezTo>
                  <a:pt x="94901" y="5087"/>
                  <a:pt x="94612" y="4784"/>
                  <a:pt x="93768" y="4784"/>
                </a:cubicBezTo>
                <a:cubicBezTo>
                  <a:pt x="92572" y="4784"/>
                  <a:pt x="90258" y="5392"/>
                  <a:pt x="89750" y="5593"/>
                </a:cubicBezTo>
                <a:cubicBezTo>
                  <a:pt x="90526" y="5159"/>
                  <a:pt x="90800" y="4475"/>
                  <a:pt x="91119" y="3881"/>
                </a:cubicBezTo>
                <a:lnTo>
                  <a:pt x="91119" y="3881"/>
                </a:lnTo>
                <a:cubicBezTo>
                  <a:pt x="89887" y="4064"/>
                  <a:pt x="88722" y="4863"/>
                  <a:pt x="87536" y="5045"/>
                </a:cubicBezTo>
                <a:cubicBezTo>
                  <a:pt x="88152" y="4406"/>
                  <a:pt x="88859" y="3653"/>
                  <a:pt x="89156" y="2945"/>
                </a:cubicBezTo>
                <a:lnTo>
                  <a:pt x="89156" y="2945"/>
                </a:lnTo>
                <a:cubicBezTo>
                  <a:pt x="88289" y="3379"/>
                  <a:pt x="87490" y="3927"/>
                  <a:pt x="86737" y="4520"/>
                </a:cubicBezTo>
                <a:cubicBezTo>
                  <a:pt x="87467" y="3630"/>
                  <a:pt x="88654" y="3060"/>
                  <a:pt x="89156" y="1918"/>
                </a:cubicBezTo>
                <a:lnTo>
                  <a:pt x="89156" y="1918"/>
                </a:lnTo>
                <a:cubicBezTo>
                  <a:pt x="86965" y="2352"/>
                  <a:pt x="84500" y="4155"/>
                  <a:pt x="82560" y="5411"/>
                </a:cubicBezTo>
                <a:cubicBezTo>
                  <a:pt x="82902" y="5159"/>
                  <a:pt x="83404" y="4383"/>
                  <a:pt x="83747" y="3881"/>
                </a:cubicBezTo>
                <a:lnTo>
                  <a:pt x="83747" y="3881"/>
                </a:lnTo>
                <a:cubicBezTo>
                  <a:pt x="82856" y="4201"/>
                  <a:pt x="82057" y="4771"/>
                  <a:pt x="81167" y="5091"/>
                </a:cubicBezTo>
                <a:cubicBezTo>
                  <a:pt x="81784" y="4543"/>
                  <a:pt x="82354" y="3904"/>
                  <a:pt x="82765" y="3197"/>
                </a:cubicBezTo>
                <a:lnTo>
                  <a:pt x="82765" y="3197"/>
                </a:lnTo>
                <a:cubicBezTo>
                  <a:pt x="81327" y="3607"/>
                  <a:pt x="80186" y="4680"/>
                  <a:pt x="78885" y="5296"/>
                </a:cubicBezTo>
                <a:cubicBezTo>
                  <a:pt x="79547" y="4429"/>
                  <a:pt x="80779" y="3790"/>
                  <a:pt x="81350" y="2717"/>
                </a:cubicBezTo>
                <a:lnTo>
                  <a:pt x="81350" y="2717"/>
                </a:lnTo>
                <a:cubicBezTo>
                  <a:pt x="80140" y="3311"/>
                  <a:pt x="78771" y="3767"/>
                  <a:pt x="77698" y="4566"/>
                </a:cubicBezTo>
                <a:cubicBezTo>
                  <a:pt x="78793" y="3539"/>
                  <a:pt x="80346" y="2649"/>
                  <a:pt x="81053" y="1416"/>
                </a:cubicBezTo>
                <a:lnTo>
                  <a:pt x="81053" y="1416"/>
                </a:lnTo>
                <a:cubicBezTo>
                  <a:pt x="78702" y="2032"/>
                  <a:pt x="76351" y="3060"/>
                  <a:pt x="74479" y="4657"/>
                </a:cubicBezTo>
                <a:cubicBezTo>
                  <a:pt x="74982" y="4110"/>
                  <a:pt x="76169" y="2900"/>
                  <a:pt x="76374" y="1918"/>
                </a:cubicBezTo>
                <a:lnTo>
                  <a:pt x="76374" y="1918"/>
                </a:lnTo>
                <a:cubicBezTo>
                  <a:pt x="74616" y="2329"/>
                  <a:pt x="72927" y="3790"/>
                  <a:pt x="71581" y="5045"/>
                </a:cubicBezTo>
                <a:cubicBezTo>
                  <a:pt x="72014" y="4246"/>
                  <a:pt x="72494" y="3493"/>
                  <a:pt x="72882" y="2649"/>
                </a:cubicBezTo>
                <a:lnTo>
                  <a:pt x="72882" y="2649"/>
                </a:lnTo>
                <a:cubicBezTo>
                  <a:pt x="71649" y="3037"/>
                  <a:pt x="70417" y="4178"/>
                  <a:pt x="69389" y="5045"/>
                </a:cubicBezTo>
                <a:cubicBezTo>
                  <a:pt x="69869" y="4406"/>
                  <a:pt x="70188" y="3676"/>
                  <a:pt x="70485" y="2945"/>
                </a:cubicBezTo>
                <a:lnTo>
                  <a:pt x="70485" y="2945"/>
                </a:lnTo>
                <a:cubicBezTo>
                  <a:pt x="69595" y="3516"/>
                  <a:pt x="68705" y="4246"/>
                  <a:pt x="67860" y="4794"/>
                </a:cubicBezTo>
                <a:cubicBezTo>
                  <a:pt x="68134" y="4224"/>
                  <a:pt x="68431" y="3288"/>
                  <a:pt x="68750" y="2649"/>
                </a:cubicBezTo>
                <a:lnTo>
                  <a:pt x="68750" y="2649"/>
                </a:lnTo>
                <a:cubicBezTo>
                  <a:pt x="67883" y="3516"/>
                  <a:pt x="66034" y="4589"/>
                  <a:pt x="65600" y="5821"/>
                </a:cubicBezTo>
                <a:cubicBezTo>
                  <a:pt x="65509" y="5000"/>
                  <a:pt x="65304" y="4178"/>
                  <a:pt x="65053" y="3448"/>
                </a:cubicBezTo>
                <a:cubicBezTo>
                  <a:pt x="64733" y="4087"/>
                  <a:pt x="64162" y="4566"/>
                  <a:pt x="63957" y="5251"/>
                </a:cubicBezTo>
                <a:cubicBezTo>
                  <a:pt x="63774" y="4520"/>
                  <a:pt x="63523" y="4041"/>
                  <a:pt x="63637" y="3197"/>
                </a:cubicBezTo>
                <a:lnTo>
                  <a:pt x="63637" y="3197"/>
                </a:lnTo>
                <a:cubicBezTo>
                  <a:pt x="63204" y="3904"/>
                  <a:pt x="62793" y="4908"/>
                  <a:pt x="62473" y="5548"/>
                </a:cubicBezTo>
                <a:cubicBezTo>
                  <a:pt x="61948" y="4383"/>
                  <a:pt x="62154" y="2991"/>
                  <a:pt x="62154" y="1713"/>
                </a:cubicBezTo>
                <a:lnTo>
                  <a:pt x="62154" y="1713"/>
                </a:lnTo>
                <a:cubicBezTo>
                  <a:pt x="62108" y="2923"/>
                  <a:pt x="61903" y="4406"/>
                  <a:pt x="61241" y="5296"/>
                </a:cubicBezTo>
                <a:cubicBezTo>
                  <a:pt x="61058" y="3470"/>
                  <a:pt x="61560" y="1804"/>
                  <a:pt x="616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p37"/>
          <p:cNvSpPr/>
          <p:nvPr/>
        </p:nvSpPr>
        <p:spPr>
          <a:xfrm>
            <a:off x="-79501" y="4852317"/>
            <a:ext cx="4209541" cy="541452"/>
          </a:xfrm>
          <a:custGeom>
            <a:rect b="b" l="l" r="r" t="t"/>
            <a:pathLst>
              <a:path extrusionOk="0" h="15945" w="123965">
                <a:moveTo>
                  <a:pt x="57500" y="1"/>
                </a:moveTo>
                <a:cubicBezTo>
                  <a:pt x="56661" y="1"/>
                  <a:pt x="55602" y="39"/>
                  <a:pt x="54188" y="127"/>
                </a:cubicBezTo>
                <a:cubicBezTo>
                  <a:pt x="47934" y="492"/>
                  <a:pt x="46747" y="949"/>
                  <a:pt x="43369" y="949"/>
                </a:cubicBezTo>
                <a:cubicBezTo>
                  <a:pt x="39990" y="949"/>
                  <a:pt x="33645" y="1428"/>
                  <a:pt x="32664" y="1702"/>
                </a:cubicBezTo>
                <a:cubicBezTo>
                  <a:pt x="32512" y="1743"/>
                  <a:pt x="32049" y="1762"/>
                  <a:pt x="31358" y="1762"/>
                </a:cubicBezTo>
                <a:cubicBezTo>
                  <a:pt x="27458" y="1762"/>
                  <a:pt x="16315" y="1173"/>
                  <a:pt x="13194" y="766"/>
                </a:cubicBezTo>
                <a:lnTo>
                  <a:pt x="13194" y="766"/>
                </a:lnTo>
                <a:cubicBezTo>
                  <a:pt x="15959" y="2200"/>
                  <a:pt x="17530" y="3322"/>
                  <a:pt x="21553" y="3322"/>
                </a:cubicBezTo>
                <a:cubicBezTo>
                  <a:pt x="22012" y="3322"/>
                  <a:pt x="22503" y="3307"/>
                  <a:pt x="23031" y="3277"/>
                </a:cubicBezTo>
                <a:cubicBezTo>
                  <a:pt x="24114" y="3220"/>
                  <a:pt x="25096" y="3195"/>
                  <a:pt x="26006" y="3195"/>
                </a:cubicBezTo>
                <a:cubicBezTo>
                  <a:pt x="29432" y="3195"/>
                  <a:pt x="31837" y="3540"/>
                  <a:pt x="34741" y="3756"/>
                </a:cubicBezTo>
                <a:cubicBezTo>
                  <a:pt x="35691" y="3827"/>
                  <a:pt x="36483" y="3849"/>
                  <a:pt x="37167" y="3849"/>
                </a:cubicBezTo>
                <a:cubicBezTo>
                  <a:pt x="38289" y="3849"/>
                  <a:pt x="39118" y="3790"/>
                  <a:pt x="39866" y="3790"/>
                </a:cubicBezTo>
                <a:cubicBezTo>
                  <a:pt x="40425" y="3790"/>
                  <a:pt x="40939" y="3823"/>
                  <a:pt x="41497" y="3939"/>
                </a:cubicBezTo>
                <a:cubicBezTo>
                  <a:pt x="37136" y="5309"/>
                  <a:pt x="35502" y="6178"/>
                  <a:pt x="32988" y="6178"/>
                </a:cubicBezTo>
                <a:cubicBezTo>
                  <a:pt x="32068" y="6178"/>
                  <a:pt x="31030" y="6061"/>
                  <a:pt x="29696" y="5811"/>
                </a:cubicBezTo>
                <a:cubicBezTo>
                  <a:pt x="24720" y="4875"/>
                  <a:pt x="23533" y="4692"/>
                  <a:pt x="20452" y="4692"/>
                </a:cubicBezTo>
                <a:cubicBezTo>
                  <a:pt x="17371" y="4692"/>
                  <a:pt x="15179" y="4692"/>
                  <a:pt x="13992" y="3848"/>
                </a:cubicBezTo>
                <a:cubicBezTo>
                  <a:pt x="12806" y="3003"/>
                  <a:pt x="1986" y="2273"/>
                  <a:pt x="1" y="2273"/>
                </a:cubicBezTo>
                <a:cubicBezTo>
                  <a:pt x="4474" y="5331"/>
                  <a:pt x="5456" y="10376"/>
                  <a:pt x="5456" y="10376"/>
                </a:cubicBezTo>
                <a:lnTo>
                  <a:pt x="14198" y="15945"/>
                </a:lnTo>
                <a:cubicBezTo>
                  <a:pt x="22141" y="13640"/>
                  <a:pt x="27300" y="12430"/>
                  <a:pt x="32458" y="11951"/>
                </a:cubicBezTo>
                <a:cubicBezTo>
                  <a:pt x="37617" y="11494"/>
                  <a:pt x="68682" y="9166"/>
                  <a:pt x="72950" y="9166"/>
                </a:cubicBezTo>
                <a:cubicBezTo>
                  <a:pt x="76264" y="9166"/>
                  <a:pt x="89650" y="10886"/>
                  <a:pt x="97403" y="10886"/>
                </a:cubicBezTo>
                <a:cubicBezTo>
                  <a:pt x="99637" y="10886"/>
                  <a:pt x="101403" y="10743"/>
                  <a:pt x="102326" y="10376"/>
                </a:cubicBezTo>
                <a:cubicBezTo>
                  <a:pt x="106458" y="8732"/>
                  <a:pt x="123965" y="8276"/>
                  <a:pt x="123965" y="8276"/>
                </a:cubicBezTo>
                <a:cubicBezTo>
                  <a:pt x="121052" y="7362"/>
                  <a:pt x="117774" y="7093"/>
                  <a:pt x="114479" y="7093"/>
                </a:cubicBezTo>
                <a:cubicBezTo>
                  <a:pt x="109753" y="7093"/>
                  <a:pt x="104990" y="7647"/>
                  <a:pt x="101217" y="7647"/>
                </a:cubicBezTo>
                <a:cubicBezTo>
                  <a:pt x="100262" y="7647"/>
                  <a:pt x="99371" y="7611"/>
                  <a:pt x="98560" y="7522"/>
                </a:cubicBezTo>
                <a:cubicBezTo>
                  <a:pt x="92306" y="6838"/>
                  <a:pt x="89293" y="7180"/>
                  <a:pt x="85983" y="6267"/>
                </a:cubicBezTo>
                <a:cubicBezTo>
                  <a:pt x="88928" y="4966"/>
                  <a:pt x="95981" y="5696"/>
                  <a:pt x="100044" y="5057"/>
                </a:cubicBezTo>
                <a:cubicBezTo>
                  <a:pt x="104107" y="4395"/>
                  <a:pt x="106595" y="4122"/>
                  <a:pt x="107690" y="3939"/>
                </a:cubicBezTo>
                <a:cubicBezTo>
                  <a:pt x="105902" y="3718"/>
                  <a:pt x="104429" y="3645"/>
                  <a:pt x="103006" y="3645"/>
                </a:cubicBezTo>
                <a:cubicBezTo>
                  <a:pt x="100160" y="3645"/>
                  <a:pt x="97518" y="3939"/>
                  <a:pt x="92968" y="3939"/>
                </a:cubicBezTo>
                <a:cubicBezTo>
                  <a:pt x="88418" y="3939"/>
                  <a:pt x="86546" y="3777"/>
                  <a:pt x="84398" y="3777"/>
                </a:cubicBezTo>
                <a:cubicBezTo>
                  <a:pt x="83323" y="3777"/>
                  <a:pt x="82179" y="3817"/>
                  <a:pt x="80597" y="3939"/>
                </a:cubicBezTo>
                <a:cubicBezTo>
                  <a:pt x="77748" y="4157"/>
                  <a:pt x="74858" y="4448"/>
                  <a:pt x="72224" y="4448"/>
                </a:cubicBezTo>
                <a:cubicBezTo>
                  <a:pt x="70448" y="4448"/>
                  <a:pt x="68788" y="4316"/>
                  <a:pt x="67335" y="3939"/>
                </a:cubicBezTo>
                <a:cubicBezTo>
                  <a:pt x="65350" y="3424"/>
                  <a:pt x="64036" y="3185"/>
                  <a:pt x="62327" y="3185"/>
                </a:cubicBezTo>
                <a:cubicBezTo>
                  <a:pt x="60931" y="3185"/>
                  <a:pt x="59271" y="3345"/>
                  <a:pt x="56767" y="3642"/>
                </a:cubicBezTo>
                <a:cubicBezTo>
                  <a:pt x="52786" y="4117"/>
                  <a:pt x="51815" y="4498"/>
                  <a:pt x="50774" y="4498"/>
                </a:cubicBezTo>
                <a:cubicBezTo>
                  <a:pt x="50365" y="4498"/>
                  <a:pt x="49944" y="4439"/>
                  <a:pt x="49326" y="4304"/>
                </a:cubicBezTo>
                <a:cubicBezTo>
                  <a:pt x="53092" y="584"/>
                  <a:pt x="59255" y="1885"/>
                  <a:pt x="63729" y="949"/>
                </a:cubicBezTo>
                <a:cubicBezTo>
                  <a:pt x="60655" y="454"/>
                  <a:pt x="60370" y="1"/>
                  <a:pt x="5750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50" name="Google Shape;3250;p37"/>
          <p:cNvGrpSpPr/>
          <p:nvPr/>
        </p:nvGrpSpPr>
        <p:grpSpPr>
          <a:xfrm>
            <a:off x="-620305" y="-502886"/>
            <a:ext cx="2359247" cy="5355221"/>
            <a:chOff x="13093133" y="-435336"/>
            <a:chExt cx="2359247" cy="5355221"/>
          </a:xfrm>
        </p:grpSpPr>
        <p:sp>
          <p:nvSpPr>
            <p:cNvPr id="3251" name="Google Shape;3251;p37"/>
            <p:cNvSpPr/>
            <p:nvPr/>
          </p:nvSpPr>
          <p:spPr>
            <a:xfrm>
              <a:off x="13093133" y="-435336"/>
              <a:ext cx="2359247" cy="5355221"/>
            </a:xfrm>
            <a:custGeom>
              <a:rect b="b" l="l" r="r" t="t"/>
              <a:pathLst>
                <a:path extrusionOk="0" h="168337" w="74161">
                  <a:moveTo>
                    <a:pt x="10637" y="1"/>
                  </a:moveTo>
                  <a:cubicBezTo>
                    <a:pt x="10637" y="1"/>
                    <a:pt x="10272" y="15043"/>
                    <a:pt x="9975" y="18535"/>
                  </a:cubicBezTo>
                  <a:cubicBezTo>
                    <a:pt x="9702" y="22027"/>
                    <a:pt x="9565" y="23876"/>
                    <a:pt x="9199" y="28099"/>
                  </a:cubicBezTo>
                  <a:cubicBezTo>
                    <a:pt x="8834" y="32298"/>
                    <a:pt x="10409" y="34444"/>
                    <a:pt x="10774" y="38507"/>
                  </a:cubicBezTo>
                  <a:cubicBezTo>
                    <a:pt x="11117" y="42570"/>
                    <a:pt x="12258" y="45994"/>
                    <a:pt x="11413" y="48482"/>
                  </a:cubicBezTo>
                  <a:cubicBezTo>
                    <a:pt x="10546" y="50969"/>
                    <a:pt x="9268" y="54827"/>
                    <a:pt x="9268" y="54827"/>
                  </a:cubicBezTo>
                  <a:cubicBezTo>
                    <a:pt x="6917" y="51768"/>
                    <a:pt x="5776" y="45902"/>
                    <a:pt x="5639" y="43916"/>
                  </a:cubicBezTo>
                  <a:cubicBezTo>
                    <a:pt x="5502" y="41931"/>
                    <a:pt x="4132" y="29879"/>
                    <a:pt x="4132" y="28669"/>
                  </a:cubicBezTo>
                  <a:cubicBezTo>
                    <a:pt x="4132" y="27437"/>
                    <a:pt x="1348" y="15887"/>
                    <a:pt x="2078" y="12326"/>
                  </a:cubicBezTo>
                  <a:cubicBezTo>
                    <a:pt x="2786" y="8766"/>
                    <a:pt x="3995" y="6688"/>
                    <a:pt x="4132" y="5205"/>
                  </a:cubicBezTo>
                  <a:cubicBezTo>
                    <a:pt x="4292" y="3698"/>
                    <a:pt x="5639" y="1"/>
                    <a:pt x="5639" y="1"/>
                  </a:cubicBezTo>
                  <a:lnTo>
                    <a:pt x="5639" y="1"/>
                  </a:lnTo>
                  <a:lnTo>
                    <a:pt x="3562" y="457"/>
                  </a:lnTo>
                  <a:cubicBezTo>
                    <a:pt x="3562" y="457"/>
                    <a:pt x="1644" y="6415"/>
                    <a:pt x="1211" y="7921"/>
                  </a:cubicBezTo>
                  <a:cubicBezTo>
                    <a:pt x="777" y="9405"/>
                    <a:pt x="138" y="12189"/>
                    <a:pt x="69" y="13536"/>
                  </a:cubicBezTo>
                  <a:cubicBezTo>
                    <a:pt x="1" y="14906"/>
                    <a:pt x="708" y="16184"/>
                    <a:pt x="868" y="20041"/>
                  </a:cubicBezTo>
                  <a:cubicBezTo>
                    <a:pt x="1005" y="23876"/>
                    <a:pt x="2009" y="26021"/>
                    <a:pt x="2009" y="30290"/>
                  </a:cubicBezTo>
                  <a:cubicBezTo>
                    <a:pt x="2009" y="34581"/>
                    <a:pt x="3151" y="41931"/>
                    <a:pt x="3151" y="43985"/>
                  </a:cubicBezTo>
                  <a:cubicBezTo>
                    <a:pt x="3151" y="46062"/>
                    <a:pt x="3562" y="51837"/>
                    <a:pt x="4703" y="54462"/>
                  </a:cubicBezTo>
                  <a:cubicBezTo>
                    <a:pt x="5844" y="57109"/>
                    <a:pt x="6278" y="58821"/>
                    <a:pt x="6141" y="60739"/>
                  </a:cubicBezTo>
                  <a:cubicBezTo>
                    <a:pt x="5981" y="62679"/>
                    <a:pt x="4931" y="71216"/>
                    <a:pt x="4931" y="74868"/>
                  </a:cubicBezTo>
                  <a:cubicBezTo>
                    <a:pt x="4931" y="75096"/>
                    <a:pt x="4931" y="75347"/>
                    <a:pt x="4908" y="75598"/>
                  </a:cubicBezTo>
                  <a:cubicBezTo>
                    <a:pt x="4885" y="79387"/>
                    <a:pt x="4680" y="85801"/>
                    <a:pt x="5205" y="88403"/>
                  </a:cubicBezTo>
                  <a:cubicBezTo>
                    <a:pt x="5776" y="91188"/>
                    <a:pt x="7054" y="95319"/>
                    <a:pt x="7282" y="97830"/>
                  </a:cubicBezTo>
                  <a:cubicBezTo>
                    <a:pt x="7488" y="100318"/>
                    <a:pt x="8423" y="102806"/>
                    <a:pt x="8492" y="105727"/>
                  </a:cubicBezTo>
                  <a:cubicBezTo>
                    <a:pt x="8560" y="108649"/>
                    <a:pt x="8834" y="113077"/>
                    <a:pt x="9839" y="115725"/>
                  </a:cubicBezTo>
                  <a:cubicBezTo>
                    <a:pt x="10843" y="118350"/>
                    <a:pt x="12623" y="124992"/>
                    <a:pt x="14038" y="130128"/>
                  </a:cubicBezTo>
                  <a:cubicBezTo>
                    <a:pt x="15476" y="135263"/>
                    <a:pt x="13970" y="144302"/>
                    <a:pt x="14267" y="147726"/>
                  </a:cubicBezTo>
                  <a:cubicBezTo>
                    <a:pt x="14541" y="151150"/>
                    <a:pt x="15043" y="156924"/>
                    <a:pt x="14609" y="159504"/>
                  </a:cubicBezTo>
                  <a:cubicBezTo>
                    <a:pt x="14541" y="159914"/>
                    <a:pt x="14472" y="160394"/>
                    <a:pt x="14404" y="160896"/>
                  </a:cubicBezTo>
                  <a:cubicBezTo>
                    <a:pt x="14084" y="163361"/>
                    <a:pt x="13719" y="166488"/>
                    <a:pt x="12418" y="168337"/>
                  </a:cubicBezTo>
                  <a:cubicBezTo>
                    <a:pt x="14198" y="167972"/>
                    <a:pt x="23009" y="166557"/>
                    <a:pt x="23009" y="166557"/>
                  </a:cubicBezTo>
                  <a:cubicBezTo>
                    <a:pt x="22666" y="157723"/>
                    <a:pt x="23511" y="138071"/>
                    <a:pt x="23009" y="131657"/>
                  </a:cubicBezTo>
                  <a:cubicBezTo>
                    <a:pt x="22507" y="125243"/>
                    <a:pt x="24858" y="102235"/>
                    <a:pt x="25383" y="99359"/>
                  </a:cubicBezTo>
                  <a:cubicBezTo>
                    <a:pt x="25930" y="96460"/>
                    <a:pt x="27916" y="76694"/>
                    <a:pt x="29080" y="71489"/>
                  </a:cubicBezTo>
                  <a:cubicBezTo>
                    <a:pt x="30678" y="64322"/>
                    <a:pt x="38484" y="54713"/>
                    <a:pt x="41748" y="49189"/>
                  </a:cubicBezTo>
                  <a:cubicBezTo>
                    <a:pt x="44693" y="44236"/>
                    <a:pt x="49052" y="33645"/>
                    <a:pt x="53617" y="29377"/>
                  </a:cubicBezTo>
                  <a:cubicBezTo>
                    <a:pt x="58183" y="25086"/>
                    <a:pt x="64459" y="20247"/>
                    <a:pt x="67587" y="17667"/>
                  </a:cubicBezTo>
                  <a:cubicBezTo>
                    <a:pt x="70736" y="15111"/>
                    <a:pt x="74160" y="457"/>
                    <a:pt x="74160" y="457"/>
                  </a:cubicBezTo>
                  <a:lnTo>
                    <a:pt x="72745" y="457"/>
                  </a:lnTo>
                  <a:cubicBezTo>
                    <a:pt x="72745" y="457"/>
                    <a:pt x="69002" y="10888"/>
                    <a:pt x="68591" y="11596"/>
                  </a:cubicBezTo>
                  <a:cubicBezTo>
                    <a:pt x="68157" y="12304"/>
                    <a:pt x="67883" y="13399"/>
                    <a:pt x="63044" y="17394"/>
                  </a:cubicBezTo>
                  <a:cubicBezTo>
                    <a:pt x="58183" y="21388"/>
                    <a:pt x="51449" y="26729"/>
                    <a:pt x="48550" y="29719"/>
                  </a:cubicBezTo>
                  <a:cubicBezTo>
                    <a:pt x="45629" y="32732"/>
                    <a:pt x="40493" y="42912"/>
                    <a:pt x="38142" y="46267"/>
                  </a:cubicBezTo>
                  <a:cubicBezTo>
                    <a:pt x="37092" y="47774"/>
                    <a:pt x="34672" y="50399"/>
                    <a:pt x="32207" y="53321"/>
                  </a:cubicBezTo>
                  <a:lnTo>
                    <a:pt x="32207" y="53343"/>
                  </a:lnTo>
                  <a:cubicBezTo>
                    <a:pt x="29149" y="56950"/>
                    <a:pt x="25999" y="61035"/>
                    <a:pt x="25246" y="63957"/>
                  </a:cubicBezTo>
                  <a:cubicBezTo>
                    <a:pt x="23899" y="69230"/>
                    <a:pt x="20315" y="87490"/>
                    <a:pt x="19836" y="91758"/>
                  </a:cubicBezTo>
                  <a:cubicBezTo>
                    <a:pt x="19334" y="96027"/>
                    <a:pt x="19106" y="101893"/>
                    <a:pt x="19106" y="101893"/>
                  </a:cubicBezTo>
                  <a:cubicBezTo>
                    <a:pt x="18946" y="101619"/>
                    <a:pt x="18809" y="101322"/>
                    <a:pt x="18695" y="101002"/>
                  </a:cubicBezTo>
                  <a:cubicBezTo>
                    <a:pt x="16481" y="95273"/>
                    <a:pt x="17668" y="78246"/>
                    <a:pt x="18535" y="75073"/>
                  </a:cubicBezTo>
                  <a:cubicBezTo>
                    <a:pt x="19471" y="71718"/>
                    <a:pt x="20681" y="57749"/>
                    <a:pt x="20681" y="54758"/>
                  </a:cubicBezTo>
                  <a:cubicBezTo>
                    <a:pt x="20681" y="51768"/>
                    <a:pt x="21457" y="48482"/>
                    <a:pt x="22027" y="47044"/>
                  </a:cubicBezTo>
                  <a:cubicBezTo>
                    <a:pt x="22598" y="45628"/>
                    <a:pt x="24606" y="39283"/>
                    <a:pt x="24241" y="35220"/>
                  </a:cubicBezTo>
                  <a:cubicBezTo>
                    <a:pt x="23899" y="31157"/>
                    <a:pt x="22826" y="17827"/>
                    <a:pt x="22255" y="13605"/>
                  </a:cubicBezTo>
                  <a:cubicBezTo>
                    <a:pt x="21685" y="9405"/>
                    <a:pt x="22461" y="457"/>
                    <a:pt x="22461" y="457"/>
                  </a:cubicBezTo>
                  <a:lnTo>
                    <a:pt x="19904" y="457"/>
                  </a:lnTo>
                  <a:cubicBezTo>
                    <a:pt x="19904" y="457"/>
                    <a:pt x="20041" y="11824"/>
                    <a:pt x="20475" y="17599"/>
                  </a:cubicBezTo>
                  <a:cubicBezTo>
                    <a:pt x="20886" y="23374"/>
                    <a:pt x="22187" y="31020"/>
                    <a:pt x="22187" y="34923"/>
                  </a:cubicBezTo>
                  <a:cubicBezTo>
                    <a:pt x="22187" y="38849"/>
                    <a:pt x="19174" y="47340"/>
                    <a:pt x="18398" y="50330"/>
                  </a:cubicBezTo>
                  <a:cubicBezTo>
                    <a:pt x="17713" y="52932"/>
                    <a:pt x="18147" y="60351"/>
                    <a:pt x="17690" y="65053"/>
                  </a:cubicBezTo>
                  <a:cubicBezTo>
                    <a:pt x="17622" y="65760"/>
                    <a:pt x="17531" y="66399"/>
                    <a:pt x="17417" y="66947"/>
                  </a:cubicBezTo>
                  <a:cubicBezTo>
                    <a:pt x="16549" y="71216"/>
                    <a:pt x="15750" y="78679"/>
                    <a:pt x="14700" y="83518"/>
                  </a:cubicBezTo>
                  <a:cubicBezTo>
                    <a:pt x="13628" y="88334"/>
                    <a:pt x="14609" y="93972"/>
                    <a:pt x="15408" y="98880"/>
                  </a:cubicBezTo>
                  <a:cubicBezTo>
                    <a:pt x="16184" y="103810"/>
                    <a:pt x="18261" y="106869"/>
                    <a:pt x="18900" y="109014"/>
                  </a:cubicBezTo>
                  <a:cubicBezTo>
                    <a:pt x="19539" y="111160"/>
                    <a:pt x="18832" y="116775"/>
                    <a:pt x="18193" y="118144"/>
                  </a:cubicBezTo>
                  <a:cubicBezTo>
                    <a:pt x="18136" y="118264"/>
                    <a:pt x="18056" y="118320"/>
                    <a:pt x="17958" y="118320"/>
                  </a:cubicBezTo>
                  <a:cubicBezTo>
                    <a:pt x="16944" y="118320"/>
                    <a:pt x="13940" y="112372"/>
                    <a:pt x="13628" y="107941"/>
                  </a:cubicBezTo>
                  <a:cubicBezTo>
                    <a:pt x="13262" y="103102"/>
                    <a:pt x="8629" y="91393"/>
                    <a:pt x="8629" y="86349"/>
                  </a:cubicBezTo>
                  <a:cubicBezTo>
                    <a:pt x="8629" y="81281"/>
                    <a:pt x="8127" y="70074"/>
                    <a:pt x="8629" y="66308"/>
                  </a:cubicBezTo>
                  <a:cubicBezTo>
                    <a:pt x="9131" y="62519"/>
                    <a:pt x="13262" y="51335"/>
                    <a:pt x="13901" y="48185"/>
                  </a:cubicBezTo>
                  <a:cubicBezTo>
                    <a:pt x="14541" y="45058"/>
                    <a:pt x="12760" y="39283"/>
                    <a:pt x="12121" y="36224"/>
                  </a:cubicBezTo>
                  <a:cubicBezTo>
                    <a:pt x="11482" y="33143"/>
                    <a:pt x="10980" y="26729"/>
                    <a:pt x="11413" y="23374"/>
                  </a:cubicBezTo>
                  <a:cubicBezTo>
                    <a:pt x="11847" y="20041"/>
                    <a:pt x="12486" y="1"/>
                    <a:pt x="124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p37"/>
            <p:cNvSpPr/>
            <p:nvPr/>
          </p:nvSpPr>
          <p:spPr>
            <a:xfrm>
              <a:off x="13242015" y="1969594"/>
              <a:ext cx="407359" cy="2713574"/>
            </a:xfrm>
            <a:custGeom>
              <a:rect b="b" l="l" r="r" t="t"/>
              <a:pathLst>
                <a:path extrusionOk="0" h="85299" w="12805">
                  <a:moveTo>
                    <a:pt x="11983" y="83313"/>
                  </a:moveTo>
                  <a:cubicBezTo>
                    <a:pt x="11869" y="84066"/>
                    <a:pt x="10910" y="84751"/>
                    <a:pt x="9746" y="85299"/>
                  </a:cubicBezTo>
                  <a:cubicBezTo>
                    <a:pt x="9815" y="84797"/>
                    <a:pt x="9861" y="84317"/>
                    <a:pt x="9952" y="83907"/>
                  </a:cubicBezTo>
                  <a:cubicBezTo>
                    <a:pt x="10363" y="81327"/>
                    <a:pt x="9861" y="75553"/>
                    <a:pt x="9587" y="72129"/>
                  </a:cubicBezTo>
                  <a:cubicBezTo>
                    <a:pt x="9290" y="68705"/>
                    <a:pt x="10796" y="59666"/>
                    <a:pt x="9381" y="54531"/>
                  </a:cubicBezTo>
                  <a:cubicBezTo>
                    <a:pt x="7943" y="49395"/>
                    <a:pt x="6163" y="42753"/>
                    <a:pt x="5159" y="40128"/>
                  </a:cubicBezTo>
                  <a:cubicBezTo>
                    <a:pt x="4154" y="37480"/>
                    <a:pt x="3880" y="33052"/>
                    <a:pt x="3812" y="30130"/>
                  </a:cubicBezTo>
                  <a:cubicBezTo>
                    <a:pt x="3743" y="27209"/>
                    <a:pt x="2808" y="24721"/>
                    <a:pt x="2602" y="22233"/>
                  </a:cubicBezTo>
                  <a:cubicBezTo>
                    <a:pt x="2397" y="19722"/>
                    <a:pt x="1096" y="15591"/>
                    <a:pt x="525" y="12806"/>
                  </a:cubicBezTo>
                  <a:cubicBezTo>
                    <a:pt x="0" y="10204"/>
                    <a:pt x="205" y="3790"/>
                    <a:pt x="251" y="1"/>
                  </a:cubicBezTo>
                  <a:cubicBezTo>
                    <a:pt x="799" y="7556"/>
                    <a:pt x="2579" y="14404"/>
                    <a:pt x="3127" y="17668"/>
                  </a:cubicBezTo>
                  <a:cubicBezTo>
                    <a:pt x="3675" y="20955"/>
                    <a:pt x="4451" y="31363"/>
                    <a:pt x="5455" y="34536"/>
                  </a:cubicBezTo>
                  <a:cubicBezTo>
                    <a:pt x="6437" y="37708"/>
                    <a:pt x="8217" y="38028"/>
                    <a:pt x="8171" y="41497"/>
                  </a:cubicBezTo>
                  <a:cubicBezTo>
                    <a:pt x="8126" y="44967"/>
                    <a:pt x="10020" y="48938"/>
                    <a:pt x="10614" y="51266"/>
                  </a:cubicBezTo>
                  <a:cubicBezTo>
                    <a:pt x="11207" y="53595"/>
                    <a:pt x="11139" y="59894"/>
                    <a:pt x="11983" y="61606"/>
                  </a:cubicBezTo>
                  <a:cubicBezTo>
                    <a:pt x="12805" y="63318"/>
                    <a:pt x="12234" y="81282"/>
                    <a:pt x="11983" y="833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p37"/>
            <p:cNvSpPr/>
            <p:nvPr/>
          </p:nvSpPr>
          <p:spPr>
            <a:xfrm>
              <a:off x="13526642" y="1261638"/>
              <a:ext cx="591108" cy="2061514"/>
            </a:xfrm>
            <a:custGeom>
              <a:rect b="b" l="l" r="r" t="t"/>
              <a:pathLst>
                <a:path extrusionOk="0" h="64802" w="18581">
                  <a:moveTo>
                    <a:pt x="18580" y="0"/>
                  </a:moveTo>
                  <a:cubicBezTo>
                    <a:pt x="18535" y="114"/>
                    <a:pt x="17941" y="1963"/>
                    <a:pt x="16503" y="3219"/>
                  </a:cubicBezTo>
                  <a:cubicBezTo>
                    <a:pt x="15020" y="4497"/>
                    <a:pt x="15316" y="6003"/>
                    <a:pt x="13741" y="10477"/>
                  </a:cubicBezTo>
                  <a:cubicBezTo>
                    <a:pt x="12189" y="14951"/>
                    <a:pt x="11208" y="18808"/>
                    <a:pt x="10432" y="22917"/>
                  </a:cubicBezTo>
                  <a:cubicBezTo>
                    <a:pt x="9633" y="27003"/>
                    <a:pt x="8765" y="31385"/>
                    <a:pt x="7944" y="34900"/>
                  </a:cubicBezTo>
                  <a:cubicBezTo>
                    <a:pt x="7122" y="38392"/>
                    <a:pt x="6757" y="45537"/>
                    <a:pt x="7076" y="47386"/>
                  </a:cubicBezTo>
                  <a:cubicBezTo>
                    <a:pt x="7396" y="49257"/>
                    <a:pt x="6666" y="50307"/>
                    <a:pt x="5821" y="51996"/>
                  </a:cubicBezTo>
                  <a:cubicBezTo>
                    <a:pt x="4954" y="53708"/>
                    <a:pt x="6460" y="53434"/>
                    <a:pt x="6894" y="55945"/>
                  </a:cubicBezTo>
                  <a:cubicBezTo>
                    <a:pt x="7350" y="58479"/>
                    <a:pt x="7054" y="62359"/>
                    <a:pt x="4566" y="64801"/>
                  </a:cubicBezTo>
                  <a:cubicBezTo>
                    <a:pt x="5205" y="63432"/>
                    <a:pt x="5912" y="57817"/>
                    <a:pt x="5273" y="55671"/>
                  </a:cubicBezTo>
                  <a:cubicBezTo>
                    <a:pt x="4634" y="53526"/>
                    <a:pt x="2557" y="50467"/>
                    <a:pt x="1781" y="45537"/>
                  </a:cubicBezTo>
                  <a:cubicBezTo>
                    <a:pt x="982" y="40629"/>
                    <a:pt x="1" y="34991"/>
                    <a:pt x="1073" y="30175"/>
                  </a:cubicBezTo>
                  <a:cubicBezTo>
                    <a:pt x="2123" y="25336"/>
                    <a:pt x="2922" y="17873"/>
                    <a:pt x="3790" y="13604"/>
                  </a:cubicBezTo>
                  <a:cubicBezTo>
                    <a:pt x="3904" y="13056"/>
                    <a:pt x="3995" y="12417"/>
                    <a:pt x="4063" y="11710"/>
                  </a:cubicBezTo>
                  <a:cubicBezTo>
                    <a:pt x="4429" y="13901"/>
                    <a:pt x="4634" y="17211"/>
                    <a:pt x="4292" y="19539"/>
                  </a:cubicBezTo>
                  <a:cubicBezTo>
                    <a:pt x="3767" y="23122"/>
                    <a:pt x="3105" y="28121"/>
                    <a:pt x="2443" y="32070"/>
                  </a:cubicBezTo>
                  <a:cubicBezTo>
                    <a:pt x="1758" y="36041"/>
                    <a:pt x="2443" y="39739"/>
                    <a:pt x="2877" y="43893"/>
                  </a:cubicBezTo>
                  <a:cubicBezTo>
                    <a:pt x="3333" y="48070"/>
                    <a:pt x="3630" y="47682"/>
                    <a:pt x="4566" y="48732"/>
                  </a:cubicBezTo>
                  <a:cubicBezTo>
                    <a:pt x="4794" y="49006"/>
                    <a:pt x="4954" y="48527"/>
                    <a:pt x="5068" y="47659"/>
                  </a:cubicBezTo>
                  <a:cubicBezTo>
                    <a:pt x="5182" y="47979"/>
                    <a:pt x="5319" y="48276"/>
                    <a:pt x="5479" y="48550"/>
                  </a:cubicBezTo>
                  <a:cubicBezTo>
                    <a:pt x="5479" y="48550"/>
                    <a:pt x="5707" y="42684"/>
                    <a:pt x="6209" y="38415"/>
                  </a:cubicBezTo>
                  <a:cubicBezTo>
                    <a:pt x="6688" y="34147"/>
                    <a:pt x="10272" y="15887"/>
                    <a:pt x="11619" y="10614"/>
                  </a:cubicBezTo>
                  <a:cubicBezTo>
                    <a:pt x="12372" y="7692"/>
                    <a:pt x="15522" y="3607"/>
                    <a:pt x="1858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54" name="Google Shape;3254;p37"/>
          <p:cNvGrpSpPr/>
          <p:nvPr/>
        </p:nvGrpSpPr>
        <p:grpSpPr>
          <a:xfrm flipH="1">
            <a:off x="-1758452" y="3416172"/>
            <a:ext cx="4762599" cy="1836593"/>
            <a:chOff x="6443175" y="3669288"/>
            <a:chExt cx="3880550" cy="1496450"/>
          </a:xfrm>
        </p:grpSpPr>
        <p:sp>
          <p:nvSpPr>
            <p:cNvPr id="3255" name="Google Shape;3255;p37"/>
            <p:cNvSpPr/>
            <p:nvPr/>
          </p:nvSpPr>
          <p:spPr>
            <a:xfrm>
              <a:off x="7753575" y="3973663"/>
              <a:ext cx="2570150" cy="1191500"/>
            </a:xfrm>
            <a:custGeom>
              <a:rect b="b" l="l" r="r" t="t"/>
              <a:pathLst>
                <a:path extrusionOk="0" h="47660" w="102806">
                  <a:moveTo>
                    <a:pt x="102806" y="1"/>
                  </a:moveTo>
                  <a:lnTo>
                    <a:pt x="93721" y="7054"/>
                  </a:lnTo>
                  <a:lnTo>
                    <a:pt x="85253" y="29263"/>
                  </a:lnTo>
                  <a:lnTo>
                    <a:pt x="80209" y="38644"/>
                  </a:lnTo>
                  <a:lnTo>
                    <a:pt x="16435" y="42022"/>
                  </a:lnTo>
                  <a:lnTo>
                    <a:pt x="0" y="47660"/>
                  </a:lnTo>
                  <a:lnTo>
                    <a:pt x="102806" y="47660"/>
                  </a:lnTo>
                  <a:lnTo>
                    <a:pt x="102806" y="1"/>
                  </a:ln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p37"/>
            <p:cNvSpPr/>
            <p:nvPr/>
          </p:nvSpPr>
          <p:spPr>
            <a:xfrm>
              <a:off x="8238600" y="3669288"/>
              <a:ext cx="2085125" cy="1496450"/>
            </a:xfrm>
            <a:custGeom>
              <a:rect b="b" l="l" r="r" t="t"/>
              <a:pathLst>
                <a:path extrusionOk="0" h="59858" w="83405">
                  <a:moveTo>
                    <a:pt x="21858" y="1"/>
                  </a:moveTo>
                  <a:cubicBezTo>
                    <a:pt x="18844" y="1"/>
                    <a:pt x="15692" y="473"/>
                    <a:pt x="13086" y="473"/>
                  </a:cubicBezTo>
                  <a:cubicBezTo>
                    <a:pt x="12906" y="473"/>
                    <a:pt x="12729" y="471"/>
                    <a:pt x="12555" y="466"/>
                  </a:cubicBezTo>
                  <a:cubicBezTo>
                    <a:pt x="12262" y="458"/>
                    <a:pt x="11965" y="449"/>
                    <a:pt x="11669" y="449"/>
                  </a:cubicBezTo>
                  <a:cubicBezTo>
                    <a:pt x="11181" y="449"/>
                    <a:pt x="10695" y="472"/>
                    <a:pt x="10227" y="558"/>
                  </a:cubicBezTo>
                  <a:cubicBezTo>
                    <a:pt x="7214" y="1151"/>
                    <a:pt x="5365" y="5031"/>
                    <a:pt x="3653" y="7291"/>
                  </a:cubicBezTo>
                  <a:cubicBezTo>
                    <a:pt x="2443" y="8934"/>
                    <a:pt x="1234" y="10555"/>
                    <a:pt x="1" y="12176"/>
                  </a:cubicBezTo>
                  <a:lnTo>
                    <a:pt x="1" y="36211"/>
                  </a:lnTo>
                  <a:lnTo>
                    <a:pt x="1" y="59858"/>
                  </a:lnTo>
                  <a:lnTo>
                    <a:pt x="83405" y="59858"/>
                  </a:lnTo>
                  <a:cubicBezTo>
                    <a:pt x="82537" y="59858"/>
                    <a:pt x="80278" y="57529"/>
                    <a:pt x="79524" y="56982"/>
                  </a:cubicBezTo>
                  <a:cubicBezTo>
                    <a:pt x="78497" y="56205"/>
                    <a:pt x="77561" y="55429"/>
                    <a:pt x="76603" y="54562"/>
                  </a:cubicBezTo>
                  <a:cubicBezTo>
                    <a:pt x="75324" y="53421"/>
                    <a:pt x="72905" y="52097"/>
                    <a:pt x="72106" y="50522"/>
                  </a:cubicBezTo>
                  <a:lnTo>
                    <a:pt x="72106" y="50522"/>
                  </a:lnTo>
                  <a:cubicBezTo>
                    <a:pt x="72380" y="51549"/>
                    <a:pt x="72677" y="52576"/>
                    <a:pt x="72951" y="53603"/>
                  </a:cubicBezTo>
                  <a:cubicBezTo>
                    <a:pt x="64574" y="49335"/>
                    <a:pt x="59529" y="40707"/>
                    <a:pt x="54759" y="32627"/>
                  </a:cubicBezTo>
                  <a:cubicBezTo>
                    <a:pt x="54257" y="31782"/>
                    <a:pt x="53709" y="30892"/>
                    <a:pt x="52887" y="30344"/>
                  </a:cubicBezTo>
                  <a:cubicBezTo>
                    <a:pt x="52454" y="30093"/>
                    <a:pt x="51974" y="29911"/>
                    <a:pt x="51518" y="29705"/>
                  </a:cubicBezTo>
                  <a:cubicBezTo>
                    <a:pt x="48619" y="28267"/>
                    <a:pt x="47409" y="25049"/>
                    <a:pt x="46062" y="22333"/>
                  </a:cubicBezTo>
                  <a:cubicBezTo>
                    <a:pt x="44373" y="19000"/>
                    <a:pt x="42616" y="17266"/>
                    <a:pt x="39352" y="15485"/>
                  </a:cubicBezTo>
                  <a:cubicBezTo>
                    <a:pt x="38484" y="15029"/>
                    <a:pt x="37549" y="14641"/>
                    <a:pt x="36818" y="13956"/>
                  </a:cubicBezTo>
                  <a:cubicBezTo>
                    <a:pt x="35996" y="13203"/>
                    <a:pt x="35540" y="12153"/>
                    <a:pt x="35061" y="11126"/>
                  </a:cubicBezTo>
                  <a:cubicBezTo>
                    <a:pt x="33874" y="8638"/>
                    <a:pt x="32527" y="6195"/>
                    <a:pt x="31043" y="3867"/>
                  </a:cubicBezTo>
                  <a:cubicBezTo>
                    <a:pt x="29032" y="710"/>
                    <a:pt x="25550" y="1"/>
                    <a:pt x="21858" y="1"/>
                  </a:cubicBezTo>
                  <a:close/>
                </a:path>
              </a:pathLst>
            </a:custGeom>
            <a:solidFill>
              <a:srgbClr val="3243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p37"/>
            <p:cNvSpPr/>
            <p:nvPr/>
          </p:nvSpPr>
          <p:spPr>
            <a:xfrm>
              <a:off x="8222075" y="3691463"/>
              <a:ext cx="1652575" cy="1462300"/>
            </a:xfrm>
            <a:custGeom>
              <a:rect b="b" l="l" r="r" t="t"/>
              <a:pathLst>
                <a:path extrusionOk="0" h="58492" w="66103">
                  <a:moveTo>
                    <a:pt x="20598" y="6308"/>
                  </a:moveTo>
                  <a:lnTo>
                    <a:pt x="20598" y="6308"/>
                  </a:lnTo>
                  <a:cubicBezTo>
                    <a:pt x="20602" y="6309"/>
                    <a:pt x="20607" y="6311"/>
                    <a:pt x="20611" y="6313"/>
                  </a:cubicBezTo>
                  <a:cubicBezTo>
                    <a:pt x="20607" y="6311"/>
                    <a:pt x="20602" y="6309"/>
                    <a:pt x="20598" y="6308"/>
                  </a:cubicBezTo>
                  <a:close/>
                  <a:moveTo>
                    <a:pt x="16480" y="16219"/>
                  </a:moveTo>
                  <a:cubicBezTo>
                    <a:pt x="16478" y="16219"/>
                    <a:pt x="16477" y="16220"/>
                    <a:pt x="16475" y="16221"/>
                  </a:cubicBezTo>
                  <a:lnTo>
                    <a:pt x="16475" y="16221"/>
                  </a:lnTo>
                  <a:cubicBezTo>
                    <a:pt x="16477" y="16220"/>
                    <a:pt x="16478" y="16219"/>
                    <a:pt x="16480" y="16219"/>
                  </a:cubicBezTo>
                  <a:close/>
                  <a:moveTo>
                    <a:pt x="37475" y="17542"/>
                  </a:moveTo>
                  <a:cubicBezTo>
                    <a:pt x="37476" y="17542"/>
                    <a:pt x="37478" y="17542"/>
                    <a:pt x="37479" y="17543"/>
                  </a:cubicBezTo>
                  <a:cubicBezTo>
                    <a:pt x="37478" y="17542"/>
                    <a:pt x="37476" y="17542"/>
                    <a:pt x="37475" y="17542"/>
                  </a:cubicBezTo>
                  <a:close/>
                  <a:moveTo>
                    <a:pt x="18524" y="1"/>
                  </a:moveTo>
                  <a:cubicBezTo>
                    <a:pt x="17894" y="1"/>
                    <a:pt x="17265" y="30"/>
                    <a:pt x="16640" y="104"/>
                  </a:cubicBezTo>
                  <a:cubicBezTo>
                    <a:pt x="13467" y="447"/>
                    <a:pt x="11892" y="2364"/>
                    <a:pt x="9427" y="4030"/>
                  </a:cubicBezTo>
                  <a:cubicBezTo>
                    <a:pt x="7875" y="5080"/>
                    <a:pt x="6323" y="6130"/>
                    <a:pt x="4793" y="7180"/>
                  </a:cubicBezTo>
                  <a:lnTo>
                    <a:pt x="3196" y="12749"/>
                  </a:lnTo>
                  <a:lnTo>
                    <a:pt x="0" y="58491"/>
                  </a:lnTo>
                  <a:lnTo>
                    <a:pt x="45742" y="58491"/>
                  </a:lnTo>
                  <a:cubicBezTo>
                    <a:pt x="44715" y="58491"/>
                    <a:pt x="43391" y="53835"/>
                    <a:pt x="44509" y="53356"/>
                  </a:cubicBezTo>
                  <a:cubicBezTo>
                    <a:pt x="44637" y="53298"/>
                    <a:pt x="44771" y="53274"/>
                    <a:pt x="44906" y="53274"/>
                  </a:cubicBezTo>
                  <a:cubicBezTo>
                    <a:pt x="45255" y="53274"/>
                    <a:pt x="45619" y="53430"/>
                    <a:pt x="45947" y="53561"/>
                  </a:cubicBezTo>
                  <a:cubicBezTo>
                    <a:pt x="49234" y="54976"/>
                    <a:pt x="52886" y="55296"/>
                    <a:pt x="56447" y="55592"/>
                  </a:cubicBezTo>
                  <a:cubicBezTo>
                    <a:pt x="59665" y="55843"/>
                    <a:pt x="62884" y="56117"/>
                    <a:pt x="66102" y="56391"/>
                  </a:cubicBezTo>
                  <a:cubicBezTo>
                    <a:pt x="65007" y="56300"/>
                    <a:pt x="62610" y="52511"/>
                    <a:pt x="61948" y="51621"/>
                  </a:cubicBezTo>
                  <a:cubicBezTo>
                    <a:pt x="60944" y="50297"/>
                    <a:pt x="60396" y="48334"/>
                    <a:pt x="59277" y="47193"/>
                  </a:cubicBezTo>
                  <a:cubicBezTo>
                    <a:pt x="58935" y="46833"/>
                    <a:pt x="58439" y="46576"/>
                    <a:pt x="57952" y="46576"/>
                  </a:cubicBezTo>
                  <a:cubicBezTo>
                    <a:pt x="57789" y="46576"/>
                    <a:pt x="57628" y="46605"/>
                    <a:pt x="57474" y="46668"/>
                  </a:cubicBezTo>
                  <a:cubicBezTo>
                    <a:pt x="57248" y="46743"/>
                    <a:pt x="57022" y="46896"/>
                    <a:pt x="56796" y="46896"/>
                  </a:cubicBezTo>
                  <a:cubicBezTo>
                    <a:pt x="56748" y="46896"/>
                    <a:pt x="56700" y="46889"/>
                    <a:pt x="56652" y="46873"/>
                  </a:cubicBezTo>
                  <a:cubicBezTo>
                    <a:pt x="56447" y="46805"/>
                    <a:pt x="56333" y="46599"/>
                    <a:pt x="56264" y="46417"/>
                  </a:cubicBezTo>
                  <a:cubicBezTo>
                    <a:pt x="55945" y="45732"/>
                    <a:pt x="55785" y="44979"/>
                    <a:pt x="55420" y="44340"/>
                  </a:cubicBezTo>
                  <a:cubicBezTo>
                    <a:pt x="55055" y="43678"/>
                    <a:pt x="54438" y="43084"/>
                    <a:pt x="53708" y="43061"/>
                  </a:cubicBezTo>
                  <a:cubicBezTo>
                    <a:pt x="53069" y="43929"/>
                    <a:pt x="52338" y="44728"/>
                    <a:pt x="51517" y="45435"/>
                  </a:cubicBezTo>
                  <a:cubicBezTo>
                    <a:pt x="51517" y="45116"/>
                    <a:pt x="51699" y="44819"/>
                    <a:pt x="51973" y="44636"/>
                  </a:cubicBezTo>
                  <a:lnTo>
                    <a:pt x="51973" y="44636"/>
                  </a:lnTo>
                  <a:cubicBezTo>
                    <a:pt x="51937" y="44661"/>
                    <a:pt x="51903" y="44672"/>
                    <a:pt x="51871" y="44672"/>
                  </a:cubicBezTo>
                  <a:cubicBezTo>
                    <a:pt x="51668" y="44672"/>
                    <a:pt x="51581" y="44209"/>
                    <a:pt x="51699" y="43952"/>
                  </a:cubicBezTo>
                  <a:cubicBezTo>
                    <a:pt x="51996" y="43312"/>
                    <a:pt x="52316" y="42650"/>
                    <a:pt x="52612" y="42011"/>
                  </a:cubicBezTo>
                  <a:lnTo>
                    <a:pt x="52612" y="42011"/>
                  </a:lnTo>
                  <a:cubicBezTo>
                    <a:pt x="51836" y="42582"/>
                    <a:pt x="51083" y="43153"/>
                    <a:pt x="50307" y="43723"/>
                  </a:cubicBezTo>
                  <a:cubicBezTo>
                    <a:pt x="50535" y="42947"/>
                    <a:pt x="50946" y="42240"/>
                    <a:pt x="51540" y="41669"/>
                  </a:cubicBezTo>
                  <a:cubicBezTo>
                    <a:pt x="51037" y="40802"/>
                    <a:pt x="51060" y="39774"/>
                    <a:pt x="50900" y="38793"/>
                  </a:cubicBezTo>
                  <a:cubicBezTo>
                    <a:pt x="50741" y="37834"/>
                    <a:pt x="50216" y="36762"/>
                    <a:pt x="49257" y="36556"/>
                  </a:cubicBezTo>
                  <a:lnTo>
                    <a:pt x="49257" y="36556"/>
                  </a:lnTo>
                  <a:cubicBezTo>
                    <a:pt x="49029" y="37675"/>
                    <a:pt x="49531" y="38861"/>
                    <a:pt x="49303" y="39980"/>
                  </a:cubicBezTo>
                  <a:cubicBezTo>
                    <a:pt x="49097" y="41007"/>
                    <a:pt x="48207" y="41874"/>
                    <a:pt x="47157" y="42034"/>
                  </a:cubicBezTo>
                  <a:cubicBezTo>
                    <a:pt x="47591" y="41601"/>
                    <a:pt x="48047" y="41167"/>
                    <a:pt x="48481" y="40733"/>
                  </a:cubicBezTo>
                  <a:cubicBezTo>
                    <a:pt x="48618" y="40619"/>
                    <a:pt x="48778" y="40459"/>
                    <a:pt x="48801" y="40277"/>
                  </a:cubicBezTo>
                  <a:cubicBezTo>
                    <a:pt x="48823" y="40117"/>
                    <a:pt x="48778" y="39980"/>
                    <a:pt x="48732" y="39843"/>
                  </a:cubicBezTo>
                  <a:cubicBezTo>
                    <a:pt x="47707" y="36767"/>
                    <a:pt x="47068" y="30576"/>
                    <a:pt x="42730" y="30576"/>
                  </a:cubicBezTo>
                  <a:cubicBezTo>
                    <a:pt x="42722" y="30576"/>
                    <a:pt x="42714" y="30576"/>
                    <a:pt x="42706" y="30576"/>
                  </a:cubicBezTo>
                  <a:cubicBezTo>
                    <a:pt x="41177" y="30599"/>
                    <a:pt x="39625" y="30690"/>
                    <a:pt x="38095" y="30850"/>
                  </a:cubicBezTo>
                  <a:cubicBezTo>
                    <a:pt x="37046" y="32744"/>
                    <a:pt x="37570" y="34433"/>
                    <a:pt x="35083" y="35643"/>
                  </a:cubicBezTo>
                  <a:cubicBezTo>
                    <a:pt x="32686" y="36807"/>
                    <a:pt x="30586" y="38131"/>
                    <a:pt x="28623" y="40003"/>
                  </a:cubicBezTo>
                  <a:cubicBezTo>
                    <a:pt x="29764" y="37606"/>
                    <a:pt x="32047" y="35803"/>
                    <a:pt x="34626" y="35255"/>
                  </a:cubicBezTo>
                  <a:cubicBezTo>
                    <a:pt x="34923" y="35187"/>
                    <a:pt x="35219" y="35141"/>
                    <a:pt x="35425" y="34958"/>
                  </a:cubicBezTo>
                  <a:cubicBezTo>
                    <a:pt x="35699" y="34753"/>
                    <a:pt x="35813" y="34433"/>
                    <a:pt x="35927" y="34137"/>
                  </a:cubicBezTo>
                  <a:cubicBezTo>
                    <a:pt x="35927" y="32767"/>
                    <a:pt x="37319" y="31580"/>
                    <a:pt x="37182" y="30074"/>
                  </a:cubicBezTo>
                  <a:cubicBezTo>
                    <a:pt x="37068" y="28841"/>
                    <a:pt x="36155" y="27494"/>
                    <a:pt x="35653" y="26353"/>
                  </a:cubicBezTo>
                  <a:cubicBezTo>
                    <a:pt x="35516" y="26011"/>
                    <a:pt x="35356" y="25646"/>
                    <a:pt x="35448" y="25280"/>
                  </a:cubicBezTo>
                  <a:cubicBezTo>
                    <a:pt x="35493" y="25098"/>
                    <a:pt x="35608" y="24915"/>
                    <a:pt x="35653" y="24733"/>
                  </a:cubicBezTo>
                  <a:cubicBezTo>
                    <a:pt x="35742" y="24221"/>
                    <a:pt x="35181" y="23796"/>
                    <a:pt x="34666" y="23796"/>
                  </a:cubicBezTo>
                  <a:cubicBezTo>
                    <a:pt x="34653" y="23796"/>
                    <a:pt x="34639" y="23796"/>
                    <a:pt x="34626" y="23797"/>
                  </a:cubicBezTo>
                  <a:cubicBezTo>
                    <a:pt x="34078" y="23842"/>
                    <a:pt x="33622" y="24185"/>
                    <a:pt x="33234" y="24550"/>
                  </a:cubicBezTo>
                  <a:cubicBezTo>
                    <a:pt x="31430" y="26125"/>
                    <a:pt x="30221" y="28111"/>
                    <a:pt x="29490" y="30416"/>
                  </a:cubicBezTo>
                  <a:cubicBezTo>
                    <a:pt x="29970" y="27494"/>
                    <a:pt x="31545" y="24778"/>
                    <a:pt x="33827" y="22907"/>
                  </a:cubicBezTo>
                  <a:cubicBezTo>
                    <a:pt x="34740" y="22131"/>
                    <a:pt x="35859" y="21377"/>
                    <a:pt x="36041" y="20190"/>
                  </a:cubicBezTo>
                  <a:lnTo>
                    <a:pt x="36041" y="20190"/>
                  </a:lnTo>
                  <a:cubicBezTo>
                    <a:pt x="35356" y="20282"/>
                    <a:pt x="34695" y="20373"/>
                    <a:pt x="34010" y="20464"/>
                  </a:cubicBezTo>
                  <a:cubicBezTo>
                    <a:pt x="34458" y="20083"/>
                    <a:pt x="36870" y="17540"/>
                    <a:pt x="37451" y="17540"/>
                  </a:cubicBezTo>
                  <a:cubicBezTo>
                    <a:pt x="37459" y="17540"/>
                    <a:pt x="37467" y="17541"/>
                    <a:pt x="37475" y="17542"/>
                  </a:cubicBezTo>
                  <a:lnTo>
                    <a:pt x="37475" y="17542"/>
                  </a:lnTo>
                  <a:cubicBezTo>
                    <a:pt x="37138" y="17489"/>
                    <a:pt x="36778" y="17463"/>
                    <a:pt x="36402" y="17463"/>
                  </a:cubicBezTo>
                  <a:cubicBezTo>
                    <a:pt x="32600" y="17463"/>
                    <a:pt x="27090" y="20081"/>
                    <a:pt x="25679" y="23340"/>
                  </a:cubicBezTo>
                  <a:cubicBezTo>
                    <a:pt x="26843" y="20624"/>
                    <a:pt x="30061" y="19300"/>
                    <a:pt x="31430" y="16675"/>
                  </a:cubicBezTo>
                  <a:cubicBezTo>
                    <a:pt x="31545" y="16447"/>
                    <a:pt x="31636" y="16219"/>
                    <a:pt x="31841" y="16059"/>
                  </a:cubicBezTo>
                  <a:cubicBezTo>
                    <a:pt x="32047" y="15876"/>
                    <a:pt x="32366" y="15808"/>
                    <a:pt x="32640" y="15762"/>
                  </a:cubicBezTo>
                  <a:cubicBezTo>
                    <a:pt x="33678" y="15589"/>
                    <a:pt x="35321" y="15277"/>
                    <a:pt x="36828" y="15277"/>
                  </a:cubicBezTo>
                  <a:cubicBezTo>
                    <a:pt x="37905" y="15277"/>
                    <a:pt x="38913" y="15437"/>
                    <a:pt x="39579" y="15922"/>
                  </a:cubicBezTo>
                  <a:cubicBezTo>
                    <a:pt x="42181" y="17817"/>
                    <a:pt x="44624" y="20373"/>
                    <a:pt x="46701" y="22815"/>
                  </a:cubicBezTo>
                  <a:cubicBezTo>
                    <a:pt x="45856" y="21172"/>
                    <a:pt x="44783" y="19643"/>
                    <a:pt x="43733" y="18113"/>
                  </a:cubicBezTo>
                  <a:lnTo>
                    <a:pt x="40195" y="13023"/>
                  </a:lnTo>
                  <a:cubicBezTo>
                    <a:pt x="39944" y="12681"/>
                    <a:pt x="39670" y="12293"/>
                    <a:pt x="39305" y="12042"/>
                  </a:cubicBezTo>
                  <a:cubicBezTo>
                    <a:pt x="38255" y="11311"/>
                    <a:pt x="36749" y="11836"/>
                    <a:pt x="35562" y="11380"/>
                  </a:cubicBezTo>
                  <a:cubicBezTo>
                    <a:pt x="35327" y="11295"/>
                    <a:pt x="35093" y="11149"/>
                    <a:pt x="34839" y="11149"/>
                  </a:cubicBezTo>
                  <a:cubicBezTo>
                    <a:pt x="34822" y="11149"/>
                    <a:pt x="34804" y="11150"/>
                    <a:pt x="34786" y="11152"/>
                  </a:cubicBezTo>
                  <a:cubicBezTo>
                    <a:pt x="34558" y="11174"/>
                    <a:pt x="34375" y="11311"/>
                    <a:pt x="34170" y="11426"/>
                  </a:cubicBezTo>
                  <a:cubicBezTo>
                    <a:pt x="29833" y="14393"/>
                    <a:pt x="25382" y="17018"/>
                    <a:pt x="21250" y="20350"/>
                  </a:cubicBezTo>
                  <a:cubicBezTo>
                    <a:pt x="19767" y="21537"/>
                    <a:pt x="17986" y="22359"/>
                    <a:pt x="16571" y="23637"/>
                  </a:cubicBezTo>
                  <a:cubicBezTo>
                    <a:pt x="15065" y="24984"/>
                    <a:pt x="14471" y="26787"/>
                    <a:pt x="13170" y="28271"/>
                  </a:cubicBezTo>
                  <a:cubicBezTo>
                    <a:pt x="12600" y="26102"/>
                    <a:pt x="12759" y="23706"/>
                    <a:pt x="13672" y="21628"/>
                  </a:cubicBezTo>
                  <a:cubicBezTo>
                    <a:pt x="14082" y="20694"/>
                    <a:pt x="15629" y="16555"/>
                    <a:pt x="16475" y="16221"/>
                  </a:cubicBezTo>
                  <a:lnTo>
                    <a:pt x="16475" y="16221"/>
                  </a:lnTo>
                  <a:cubicBezTo>
                    <a:pt x="15493" y="16601"/>
                    <a:pt x="14577" y="17200"/>
                    <a:pt x="13876" y="17974"/>
                  </a:cubicBezTo>
                  <a:lnTo>
                    <a:pt x="13876" y="17974"/>
                  </a:lnTo>
                  <a:cubicBezTo>
                    <a:pt x="15252" y="16434"/>
                    <a:pt x="16563" y="14741"/>
                    <a:pt x="17941" y="13160"/>
                  </a:cubicBezTo>
                  <a:cubicBezTo>
                    <a:pt x="19219" y="11722"/>
                    <a:pt x="20109" y="9805"/>
                    <a:pt x="21935" y="8983"/>
                  </a:cubicBezTo>
                  <a:cubicBezTo>
                    <a:pt x="21707" y="8922"/>
                    <a:pt x="21479" y="8892"/>
                    <a:pt x="21257" y="8892"/>
                  </a:cubicBezTo>
                  <a:cubicBezTo>
                    <a:pt x="21146" y="8892"/>
                    <a:pt x="21037" y="8900"/>
                    <a:pt x="20931" y="8915"/>
                  </a:cubicBezTo>
                  <a:cubicBezTo>
                    <a:pt x="21547" y="8458"/>
                    <a:pt x="22232" y="8116"/>
                    <a:pt x="22962" y="7888"/>
                  </a:cubicBezTo>
                  <a:cubicBezTo>
                    <a:pt x="22770" y="7873"/>
                    <a:pt x="22577" y="7866"/>
                    <a:pt x="22384" y="7866"/>
                  </a:cubicBezTo>
                  <a:cubicBezTo>
                    <a:pt x="19786" y="7866"/>
                    <a:pt x="17187" y="9138"/>
                    <a:pt x="15635" y="11220"/>
                  </a:cubicBezTo>
                  <a:cubicBezTo>
                    <a:pt x="16239" y="10272"/>
                    <a:pt x="18838" y="6270"/>
                    <a:pt x="20355" y="6270"/>
                  </a:cubicBezTo>
                  <a:cubicBezTo>
                    <a:pt x="20439" y="6270"/>
                    <a:pt x="20520" y="6282"/>
                    <a:pt x="20598" y="6308"/>
                  </a:cubicBezTo>
                  <a:lnTo>
                    <a:pt x="20598" y="6308"/>
                  </a:lnTo>
                  <a:cubicBezTo>
                    <a:pt x="20077" y="6127"/>
                    <a:pt x="19557" y="5946"/>
                    <a:pt x="19036" y="5742"/>
                  </a:cubicBezTo>
                  <a:lnTo>
                    <a:pt x="19036" y="5742"/>
                  </a:lnTo>
                  <a:cubicBezTo>
                    <a:pt x="19072" y="5755"/>
                    <a:pt x="19116" y="5761"/>
                    <a:pt x="19167" y="5761"/>
                  </a:cubicBezTo>
                  <a:cubicBezTo>
                    <a:pt x="20102" y="5761"/>
                    <a:pt x="23508" y="3695"/>
                    <a:pt x="24309" y="3414"/>
                  </a:cubicBezTo>
                  <a:cubicBezTo>
                    <a:pt x="26021" y="2775"/>
                    <a:pt x="27801" y="2524"/>
                    <a:pt x="29627" y="2478"/>
                  </a:cubicBezTo>
                  <a:cubicBezTo>
                    <a:pt x="28052" y="1223"/>
                    <a:pt x="26067" y="720"/>
                    <a:pt x="24035" y="447"/>
                  </a:cubicBezTo>
                  <a:cubicBezTo>
                    <a:pt x="23305" y="332"/>
                    <a:pt x="22574" y="264"/>
                    <a:pt x="21867" y="195"/>
                  </a:cubicBezTo>
                  <a:cubicBezTo>
                    <a:pt x="20758" y="93"/>
                    <a:pt x="19639" y="1"/>
                    <a:pt x="18524" y="1"/>
                  </a:cubicBezTo>
                  <a:close/>
                </a:path>
              </a:pathLst>
            </a:custGeom>
            <a:solidFill>
              <a:srgbClr val="576A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p37"/>
            <p:cNvSpPr/>
            <p:nvPr/>
          </p:nvSpPr>
          <p:spPr>
            <a:xfrm>
              <a:off x="8059425" y="3687738"/>
              <a:ext cx="838300" cy="1471650"/>
            </a:xfrm>
            <a:custGeom>
              <a:rect b="b" l="l" r="r" t="t"/>
              <a:pathLst>
                <a:path extrusionOk="0" h="58866" w="33532">
                  <a:moveTo>
                    <a:pt x="25257" y="4197"/>
                  </a:moveTo>
                  <a:lnTo>
                    <a:pt x="25291" y="4202"/>
                  </a:lnTo>
                  <a:cubicBezTo>
                    <a:pt x="25280" y="4200"/>
                    <a:pt x="25268" y="4198"/>
                    <a:pt x="25257" y="4197"/>
                  </a:cubicBezTo>
                  <a:close/>
                  <a:moveTo>
                    <a:pt x="25725" y="35450"/>
                  </a:moveTo>
                  <a:lnTo>
                    <a:pt x="25725" y="35450"/>
                  </a:lnTo>
                  <a:cubicBezTo>
                    <a:pt x="25671" y="35454"/>
                    <a:pt x="25624" y="35469"/>
                    <a:pt x="25583" y="35493"/>
                  </a:cubicBezTo>
                  <a:lnTo>
                    <a:pt x="25583" y="35493"/>
                  </a:lnTo>
                  <a:cubicBezTo>
                    <a:pt x="25630" y="35477"/>
                    <a:pt x="25677" y="35463"/>
                    <a:pt x="25725" y="35450"/>
                  </a:cubicBezTo>
                  <a:close/>
                  <a:moveTo>
                    <a:pt x="17999" y="1"/>
                  </a:moveTo>
                  <a:cubicBezTo>
                    <a:pt x="14858" y="1"/>
                    <a:pt x="11656" y="1239"/>
                    <a:pt x="9930" y="3974"/>
                  </a:cubicBezTo>
                  <a:cubicBezTo>
                    <a:pt x="9702" y="4362"/>
                    <a:pt x="9496" y="4750"/>
                    <a:pt x="9154" y="5046"/>
                  </a:cubicBezTo>
                  <a:cubicBezTo>
                    <a:pt x="8789" y="5389"/>
                    <a:pt x="8309" y="5549"/>
                    <a:pt x="7990" y="5914"/>
                  </a:cubicBezTo>
                  <a:cubicBezTo>
                    <a:pt x="7716" y="6256"/>
                    <a:pt x="7602" y="6713"/>
                    <a:pt x="7510" y="7124"/>
                  </a:cubicBezTo>
                  <a:cubicBezTo>
                    <a:pt x="7510" y="10273"/>
                    <a:pt x="5844" y="13560"/>
                    <a:pt x="5479" y="16687"/>
                  </a:cubicBezTo>
                  <a:cubicBezTo>
                    <a:pt x="4406" y="25292"/>
                    <a:pt x="4246" y="33943"/>
                    <a:pt x="2557" y="42548"/>
                  </a:cubicBezTo>
                  <a:cubicBezTo>
                    <a:pt x="1530" y="47798"/>
                    <a:pt x="1" y="53071"/>
                    <a:pt x="298" y="58412"/>
                  </a:cubicBezTo>
                  <a:cubicBezTo>
                    <a:pt x="318" y="58738"/>
                    <a:pt x="1515" y="58866"/>
                    <a:pt x="3378" y="58866"/>
                  </a:cubicBezTo>
                  <a:cubicBezTo>
                    <a:pt x="9735" y="58866"/>
                    <a:pt x="23845" y="57379"/>
                    <a:pt x="25451" y="57202"/>
                  </a:cubicBezTo>
                  <a:cubicBezTo>
                    <a:pt x="25771" y="57179"/>
                    <a:pt x="26090" y="57134"/>
                    <a:pt x="26364" y="56928"/>
                  </a:cubicBezTo>
                  <a:cubicBezTo>
                    <a:pt x="26661" y="56723"/>
                    <a:pt x="26798" y="56381"/>
                    <a:pt x="26935" y="56038"/>
                  </a:cubicBezTo>
                  <a:cubicBezTo>
                    <a:pt x="27597" y="54326"/>
                    <a:pt x="28510" y="52888"/>
                    <a:pt x="28532" y="51017"/>
                  </a:cubicBezTo>
                  <a:cubicBezTo>
                    <a:pt x="28555" y="50523"/>
                    <a:pt x="27454" y="46196"/>
                    <a:pt x="27264" y="46196"/>
                  </a:cubicBezTo>
                  <a:cubicBezTo>
                    <a:pt x="27260" y="46196"/>
                    <a:pt x="27257" y="46198"/>
                    <a:pt x="27254" y="46200"/>
                  </a:cubicBezTo>
                  <a:cubicBezTo>
                    <a:pt x="26798" y="46703"/>
                    <a:pt x="26318" y="47182"/>
                    <a:pt x="25862" y="47684"/>
                  </a:cubicBezTo>
                  <a:cubicBezTo>
                    <a:pt x="25405" y="46999"/>
                    <a:pt x="24949" y="46292"/>
                    <a:pt x="24766" y="45493"/>
                  </a:cubicBezTo>
                  <a:cubicBezTo>
                    <a:pt x="24561" y="44694"/>
                    <a:pt x="24675" y="43781"/>
                    <a:pt x="25246" y="43188"/>
                  </a:cubicBezTo>
                  <a:cubicBezTo>
                    <a:pt x="25428" y="43005"/>
                    <a:pt x="25656" y="42845"/>
                    <a:pt x="25771" y="42617"/>
                  </a:cubicBezTo>
                  <a:cubicBezTo>
                    <a:pt x="25908" y="42366"/>
                    <a:pt x="25885" y="42069"/>
                    <a:pt x="25862" y="41795"/>
                  </a:cubicBezTo>
                  <a:lnTo>
                    <a:pt x="25360" y="36203"/>
                  </a:lnTo>
                  <a:cubicBezTo>
                    <a:pt x="25341" y="35938"/>
                    <a:pt x="25385" y="35609"/>
                    <a:pt x="25583" y="35493"/>
                  </a:cubicBezTo>
                  <a:lnTo>
                    <a:pt x="25583" y="35493"/>
                  </a:lnTo>
                  <a:cubicBezTo>
                    <a:pt x="24435" y="35861"/>
                    <a:pt x="23467" y="36704"/>
                    <a:pt x="22963" y="37801"/>
                  </a:cubicBezTo>
                  <a:cubicBezTo>
                    <a:pt x="22758" y="38234"/>
                    <a:pt x="22644" y="38714"/>
                    <a:pt x="22507" y="39170"/>
                  </a:cubicBezTo>
                  <a:cubicBezTo>
                    <a:pt x="22187" y="40380"/>
                    <a:pt x="21867" y="41590"/>
                    <a:pt x="21548" y="42777"/>
                  </a:cubicBezTo>
                  <a:cubicBezTo>
                    <a:pt x="21548" y="39147"/>
                    <a:pt x="21959" y="35541"/>
                    <a:pt x="22758" y="31980"/>
                  </a:cubicBezTo>
                  <a:cubicBezTo>
                    <a:pt x="23123" y="30383"/>
                    <a:pt x="23511" y="28830"/>
                    <a:pt x="24013" y="27233"/>
                  </a:cubicBezTo>
                  <a:lnTo>
                    <a:pt x="24013" y="27233"/>
                  </a:lnTo>
                  <a:cubicBezTo>
                    <a:pt x="23374" y="27689"/>
                    <a:pt x="22826" y="28260"/>
                    <a:pt x="22415" y="28922"/>
                  </a:cubicBezTo>
                  <a:cubicBezTo>
                    <a:pt x="22712" y="25817"/>
                    <a:pt x="25177" y="23421"/>
                    <a:pt x="27482" y="21321"/>
                  </a:cubicBezTo>
                  <a:cubicBezTo>
                    <a:pt x="28852" y="20088"/>
                    <a:pt x="30222" y="18856"/>
                    <a:pt x="31568" y="17623"/>
                  </a:cubicBezTo>
                  <a:lnTo>
                    <a:pt x="31568" y="17623"/>
                  </a:lnTo>
                  <a:cubicBezTo>
                    <a:pt x="29834" y="18787"/>
                    <a:pt x="28099" y="19929"/>
                    <a:pt x="26364" y="21070"/>
                  </a:cubicBezTo>
                  <a:cubicBezTo>
                    <a:pt x="25017" y="21960"/>
                    <a:pt x="23648" y="22850"/>
                    <a:pt x="22529" y="24037"/>
                  </a:cubicBezTo>
                  <a:cubicBezTo>
                    <a:pt x="20612" y="26046"/>
                    <a:pt x="19927" y="29196"/>
                    <a:pt x="18786" y="31706"/>
                  </a:cubicBezTo>
                  <a:cubicBezTo>
                    <a:pt x="17553" y="34445"/>
                    <a:pt x="16709" y="37276"/>
                    <a:pt x="14723" y="39627"/>
                  </a:cubicBezTo>
                  <a:cubicBezTo>
                    <a:pt x="13399" y="41156"/>
                    <a:pt x="11893" y="42571"/>
                    <a:pt x="10820" y="44306"/>
                  </a:cubicBezTo>
                  <a:cubicBezTo>
                    <a:pt x="11254" y="42594"/>
                    <a:pt x="12486" y="41225"/>
                    <a:pt x="13491" y="39787"/>
                  </a:cubicBezTo>
                  <a:cubicBezTo>
                    <a:pt x="15591" y="36819"/>
                    <a:pt x="15431" y="32597"/>
                    <a:pt x="16161" y="29127"/>
                  </a:cubicBezTo>
                  <a:cubicBezTo>
                    <a:pt x="16252" y="28762"/>
                    <a:pt x="16321" y="28420"/>
                    <a:pt x="16412" y="28054"/>
                  </a:cubicBezTo>
                  <a:cubicBezTo>
                    <a:pt x="16345" y="28037"/>
                    <a:pt x="16278" y="28030"/>
                    <a:pt x="16212" y="28030"/>
                  </a:cubicBezTo>
                  <a:cubicBezTo>
                    <a:pt x="15747" y="28030"/>
                    <a:pt x="15337" y="28425"/>
                    <a:pt x="14997" y="28785"/>
                  </a:cubicBezTo>
                  <a:cubicBezTo>
                    <a:pt x="14358" y="29515"/>
                    <a:pt x="13719" y="30223"/>
                    <a:pt x="13080" y="30930"/>
                  </a:cubicBezTo>
                  <a:cubicBezTo>
                    <a:pt x="13582" y="29470"/>
                    <a:pt x="14883" y="28100"/>
                    <a:pt x="15225" y="26730"/>
                  </a:cubicBezTo>
                  <a:cubicBezTo>
                    <a:pt x="14837" y="26730"/>
                    <a:pt x="14563" y="26936"/>
                    <a:pt x="14289" y="27255"/>
                  </a:cubicBezTo>
                  <a:cubicBezTo>
                    <a:pt x="13011" y="28602"/>
                    <a:pt x="11756" y="29972"/>
                    <a:pt x="10478" y="31318"/>
                  </a:cubicBezTo>
                  <a:cubicBezTo>
                    <a:pt x="11459" y="29447"/>
                    <a:pt x="12715" y="27712"/>
                    <a:pt x="14221" y="26228"/>
                  </a:cubicBezTo>
                  <a:cubicBezTo>
                    <a:pt x="15636" y="24836"/>
                    <a:pt x="16709" y="23238"/>
                    <a:pt x="17531" y="21458"/>
                  </a:cubicBezTo>
                  <a:cubicBezTo>
                    <a:pt x="18215" y="19997"/>
                    <a:pt x="18375" y="18262"/>
                    <a:pt x="19060" y="16893"/>
                  </a:cubicBezTo>
                  <a:cubicBezTo>
                    <a:pt x="19448" y="16117"/>
                    <a:pt x="20407" y="15615"/>
                    <a:pt x="20475" y="14747"/>
                  </a:cubicBezTo>
                  <a:cubicBezTo>
                    <a:pt x="20516" y="14019"/>
                    <a:pt x="20175" y="13756"/>
                    <a:pt x="19658" y="13756"/>
                  </a:cubicBezTo>
                  <a:cubicBezTo>
                    <a:pt x="18459" y="13756"/>
                    <a:pt x="16313" y="15174"/>
                    <a:pt x="15819" y="15478"/>
                  </a:cubicBezTo>
                  <a:cubicBezTo>
                    <a:pt x="13787" y="16710"/>
                    <a:pt x="11938" y="18239"/>
                    <a:pt x="10386" y="20043"/>
                  </a:cubicBezTo>
                  <a:cubicBezTo>
                    <a:pt x="11938" y="17783"/>
                    <a:pt x="13879" y="15797"/>
                    <a:pt x="16070" y="14154"/>
                  </a:cubicBezTo>
                  <a:cubicBezTo>
                    <a:pt x="16960" y="13492"/>
                    <a:pt x="17919" y="12876"/>
                    <a:pt x="18695" y="12054"/>
                  </a:cubicBezTo>
                  <a:cubicBezTo>
                    <a:pt x="19950" y="10707"/>
                    <a:pt x="19562" y="10410"/>
                    <a:pt x="18284" y="9292"/>
                  </a:cubicBezTo>
                  <a:lnTo>
                    <a:pt x="18284" y="9292"/>
                  </a:lnTo>
                  <a:cubicBezTo>
                    <a:pt x="18387" y="9295"/>
                    <a:pt x="18490" y="9296"/>
                    <a:pt x="18593" y="9296"/>
                  </a:cubicBezTo>
                  <a:cubicBezTo>
                    <a:pt x="19316" y="9296"/>
                    <a:pt x="20050" y="9226"/>
                    <a:pt x="20749" y="9087"/>
                  </a:cubicBezTo>
                  <a:cubicBezTo>
                    <a:pt x="20384" y="8721"/>
                    <a:pt x="19927" y="8470"/>
                    <a:pt x="19425" y="8311"/>
                  </a:cubicBezTo>
                  <a:cubicBezTo>
                    <a:pt x="19631" y="7740"/>
                    <a:pt x="20475" y="7900"/>
                    <a:pt x="20977" y="7580"/>
                  </a:cubicBezTo>
                  <a:cubicBezTo>
                    <a:pt x="22444" y="6602"/>
                    <a:pt x="22584" y="4160"/>
                    <a:pt x="24771" y="4160"/>
                  </a:cubicBezTo>
                  <a:cubicBezTo>
                    <a:pt x="24923" y="4160"/>
                    <a:pt x="25084" y="4172"/>
                    <a:pt x="25257" y="4197"/>
                  </a:cubicBezTo>
                  <a:lnTo>
                    <a:pt x="25257" y="4197"/>
                  </a:lnTo>
                  <a:lnTo>
                    <a:pt x="22210" y="3745"/>
                  </a:lnTo>
                  <a:cubicBezTo>
                    <a:pt x="24903" y="2924"/>
                    <a:pt x="27619" y="2239"/>
                    <a:pt x="30336" y="1646"/>
                  </a:cubicBezTo>
                  <a:cubicBezTo>
                    <a:pt x="30997" y="1502"/>
                    <a:pt x="31686" y="1367"/>
                    <a:pt x="32363" y="1367"/>
                  </a:cubicBezTo>
                  <a:cubicBezTo>
                    <a:pt x="32759" y="1367"/>
                    <a:pt x="33151" y="1413"/>
                    <a:pt x="33531" y="1531"/>
                  </a:cubicBezTo>
                  <a:cubicBezTo>
                    <a:pt x="32595" y="733"/>
                    <a:pt x="31294" y="596"/>
                    <a:pt x="30062" y="459"/>
                  </a:cubicBezTo>
                  <a:cubicBezTo>
                    <a:pt x="29331" y="390"/>
                    <a:pt x="28578" y="322"/>
                    <a:pt x="27848" y="253"/>
                  </a:cubicBezTo>
                  <a:cubicBezTo>
                    <a:pt x="27072" y="185"/>
                    <a:pt x="26273" y="93"/>
                    <a:pt x="25497" y="71"/>
                  </a:cubicBezTo>
                  <a:cubicBezTo>
                    <a:pt x="25397" y="68"/>
                    <a:pt x="25298" y="67"/>
                    <a:pt x="25199" y="67"/>
                  </a:cubicBezTo>
                  <a:cubicBezTo>
                    <a:pt x="22683" y="67"/>
                    <a:pt x="20419" y="790"/>
                    <a:pt x="17941" y="790"/>
                  </a:cubicBezTo>
                  <a:cubicBezTo>
                    <a:pt x="17640" y="790"/>
                    <a:pt x="17336" y="779"/>
                    <a:pt x="17029" y="755"/>
                  </a:cubicBezTo>
                  <a:cubicBezTo>
                    <a:pt x="17325" y="413"/>
                    <a:pt x="17713" y="139"/>
                    <a:pt x="18170" y="2"/>
                  </a:cubicBezTo>
                  <a:cubicBezTo>
                    <a:pt x="18113" y="1"/>
                    <a:pt x="18056" y="1"/>
                    <a:pt x="17999" y="1"/>
                  </a:cubicBezTo>
                  <a:close/>
                </a:path>
              </a:pathLst>
            </a:custGeom>
            <a:solidFill>
              <a:srgbClr val="728F6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p37"/>
            <p:cNvSpPr/>
            <p:nvPr/>
          </p:nvSpPr>
          <p:spPr>
            <a:xfrm>
              <a:off x="6443175" y="4736725"/>
              <a:ext cx="2029175" cy="406200"/>
            </a:xfrm>
            <a:custGeom>
              <a:rect b="b" l="l" r="r" t="t"/>
              <a:pathLst>
                <a:path extrusionOk="0" h="16248" w="81167">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p37"/>
            <p:cNvSpPr/>
            <p:nvPr/>
          </p:nvSpPr>
          <p:spPr>
            <a:xfrm>
              <a:off x="6497013" y="4794525"/>
              <a:ext cx="2029175" cy="364875"/>
            </a:xfrm>
            <a:custGeom>
              <a:rect b="b" l="l" r="r" t="t"/>
              <a:pathLst>
                <a:path extrusionOk="0" h="14595" w="81167">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p37"/>
            <p:cNvSpPr/>
            <p:nvPr/>
          </p:nvSpPr>
          <p:spPr>
            <a:xfrm>
              <a:off x="9798150" y="3995563"/>
              <a:ext cx="511300" cy="1009825"/>
            </a:xfrm>
            <a:custGeom>
              <a:rect b="b" l="l" r="r" t="t"/>
              <a:pathLst>
                <a:path extrusionOk="0" h="40393" w="20452">
                  <a:moveTo>
                    <a:pt x="20184" y="0"/>
                  </a:moveTo>
                  <a:cubicBezTo>
                    <a:pt x="20044" y="0"/>
                    <a:pt x="19878" y="51"/>
                    <a:pt x="19767" y="129"/>
                  </a:cubicBezTo>
                  <a:cubicBezTo>
                    <a:pt x="16480" y="2252"/>
                    <a:pt x="11961" y="4877"/>
                    <a:pt x="10021" y="8414"/>
                  </a:cubicBezTo>
                  <a:cubicBezTo>
                    <a:pt x="9473" y="9373"/>
                    <a:pt x="9199" y="10492"/>
                    <a:pt x="8948" y="11564"/>
                  </a:cubicBezTo>
                  <a:cubicBezTo>
                    <a:pt x="8697" y="12523"/>
                    <a:pt x="8469" y="13482"/>
                    <a:pt x="8195" y="14440"/>
                  </a:cubicBezTo>
                  <a:cubicBezTo>
                    <a:pt x="6460" y="20672"/>
                    <a:pt x="3607" y="25693"/>
                    <a:pt x="92" y="31034"/>
                  </a:cubicBezTo>
                  <a:cubicBezTo>
                    <a:pt x="46" y="31103"/>
                    <a:pt x="1" y="31171"/>
                    <a:pt x="1" y="31240"/>
                  </a:cubicBezTo>
                  <a:cubicBezTo>
                    <a:pt x="1" y="31308"/>
                    <a:pt x="46" y="31354"/>
                    <a:pt x="92" y="31422"/>
                  </a:cubicBezTo>
                  <a:cubicBezTo>
                    <a:pt x="2899" y="35280"/>
                    <a:pt x="5912" y="38087"/>
                    <a:pt x="10112" y="40393"/>
                  </a:cubicBezTo>
                  <a:cubicBezTo>
                    <a:pt x="7944" y="39183"/>
                    <a:pt x="9542" y="32198"/>
                    <a:pt x="9222" y="30304"/>
                  </a:cubicBezTo>
                  <a:cubicBezTo>
                    <a:pt x="8583" y="26264"/>
                    <a:pt x="9245" y="21836"/>
                    <a:pt x="9245" y="17727"/>
                  </a:cubicBezTo>
                  <a:cubicBezTo>
                    <a:pt x="9815" y="19644"/>
                    <a:pt x="10386" y="21562"/>
                    <a:pt x="10957" y="23479"/>
                  </a:cubicBezTo>
                  <a:cubicBezTo>
                    <a:pt x="12418" y="21425"/>
                    <a:pt x="13148" y="18868"/>
                    <a:pt x="13011" y="16335"/>
                  </a:cubicBezTo>
                  <a:cubicBezTo>
                    <a:pt x="12965" y="15513"/>
                    <a:pt x="12828" y="14691"/>
                    <a:pt x="12874" y="13870"/>
                  </a:cubicBezTo>
                  <a:cubicBezTo>
                    <a:pt x="12965" y="12500"/>
                    <a:pt x="13559" y="11245"/>
                    <a:pt x="14129" y="10012"/>
                  </a:cubicBezTo>
                  <a:lnTo>
                    <a:pt x="14129" y="10012"/>
                  </a:lnTo>
                  <a:cubicBezTo>
                    <a:pt x="13741" y="12843"/>
                    <a:pt x="14746" y="15696"/>
                    <a:pt x="14586" y="18549"/>
                  </a:cubicBezTo>
                  <a:cubicBezTo>
                    <a:pt x="14495" y="20398"/>
                    <a:pt x="13924" y="22201"/>
                    <a:pt x="13536" y="24027"/>
                  </a:cubicBezTo>
                  <a:cubicBezTo>
                    <a:pt x="12828" y="27496"/>
                    <a:pt x="12897" y="31057"/>
                    <a:pt x="12942" y="34595"/>
                  </a:cubicBezTo>
                  <a:cubicBezTo>
                    <a:pt x="13490" y="30509"/>
                    <a:pt x="14152" y="26697"/>
                    <a:pt x="15408" y="22749"/>
                  </a:cubicBezTo>
                  <a:cubicBezTo>
                    <a:pt x="15453" y="24255"/>
                    <a:pt x="15499" y="25762"/>
                    <a:pt x="15545" y="27268"/>
                  </a:cubicBezTo>
                  <a:cubicBezTo>
                    <a:pt x="15385" y="21973"/>
                    <a:pt x="17485" y="16495"/>
                    <a:pt x="16572" y="11268"/>
                  </a:cubicBezTo>
                  <a:cubicBezTo>
                    <a:pt x="16458" y="10583"/>
                    <a:pt x="16298" y="9898"/>
                    <a:pt x="16229" y="9213"/>
                  </a:cubicBezTo>
                  <a:cubicBezTo>
                    <a:pt x="15818" y="5790"/>
                    <a:pt x="17622" y="2115"/>
                    <a:pt x="20452" y="197"/>
                  </a:cubicBezTo>
                  <a:cubicBezTo>
                    <a:pt x="20452" y="57"/>
                    <a:pt x="20332" y="0"/>
                    <a:pt x="20184" y="0"/>
                  </a:cubicBezTo>
                  <a:close/>
                </a:path>
              </a:pathLst>
            </a:custGeom>
            <a:solidFill>
              <a:srgbClr val="545D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62" name="Google Shape;3262;p37"/>
          <p:cNvSpPr/>
          <p:nvPr/>
        </p:nvSpPr>
        <p:spPr>
          <a:xfrm flipH="1">
            <a:off x="8295563" y="3504018"/>
            <a:ext cx="1218400" cy="1848051"/>
          </a:xfrm>
          <a:custGeom>
            <a:rect b="b" l="l" r="r" t="t"/>
            <a:pathLst>
              <a:path extrusionOk="0" h="55786" w="40539">
                <a:moveTo>
                  <a:pt x="15727" y="0"/>
                </a:moveTo>
                <a:cubicBezTo>
                  <a:pt x="14586" y="9085"/>
                  <a:pt x="13468" y="18192"/>
                  <a:pt x="12326" y="27277"/>
                </a:cubicBezTo>
                <a:cubicBezTo>
                  <a:pt x="12783" y="18626"/>
                  <a:pt x="12988" y="9952"/>
                  <a:pt x="12943" y="1302"/>
                </a:cubicBezTo>
                <a:lnTo>
                  <a:pt x="12943" y="1302"/>
                </a:lnTo>
                <a:cubicBezTo>
                  <a:pt x="11527" y="12372"/>
                  <a:pt x="10888" y="23556"/>
                  <a:pt x="10980" y="34718"/>
                </a:cubicBezTo>
                <a:cubicBezTo>
                  <a:pt x="10272" y="25839"/>
                  <a:pt x="9587" y="16937"/>
                  <a:pt x="8880" y="8058"/>
                </a:cubicBezTo>
                <a:lnTo>
                  <a:pt x="8880" y="8058"/>
                </a:lnTo>
                <a:cubicBezTo>
                  <a:pt x="9039" y="17051"/>
                  <a:pt x="9199" y="26021"/>
                  <a:pt x="9359" y="35014"/>
                </a:cubicBezTo>
                <a:cubicBezTo>
                  <a:pt x="8469" y="27528"/>
                  <a:pt x="6643" y="20155"/>
                  <a:pt x="3972" y="13079"/>
                </a:cubicBezTo>
                <a:lnTo>
                  <a:pt x="3972" y="13079"/>
                </a:lnTo>
                <a:cubicBezTo>
                  <a:pt x="6049" y="22438"/>
                  <a:pt x="8104" y="31796"/>
                  <a:pt x="10181" y="41154"/>
                </a:cubicBezTo>
                <a:cubicBezTo>
                  <a:pt x="7464" y="34718"/>
                  <a:pt x="4725" y="28304"/>
                  <a:pt x="2009" y="21890"/>
                </a:cubicBezTo>
                <a:lnTo>
                  <a:pt x="2009" y="21890"/>
                </a:lnTo>
                <a:cubicBezTo>
                  <a:pt x="4840" y="29377"/>
                  <a:pt x="7191" y="37069"/>
                  <a:pt x="9039" y="44875"/>
                </a:cubicBezTo>
                <a:cubicBezTo>
                  <a:pt x="6620" y="39191"/>
                  <a:pt x="3584" y="33759"/>
                  <a:pt x="1" y="28715"/>
                </a:cubicBezTo>
                <a:lnTo>
                  <a:pt x="1" y="28715"/>
                </a:lnTo>
                <a:cubicBezTo>
                  <a:pt x="4223" y="37251"/>
                  <a:pt x="8560" y="46290"/>
                  <a:pt x="7898" y="55785"/>
                </a:cubicBezTo>
                <a:cubicBezTo>
                  <a:pt x="11961" y="53069"/>
                  <a:pt x="16024" y="52179"/>
                  <a:pt x="20817" y="51289"/>
                </a:cubicBezTo>
                <a:cubicBezTo>
                  <a:pt x="22940" y="44624"/>
                  <a:pt x="28327" y="39100"/>
                  <a:pt x="34923" y="36818"/>
                </a:cubicBezTo>
                <a:lnTo>
                  <a:pt x="34923" y="36818"/>
                </a:lnTo>
                <a:cubicBezTo>
                  <a:pt x="30929" y="37776"/>
                  <a:pt x="27117" y="39374"/>
                  <a:pt x="23625" y="41520"/>
                </a:cubicBezTo>
                <a:lnTo>
                  <a:pt x="23625" y="41520"/>
                </a:lnTo>
                <a:cubicBezTo>
                  <a:pt x="27323" y="38073"/>
                  <a:pt x="31728" y="35380"/>
                  <a:pt x="36453" y="33645"/>
                </a:cubicBezTo>
                <a:lnTo>
                  <a:pt x="36453" y="33645"/>
                </a:lnTo>
                <a:cubicBezTo>
                  <a:pt x="30815" y="34512"/>
                  <a:pt x="25519" y="37457"/>
                  <a:pt x="21776" y="41771"/>
                </a:cubicBezTo>
                <a:cubicBezTo>
                  <a:pt x="22369" y="37708"/>
                  <a:pt x="25976" y="34855"/>
                  <a:pt x="29308" y="32458"/>
                </a:cubicBezTo>
                <a:lnTo>
                  <a:pt x="29308" y="32458"/>
                </a:lnTo>
                <a:cubicBezTo>
                  <a:pt x="26044" y="33873"/>
                  <a:pt x="23031" y="35813"/>
                  <a:pt x="20429" y="38233"/>
                </a:cubicBezTo>
                <a:cubicBezTo>
                  <a:pt x="23260" y="32937"/>
                  <a:pt x="28646" y="29628"/>
                  <a:pt x="33782" y="26569"/>
                </a:cubicBezTo>
                <a:lnTo>
                  <a:pt x="33782" y="26569"/>
                </a:lnTo>
                <a:cubicBezTo>
                  <a:pt x="28646" y="28053"/>
                  <a:pt x="23944" y="31020"/>
                  <a:pt x="20361" y="35014"/>
                </a:cubicBezTo>
                <a:lnTo>
                  <a:pt x="20361" y="35014"/>
                </a:lnTo>
                <a:cubicBezTo>
                  <a:pt x="23009" y="28897"/>
                  <a:pt x="29103" y="25131"/>
                  <a:pt x="34855" y="21753"/>
                </a:cubicBezTo>
                <a:lnTo>
                  <a:pt x="34855" y="21753"/>
                </a:lnTo>
                <a:cubicBezTo>
                  <a:pt x="29970" y="23944"/>
                  <a:pt x="25519" y="27117"/>
                  <a:pt x="21844" y="31043"/>
                </a:cubicBezTo>
                <a:lnTo>
                  <a:pt x="21844" y="31043"/>
                </a:lnTo>
                <a:cubicBezTo>
                  <a:pt x="25474" y="24834"/>
                  <a:pt x="31180" y="19858"/>
                  <a:pt x="37822" y="17142"/>
                </a:cubicBezTo>
                <a:lnTo>
                  <a:pt x="37822" y="17142"/>
                </a:lnTo>
                <a:cubicBezTo>
                  <a:pt x="31636" y="18763"/>
                  <a:pt x="26021" y="22438"/>
                  <a:pt x="22050" y="27459"/>
                </a:cubicBezTo>
                <a:cubicBezTo>
                  <a:pt x="26843" y="21023"/>
                  <a:pt x="32709" y="15408"/>
                  <a:pt x="39351" y="10888"/>
                </a:cubicBezTo>
                <a:lnTo>
                  <a:pt x="39351" y="10888"/>
                </a:lnTo>
                <a:cubicBezTo>
                  <a:pt x="33485" y="13330"/>
                  <a:pt x="28281" y="17302"/>
                  <a:pt x="24355" y="22278"/>
                </a:cubicBezTo>
                <a:cubicBezTo>
                  <a:pt x="28669" y="15910"/>
                  <a:pt x="34193" y="10340"/>
                  <a:pt x="40538" y="5981"/>
                </a:cubicBezTo>
                <a:lnTo>
                  <a:pt x="40538" y="5981"/>
                </a:lnTo>
                <a:cubicBezTo>
                  <a:pt x="30267" y="10614"/>
                  <a:pt x="21959" y="19493"/>
                  <a:pt x="18010" y="30061"/>
                </a:cubicBezTo>
                <a:cubicBezTo>
                  <a:pt x="19881" y="18466"/>
                  <a:pt x="25770" y="8446"/>
                  <a:pt x="34992" y="1165"/>
                </a:cubicBezTo>
                <a:lnTo>
                  <a:pt x="34992" y="1165"/>
                </a:lnTo>
                <a:cubicBezTo>
                  <a:pt x="28680" y="4327"/>
                  <a:pt x="23383" y="9371"/>
                  <a:pt x="19735" y="15406"/>
                </a:cubicBezTo>
                <a:lnTo>
                  <a:pt x="19735" y="15406"/>
                </a:lnTo>
                <a:cubicBezTo>
                  <a:pt x="22145" y="10398"/>
                  <a:pt x="25116" y="5661"/>
                  <a:pt x="28578" y="1324"/>
                </a:cubicBezTo>
                <a:lnTo>
                  <a:pt x="28578" y="1324"/>
                </a:lnTo>
                <a:cubicBezTo>
                  <a:pt x="19859" y="6985"/>
                  <a:pt x="15978" y="17644"/>
                  <a:pt x="13582" y="27756"/>
                </a:cubicBezTo>
                <a:cubicBezTo>
                  <a:pt x="15362" y="18603"/>
                  <a:pt x="17142" y="9222"/>
                  <a:pt x="1572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p37"/>
          <p:cNvSpPr/>
          <p:nvPr/>
        </p:nvSpPr>
        <p:spPr>
          <a:xfrm flipH="1" rot="2297280">
            <a:off x="975553" y="4564826"/>
            <a:ext cx="930867" cy="861199"/>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p37"/>
          <p:cNvSpPr/>
          <p:nvPr/>
        </p:nvSpPr>
        <p:spPr>
          <a:xfrm flipH="1" rot="5400000">
            <a:off x="7805791" y="4423139"/>
            <a:ext cx="930854" cy="86118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p37"/>
          <p:cNvSpPr/>
          <p:nvPr/>
        </p:nvSpPr>
        <p:spPr>
          <a:xfrm flipH="1" rot="5400000">
            <a:off x="-303245" y="3288646"/>
            <a:ext cx="1289190" cy="1192704"/>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p37"/>
          <p:cNvSpPr/>
          <p:nvPr/>
        </p:nvSpPr>
        <p:spPr>
          <a:xfrm flipH="1" rot="591793">
            <a:off x="-21729" y="4257387"/>
            <a:ext cx="1289160" cy="1192677"/>
          </a:xfrm>
          <a:custGeom>
            <a:rect b="b" l="l" r="r" t="t"/>
            <a:pathLst>
              <a:path extrusionOk="0" h="63056" w="68157">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p37"/>
          <p:cNvSpPr/>
          <p:nvPr/>
        </p:nvSpPr>
        <p:spPr>
          <a:xfrm>
            <a:off x="-1084494" y="-95400"/>
            <a:ext cx="2965794" cy="1335277"/>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8" name="Google Shape;3268;p37"/>
          <p:cNvSpPr/>
          <p:nvPr/>
        </p:nvSpPr>
        <p:spPr>
          <a:xfrm>
            <a:off x="-7" y="-95400"/>
            <a:ext cx="1754750" cy="790040"/>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p37"/>
          <p:cNvSpPr/>
          <p:nvPr/>
        </p:nvSpPr>
        <p:spPr>
          <a:xfrm flipH="1">
            <a:off x="5629974" y="-1560338"/>
            <a:ext cx="4874140" cy="2720430"/>
          </a:xfrm>
          <a:custGeom>
            <a:rect b="b" l="l" r="r" t="t"/>
            <a:pathLst>
              <a:path extrusionOk="0" h="82120" w="162174">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0" name="Google Shape;3270;p37"/>
          <p:cNvSpPr/>
          <p:nvPr/>
        </p:nvSpPr>
        <p:spPr>
          <a:xfrm>
            <a:off x="6000325" y="-47625"/>
            <a:ext cx="1954983" cy="860663"/>
          </a:xfrm>
          <a:custGeom>
            <a:rect b="b" l="l" r="r" t="t"/>
            <a:pathLst>
              <a:path extrusionOk="0" h="29538" w="61036">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71" name="Google Shape;3271;p37"/>
          <p:cNvGrpSpPr/>
          <p:nvPr/>
        </p:nvGrpSpPr>
        <p:grpSpPr>
          <a:xfrm flipH="1" rot="5400000">
            <a:off x="7428133" y="-324286"/>
            <a:ext cx="1589401" cy="2208142"/>
            <a:chOff x="6690382" y="-4766279"/>
            <a:chExt cx="1589401" cy="2208142"/>
          </a:xfrm>
        </p:grpSpPr>
        <p:sp>
          <p:nvSpPr>
            <p:cNvPr id="3272" name="Google Shape;3272;p37"/>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3" name="Google Shape;3273;p37"/>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4" name="Google Shape;3274;p37"/>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37"/>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p37"/>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p37"/>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p37"/>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p37"/>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p37"/>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p37"/>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p37"/>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p37"/>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p37"/>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p37"/>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p37"/>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87" name="Google Shape;3287;p37"/>
          <p:cNvGrpSpPr/>
          <p:nvPr/>
        </p:nvGrpSpPr>
        <p:grpSpPr>
          <a:xfrm flipH="1" rot="5400000">
            <a:off x="8219122" y="-278211"/>
            <a:ext cx="1589401" cy="2208142"/>
            <a:chOff x="6690382" y="-4766279"/>
            <a:chExt cx="1589401" cy="2208142"/>
          </a:xfrm>
        </p:grpSpPr>
        <p:sp>
          <p:nvSpPr>
            <p:cNvPr id="3288" name="Google Shape;3288;p37"/>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9" name="Google Shape;3289;p37"/>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0" name="Google Shape;3290;p37"/>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1" name="Google Shape;3291;p37"/>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2" name="Google Shape;3292;p37"/>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3" name="Google Shape;3293;p37"/>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4" name="Google Shape;3294;p37"/>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5" name="Google Shape;3295;p37"/>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6" name="Google Shape;3296;p37"/>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7" name="Google Shape;3297;p37"/>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8" name="Google Shape;3298;p37"/>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9" name="Google Shape;3299;p37"/>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0" name="Google Shape;3300;p37"/>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1" name="Google Shape;3301;p37"/>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2" name="Google Shape;3302;p37"/>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03" name="Google Shape;3303;p37"/>
          <p:cNvSpPr/>
          <p:nvPr/>
        </p:nvSpPr>
        <p:spPr>
          <a:xfrm flipH="1">
            <a:off x="-560685" y="2500529"/>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 Header 1">
    <p:spTree>
      <p:nvGrpSpPr>
        <p:cNvPr id="3304" name="Shape 3304"/>
        <p:cNvGrpSpPr/>
        <p:nvPr/>
      </p:nvGrpSpPr>
      <p:grpSpPr>
        <a:xfrm>
          <a:off x="0" y="0"/>
          <a:ext cx="0" cy="0"/>
          <a:chOff x="0" y="0"/>
          <a:chExt cx="0" cy="0"/>
        </a:xfrm>
      </p:grpSpPr>
      <p:sp>
        <p:nvSpPr>
          <p:cNvPr id="3305" name="Google Shape;3305;p38"/>
          <p:cNvSpPr txBox="1"/>
          <p:nvPr>
            <p:ph type="title"/>
          </p:nvPr>
        </p:nvSpPr>
        <p:spPr>
          <a:xfrm>
            <a:off x="2038200" y="2185675"/>
            <a:ext cx="5067600" cy="841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50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p:txBody>
      </p:sp>
      <p:sp>
        <p:nvSpPr>
          <p:cNvPr id="3306" name="Google Shape;3306;p38"/>
          <p:cNvSpPr txBox="1"/>
          <p:nvPr>
            <p:ph idx="2" type="title"/>
          </p:nvPr>
        </p:nvSpPr>
        <p:spPr>
          <a:xfrm>
            <a:off x="2038200" y="1275425"/>
            <a:ext cx="5067600" cy="841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6000"/>
              <a:buNone/>
              <a:defRPr sz="7000">
                <a:solidFill>
                  <a:schemeClr val="accent5"/>
                </a:solidFill>
              </a:defRPr>
            </a:lvl1pPr>
            <a:lvl2pPr lvl="1" algn="r">
              <a:lnSpc>
                <a:spcPct val="100000"/>
              </a:lnSpc>
              <a:spcBef>
                <a:spcPts val="0"/>
              </a:spcBef>
              <a:spcAft>
                <a:spcPts val="0"/>
              </a:spcAft>
              <a:buSzPts val="6000"/>
              <a:buNone/>
              <a:defRPr sz="6000"/>
            </a:lvl2pPr>
            <a:lvl3pPr lvl="2" algn="r">
              <a:lnSpc>
                <a:spcPct val="100000"/>
              </a:lnSpc>
              <a:spcBef>
                <a:spcPts val="0"/>
              </a:spcBef>
              <a:spcAft>
                <a:spcPts val="0"/>
              </a:spcAft>
              <a:buSzPts val="6000"/>
              <a:buNone/>
              <a:defRPr sz="6000"/>
            </a:lvl3pPr>
            <a:lvl4pPr lvl="3" algn="r">
              <a:lnSpc>
                <a:spcPct val="100000"/>
              </a:lnSpc>
              <a:spcBef>
                <a:spcPts val="0"/>
              </a:spcBef>
              <a:spcAft>
                <a:spcPts val="0"/>
              </a:spcAft>
              <a:buSzPts val="6000"/>
              <a:buNone/>
              <a:defRPr sz="6000"/>
            </a:lvl4pPr>
            <a:lvl5pPr lvl="4" algn="r">
              <a:lnSpc>
                <a:spcPct val="100000"/>
              </a:lnSpc>
              <a:spcBef>
                <a:spcPts val="0"/>
              </a:spcBef>
              <a:spcAft>
                <a:spcPts val="0"/>
              </a:spcAft>
              <a:buSzPts val="6000"/>
              <a:buNone/>
              <a:defRPr sz="6000"/>
            </a:lvl5pPr>
            <a:lvl6pPr lvl="5" algn="r">
              <a:lnSpc>
                <a:spcPct val="100000"/>
              </a:lnSpc>
              <a:spcBef>
                <a:spcPts val="0"/>
              </a:spcBef>
              <a:spcAft>
                <a:spcPts val="0"/>
              </a:spcAft>
              <a:buSzPts val="6000"/>
              <a:buNone/>
              <a:defRPr sz="6000"/>
            </a:lvl6pPr>
            <a:lvl7pPr lvl="6" algn="r">
              <a:lnSpc>
                <a:spcPct val="100000"/>
              </a:lnSpc>
              <a:spcBef>
                <a:spcPts val="0"/>
              </a:spcBef>
              <a:spcAft>
                <a:spcPts val="0"/>
              </a:spcAft>
              <a:buSzPts val="6000"/>
              <a:buNone/>
              <a:defRPr sz="6000"/>
            </a:lvl7pPr>
            <a:lvl8pPr lvl="7" algn="r">
              <a:lnSpc>
                <a:spcPct val="100000"/>
              </a:lnSpc>
              <a:spcBef>
                <a:spcPts val="0"/>
              </a:spcBef>
              <a:spcAft>
                <a:spcPts val="0"/>
              </a:spcAft>
              <a:buSzPts val="6000"/>
              <a:buNone/>
              <a:defRPr sz="6000"/>
            </a:lvl8pPr>
            <a:lvl9pPr lvl="8" algn="r">
              <a:lnSpc>
                <a:spcPct val="100000"/>
              </a:lnSpc>
              <a:spcBef>
                <a:spcPts val="0"/>
              </a:spcBef>
              <a:spcAft>
                <a:spcPts val="0"/>
              </a:spcAft>
              <a:buSzPts val="6000"/>
              <a:buNone/>
              <a:defRPr sz="6000"/>
            </a:lvl9pPr>
          </a:lstStyle>
          <a:p/>
        </p:txBody>
      </p:sp>
      <p:sp>
        <p:nvSpPr>
          <p:cNvPr id="3307" name="Google Shape;3307;p38"/>
          <p:cNvSpPr txBox="1"/>
          <p:nvPr>
            <p:ph idx="1" type="subTitle"/>
          </p:nvPr>
        </p:nvSpPr>
        <p:spPr>
          <a:xfrm>
            <a:off x="2038200" y="3095925"/>
            <a:ext cx="5067600" cy="428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r">
              <a:lnSpc>
                <a:spcPct val="100000"/>
              </a:lnSpc>
              <a:spcBef>
                <a:spcPts val="120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p:txBody>
      </p:sp>
      <p:grpSp>
        <p:nvGrpSpPr>
          <p:cNvPr id="3308" name="Google Shape;3308;p38"/>
          <p:cNvGrpSpPr/>
          <p:nvPr/>
        </p:nvGrpSpPr>
        <p:grpSpPr>
          <a:xfrm>
            <a:off x="2350124" y="4160199"/>
            <a:ext cx="2506462" cy="1803274"/>
            <a:chOff x="4827150" y="2632375"/>
            <a:chExt cx="1863125" cy="1340425"/>
          </a:xfrm>
        </p:grpSpPr>
        <p:sp>
          <p:nvSpPr>
            <p:cNvPr id="3309" name="Google Shape;3309;p38"/>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nvGrpSpPr>
            <p:cNvPr id="3310" name="Google Shape;3310;p38"/>
            <p:cNvGrpSpPr/>
            <p:nvPr/>
          </p:nvGrpSpPr>
          <p:grpSpPr>
            <a:xfrm>
              <a:off x="4827150" y="2632375"/>
              <a:ext cx="1863125" cy="1274825"/>
              <a:chOff x="4827150" y="2632375"/>
              <a:chExt cx="1863125" cy="1274825"/>
            </a:xfrm>
          </p:grpSpPr>
          <p:sp>
            <p:nvSpPr>
              <p:cNvPr id="3311" name="Google Shape;3311;p38"/>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3312" name="Google Shape;3312;p38"/>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3313" name="Google Shape;3313;p38"/>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3314" name="Google Shape;3314;p38"/>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3315" name="Google Shape;3315;p38"/>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grpSp>
      </p:grpSp>
      <p:grpSp>
        <p:nvGrpSpPr>
          <p:cNvPr id="3316" name="Google Shape;3316;p38"/>
          <p:cNvGrpSpPr/>
          <p:nvPr/>
        </p:nvGrpSpPr>
        <p:grpSpPr>
          <a:xfrm>
            <a:off x="5637649" y="3877711"/>
            <a:ext cx="2506462" cy="1803274"/>
            <a:chOff x="4827150" y="2632375"/>
            <a:chExt cx="1863125" cy="1340425"/>
          </a:xfrm>
        </p:grpSpPr>
        <p:sp>
          <p:nvSpPr>
            <p:cNvPr id="3317" name="Google Shape;3317;p38"/>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18" name="Google Shape;3318;p38"/>
            <p:cNvGrpSpPr/>
            <p:nvPr/>
          </p:nvGrpSpPr>
          <p:grpSpPr>
            <a:xfrm>
              <a:off x="4827150" y="2632375"/>
              <a:ext cx="1863125" cy="1274825"/>
              <a:chOff x="4827150" y="2632375"/>
              <a:chExt cx="1863125" cy="1274825"/>
            </a:xfrm>
          </p:grpSpPr>
          <p:sp>
            <p:nvSpPr>
              <p:cNvPr id="3319" name="Google Shape;3319;p38"/>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0" name="Google Shape;3320;p38"/>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1" name="Google Shape;3321;p38"/>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2" name="Google Shape;3322;p38"/>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3" name="Google Shape;3323;p38"/>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324" name="Google Shape;3324;p38"/>
          <p:cNvSpPr/>
          <p:nvPr/>
        </p:nvSpPr>
        <p:spPr>
          <a:xfrm flipH="1">
            <a:off x="6816003" y="392364"/>
            <a:ext cx="3349039" cy="4572010"/>
          </a:xfrm>
          <a:custGeom>
            <a:rect b="b" l="l" r="r" t="t"/>
            <a:pathLst>
              <a:path extrusionOk="0" h="156925" w="114949">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5" name="Google Shape;3325;p38"/>
          <p:cNvSpPr/>
          <p:nvPr/>
        </p:nvSpPr>
        <p:spPr>
          <a:xfrm flipH="1">
            <a:off x="7527571" y="1142757"/>
            <a:ext cx="2686014" cy="3821609"/>
          </a:xfrm>
          <a:custGeom>
            <a:rect b="b" l="l" r="r" t="t"/>
            <a:pathLst>
              <a:path extrusionOk="0" h="131169" w="92192">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6" name="Google Shape;3326;p38"/>
          <p:cNvSpPr/>
          <p:nvPr/>
        </p:nvSpPr>
        <p:spPr>
          <a:xfrm flipH="1">
            <a:off x="2037256" y="-573036"/>
            <a:ext cx="7701575" cy="2305627"/>
          </a:xfrm>
          <a:custGeom>
            <a:rect b="b" l="l" r="r" t="t"/>
            <a:pathLst>
              <a:path extrusionOk="0" h="79136" w="264341">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7" name="Google Shape;3327;p38"/>
          <p:cNvSpPr/>
          <p:nvPr/>
        </p:nvSpPr>
        <p:spPr>
          <a:xfrm flipH="1">
            <a:off x="4667711" y="-268236"/>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8" name="Google Shape;3328;p38"/>
          <p:cNvSpPr/>
          <p:nvPr/>
        </p:nvSpPr>
        <p:spPr>
          <a:xfrm>
            <a:off x="828025" y="1668775"/>
            <a:ext cx="728850" cy="2328075"/>
          </a:xfrm>
          <a:custGeom>
            <a:rect b="b" l="l" r="r" t="t"/>
            <a:pathLst>
              <a:path extrusionOk="0" h="93123" w="29154">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9" name="Google Shape;3329;p38"/>
          <p:cNvSpPr/>
          <p:nvPr/>
        </p:nvSpPr>
        <p:spPr>
          <a:xfrm rot="-1658019">
            <a:off x="1056297" y="-692209"/>
            <a:ext cx="5267939" cy="1983930"/>
          </a:xfrm>
          <a:custGeom>
            <a:rect b="b" l="l" r="r" t="t"/>
            <a:pathLst>
              <a:path extrusionOk="0" h="79360" w="210725">
                <a:moveTo>
                  <a:pt x="210724" y="1"/>
                </a:moveTo>
                <a:lnTo>
                  <a:pt x="210724" y="1"/>
                </a:lnTo>
                <a:cubicBezTo>
                  <a:pt x="195819" y="15203"/>
                  <a:pt x="179682" y="29194"/>
                  <a:pt x="162563" y="41794"/>
                </a:cubicBezTo>
                <a:cubicBezTo>
                  <a:pt x="158272" y="44944"/>
                  <a:pt x="153935" y="48003"/>
                  <a:pt x="149530" y="50970"/>
                </a:cubicBezTo>
                <a:cubicBezTo>
                  <a:pt x="145124" y="53914"/>
                  <a:pt x="140673" y="56836"/>
                  <a:pt x="136131" y="59598"/>
                </a:cubicBezTo>
                <a:cubicBezTo>
                  <a:pt x="131612" y="62382"/>
                  <a:pt x="127001" y="65007"/>
                  <a:pt x="122276" y="67336"/>
                </a:cubicBezTo>
                <a:cubicBezTo>
                  <a:pt x="117551" y="69687"/>
                  <a:pt x="112690" y="71764"/>
                  <a:pt x="107668" y="73339"/>
                </a:cubicBezTo>
                <a:cubicBezTo>
                  <a:pt x="102669" y="74936"/>
                  <a:pt x="97511" y="76032"/>
                  <a:pt x="92329" y="76488"/>
                </a:cubicBezTo>
                <a:cubicBezTo>
                  <a:pt x="90734" y="76628"/>
                  <a:pt x="89136" y="76695"/>
                  <a:pt x="87540" y="76695"/>
                </a:cubicBezTo>
                <a:cubicBezTo>
                  <a:pt x="83929" y="76695"/>
                  <a:pt x="80324" y="76352"/>
                  <a:pt x="76762" y="75735"/>
                </a:cubicBezTo>
                <a:cubicBezTo>
                  <a:pt x="75484" y="75530"/>
                  <a:pt x="74229" y="75210"/>
                  <a:pt x="72951" y="74936"/>
                </a:cubicBezTo>
                <a:cubicBezTo>
                  <a:pt x="72312" y="74799"/>
                  <a:pt x="71695" y="74617"/>
                  <a:pt x="71056" y="74457"/>
                </a:cubicBezTo>
                <a:lnTo>
                  <a:pt x="69162" y="73932"/>
                </a:lnTo>
                <a:lnTo>
                  <a:pt x="67313" y="73339"/>
                </a:lnTo>
                <a:cubicBezTo>
                  <a:pt x="66697" y="73133"/>
                  <a:pt x="66057" y="72951"/>
                  <a:pt x="65464" y="72699"/>
                </a:cubicBezTo>
                <a:cubicBezTo>
                  <a:pt x="64231" y="72243"/>
                  <a:pt x="62999" y="71809"/>
                  <a:pt x="61812" y="71284"/>
                </a:cubicBezTo>
                <a:cubicBezTo>
                  <a:pt x="56996" y="69276"/>
                  <a:pt x="52362" y="66811"/>
                  <a:pt x="47957" y="63980"/>
                </a:cubicBezTo>
                <a:cubicBezTo>
                  <a:pt x="39146" y="58320"/>
                  <a:pt x="31294" y="51244"/>
                  <a:pt x="24082" y="43574"/>
                </a:cubicBezTo>
                <a:cubicBezTo>
                  <a:pt x="16846" y="35905"/>
                  <a:pt x="10204" y="27642"/>
                  <a:pt x="3539" y="19357"/>
                </a:cubicBezTo>
                <a:lnTo>
                  <a:pt x="1" y="22233"/>
                </a:lnTo>
                <a:cubicBezTo>
                  <a:pt x="6826" y="30427"/>
                  <a:pt x="13673" y="38667"/>
                  <a:pt x="21206" y="46336"/>
                </a:cubicBezTo>
                <a:cubicBezTo>
                  <a:pt x="28692" y="54028"/>
                  <a:pt x="36909" y="61173"/>
                  <a:pt x="46131" y="66879"/>
                </a:cubicBezTo>
                <a:cubicBezTo>
                  <a:pt x="50742" y="69732"/>
                  <a:pt x="55581" y="72197"/>
                  <a:pt x="60625" y="74183"/>
                </a:cubicBezTo>
                <a:cubicBezTo>
                  <a:pt x="61880" y="74708"/>
                  <a:pt x="63181" y="75142"/>
                  <a:pt x="64460" y="75598"/>
                </a:cubicBezTo>
                <a:cubicBezTo>
                  <a:pt x="65076" y="75826"/>
                  <a:pt x="65738" y="76009"/>
                  <a:pt x="66400" y="76215"/>
                </a:cubicBezTo>
                <a:lnTo>
                  <a:pt x="68340" y="76808"/>
                </a:lnTo>
                <a:lnTo>
                  <a:pt x="70303" y="77310"/>
                </a:lnTo>
                <a:cubicBezTo>
                  <a:pt x="70965" y="77470"/>
                  <a:pt x="71627" y="77675"/>
                  <a:pt x="72289" y="77789"/>
                </a:cubicBezTo>
                <a:cubicBezTo>
                  <a:pt x="73635" y="78041"/>
                  <a:pt x="74959" y="78360"/>
                  <a:pt x="76306" y="78543"/>
                </a:cubicBezTo>
                <a:cubicBezTo>
                  <a:pt x="79669" y="79072"/>
                  <a:pt x="83077" y="79359"/>
                  <a:pt x="86484" y="79359"/>
                </a:cubicBezTo>
                <a:cubicBezTo>
                  <a:pt x="88512" y="79359"/>
                  <a:pt x="90540" y="79258"/>
                  <a:pt x="92558" y="79045"/>
                </a:cubicBezTo>
                <a:cubicBezTo>
                  <a:pt x="97967" y="78474"/>
                  <a:pt x="103263" y="77242"/>
                  <a:pt x="108376" y="75507"/>
                </a:cubicBezTo>
                <a:cubicBezTo>
                  <a:pt x="113488" y="73795"/>
                  <a:pt x="118419" y="71604"/>
                  <a:pt x="123166" y="69139"/>
                </a:cubicBezTo>
                <a:cubicBezTo>
                  <a:pt x="127937" y="66651"/>
                  <a:pt x="132548" y="63935"/>
                  <a:pt x="137044" y="61059"/>
                </a:cubicBezTo>
                <a:cubicBezTo>
                  <a:pt x="141541" y="58183"/>
                  <a:pt x="145969" y="55192"/>
                  <a:pt x="150328" y="52157"/>
                </a:cubicBezTo>
                <a:cubicBezTo>
                  <a:pt x="154711" y="49075"/>
                  <a:pt x="159002" y="45925"/>
                  <a:pt x="163248" y="42707"/>
                </a:cubicBezTo>
                <a:cubicBezTo>
                  <a:pt x="180207" y="29765"/>
                  <a:pt x="196093" y="15477"/>
                  <a:pt x="2107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0" name="Google Shape;3330;p38"/>
          <p:cNvSpPr/>
          <p:nvPr/>
        </p:nvSpPr>
        <p:spPr>
          <a:xfrm rot="-1932531">
            <a:off x="1954618" y="-624206"/>
            <a:ext cx="4635765" cy="1736253"/>
          </a:xfrm>
          <a:custGeom>
            <a:rect b="b" l="l" r="r" t="t"/>
            <a:pathLst>
              <a:path extrusionOk="0" h="69451" w="185433">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1" name="Google Shape;3331;p38"/>
          <p:cNvSpPr/>
          <p:nvPr/>
        </p:nvSpPr>
        <p:spPr>
          <a:xfrm>
            <a:off x="-211375" y="-718625"/>
            <a:ext cx="2683084" cy="5844911"/>
          </a:xfrm>
          <a:custGeom>
            <a:rect b="b" l="l" r="r" t="t"/>
            <a:pathLst>
              <a:path extrusionOk="0" h="126616" w="115725">
                <a:moveTo>
                  <a:pt x="0" y="120235"/>
                </a:moveTo>
                <a:cubicBezTo>
                  <a:pt x="1" y="120235"/>
                  <a:pt x="1" y="120235"/>
                  <a:pt x="2" y="120236"/>
                </a:cubicBezTo>
                <a:lnTo>
                  <a:pt x="2" y="120236"/>
                </a:lnTo>
                <a:cubicBezTo>
                  <a:pt x="1" y="120235"/>
                  <a:pt x="1" y="120235"/>
                  <a:pt x="0" y="120235"/>
                </a:cubicBezTo>
                <a:close/>
                <a:moveTo>
                  <a:pt x="45586" y="1"/>
                </a:moveTo>
                <a:cubicBezTo>
                  <a:pt x="45259" y="1"/>
                  <a:pt x="44932" y="44"/>
                  <a:pt x="44624" y="129"/>
                </a:cubicBezTo>
                <a:cubicBezTo>
                  <a:pt x="43300" y="494"/>
                  <a:pt x="42227" y="1453"/>
                  <a:pt x="41200" y="2389"/>
                </a:cubicBezTo>
                <a:cubicBezTo>
                  <a:pt x="38986" y="4397"/>
                  <a:pt x="36749" y="6474"/>
                  <a:pt x="35243" y="9031"/>
                </a:cubicBezTo>
                <a:cubicBezTo>
                  <a:pt x="36521" y="6474"/>
                  <a:pt x="38096" y="4055"/>
                  <a:pt x="39922" y="1841"/>
                </a:cubicBezTo>
                <a:cubicBezTo>
                  <a:pt x="39836" y="1831"/>
                  <a:pt x="39752" y="1826"/>
                  <a:pt x="39669" y="1826"/>
                </a:cubicBezTo>
                <a:cubicBezTo>
                  <a:pt x="38219" y="1826"/>
                  <a:pt x="37115" y="3283"/>
                  <a:pt x="36338" y="4557"/>
                </a:cubicBezTo>
                <a:cubicBezTo>
                  <a:pt x="32275" y="11336"/>
                  <a:pt x="28053" y="18617"/>
                  <a:pt x="28349" y="26538"/>
                </a:cubicBezTo>
                <a:cubicBezTo>
                  <a:pt x="27414" y="22680"/>
                  <a:pt x="27665" y="18868"/>
                  <a:pt x="28053" y="15011"/>
                </a:cubicBezTo>
                <a:cubicBezTo>
                  <a:pt x="28166" y="13964"/>
                  <a:pt x="30072" y="3666"/>
                  <a:pt x="30830" y="3666"/>
                </a:cubicBezTo>
                <a:cubicBezTo>
                  <a:pt x="30832" y="3666"/>
                  <a:pt x="30835" y="3667"/>
                  <a:pt x="30837" y="3667"/>
                </a:cubicBezTo>
                <a:cubicBezTo>
                  <a:pt x="30462" y="3625"/>
                  <a:pt x="30084" y="3604"/>
                  <a:pt x="29707" y="3604"/>
                </a:cubicBezTo>
                <a:cubicBezTo>
                  <a:pt x="28844" y="3604"/>
                  <a:pt x="27981" y="3711"/>
                  <a:pt x="27140" y="3918"/>
                </a:cubicBezTo>
                <a:cubicBezTo>
                  <a:pt x="25428" y="8346"/>
                  <a:pt x="24697" y="13162"/>
                  <a:pt x="25040" y="17887"/>
                </a:cubicBezTo>
                <a:cubicBezTo>
                  <a:pt x="24104" y="14098"/>
                  <a:pt x="23739" y="10172"/>
                  <a:pt x="23967" y="6269"/>
                </a:cubicBezTo>
                <a:lnTo>
                  <a:pt x="23967" y="6269"/>
                </a:lnTo>
                <a:cubicBezTo>
                  <a:pt x="22871" y="6406"/>
                  <a:pt x="22118" y="7547"/>
                  <a:pt x="22027" y="8643"/>
                </a:cubicBezTo>
                <a:cubicBezTo>
                  <a:pt x="21913" y="9738"/>
                  <a:pt x="22278" y="10834"/>
                  <a:pt x="22552" y="11907"/>
                </a:cubicBezTo>
                <a:cubicBezTo>
                  <a:pt x="23145" y="14258"/>
                  <a:pt x="23305" y="16746"/>
                  <a:pt x="23008" y="19165"/>
                </a:cubicBezTo>
                <a:cubicBezTo>
                  <a:pt x="22849" y="20626"/>
                  <a:pt x="22506" y="22087"/>
                  <a:pt x="22575" y="23548"/>
                </a:cubicBezTo>
                <a:cubicBezTo>
                  <a:pt x="22803" y="27884"/>
                  <a:pt x="25998" y="32153"/>
                  <a:pt x="27665" y="36056"/>
                </a:cubicBezTo>
                <a:cubicBezTo>
                  <a:pt x="30016" y="41602"/>
                  <a:pt x="30472" y="47834"/>
                  <a:pt x="29742" y="53768"/>
                </a:cubicBezTo>
                <a:cubicBezTo>
                  <a:pt x="27893" y="69061"/>
                  <a:pt x="18968" y="81843"/>
                  <a:pt x="12280" y="95379"/>
                </a:cubicBezTo>
                <a:cubicBezTo>
                  <a:pt x="11371" y="97219"/>
                  <a:pt x="1458" y="120237"/>
                  <a:pt x="19" y="120237"/>
                </a:cubicBezTo>
                <a:cubicBezTo>
                  <a:pt x="13" y="120237"/>
                  <a:pt x="7" y="120236"/>
                  <a:pt x="2" y="120236"/>
                </a:cubicBezTo>
                <a:lnTo>
                  <a:pt x="2" y="120236"/>
                </a:lnTo>
                <a:cubicBezTo>
                  <a:pt x="2672" y="120623"/>
                  <a:pt x="5319" y="121011"/>
                  <a:pt x="7989" y="121399"/>
                </a:cubicBezTo>
                <a:cubicBezTo>
                  <a:pt x="14631" y="122358"/>
                  <a:pt x="21274" y="123340"/>
                  <a:pt x="27916" y="124298"/>
                </a:cubicBezTo>
                <a:cubicBezTo>
                  <a:pt x="31362" y="124800"/>
                  <a:pt x="34832" y="125303"/>
                  <a:pt x="38301" y="125805"/>
                </a:cubicBezTo>
                <a:cubicBezTo>
                  <a:pt x="39511" y="125987"/>
                  <a:pt x="40721" y="126170"/>
                  <a:pt x="41931" y="126353"/>
                </a:cubicBezTo>
                <a:cubicBezTo>
                  <a:pt x="42507" y="126426"/>
                  <a:pt x="43007" y="126615"/>
                  <a:pt x="43517" y="126615"/>
                </a:cubicBezTo>
                <a:cubicBezTo>
                  <a:pt x="43794" y="126615"/>
                  <a:pt x="44075" y="126559"/>
                  <a:pt x="44373" y="126398"/>
                </a:cubicBezTo>
                <a:cubicBezTo>
                  <a:pt x="44761" y="126193"/>
                  <a:pt x="45103" y="125828"/>
                  <a:pt x="45195" y="125394"/>
                </a:cubicBezTo>
                <a:cubicBezTo>
                  <a:pt x="45263" y="125074"/>
                  <a:pt x="45195" y="124732"/>
                  <a:pt x="45240" y="124412"/>
                </a:cubicBezTo>
                <a:cubicBezTo>
                  <a:pt x="45332" y="123636"/>
                  <a:pt x="45993" y="123089"/>
                  <a:pt x="46633" y="122632"/>
                </a:cubicBezTo>
                <a:cubicBezTo>
                  <a:pt x="46861" y="122472"/>
                  <a:pt x="47112" y="122290"/>
                  <a:pt x="47294" y="122039"/>
                </a:cubicBezTo>
                <a:cubicBezTo>
                  <a:pt x="47934" y="121080"/>
                  <a:pt x="47066" y="119573"/>
                  <a:pt x="46769" y="118638"/>
                </a:cubicBezTo>
                <a:cubicBezTo>
                  <a:pt x="46381" y="117405"/>
                  <a:pt x="46016" y="116150"/>
                  <a:pt x="45674" y="114917"/>
                </a:cubicBezTo>
                <a:cubicBezTo>
                  <a:pt x="43642" y="107750"/>
                  <a:pt x="44030" y="101815"/>
                  <a:pt x="45537" y="94443"/>
                </a:cubicBezTo>
                <a:cubicBezTo>
                  <a:pt x="46450" y="89969"/>
                  <a:pt x="47431" y="85450"/>
                  <a:pt x="49554" y="81387"/>
                </a:cubicBezTo>
                <a:cubicBezTo>
                  <a:pt x="52499" y="75749"/>
                  <a:pt x="57041" y="74037"/>
                  <a:pt x="62496" y="71366"/>
                </a:cubicBezTo>
                <a:cubicBezTo>
                  <a:pt x="63318" y="70978"/>
                  <a:pt x="64140" y="70545"/>
                  <a:pt x="64710" y="69860"/>
                </a:cubicBezTo>
                <a:cubicBezTo>
                  <a:pt x="65304" y="69198"/>
                  <a:pt x="65555" y="68148"/>
                  <a:pt x="65121" y="67372"/>
                </a:cubicBezTo>
                <a:lnTo>
                  <a:pt x="65121" y="67372"/>
                </a:lnTo>
                <a:cubicBezTo>
                  <a:pt x="64003" y="68445"/>
                  <a:pt x="62679" y="69289"/>
                  <a:pt x="61241" y="69860"/>
                </a:cubicBezTo>
                <a:cubicBezTo>
                  <a:pt x="62519" y="67806"/>
                  <a:pt x="63797" y="65774"/>
                  <a:pt x="65075" y="63720"/>
                </a:cubicBezTo>
                <a:lnTo>
                  <a:pt x="63409" y="62990"/>
                </a:lnTo>
                <a:cubicBezTo>
                  <a:pt x="61127" y="70065"/>
                  <a:pt x="53594" y="70339"/>
                  <a:pt x="49874" y="75840"/>
                </a:cubicBezTo>
                <a:cubicBezTo>
                  <a:pt x="50992" y="69769"/>
                  <a:pt x="54758" y="64245"/>
                  <a:pt x="59985" y="61004"/>
                </a:cubicBezTo>
                <a:cubicBezTo>
                  <a:pt x="68362" y="55800"/>
                  <a:pt x="78930" y="55549"/>
                  <a:pt x="87672" y="50915"/>
                </a:cubicBezTo>
                <a:cubicBezTo>
                  <a:pt x="97236" y="45848"/>
                  <a:pt x="104883" y="37517"/>
                  <a:pt x="112278" y="29733"/>
                </a:cubicBezTo>
                <a:cubicBezTo>
                  <a:pt x="113944" y="27998"/>
                  <a:pt x="115725" y="25556"/>
                  <a:pt x="114629" y="23411"/>
                </a:cubicBezTo>
                <a:lnTo>
                  <a:pt x="114629" y="23411"/>
                </a:lnTo>
                <a:cubicBezTo>
                  <a:pt x="112164" y="27474"/>
                  <a:pt x="108854" y="31057"/>
                  <a:pt x="104974" y="33842"/>
                </a:cubicBezTo>
                <a:cubicBezTo>
                  <a:pt x="107599" y="29254"/>
                  <a:pt x="109448" y="24232"/>
                  <a:pt x="110452" y="19074"/>
                </a:cubicBezTo>
                <a:cubicBezTo>
                  <a:pt x="109516" y="18960"/>
                  <a:pt x="108558" y="18868"/>
                  <a:pt x="107622" y="18777"/>
                </a:cubicBezTo>
                <a:cubicBezTo>
                  <a:pt x="106869" y="28295"/>
                  <a:pt x="101048" y="36969"/>
                  <a:pt x="93333" y="42607"/>
                </a:cubicBezTo>
                <a:cubicBezTo>
                  <a:pt x="88380" y="46213"/>
                  <a:pt x="82719" y="48678"/>
                  <a:pt x="76853" y="50322"/>
                </a:cubicBezTo>
                <a:cubicBezTo>
                  <a:pt x="75891" y="50584"/>
                  <a:pt x="72071" y="51893"/>
                  <a:pt x="70073" y="51893"/>
                </a:cubicBezTo>
                <a:cubicBezTo>
                  <a:pt x="69465" y="51893"/>
                  <a:pt x="69026" y="51772"/>
                  <a:pt x="68887" y="51463"/>
                </a:cubicBezTo>
                <a:cubicBezTo>
                  <a:pt x="68339" y="50230"/>
                  <a:pt x="72128" y="45757"/>
                  <a:pt x="72813" y="44638"/>
                </a:cubicBezTo>
                <a:cubicBezTo>
                  <a:pt x="78862" y="34686"/>
                  <a:pt x="83724" y="24050"/>
                  <a:pt x="85801" y="12546"/>
                </a:cubicBezTo>
                <a:cubicBezTo>
                  <a:pt x="86006" y="11450"/>
                  <a:pt x="86143" y="10218"/>
                  <a:pt x="85436" y="9373"/>
                </a:cubicBezTo>
                <a:cubicBezTo>
                  <a:pt x="85002" y="8871"/>
                  <a:pt x="84363" y="8620"/>
                  <a:pt x="83746" y="8414"/>
                </a:cubicBezTo>
                <a:cubicBezTo>
                  <a:pt x="79273" y="6839"/>
                  <a:pt x="74594" y="5881"/>
                  <a:pt x="69869" y="5607"/>
                </a:cubicBezTo>
                <a:cubicBezTo>
                  <a:pt x="69770" y="5602"/>
                  <a:pt x="69668" y="5598"/>
                  <a:pt x="69567" y="5598"/>
                </a:cubicBezTo>
                <a:cubicBezTo>
                  <a:pt x="69203" y="5598"/>
                  <a:pt x="68841" y="5649"/>
                  <a:pt x="68590" y="5881"/>
                </a:cubicBezTo>
                <a:cubicBezTo>
                  <a:pt x="68225" y="6223"/>
                  <a:pt x="68225" y="6817"/>
                  <a:pt x="68271" y="7319"/>
                </a:cubicBezTo>
                <a:cubicBezTo>
                  <a:pt x="69298" y="22201"/>
                  <a:pt x="61789" y="36261"/>
                  <a:pt x="53777" y="48838"/>
                </a:cubicBezTo>
                <a:cubicBezTo>
                  <a:pt x="55055" y="40781"/>
                  <a:pt x="55420" y="32564"/>
                  <a:pt x="54895" y="24415"/>
                </a:cubicBezTo>
                <a:cubicBezTo>
                  <a:pt x="54827" y="23593"/>
                  <a:pt x="54736" y="22680"/>
                  <a:pt x="54188" y="22064"/>
                </a:cubicBezTo>
                <a:cubicBezTo>
                  <a:pt x="53902" y="21756"/>
                  <a:pt x="53457" y="21585"/>
                  <a:pt x="53041" y="21585"/>
                </a:cubicBezTo>
                <a:cubicBezTo>
                  <a:pt x="52624" y="21585"/>
                  <a:pt x="52236" y="21756"/>
                  <a:pt x="52065" y="22132"/>
                </a:cubicBezTo>
                <a:cubicBezTo>
                  <a:pt x="53731" y="29231"/>
                  <a:pt x="53320" y="36786"/>
                  <a:pt x="51015" y="43702"/>
                </a:cubicBezTo>
                <a:cubicBezTo>
                  <a:pt x="49714" y="47628"/>
                  <a:pt x="47956" y="50641"/>
                  <a:pt x="45423" y="53860"/>
                </a:cubicBezTo>
                <a:cubicBezTo>
                  <a:pt x="43391" y="56416"/>
                  <a:pt x="40219" y="60182"/>
                  <a:pt x="40013" y="63629"/>
                </a:cubicBezTo>
                <a:cubicBezTo>
                  <a:pt x="40013" y="59771"/>
                  <a:pt x="38918" y="56256"/>
                  <a:pt x="39876" y="52422"/>
                </a:cubicBezTo>
                <a:cubicBezTo>
                  <a:pt x="41063" y="47651"/>
                  <a:pt x="43026" y="43246"/>
                  <a:pt x="43277" y="38270"/>
                </a:cubicBezTo>
                <a:cubicBezTo>
                  <a:pt x="43437" y="34960"/>
                  <a:pt x="43323" y="31628"/>
                  <a:pt x="44053" y="28387"/>
                </a:cubicBezTo>
                <a:cubicBezTo>
                  <a:pt x="44807" y="25168"/>
                  <a:pt x="46564" y="21995"/>
                  <a:pt x="49509" y="20489"/>
                </a:cubicBezTo>
                <a:cubicBezTo>
                  <a:pt x="49393" y="19853"/>
                  <a:pt x="48707" y="19493"/>
                  <a:pt x="48057" y="19493"/>
                </a:cubicBezTo>
                <a:cubicBezTo>
                  <a:pt x="47937" y="19493"/>
                  <a:pt x="47819" y="19505"/>
                  <a:pt x="47705" y="19530"/>
                </a:cubicBezTo>
                <a:cubicBezTo>
                  <a:pt x="46952" y="19713"/>
                  <a:pt x="46381" y="20284"/>
                  <a:pt x="45879" y="20877"/>
                </a:cubicBezTo>
                <a:cubicBezTo>
                  <a:pt x="43323" y="23867"/>
                  <a:pt x="41999" y="27884"/>
                  <a:pt x="42273" y="31833"/>
                </a:cubicBezTo>
                <a:cubicBezTo>
                  <a:pt x="40812" y="27405"/>
                  <a:pt x="40401" y="22657"/>
                  <a:pt x="41109" y="18047"/>
                </a:cubicBezTo>
                <a:lnTo>
                  <a:pt x="41109" y="18047"/>
                </a:lnTo>
                <a:cubicBezTo>
                  <a:pt x="39808" y="18960"/>
                  <a:pt x="39214" y="20649"/>
                  <a:pt x="39191" y="22247"/>
                </a:cubicBezTo>
                <a:cubicBezTo>
                  <a:pt x="39169" y="23821"/>
                  <a:pt x="39625" y="25374"/>
                  <a:pt x="40036" y="26926"/>
                </a:cubicBezTo>
                <a:cubicBezTo>
                  <a:pt x="42159" y="34892"/>
                  <a:pt x="41748" y="41899"/>
                  <a:pt x="37343" y="48998"/>
                </a:cubicBezTo>
                <a:cubicBezTo>
                  <a:pt x="37525" y="45346"/>
                  <a:pt x="36749" y="41671"/>
                  <a:pt x="35129" y="38407"/>
                </a:cubicBezTo>
                <a:cubicBezTo>
                  <a:pt x="34307" y="36763"/>
                  <a:pt x="33280" y="35234"/>
                  <a:pt x="32527" y="33545"/>
                </a:cubicBezTo>
                <a:cubicBezTo>
                  <a:pt x="30267" y="28409"/>
                  <a:pt x="32002" y="23685"/>
                  <a:pt x="33371" y="18663"/>
                </a:cubicBezTo>
                <a:cubicBezTo>
                  <a:pt x="34832" y="13322"/>
                  <a:pt x="37868" y="8414"/>
                  <a:pt x="42045" y="4762"/>
                </a:cubicBezTo>
                <a:cubicBezTo>
                  <a:pt x="43825" y="3210"/>
                  <a:pt x="45856" y="1864"/>
                  <a:pt x="48185" y="1430"/>
                </a:cubicBezTo>
                <a:cubicBezTo>
                  <a:pt x="47747" y="467"/>
                  <a:pt x="46664" y="1"/>
                  <a:pt x="455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2" name="Google Shape;3332;p38"/>
          <p:cNvSpPr/>
          <p:nvPr/>
        </p:nvSpPr>
        <p:spPr>
          <a:xfrm flipH="1">
            <a:off x="-113562" y="-525050"/>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3" name="Google Shape;3333;p38"/>
          <p:cNvSpPr/>
          <p:nvPr/>
        </p:nvSpPr>
        <p:spPr>
          <a:xfrm flipH="1">
            <a:off x="-209925" y="4187950"/>
            <a:ext cx="10157106" cy="1387800"/>
          </a:xfrm>
          <a:custGeom>
            <a:rect b="b" l="l" r="r" t="t"/>
            <a:pathLst>
              <a:path extrusionOk="0" h="55512" w="310425">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4" name="Google Shape;3334;p38"/>
          <p:cNvSpPr/>
          <p:nvPr/>
        </p:nvSpPr>
        <p:spPr>
          <a:xfrm>
            <a:off x="1096709" y="4698175"/>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35" name="Google Shape;3335;p38"/>
          <p:cNvGrpSpPr/>
          <p:nvPr/>
        </p:nvGrpSpPr>
        <p:grpSpPr>
          <a:xfrm flipH="1">
            <a:off x="-109275" y="3196713"/>
            <a:ext cx="2711800" cy="3077000"/>
            <a:chOff x="4675" y="5263075"/>
            <a:chExt cx="2711800" cy="3077000"/>
          </a:xfrm>
        </p:grpSpPr>
        <p:sp>
          <p:nvSpPr>
            <p:cNvPr id="3336" name="Google Shape;3336;p38"/>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7" name="Google Shape;3337;p38"/>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8" name="Google Shape;3338;p38"/>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39" name="Google Shape;3339;p38"/>
            <p:cNvGrpSpPr/>
            <p:nvPr/>
          </p:nvGrpSpPr>
          <p:grpSpPr>
            <a:xfrm>
              <a:off x="4675" y="5345475"/>
              <a:ext cx="2711800" cy="2994600"/>
              <a:chOff x="4675" y="5345475"/>
              <a:chExt cx="2711800" cy="2994600"/>
            </a:xfrm>
          </p:grpSpPr>
          <p:sp>
            <p:nvSpPr>
              <p:cNvPr id="3340" name="Google Shape;3340;p38"/>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1" name="Google Shape;3341;p38"/>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2" name="Google Shape;3342;p38"/>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3" name="Google Shape;3343;p38"/>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4" name="Google Shape;3344;p38"/>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5" name="Google Shape;3345;p38"/>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6" name="Google Shape;3346;p38"/>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7" name="Google Shape;3347;p38"/>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8" name="Google Shape;3348;p38"/>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9" name="Google Shape;3349;p38"/>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0" name="Google Shape;3350;p38"/>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1" name="Google Shape;3351;p38"/>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2" name="Google Shape;3352;p38"/>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3" name="Google Shape;3353;p38"/>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4" name="Google Shape;3354;p38"/>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5" name="Google Shape;3355;p38"/>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6" name="Google Shape;3356;p38"/>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7" name="Google Shape;3357;p38"/>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8" name="Google Shape;3358;p38"/>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9" name="Google Shape;3359;p38"/>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0" name="Google Shape;3360;p38"/>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1" name="Google Shape;3361;p38"/>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2" name="Google Shape;3362;p38"/>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3" name="Google Shape;3363;p38"/>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4" name="Google Shape;3364;p38"/>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5" name="Google Shape;3365;p38"/>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6" name="Google Shape;3366;p38"/>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7" name="Google Shape;3367;p38"/>
              <p:cNvGrpSpPr/>
              <p:nvPr/>
            </p:nvGrpSpPr>
            <p:grpSpPr>
              <a:xfrm>
                <a:off x="4675" y="5593050"/>
                <a:ext cx="2711800" cy="2747025"/>
                <a:chOff x="4675" y="3688050"/>
                <a:chExt cx="2711800" cy="2747025"/>
              </a:xfrm>
            </p:grpSpPr>
            <p:sp>
              <p:nvSpPr>
                <p:cNvPr id="3368" name="Google Shape;3368;p38"/>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9" name="Google Shape;3369;p38"/>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0" name="Google Shape;3370;p38"/>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1" name="Google Shape;3371;p38"/>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2" name="Google Shape;3372;p38"/>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3" name="Google Shape;3373;p38"/>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4" name="Google Shape;3374;p38"/>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5" name="Google Shape;3375;p38"/>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6" name="Google Shape;3376;p38"/>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7" name="Google Shape;3377;p38"/>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8" name="Google Shape;3378;p38"/>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9" name="Google Shape;3379;p38"/>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80" name="Google Shape;3380;p38"/>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381" name="Google Shape;3381;p38"/>
          <p:cNvSpPr/>
          <p:nvPr/>
        </p:nvSpPr>
        <p:spPr>
          <a:xfrm flipH="1" rot="1932531">
            <a:off x="6172643" y="170244"/>
            <a:ext cx="4635765" cy="1736253"/>
          </a:xfrm>
          <a:custGeom>
            <a:rect b="b" l="l" r="r" t="t"/>
            <a:pathLst>
              <a:path extrusionOk="0" h="69451" w="185433">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2" name="Google Shape;3382;p38"/>
          <p:cNvSpPr/>
          <p:nvPr/>
        </p:nvSpPr>
        <p:spPr>
          <a:xfrm>
            <a:off x="8076825" y="3939975"/>
            <a:ext cx="1180650" cy="494775"/>
          </a:xfrm>
          <a:custGeom>
            <a:rect b="b" l="l" r="r" t="t"/>
            <a:pathLst>
              <a:path extrusionOk="0" h="19791" w="47226">
                <a:moveTo>
                  <a:pt x="37434" y="5045"/>
                </a:moveTo>
                <a:lnTo>
                  <a:pt x="37412" y="5119"/>
                </a:lnTo>
                <a:lnTo>
                  <a:pt x="37412" y="5119"/>
                </a:lnTo>
                <a:cubicBezTo>
                  <a:pt x="37422" y="5096"/>
                  <a:pt x="37430" y="5071"/>
                  <a:pt x="37434" y="5045"/>
                </a:cubicBezTo>
                <a:close/>
                <a:moveTo>
                  <a:pt x="5136" y="9405"/>
                </a:moveTo>
                <a:lnTo>
                  <a:pt x="5136" y="9405"/>
                </a:lnTo>
                <a:cubicBezTo>
                  <a:pt x="5270" y="9462"/>
                  <a:pt x="5417" y="9516"/>
                  <a:pt x="5562" y="9543"/>
                </a:cubicBezTo>
                <a:lnTo>
                  <a:pt x="5562" y="9543"/>
                </a:lnTo>
                <a:cubicBezTo>
                  <a:pt x="5409" y="9488"/>
                  <a:pt x="5264" y="9441"/>
                  <a:pt x="5136" y="9405"/>
                </a:cubicBezTo>
                <a:close/>
                <a:moveTo>
                  <a:pt x="22734" y="1"/>
                </a:moveTo>
                <a:cubicBezTo>
                  <a:pt x="22209" y="1758"/>
                  <a:pt x="21159" y="3356"/>
                  <a:pt x="19744" y="4520"/>
                </a:cubicBezTo>
                <a:cubicBezTo>
                  <a:pt x="19767" y="4086"/>
                  <a:pt x="19812" y="3653"/>
                  <a:pt x="19835" y="3219"/>
                </a:cubicBezTo>
                <a:lnTo>
                  <a:pt x="19835" y="3219"/>
                </a:lnTo>
                <a:cubicBezTo>
                  <a:pt x="19402" y="3242"/>
                  <a:pt x="18991" y="3424"/>
                  <a:pt x="18671" y="3698"/>
                </a:cubicBezTo>
                <a:cubicBezTo>
                  <a:pt x="18397" y="2831"/>
                  <a:pt x="18283" y="1941"/>
                  <a:pt x="18329" y="1028"/>
                </a:cubicBezTo>
                <a:lnTo>
                  <a:pt x="18329" y="1028"/>
                </a:lnTo>
                <a:cubicBezTo>
                  <a:pt x="17553" y="1530"/>
                  <a:pt x="17005" y="2329"/>
                  <a:pt x="16845" y="3219"/>
                </a:cubicBezTo>
                <a:cubicBezTo>
                  <a:pt x="16389" y="2397"/>
                  <a:pt x="16206" y="1439"/>
                  <a:pt x="16320" y="503"/>
                </a:cubicBezTo>
                <a:lnTo>
                  <a:pt x="16320" y="503"/>
                </a:lnTo>
                <a:cubicBezTo>
                  <a:pt x="15476" y="2283"/>
                  <a:pt x="15156" y="4292"/>
                  <a:pt x="15430" y="6232"/>
                </a:cubicBezTo>
                <a:cubicBezTo>
                  <a:pt x="14859" y="5342"/>
                  <a:pt x="13627" y="5319"/>
                  <a:pt x="12577" y="5205"/>
                </a:cubicBezTo>
                <a:cubicBezTo>
                  <a:pt x="11527" y="5068"/>
                  <a:pt x="10271" y="4406"/>
                  <a:pt x="10431" y="3356"/>
                </a:cubicBezTo>
                <a:lnTo>
                  <a:pt x="10431" y="3356"/>
                </a:lnTo>
                <a:cubicBezTo>
                  <a:pt x="9838" y="3767"/>
                  <a:pt x="9564" y="4566"/>
                  <a:pt x="9769" y="5250"/>
                </a:cubicBezTo>
                <a:cubicBezTo>
                  <a:pt x="9244" y="4794"/>
                  <a:pt x="9039" y="4064"/>
                  <a:pt x="9222" y="3424"/>
                </a:cubicBezTo>
                <a:lnTo>
                  <a:pt x="9222" y="3424"/>
                </a:lnTo>
                <a:cubicBezTo>
                  <a:pt x="8445" y="4064"/>
                  <a:pt x="8537" y="5296"/>
                  <a:pt x="8993" y="6209"/>
                </a:cubicBezTo>
                <a:cubicBezTo>
                  <a:pt x="9450" y="7099"/>
                  <a:pt x="10180" y="7853"/>
                  <a:pt x="10500" y="8811"/>
                </a:cubicBezTo>
                <a:cubicBezTo>
                  <a:pt x="9815" y="8674"/>
                  <a:pt x="9107" y="8537"/>
                  <a:pt x="8423" y="8423"/>
                </a:cubicBezTo>
                <a:lnTo>
                  <a:pt x="8423" y="8423"/>
                </a:lnTo>
                <a:cubicBezTo>
                  <a:pt x="8354" y="8743"/>
                  <a:pt x="8514" y="9085"/>
                  <a:pt x="8788" y="9268"/>
                </a:cubicBezTo>
                <a:cubicBezTo>
                  <a:pt x="8031" y="8938"/>
                  <a:pt x="7209" y="8773"/>
                  <a:pt x="6376" y="8773"/>
                </a:cubicBezTo>
                <a:cubicBezTo>
                  <a:pt x="6273" y="8773"/>
                  <a:pt x="6169" y="8776"/>
                  <a:pt x="6065" y="8781"/>
                </a:cubicBezTo>
                <a:lnTo>
                  <a:pt x="6065" y="8781"/>
                </a:lnTo>
                <a:cubicBezTo>
                  <a:pt x="6049" y="8776"/>
                  <a:pt x="6032" y="8774"/>
                  <a:pt x="6014" y="8774"/>
                </a:cubicBezTo>
                <a:cubicBezTo>
                  <a:pt x="5989" y="8774"/>
                  <a:pt x="5962" y="8779"/>
                  <a:pt x="5935" y="8788"/>
                </a:cubicBezTo>
                <a:cubicBezTo>
                  <a:pt x="5978" y="8785"/>
                  <a:pt x="6022" y="8783"/>
                  <a:pt x="6065" y="8781"/>
                </a:cubicBezTo>
                <a:lnTo>
                  <a:pt x="6065" y="8781"/>
                </a:lnTo>
                <a:cubicBezTo>
                  <a:pt x="6292" y="8841"/>
                  <a:pt x="6370" y="9295"/>
                  <a:pt x="6117" y="9450"/>
                </a:cubicBezTo>
                <a:cubicBezTo>
                  <a:pt x="6010" y="9531"/>
                  <a:pt x="5884" y="9562"/>
                  <a:pt x="5752" y="9562"/>
                </a:cubicBezTo>
                <a:cubicBezTo>
                  <a:pt x="5690" y="9562"/>
                  <a:pt x="5626" y="9555"/>
                  <a:pt x="5562" y="9543"/>
                </a:cubicBezTo>
                <a:lnTo>
                  <a:pt x="5562" y="9543"/>
                </a:lnTo>
                <a:cubicBezTo>
                  <a:pt x="6859" y="10013"/>
                  <a:pt x="8785" y="11120"/>
                  <a:pt x="6642" y="11915"/>
                </a:cubicBezTo>
                <a:cubicBezTo>
                  <a:pt x="6802" y="12258"/>
                  <a:pt x="7007" y="12532"/>
                  <a:pt x="7213" y="12828"/>
                </a:cubicBezTo>
                <a:cubicBezTo>
                  <a:pt x="6528" y="13285"/>
                  <a:pt x="5729" y="13559"/>
                  <a:pt x="4908" y="13582"/>
                </a:cubicBezTo>
                <a:cubicBezTo>
                  <a:pt x="3401" y="13627"/>
                  <a:pt x="2146" y="15294"/>
                  <a:pt x="2077" y="16800"/>
                </a:cubicBezTo>
                <a:cubicBezTo>
                  <a:pt x="1255" y="17005"/>
                  <a:pt x="502" y="17508"/>
                  <a:pt x="0" y="18215"/>
                </a:cubicBezTo>
                <a:cubicBezTo>
                  <a:pt x="7761" y="16207"/>
                  <a:pt x="15521" y="14198"/>
                  <a:pt x="23259" y="12144"/>
                </a:cubicBezTo>
                <a:cubicBezTo>
                  <a:pt x="25099" y="11654"/>
                  <a:pt x="26972" y="11165"/>
                  <a:pt x="28865" y="11165"/>
                </a:cubicBezTo>
                <a:cubicBezTo>
                  <a:pt x="29179" y="11165"/>
                  <a:pt x="29494" y="11179"/>
                  <a:pt x="29810" y="11208"/>
                </a:cubicBezTo>
                <a:cubicBezTo>
                  <a:pt x="31910" y="11390"/>
                  <a:pt x="33896" y="12303"/>
                  <a:pt x="35813" y="13239"/>
                </a:cubicBezTo>
                <a:cubicBezTo>
                  <a:pt x="39739" y="15202"/>
                  <a:pt x="43596" y="17302"/>
                  <a:pt x="47226" y="19790"/>
                </a:cubicBezTo>
                <a:cubicBezTo>
                  <a:pt x="46244" y="17462"/>
                  <a:pt x="45263" y="15134"/>
                  <a:pt x="44281" y="12806"/>
                </a:cubicBezTo>
                <a:cubicBezTo>
                  <a:pt x="43962" y="12030"/>
                  <a:pt x="43619" y="11231"/>
                  <a:pt x="43003" y="10660"/>
                </a:cubicBezTo>
                <a:cubicBezTo>
                  <a:pt x="42113" y="9793"/>
                  <a:pt x="40766" y="9542"/>
                  <a:pt x="39716" y="8857"/>
                </a:cubicBezTo>
                <a:cubicBezTo>
                  <a:pt x="38666" y="8172"/>
                  <a:pt x="37936" y="6574"/>
                  <a:pt x="38849" y="5707"/>
                </a:cubicBezTo>
                <a:lnTo>
                  <a:pt x="38849" y="5707"/>
                </a:lnTo>
                <a:lnTo>
                  <a:pt x="37183" y="5912"/>
                </a:lnTo>
                <a:lnTo>
                  <a:pt x="37183" y="5912"/>
                </a:lnTo>
                <a:lnTo>
                  <a:pt x="37412" y="5119"/>
                </a:lnTo>
                <a:lnTo>
                  <a:pt x="37412" y="5119"/>
                </a:lnTo>
                <a:cubicBezTo>
                  <a:pt x="37346" y="5271"/>
                  <a:pt x="37157" y="5351"/>
                  <a:pt x="36965" y="5351"/>
                </a:cubicBezTo>
                <a:cubicBezTo>
                  <a:pt x="36857" y="5351"/>
                  <a:pt x="36747" y="5326"/>
                  <a:pt x="36658" y="5273"/>
                </a:cubicBezTo>
                <a:cubicBezTo>
                  <a:pt x="36384" y="5114"/>
                  <a:pt x="36247" y="4794"/>
                  <a:pt x="36087" y="4520"/>
                </a:cubicBezTo>
                <a:cubicBezTo>
                  <a:pt x="35316" y="3177"/>
                  <a:pt x="34221" y="2678"/>
                  <a:pt x="33051" y="2678"/>
                </a:cubicBezTo>
                <a:cubicBezTo>
                  <a:pt x="31806" y="2678"/>
                  <a:pt x="30477" y="3241"/>
                  <a:pt x="29361" y="3953"/>
                </a:cubicBezTo>
                <a:lnTo>
                  <a:pt x="29361" y="3953"/>
                </a:lnTo>
                <a:cubicBezTo>
                  <a:pt x="29711" y="3724"/>
                  <a:pt x="29973" y="3367"/>
                  <a:pt x="30084" y="2968"/>
                </a:cubicBezTo>
                <a:lnTo>
                  <a:pt x="30084" y="2968"/>
                </a:lnTo>
                <a:cubicBezTo>
                  <a:pt x="29399" y="3333"/>
                  <a:pt x="28714" y="3676"/>
                  <a:pt x="28030" y="4041"/>
                </a:cubicBezTo>
                <a:cubicBezTo>
                  <a:pt x="28646" y="3447"/>
                  <a:pt x="29262" y="2831"/>
                  <a:pt x="29878" y="2215"/>
                </a:cubicBezTo>
                <a:lnTo>
                  <a:pt x="29878" y="2215"/>
                </a:lnTo>
                <a:cubicBezTo>
                  <a:pt x="28281" y="3287"/>
                  <a:pt x="26386" y="3904"/>
                  <a:pt x="24469" y="3927"/>
                </a:cubicBezTo>
                <a:cubicBezTo>
                  <a:pt x="24880" y="3835"/>
                  <a:pt x="25108" y="3265"/>
                  <a:pt x="24857" y="2899"/>
                </a:cubicBezTo>
                <a:lnTo>
                  <a:pt x="24857" y="2899"/>
                </a:lnTo>
                <a:cubicBezTo>
                  <a:pt x="23465" y="3561"/>
                  <a:pt x="22163" y="4497"/>
                  <a:pt x="21091" y="5616"/>
                </a:cubicBezTo>
                <a:cubicBezTo>
                  <a:pt x="21136" y="5319"/>
                  <a:pt x="21387" y="5091"/>
                  <a:pt x="21638" y="4885"/>
                </a:cubicBezTo>
                <a:cubicBezTo>
                  <a:pt x="21890" y="4680"/>
                  <a:pt x="22141" y="4429"/>
                  <a:pt x="22118" y="4109"/>
                </a:cubicBezTo>
                <a:cubicBezTo>
                  <a:pt x="22118" y="3906"/>
                  <a:pt x="21893" y="3735"/>
                  <a:pt x="21701" y="3735"/>
                </a:cubicBezTo>
                <a:cubicBezTo>
                  <a:pt x="21646" y="3735"/>
                  <a:pt x="21595" y="3749"/>
                  <a:pt x="21551" y="3779"/>
                </a:cubicBezTo>
                <a:lnTo>
                  <a:pt x="21551" y="3779"/>
                </a:lnTo>
                <a:cubicBezTo>
                  <a:pt x="22460" y="2758"/>
                  <a:pt x="22890" y="1358"/>
                  <a:pt x="227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3" name="Google Shape;3383;p38"/>
          <p:cNvSpPr/>
          <p:nvPr/>
        </p:nvSpPr>
        <p:spPr>
          <a:xfrm>
            <a:off x="6598825" y="4050313"/>
            <a:ext cx="4543500" cy="1151000"/>
          </a:xfrm>
          <a:custGeom>
            <a:rect b="b" l="l" r="r" t="t"/>
            <a:pathLst>
              <a:path extrusionOk="0" h="46040" w="181740">
                <a:moveTo>
                  <a:pt x="155304" y="12105"/>
                </a:moveTo>
                <a:cubicBezTo>
                  <a:pt x="155278" y="12207"/>
                  <a:pt x="155263" y="12312"/>
                  <a:pt x="155259" y="12418"/>
                </a:cubicBezTo>
                <a:lnTo>
                  <a:pt x="155259" y="12418"/>
                </a:lnTo>
                <a:cubicBezTo>
                  <a:pt x="155284" y="12316"/>
                  <a:pt x="155299" y="12211"/>
                  <a:pt x="155304" y="12105"/>
                </a:cubicBezTo>
                <a:close/>
                <a:moveTo>
                  <a:pt x="150670" y="12767"/>
                </a:moveTo>
                <a:cubicBezTo>
                  <a:pt x="150664" y="12838"/>
                  <a:pt x="150667" y="12909"/>
                  <a:pt x="150679" y="12978"/>
                </a:cubicBezTo>
                <a:lnTo>
                  <a:pt x="150679" y="12978"/>
                </a:lnTo>
                <a:cubicBezTo>
                  <a:pt x="150680" y="12908"/>
                  <a:pt x="150677" y="12837"/>
                  <a:pt x="150670" y="12767"/>
                </a:cubicBezTo>
                <a:close/>
                <a:moveTo>
                  <a:pt x="148205" y="13201"/>
                </a:moveTo>
                <a:cubicBezTo>
                  <a:pt x="148172" y="13390"/>
                  <a:pt x="148165" y="13579"/>
                  <a:pt x="148181" y="13768"/>
                </a:cubicBezTo>
                <a:lnTo>
                  <a:pt x="148181" y="13768"/>
                </a:lnTo>
                <a:cubicBezTo>
                  <a:pt x="148199" y="13591"/>
                  <a:pt x="148208" y="13402"/>
                  <a:pt x="148205" y="13201"/>
                </a:cubicBezTo>
                <a:close/>
                <a:moveTo>
                  <a:pt x="70899" y="41371"/>
                </a:moveTo>
                <a:cubicBezTo>
                  <a:pt x="70922" y="41447"/>
                  <a:pt x="70951" y="41522"/>
                  <a:pt x="70987" y="41596"/>
                </a:cubicBezTo>
                <a:cubicBezTo>
                  <a:pt x="70955" y="41522"/>
                  <a:pt x="70926" y="41447"/>
                  <a:pt x="70899" y="41371"/>
                </a:cubicBezTo>
                <a:close/>
                <a:moveTo>
                  <a:pt x="67945" y="42061"/>
                </a:moveTo>
                <a:lnTo>
                  <a:pt x="67945" y="42061"/>
                </a:lnTo>
                <a:cubicBezTo>
                  <a:pt x="67947" y="42065"/>
                  <a:pt x="67949" y="42070"/>
                  <a:pt x="67951" y="42075"/>
                </a:cubicBezTo>
                <a:cubicBezTo>
                  <a:pt x="67949" y="42070"/>
                  <a:pt x="67947" y="42065"/>
                  <a:pt x="67945" y="42061"/>
                </a:cubicBezTo>
                <a:close/>
                <a:moveTo>
                  <a:pt x="79638" y="42497"/>
                </a:moveTo>
                <a:cubicBezTo>
                  <a:pt x="79600" y="42525"/>
                  <a:pt x="79562" y="42551"/>
                  <a:pt x="79524" y="42577"/>
                </a:cubicBezTo>
                <a:cubicBezTo>
                  <a:pt x="79564" y="42553"/>
                  <a:pt x="79602" y="42526"/>
                  <a:pt x="79638" y="42497"/>
                </a:cubicBezTo>
                <a:close/>
                <a:moveTo>
                  <a:pt x="91999" y="0"/>
                </a:moveTo>
                <a:cubicBezTo>
                  <a:pt x="91934" y="0"/>
                  <a:pt x="91869" y="3"/>
                  <a:pt x="91804" y="8"/>
                </a:cubicBezTo>
                <a:cubicBezTo>
                  <a:pt x="90297" y="145"/>
                  <a:pt x="88220" y="1263"/>
                  <a:pt x="86714" y="1743"/>
                </a:cubicBezTo>
                <a:cubicBezTo>
                  <a:pt x="77332" y="4642"/>
                  <a:pt x="67951" y="7563"/>
                  <a:pt x="58593" y="10485"/>
                </a:cubicBezTo>
                <a:cubicBezTo>
                  <a:pt x="54210" y="13658"/>
                  <a:pt x="50262" y="17401"/>
                  <a:pt x="46016" y="20596"/>
                </a:cubicBezTo>
                <a:cubicBezTo>
                  <a:pt x="43574" y="22422"/>
                  <a:pt x="40812" y="23678"/>
                  <a:pt x="37981" y="24728"/>
                </a:cubicBezTo>
                <a:cubicBezTo>
                  <a:pt x="34832" y="25915"/>
                  <a:pt x="31590" y="26873"/>
                  <a:pt x="28532" y="28152"/>
                </a:cubicBezTo>
                <a:cubicBezTo>
                  <a:pt x="24469" y="29886"/>
                  <a:pt x="20657" y="32214"/>
                  <a:pt x="16617" y="34018"/>
                </a:cubicBezTo>
                <a:cubicBezTo>
                  <a:pt x="13673" y="35342"/>
                  <a:pt x="10545" y="36392"/>
                  <a:pt x="7327" y="36665"/>
                </a:cubicBezTo>
                <a:cubicBezTo>
                  <a:pt x="7142" y="36681"/>
                  <a:pt x="6937" y="36688"/>
                  <a:pt x="6717" y="36688"/>
                </a:cubicBezTo>
                <a:cubicBezTo>
                  <a:pt x="5652" y="36688"/>
                  <a:pt x="4222" y="36533"/>
                  <a:pt x="2907" y="36533"/>
                </a:cubicBezTo>
                <a:cubicBezTo>
                  <a:pt x="1773" y="36533"/>
                  <a:pt x="725" y="36648"/>
                  <a:pt x="69" y="37076"/>
                </a:cubicBezTo>
                <a:cubicBezTo>
                  <a:pt x="0" y="37122"/>
                  <a:pt x="6003" y="41550"/>
                  <a:pt x="6642" y="41892"/>
                </a:cubicBezTo>
                <a:cubicBezTo>
                  <a:pt x="8948" y="43171"/>
                  <a:pt x="11550" y="44243"/>
                  <a:pt x="14015" y="45134"/>
                </a:cubicBezTo>
                <a:cubicBezTo>
                  <a:pt x="15936" y="45812"/>
                  <a:pt x="17928" y="46040"/>
                  <a:pt x="19946" y="46040"/>
                </a:cubicBezTo>
                <a:cubicBezTo>
                  <a:pt x="23562" y="46040"/>
                  <a:pt x="27261" y="45309"/>
                  <a:pt x="30792" y="45134"/>
                </a:cubicBezTo>
                <a:cubicBezTo>
                  <a:pt x="38438" y="44746"/>
                  <a:pt x="46107" y="44358"/>
                  <a:pt x="53754" y="43970"/>
                </a:cubicBezTo>
                <a:cubicBezTo>
                  <a:pt x="58456" y="43741"/>
                  <a:pt x="63432" y="43924"/>
                  <a:pt x="68020" y="42874"/>
                </a:cubicBezTo>
                <a:cubicBezTo>
                  <a:pt x="68042" y="42874"/>
                  <a:pt x="67380" y="41573"/>
                  <a:pt x="67335" y="41482"/>
                </a:cubicBezTo>
                <a:cubicBezTo>
                  <a:pt x="66970" y="40888"/>
                  <a:pt x="66559" y="40523"/>
                  <a:pt x="65806" y="40454"/>
                </a:cubicBezTo>
                <a:cubicBezTo>
                  <a:pt x="65742" y="40446"/>
                  <a:pt x="65677" y="40441"/>
                  <a:pt x="65613" y="40441"/>
                </a:cubicBezTo>
                <a:cubicBezTo>
                  <a:pt x="65169" y="40441"/>
                  <a:pt x="64721" y="40644"/>
                  <a:pt x="64482" y="41002"/>
                </a:cubicBezTo>
                <a:cubicBezTo>
                  <a:pt x="64208" y="41436"/>
                  <a:pt x="64345" y="42098"/>
                  <a:pt x="64801" y="42303"/>
                </a:cubicBezTo>
                <a:cubicBezTo>
                  <a:pt x="64768" y="42314"/>
                  <a:pt x="64734" y="42319"/>
                  <a:pt x="64700" y="42319"/>
                </a:cubicBezTo>
                <a:cubicBezTo>
                  <a:pt x="64525" y="42319"/>
                  <a:pt x="64349" y="42182"/>
                  <a:pt x="64253" y="42029"/>
                </a:cubicBezTo>
                <a:cubicBezTo>
                  <a:pt x="64048" y="41687"/>
                  <a:pt x="64048" y="41276"/>
                  <a:pt x="64185" y="40934"/>
                </a:cubicBezTo>
                <a:cubicBezTo>
                  <a:pt x="64345" y="40454"/>
                  <a:pt x="64756" y="40112"/>
                  <a:pt x="65258" y="39998"/>
                </a:cubicBezTo>
                <a:cubicBezTo>
                  <a:pt x="65407" y="39960"/>
                  <a:pt x="65551" y="39942"/>
                  <a:pt x="65689" y="39942"/>
                </a:cubicBezTo>
                <a:cubicBezTo>
                  <a:pt x="66791" y="39942"/>
                  <a:pt x="67538" y="41070"/>
                  <a:pt x="67945" y="42061"/>
                </a:cubicBezTo>
                <a:lnTo>
                  <a:pt x="67945" y="42061"/>
                </a:lnTo>
                <a:cubicBezTo>
                  <a:pt x="67472" y="40900"/>
                  <a:pt x="67534" y="39562"/>
                  <a:pt x="66079" y="39039"/>
                </a:cubicBezTo>
                <a:cubicBezTo>
                  <a:pt x="65761" y="38929"/>
                  <a:pt x="65430" y="38885"/>
                  <a:pt x="65092" y="38885"/>
                </a:cubicBezTo>
                <a:cubicBezTo>
                  <a:pt x="64800" y="38885"/>
                  <a:pt x="64504" y="38918"/>
                  <a:pt x="64208" y="38971"/>
                </a:cubicBezTo>
                <a:cubicBezTo>
                  <a:pt x="63683" y="39062"/>
                  <a:pt x="63158" y="39245"/>
                  <a:pt x="62724" y="39587"/>
                </a:cubicBezTo>
                <a:cubicBezTo>
                  <a:pt x="62442" y="39822"/>
                  <a:pt x="62213" y="40144"/>
                  <a:pt x="62113" y="40500"/>
                </a:cubicBezTo>
                <a:lnTo>
                  <a:pt x="62113" y="40500"/>
                </a:lnTo>
                <a:cubicBezTo>
                  <a:pt x="62188" y="40053"/>
                  <a:pt x="62350" y="39623"/>
                  <a:pt x="62633" y="39290"/>
                </a:cubicBezTo>
                <a:cubicBezTo>
                  <a:pt x="63066" y="38765"/>
                  <a:pt x="63728" y="38469"/>
                  <a:pt x="64413" y="38400"/>
                </a:cubicBezTo>
                <a:cubicBezTo>
                  <a:pt x="64525" y="38389"/>
                  <a:pt x="64635" y="38384"/>
                  <a:pt x="64742" y="38384"/>
                </a:cubicBezTo>
                <a:cubicBezTo>
                  <a:pt x="66859" y="38384"/>
                  <a:pt x="68021" y="40469"/>
                  <a:pt x="68955" y="42121"/>
                </a:cubicBezTo>
                <a:cubicBezTo>
                  <a:pt x="68727" y="41687"/>
                  <a:pt x="68704" y="40934"/>
                  <a:pt x="68567" y="40454"/>
                </a:cubicBezTo>
                <a:cubicBezTo>
                  <a:pt x="68385" y="39884"/>
                  <a:pt x="68157" y="39404"/>
                  <a:pt x="67905" y="38879"/>
                </a:cubicBezTo>
                <a:cubicBezTo>
                  <a:pt x="67426" y="37807"/>
                  <a:pt x="67152" y="36597"/>
                  <a:pt x="67152" y="35410"/>
                </a:cubicBezTo>
                <a:cubicBezTo>
                  <a:pt x="67175" y="33858"/>
                  <a:pt x="67814" y="32214"/>
                  <a:pt x="69092" y="31324"/>
                </a:cubicBezTo>
                <a:cubicBezTo>
                  <a:pt x="69629" y="30972"/>
                  <a:pt x="70263" y="30756"/>
                  <a:pt x="70897" y="30756"/>
                </a:cubicBezTo>
                <a:cubicBezTo>
                  <a:pt x="71126" y="30756"/>
                  <a:pt x="71356" y="30784"/>
                  <a:pt x="71580" y="30845"/>
                </a:cubicBezTo>
                <a:cubicBezTo>
                  <a:pt x="72402" y="31096"/>
                  <a:pt x="73110" y="31849"/>
                  <a:pt x="73132" y="32717"/>
                </a:cubicBezTo>
                <a:cubicBezTo>
                  <a:pt x="73132" y="33105"/>
                  <a:pt x="72996" y="33516"/>
                  <a:pt x="72676" y="33721"/>
                </a:cubicBezTo>
                <a:cubicBezTo>
                  <a:pt x="72553" y="33809"/>
                  <a:pt x="72403" y="33853"/>
                  <a:pt x="72256" y="33853"/>
                </a:cubicBezTo>
                <a:cubicBezTo>
                  <a:pt x="72021" y="33853"/>
                  <a:pt x="71793" y="33740"/>
                  <a:pt x="71694" y="33516"/>
                </a:cubicBezTo>
                <a:cubicBezTo>
                  <a:pt x="71777" y="33433"/>
                  <a:pt x="71891" y="33393"/>
                  <a:pt x="72004" y="33393"/>
                </a:cubicBezTo>
                <a:cubicBezTo>
                  <a:pt x="72108" y="33393"/>
                  <a:pt x="72211" y="33427"/>
                  <a:pt x="72288" y="33493"/>
                </a:cubicBezTo>
                <a:cubicBezTo>
                  <a:pt x="72630" y="33287"/>
                  <a:pt x="72722" y="32831"/>
                  <a:pt x="72585" y="32466"/>
                </a:cubicBezTo>
                <a:cubicBezTo>
                  <a:pt x="72448" y="32100"/>
                  <a:pt x="72105" y="31826"/>
                  <a:pt x="71740" y="31690"/>
                </a:cubicBezTo>
                <a:cubicBezTo>
                  <a:pt x="71499" y="31599"/>
                  <a:pt x="71249" y="31557"/>
                  <a:pt x="70999" y="31557"/>
                </a:cubicBezTo>
                <a:cubicBezTo>
                  <a:pt x="69990" y="31557"/>
                  <a:pt x="68970" y="32236"/>
                  <a:pt x="68476" y="33150"/>
                </a:cubicBezTo>
                <a:cubicBezTo>
                  <a:pt x="67860" y="34292"/>
                  <a:pt x="67905" y="35684"/>
                  <a:pt x="68134" y="36962"/>
                </a:cubicBezTo>
                <a:cubicBezTo>
                  <a:pt x="68499" y="38925"/>
                  <a:pt x="69298" y="40797"/>
                  <a:pt x="70485" y="42417"/>
                </a:cubicBezTo>
                <a:cubicBezTo>
                  <a:pt x="70120" y="41185"/>
                  <a:pt x="70120" y="39838"/>
                  <a:pt x="70622" y="38674"/>
                </a:cubicBezTo>
                <a:cubicBezTo>
                  <a:pt x="71124" y="37487"/>
                  <a:pt x="72151" y="36528"/>
                  <a:pt x="73406" y="36277"/>
                </a:cubicBezTo>
                <a:lnTo>
                  <a:pt x="73406" y="36277"/>
                </a:lnTo>
                <a:cubicBezTo>
                  <a:pt x="71384" y="36915"/>
                  <a:pt x="70208" y="39395"/>
                  <a:pt x="70899" y="41371"/>
                </a:cubicBezTo>
                <a:lnTo>
                  <a:pt x="70899" y="41371"/>
                </a:lnTo>
                <a:cubicBezTo>
                  <a:pt x="70661" y="40576"/>
                  <a:pt x="71117" y="39672"/>
                  <a:pt x="71763" y="39131"/>
                </a:cubicBezTo>
                <a:cubicBezTo>
                  <a:pt x="72471" y="38514"/>
                  <a:pt x="73384" y="38195"/>
                  <a:pt x="74182" y="37738"/>
                </a:cubicBezTo>
                <a:cubicBezTo>
                  <a:pt x="75438" y="36985"/>
                  <a:pt x="76465" y="35867"/>
                  <a:pt x="77036" y="34520"/>
                </a:cubicBezTo>
                <a:lnTo>
                  <a:pt x="77036" y="34520"/>
                </a:lnTo>
                <a:cubicBezTo>
                  <a:pt x="77036" y="35570"/>
                  <a:pt x="76556" y="36620"/>
                  <a:pt x="75757" y="37282"/>
                </a:cubicBezTo>
                <a:cubicBezTo>
                  <a:pt x="75095" y="37830"/>
                  <a:pt x="74251" y="38103"/>
                  <a:pt x="73475" y="38469"/>
                </a:cubicBezTo>
                <a:cubicBezTo>
                  <a:pt x="72699" y="38811"/>
                  <a:pt x="71923" y="39313"/>
                  <a:pt x="71535" y="40066"/>
                </a:cubicBezTo>
                <a:cubicBezTo>
                  <a:pt x="71169" y="40820"/>
                  <a:pt x="71306" y="41961"/>
                  <a:pt x="72151" y="42280"/>
                </a:cubicBezTo>
                <a:cubicBezTo>
                  <a:pt x="71831" y="41504"/>
                  <a:pt x="72334" y="40546"/>
                  <a:pt x="72927" y="40021"/>
                </a:cubicBezTo>
                <a:lnTo>
                  <a:pt x="72927" y="40021"/>
                </a:lnTo>
                <a:cubicBezTo>
                  <a:pt x="72676" y="40363"/>
                  <a:pt x="72585" y="40797"/>
                  <a:pt x="72699" y="41208"/>
                </a:cubicBezTo>
                <a:cubicBezTo>
                  <a:pt x="72904" y="40751"/>
                  <a:pt x="73201" y="40317"/>
                  <a:pt x="73566" y="39952"/>
                </a:cubicBezTo>
                <a:lnTo>
                  <a:pt x="73566" y="39952"/>
                </a:lnTo>
                <a:cubicBezTo>
                  <a:pt x="73384" y="40181"/>
                  <a:pt x="73224" y="40409"/>
                  <a:pt x="73155" y="40683"/>
                </a:cubicBezTo>
                <a:cubicBezTo>
                  <a:pt x="73110" y="40957"/>
                  <a:pt x="73201" y="41299"/>
                  <a:pt x="73452" y="41413"/>
                </a:cubicBezTo>
                <a:cubicBezTo>
                  <a:pt x="73772" y="40569"/>
                  <a:pt x="74160" y="39747"/>
                  <a:pt x="74799" y="39108"/>
                </a:cubicBezTo>
                <a:cubicBezTo>
                  <a:pt x="75325" y="38562"/>
                  <a:pt x="76067" y="38183"/>
                  <a:pt x="76827" y="38183"/>
                </a:cubicBezTo>
                <a:cubicBezTo>
                  <a:pt x="76957" y="38183"/>
                  <a:pt x="77088" y="38194"/>
                  <a:pt x="77218" y="38218"/>
                </a:cubicBezTo>
                <a:cubicBezTo>
                  <a:pt x="77469" y="38263"/>
                  <a:pt x="77743" y="38377"/>
                  <a:pt x="77834" y="38628"/>
                </a:cubicBezTo>
                <a:cubicBezTo>
                  <a:pt x="77926" y="38857"/>
                  <a:pt x="77812" y="39131"/>
                  <a:pt x="77606" y="39267"/>
                </a:cubicBezTo>
                <a:cubicBezTo>
                  <a:pt x="77476" y="39354"/>
                  <a:pt x="77318" y="39386"/>
                  <a:pt x="77162" y="39386"/>
                </a:cubicBezTo>
                <a:cubicBezTo>
                  <a:pt x="77134" y="39386"/>
                  <a:pt x="77106" y="39385"/>
                  <a:pt x="77078" y="39383"/>
                </a:cubicBezTo>
                <a:lnTo>
                  <a:pt x="77078" y="39383"/>
                </a:lnTo>
                <a:cubicBezTo>
                  <a:pt x="77221" y="39347"/>
                  <a:pt x="77355" y="39199"/>
                  <a:pt x="77355" y="39039"/>
                </a:cubicBezTo>
                <a:cubicBezTo>
                  <a:pt x="77378" y="38811"/>
                  <a:pt x="77195" y="38628"/>
                  <a:pt x="76967" y="38560"/>
                </a:cubicBezTo>
                <a:cubicBezTo>
                  <a:pt x="76874" y="38529"/>
                  <a:pt x="76777" y="38517"/>
                  <a:pt x="76677" y="38517"/>
                </a:cubicBezTo>
                <a:cubicBezTo>
                  <a:pt x="76556" y="38517"/>
                  <a:pt x="76430" y="38535"/>
                  <a:pt x="76305" y="38560"/>
                </a:cubicBezTo>
                <a:cubicBezTo>
                  <a:pt x="75757" y="38651"/>
                  <a:pt x="75210" y="38834"/>
                  <a:pt x="74799" y="39222"/>
                </a:cubicBezTo>
                <a:cubicBezTo>
                  <a:pt x="74137" y="39815"/>
                  <a:pt x="73977" y="40888"/>
                  <a:pt x="74433" y="41664"/>
                </a:cubicBezTo>
                <a:cubicBezTo>
                  <a:pt x="74662" y="41002"/>
                  <a:pt x="75095" y="40409"/>
                  <a:pt x="75666" y="39998"/>
                </a:cubicBezTo>
                <a:lnTo>
                  <a:pt x="75666" y="39998"/>
                </a:lnTo>
                <a:cubicBezTo>
                  <a:pt x="75324" y="40317"/>
                  <a:pt x="75187" y="40820"/>
                  <a:pt x="75278" y="41253"/>
                </a:cubicBezTo>
                <a:cubicBezTo>
                  <a:pt x="75765" y="40604"/>
                  <a:pt x="76595" y="40207"/>
                  <a:pt x="77414" y="40207"/>
                </a:cubicBezTo>
                <a:cubicBezTo>
                  <a:pt x="77517" y="40207"/>
                  <a:pt x="77619" y="40213"/>
                  <a:pt x="77720" y="40226"/>
                </a:cubicBezTo>
                <a:cubicBezTo>
                  <a:pt x="77309" y="40340"/>
                  <a:pt x="76876" y="40477"/>
                  <a:pt x="76533" y="40774"/>
                </a:cubicBezTo>
                <a:cubicBezTo>
                  <a:pt x="75402" y="41742"/>
                  <a:pt x="76664" y="42710"/>
                  <a:pt x="77870" y="42710"/>
                </a:cubicBezTo>
                <a:cubicBezTo>
                  <a:pt x="78682" y="42710"/>
                  <a:pt x="79469" y="42270"/>
                  <a:pt x="79478" y="41094"/>
                </a:cubicBezTo>
                <a:lnTo>
                  <a:pt x="79478" y="41094"/>
                </a:lnTo>
                <a:cubicBezTo>
                  <a:pt x="79569" y="41504"/>
                  <a:pt x="79478" y="41961"/>
                  <a:pt x="79227" y="42303"/>
                </a:cubicBezTo>
                <a:cubicBezTo>
                  <a:pt x="79524" y="42121"/>
                  <a:pt x="79797" y="41892"/>
                  <a:pt x="80026" y="41596"/>
                </a:cubicBezTo>
                <a:lnTo>
                  <a:pt x="80026" y="41596"/>
                </a:lnTo>
                <a:cubicBezTo>
                  <a:pt x="80046" y="41938"/>
                  <a:pt x="79906" y="42280"/>
                  <a:pt x="79638" y="42497"/>
                </a:cubicBezTo>
                <a:lnTo>
                  <a:pt x="79638" y="42497"/>
                </a:lnTo>
                <a:cubicBezTo>
                  <a:pt x="80461" y="41894"/>
                  <a:pt x="80968" y="40911"/>
                  <a:pt x="81121" y="39907"/>
                </a:cubicBezTo>
                <a:cubicBezTo>
                  <a:pt x="81167" y="39496"/>
                  <a:pt x="81167" y="39085"/>
                  <a:pt x="80984" y="38743"/>
                </a:cubicBezTo>
                <a:cubicBezTo>
                  <a:pt x="80808" y="38428"/>
                  <a:pt x="80496" y="38199"/>
                  <a:pt x="80165" y="38199"/>
                </a:cubicBezTo>
                <a:cubicBezTo>
                  <a:pt x="80111" y="38199"/>
                  <a:pt x="80057" y="38205"/>
                  <a:pt x="80003" y="38218"/>
                </a:cubicBezTo>
                <a:cubicBezTo>
                  <a:pt x="79615" y="38286"/>
                  <a:pt x="79364" y="38811"/>
                  <a:pt x="79592" y="39131"/>
                </a:cubicBezTo>
                <a:cubicBezTo>
                  <a:pt x="79659" y="39249"/>
                  <a:pt x="79802" y="39317"/>
                  <a:pt x="79945" y="39317"/>
                </a:cubicBezTo>
                <a:cubicBezTo>
                  <a:pt x="79996" y="39317"/>
                  <a:pt x="80046" y="39308"/>
                  <a:pt x="80094" y="39290"/>
                </a:cubicBezTo>
                <a:cubicBezTo>
                  <a:pt x="80277" y="39222"/>
                  <a:pt x="80368" y="38994"/>
                  <a:pt x="80300" y="38811"/>
                </a:cubicBezTo>
                <a:lnTo>
                  <a:pt x="80300" y="38811"/>
                </a:lnTo>
                <a:cubicBezTo>
                  <a:pt x="80437" y="39039"/>
                  <a:pt x="80368" y="39359"/>
                  <a:pt x="80140" y="39519"/>
                </a:cubicBezTo>
                <a:cubicBezTo>
                  <a:pt x="80047" y="39591"/>
                  <a:pt x="79927" y="39625"/>
                  <a:pt x="79806" y="39625"/>
                </a:cubicBezTo>
                <a:cubicBezTo>
                  <a:pt x="79659" y="39625"/>
                  <a:pt x="79510" y="39573"/>
                  <a:pt x="79409" y="39473"/>
                </a:cubicBezTo>
                <a:cubicBezTo>
                  <a:pt x="79318" y="39359"/>
                  <a:pt x="79250" y="39222"/>
                  <a:pt x="79227" y="39085"/>
                </a:cubicBezTo>
                <a:cubicBezTo>
                  <a:pt x="79182" y="38594"/>
                  <a:pt x="79661" y="38125"/>
                  <a:pt x="80151" y="38125"/>
                </a:cubicBezTo>
                <a:cubicBezTo>
                  <a:pt x="80162" y="38125"/>
                  <a:pt x="80174" y="38126"/>
                  <a:pt x="80185" y="38126"/>
                </a:cubicBezTo>
                <a:cubicBezTo>
                  <a:pt x="80688" y="38126"/>
                  <a:pt x="81144" y="38514"/>
                  <a:pt x="81350" y="38994"/>
                </a:cubicBezTo>
                <a:cubicBezTo>
                  <a:pt x="81532" y="39473"/>
                  <a:pt x="81509" y="39998"/>
                  <a:pt x="81372" y="40500"/>
                </a:cubicBezTo>
                <a:cubicBezTo>
                  <a:pt x="81144" y="41367"/>
                  <a:pt x="80642" y="42166"/>
                  <a:pt x="79934" y="42714"/>
                </a:cubicBezTo>
                <a:cubicBezTo>
                  <a:pt x="80870" y="42212"/>
                  <a:pt x="81532" y="41299"/>
                  <a:pt x="81920" y="40317"/>
                </a:cubicBezTo>
                <a:cubicBezTo>
                  <a:pt x="82308" y="39336"/>
                  <a:pt x="82422" y="38263"/>
                  <a:pt x="82445" y="37213"/>
                </a:cubicBezTo>
                <a:cubicBezTo>
                  <a:pt x="82468" y="36437"/>
                  <a:pt x="82422" y="35593"/>
                  <a:pt x="81897" y="35045"/>
                </a:cubicBezTo>
                <a:cubicBezTo>
                  <a:pt x="81595" y="34725"/>
                  <a:pt x="81155" y="34543"/>
                  <a:pt x="80716" y="34543"/>
                </a:cubicBezTo>
                <a:cubicBezTo>
                  <a:pt x="80591" y="34543"/>
                  <a:pt x="80466" y="34558"/>
                  <a:pt x="80345" y="34588"/>
                </a:cubicBezTo>
                <a:cubicBezTo>
                  <a:pt x="79957" y="34702"/>
                  <a:pt x="79569" y="35022"/>
                  <a:pt x="79592" y="35433"/>
                </a:cubicBezTo>
                <a:cubicBezTo>
                  <a:pt x="79621" y="35691"/>
                  <a:pt x="79901" y="35868"/>
                  <a:pt x="80140" y="35868"/>
                </a:cubicBezTo>
                <a:cubicBezTo>
                  <a:pt x="80282" y="35868"/>
                  <a:pt x="80408" y="35806"/>
                  <a:pt x="80459" y="35661"/>
                </a:cubicBezTo>
                <a:lnTo>
                  <a:pt x="80459" y="35661"/>
                </a:lnTo>
                <a:cubicBezTo>
                  <a:pt x="80459" y="35943"/>
                  <a:pt x="80181" y="36147"/>
                  <a:pt x="79905" y="36147"/>
                </a:cubicBezTo>
                <a:cubicBezTo>
                  <a:pt x="79845" y="36147"/>
                  <a:pt x="79786" y="36138"/>
                  <a:pt x="79729" y="36118"/>
                </a:cubicBezTo>
                <a:cubicBezTo>
                  <a:pt x="79409" y="36003"/>
                  <a:pt x="79227" y="35615"/>
                  <a:pt x="79272" y="35296"/>
                </a:cubicBezTo>
                <a:cubicBezTo>
                  <a:pt x="79318" y="34954"/>
                  <a:pt x="79569" y="34680"/>
                  <a:pt x="79843" y="34497"/>
                </a:cubicBezTo>
                <a:cubicBezTo>
                  <a:pt x="80108" y="34334"/>
                  <a:pt x="80406" y="34260"/>
                  <a:pt x="80708" y="34260"/>
                </a:cubicBezTo>
                <a:cubicBezTo>
                  <a:pt x="81421" y="34260"/>
                  <a:pt x="82159" y="34671"/>
                  <a:pt x="82559" y="35296"/>
                </a:cubicBezTo>
                <a:cubicBezTo>
                  <a:pt x="83130" y="36163"/>
                  <a:pt x="83130" y="37305"/>
                  <a:pt x="82902" y="38332"/>
                </a:cubicBezTo>
                <a:cubicBezTo>
                  <a:pt x="82559" y="39770"/>
                  <a:pt x="81783" y="41071"/>
                  <a:pt x="80962" y="42326"/>
                </a:cubicBezTo>
                <a:cubicBezTo>
                  <a:pt x="81897" y="41504"/>
                  <a:pt x="82514" y="40386"/>
                  <a:pt x="83244" y="39382"/>
                </a:cubicBezTo>
                <a:cubicBezTo>
                  <a:pt x="83974" y="38377"/>
                  <a:pt x="84933" y="37419"/>
                  <a:pt x="86143" y="37190"/>
                </a:cubicBezTo>
                <a:cubicBezTo>
                  <a:pt x="86236" y="37172"/>
                  <a:pt x="86334" y="37164"/>
                  <a:pt x="86434" y="37164"/>
                </a:cubicBezTo>
                <a:cubicBezTo>
                  <a:pt x="86968" y="37164"/>
                  <a:pt x="87535" y="37421"/>
                  <a:pt x="87535" y="37921"/>
                </a:cubicBezTo>
                <a:cubicBezTo>
                  <a:pt x="87535" y="38195"/>
                  <a:pt x="87307" y="38469"/>
                  <a:pt x="87056" y="38514"/>
                </a:cubicBezTo>
                <a:cubicBezTo>
                  <a:pt x="87013" y="38525"/>
                  <a:pt x="86969" y="38530"/>
                  <a:pt x="86926" y="38530"/>
                </a:cubicBezTo>
                <a:cubicBezTo>
                  <a:pt x="86767" y="38530"/>
                  <a:pt x="86611" y="38462"/>
                  <a:pt x="86498" y="38351"/>
                </a:cubicBezTo>
                <a:lnTo>
                  <a:pt x="86498" y="38351"/>
                </a:lnTo>
                <a:cubicBezTo>
                  <a:pt x="86550" y="38380"/>
                  <a:pt x="86612" y="38394"/>
                  <a:pt x="86676" y="38394"/>
                </a:cubicBezTo>
                <a:cubicBezTo>
                  <a:pt x="86822" y="38394"/>
                  <a:pt x="86976" y="38320"/>
                  <a:pt x="87033" y="38172"/>
                </a:cubicBezTo>
                <a:cubicBezTo>
                  <a:pt x="87147" y="37898"/>
                  <a:pt x="86919" y="37578"/>
                  <a:pt x="86622" y="37487"/>
                </a:cubicBezTo>
                <a:cubicBezTo>
                  <a:pt x="86547" y="37464"/>
                  <a:pt x="86470" y="37454"/>
                  <a:pt x="86392" y="37454"/>
                </a:cubicBezTo>
                <a:cubicBezTo>
                  <a:pt x="86166" y="37454"/>
                  <a:pt x="85936" y="37539"/>
                  <a:pt x="85732" y="37624"/>
                </a:cubicBezTo>
                <a:cubicBezTo>
                  <a:pt x="83723" y="38514"/>
                  <a:pt x="82765" y="40820"/>
                  <a:pt x="81258" y="42417"/>
                </a:cubicBezTo>
                <a:cubicBezTo>
                  <a:pt x="82354" y="42007"/>
                  <a:pt x="83313" y="41253"/>
                  <a:pt x="83952" y="40272"/>
                </a:cubicBezTo>
                <a:lnTo>
                  <a:pt x="83952" y="40272"/>
                </a:lnTo>
                <a:cubicBezTo>
                  <a:pt x="83541" y="41253"/>
                  <a:pt x="82742" y="42052"/>
                  <a:pt x="81738" y="42417"/>
                </a:cubicBezTo>
                <a:cubicBezTo>
                  <a:pt x="82696" y="42372"/>
                  <a:pt x="83404" y="41641"/>
                  <a:pt x="84157" y="41048"/>
                </a:cubicBezTo>
                <a:cubicBezTo>
                  <a:pt x="84650" y="40662"/>
                  <a:pt x="85300" y="40329"/>
                  <a:pt x="85902" y="40329"/>
                </a:cubicBezTo>
                <a:cubicBezTo>
                  <a:pt x="86191" y="40329"/>
                  <a:pt x="86469" y="40406"/>
                  <a:pt x="86714" y="40591"/>
                </a:cubicBezTo>
                <a:cubicBezTo>
                  <a:pt x="86513" y="40475"/>
                  <a:pt x="86298" y="40424"/>
                  <a:pt x="86078" y="40424"/>
                </a:cubicBezTo>
                <a:cubicBezTo>
                  <a:pt x="85523" y="40424"/>
                  <a:pt x="84941" y="40747"/>
                  <a:pt x="84499" y="41139"/>
                </a:cubicBezTo>
                <a:cubicBezTo>
                  <a:pt x="83906" y="41664"/>
                  <a:pt x="83381" y="42372"/>
                  <a:pt x="82628" y="42668"/>
                </a:cubicBezTo>
                <a:cubicBezTo>
                  <a:pt x="83313" y="42440"/>
                  <a:pt x="83929" y="42075"/>
                  <a:pt x="84591" y="41824"/>
                </a:cubicBezTo>
                <a:cubicBezTo>
                  <a:pt x="84987" y="41674"/>
                  <a:pt x="85424" y="41564"/>
                  <a:pt x="85848" y="41564"/>
                </a:cubicBezTo>
                <a:cubicBezTo>
                  <a:pt x="86133" y="41564"/>
                  <a:pt x="86411" y="41613"/>
                  <a:pt x="86668" y="41733"/>
                </a:cubicBezTo>
                <a:cubicBezTo>
                  <a:pt x="86440" y="41668"/>
                  <a:pt x="86205" y="41636"/>
                  <a:pt x="85970" y="41636"/>
                </a:cubicBezTo>
                <a:cubicBezTo>
                  <a:pt x="85214" y="41636"/>
                  <a:pt x="84457" y="41962"/>
                  <a:pt x="83952" y="42554"/>
                </a:cubicBezTo>
                <a:cubicBezTo>
                  <a:pt x="84588" y="42320"/>
                  <a:pt x="85350" y="42251"/>
                  <a:pt x="86144" y="42251"/>
                </a:cubicBezTo>
                <a:cubicBezTo>
                  <a:pt x="87286" y="42251"/>
                  <a:pt x="88492" y="42395"/>
                  <a:pt x="89475" y="42395"/>
                </a:cubicBezTo>
                <a:lnTo>
                  <a:pt x="181073" y="42395"/>
                </a:lnTo>
                <a:lnTo>
                  <a:pt x="181073" y="23952"/>
                </a:lnTo>
                <a:lnTo>
                  <a:pt x="181073" y="11284"/>
                </a:lnTo>
                <a:cubicBezTo>
                  <a:pt x="181073" y="9997"/>
                  <a:pt x="181740" y="4169"/>
                  <a:pt x="179948" y="4169"/>
                </a:cubicBezTo>
                <a:cubicBezTo>
                  <a:pt x="179865" y="4169"/>
                  <a:pt x="179776" y="4181"/>
                  <a:pt x="179681" y="4208"/>
                </a:cubicBezTo>
                <a:cubicBezTo>
                  <a:pt x="176919" y="4208"/>
                  <a:pt x="173199" y="6102"/>
                  <a:pt x="170551" y="6970"/>
                </a:cubicBezTo>
                <a:cubicBezTo>
                  <a:pt x="167766" y="7883"/>
                  <a:pt x="165141" y="9024"/>
                  <a:pt x="162425" y="10097"/>
                </a:cubicBezTo>
                <a:cubicBezTo>
                  <a:pt x="162516" y="9754"/>
                  <a:pt x="162630" y="9435"/>
                  <a:pt x="162722" y="9115"/>
                </a:cubicBezTo>
                <a:lnTo>
                  <a:pt x="162722" y="9115"/>
                </a:lnTo>
                <a:lnTo>
                  <a:pt x="161535" y="10439"/>
                </a:lnTo>
                <a:cubicBezTo>
                  <a:pt x="161535" y="10120"/>
                  <a:pt x="161512" y="9800"/>
                  <a:pt x="161512" y="9481"/>
                </a:cubicBezTo>
                <a:cubicBezTo>
                  <a:pt x="161003" y="10215"/>
                  <a:pt x="160339" y="10841"/>
                  <a:pt x="159558" y="11294"/>
                </a:cubicBezTo>
                <a:lnTo>
                  <a:pt x="159558" y="11294"/>
                </a:lnTo>
                <a:cubicBezTo>
                  <a:pt x="159845" y="11047"/>
                  <a:pt x="160021" y="10673"/>
                  <a:pt x="160006" y="10279"/>
                </a:cubicBezTo>
                <a:lnTo>
                  <a:pt x="160006" y="10279"/>
                </a:lnTo>
                <a:cubicBezTo>
                  <a:pt x="159230" y="10941"/>
                  <a:pt x="158453" y="11580"/>
                  <a:pt x="157700" y="12220"/>
                </a:cubicBezTo>
                <a:cubicBezTo>
                  <a:pt x="157928" y="11763"/>
                  <a:pt x="158134" y="11307"/>
                  <a:pt x="158362" y="10850"/>
                </a:cubicBezTo>
                <a:lnTo>
                  <a:pt x="158362" y="10850"/>
                </a:lnTo>
                <a:cubicBezTo>
                  <a:pt x="157677" y="11329"/>
                  <a:pt x="157061" y="11946"/>
                  <a:pt x="156536" y="12608"/>
                </a:cubicBezTo>
                <a:cubicBezTo>
                  <a:pt x="156559" y="12197"/>
                  <a:pt x="156605" y="11786"/>
                  <a:pt x="156650" y="11375"/>
                </a:cubicBezTo>
                <a:lnTo>
                  <a:pt x="156650" y="11375"/>
                </a:lnTo>
                <a:cubicBezTo>
                  <a:pt x="156239" y="11991"/>
                  <a:pt x="155851" y="12608"/>
                  <a:pt x="155441" y="13224"/>
                </a:cubicBezTo>
                <a:cubicBezTo>
                  <a:pt x="155309" y="12977"/>
                  <a:pt x="155248" y="12694"/>
                  <a:pt x="155259" y="12418"/>
                </a:cubicBezTo>
                <a:lnTo>
                  <a:pt x="155259" y="12418"/>
                </a:lnTo>
                <a:cubicBezTo>
                  <a:pt x="155149" y="12870"/>
                  <a:pt x="154846" y="13279"/>
                  <a:pt x="154436" y="13521"/>
                </a:cubicBezTo>
                <a:cubicBezTo>
                  <a:pt x="154436" y="13155"/>
                  <a:pt x="154436" y="12813"/>
                  <a:pt x="154436" y="12448"/>
                </a:cubicBezTo>
                <a:cubicBezTo>
                  <a:pt x="154094" y="13064"/>
                  <a:pt x="153569" y="13589"/>
                  <a:pt x="152975" y="13977"/>
                </a:cubicBezTo>
                <a:cubicBezTo>
                  <a:pt x="153090" y="13703"/>
                  <a:pt x="153204" y="13429"/>
                  <a:pt x="153318" y="13155"/>
                </a:cubicBezTo>
                <a:lnTo>
                  <a:pt x="153318" y="13155"/>
                </a:lnTo>
                <a:cubicBezTo>
                  <a:pt x="153044" y="13247"/>
                  <a:pt x="152747" y="13338"/>
                  <a:pt x="152450" y="13406"/>
                </a:cubicBezTo>
                <a:cubicBezTo>
                  <a:pt x="152861" y="13064"/>
                  <a:pt x="153135" y="12562"/>
                  <a:pt x="153226" y="12037"/>
                </a:cubicBezTo>
                <a:lnTo>
                  <a:pt x="153226" y="12037"/>
                </a:lnTo>
                <a:cubicBezTo>
                  <a:pt x="152907" y="12220"/>
                  <a:pt x="152587" y="12379"/>
                  <a:pt x="152245" y="12539"/>
                </a:cubicBezTo>
                <a:cubicBezTo>
                  <a:pt x="152519" y="12128"/>
                  <a:pt x="152701" y="11672"/>
                  <a:pt x="152816" y="11192"/>
                </a:cubicBezTo>
                <a:lnTo>
                  <a:pt x="152816" y="11192"/>
                </a:lnTo>
                <a:cubicBezTo>
                  <a:pt x="152341" y="11509"/>
                  <a:pt x="151934" y="12004"/>
                  <a:pt x="151727" y="12545"/>
                </a:cubicBezTo>
                <a:lnTo>
                  <a:pt x="151727" y="12545"/>
                </a:lnTo>
                <a:cubicBezTo>
                  <a:pt x="151877" y="12137"/>
                  <a:pt x="151784" y="11644"/>
                  <a:pt x="151492" y="11329"/>
                </a:cubicBezTo>
                <a:cubicBezTo>
                  <a:pt x="151309" y="12060"/>
                  <a:pt x="151149" y="12767"/>
                  <a:pt x="150967" y="13475"/>
                </a:cubicBezTo>
                <a:cubicBezTo>
                  <a:pt x="150814" y="13356"/>
                  <a:pt x="150712" y="13175"/>
                  <a:pt x="150679" y="12978"/>
                </a:cubicBezTo>
                <a:lnTo>
                  <a:pt x="150679" y="12978"/>
                </a:lnTo>
                <a:cubicBezTo>
                  <a:pt x="150664" y="13774"/>
                  <a:pt x="150101" y="14545"/>
                  <a:pt x="149346" y="14776"/>
                </a:cubicBezTo>
                <a:cubicBezTo>
                  <a:pt x="149529" y="14502"/>
                  <a:pt x="149689" y="14205"/>
                  <a:pt x="149803" y="13886"/>
                </a:cubicBezTo>
                <a:cubicBezTo>
                  <a:pt x="149756" y="13878"/>
                  <a:pt x="149709" y="13874"/>
                  <a:pt x="149662" y="13874"/>
                </a:cubicBezTo>
                <a:cubicBezTo>
                  <a:pt x="149437" y="13874"/>
                  <a:pt x="149220" y="13963"/>
                  <a:pt x="149049" y="14114"/>
                </a:cubicBezTo>
                <a:cubicBezTo>
                  <a:pt x="149415" y="13703"/>
                  <a:pt x="149666" y="13178"/>
                  <a:pt x="149825" y="12653"/>
                </a:cubicBezTo>
                <a:lnTo>
                  <a:pt x="149825" y="12653"/>
                </a:lnTo>
                <a:cubicBezTo>
                  <a:pt x="149643" y="12745"/>
                  <a:pt x="149460" y="12836"/>
                  <a:pt x="149278" y="12950"/>
                </a:cubicBezTo>
                <a:cubicBezTo>
                  <a:pt x="149301" y="12608"/>
                  <a:pt x="149255" y="12265"/>
                  <a:pt x="149186" y="11923"/>
                </a:cubicBezTo>
                <a:cubicBezTo>
                  <a:pt x="149072" y="12790"/>
                  <a:pt x="148753" y="13612"/>
                  <a:pt x="148296" y="14365"/>
                </a:cubicBezTo>
                <a:cubicBezTo>
                  <a:pt x="148238" y="14166"/>
                  <a:pt x="148197" y="13967"/>
                  <a:pt x="148181" y="13768"/>
                </a:cubicBezTo>
                <a:lnTo>
                  <a:pt x="148181" y="13768"/>
                </a:lnTo>
                <a:cubicBezTo>
                  <a:pt x="148039" y="15119"/>
                  <a:pt x="147287" y="15811"/>
                  <a:pt x="146036" y="16397"/>
                </a:cubicBezTo>
                <a:cubicBezTo>
                  <a:pt x="145945" y="16237"/>
                  <a:pt x="145831" y="16100"/>
                  <a:pt x="145717" y="15963"/>
                </a:cubicBezTo>
                <a:cubicBezTo>
                  <a:pt x="145512" y="16237"/>
                  <a:pt x="145420" y="16534"/>
                  <a:pt x="145283" y="16853"/>
                </a:cubicBezTo>
                <a:cubicBezTo>
                  <a:pt x="145032" y="16830"/>
                  <a:pt x="144804" y="16625"/>
                  <a:pt x="144758" y="16374"/>
                </a:cubicBezTo>
                <a:cubicBezTo>
                  <a:pt x="144396" y="17078"/>
                  <a:pt x="143768" y="17640"/>
                  <a:pt x="143015" y="17920"/>
                </a:cubicBezTo>
                <a:lnTo>
                  <a:pt x="143015" y="17920"/>
                </a:lnTo>
                <a:cubicBezTo>
                  <a:pt x="143292" y="17755"/>
                  <a:pt x="143474" y="17411"/>
                  <a:pt x="143389" y="17104"/>
                </a:cubicBezTo>
                <a:lnTo>
                  <a:pt x="143389" y="17104"/>
                </a:lnTo>
                <a:cubicBezTo>
                  <a:pt x="143073" y="17327"/>
                  <a:pt x="142833" y="17656"/>
                  <a:pt x="142705" y="18017"/>
                </a:cubicBezTo>
                <a:lnTo>
                  <a:pt x="142705" y="18017"/>
                </a:lnTo>
                <a:cubicBezTo>
                  <a:pt x="142705" y="18017"/>
                  <a:pt x="142704" y="18017"/>
                  <a:pt x="142704" y="18017"/>
                </a:cubicBezTo>
                <a:cubicBezTo>
                  <a:pt x="142704" y="18017"/>
                  <a:pt x="142705" y="18017"/>
                  <a:pt x="142705" y="18017"/>
                </a:cubicBezTo>
                <a:lnTo>
                  <a:pt x="142705" y="18017"/>
                </a:lnTo>
                <a:cubicBezTo>
                  <a:pt x="142676" y="18099"/>
                  <a:pt x="142652" y="18183"/>
                  <a:pt x="142636" y="18268"/>
                </a:cubicBezTo>
                <a:cubicBezTo>
                  <a:pt x="142626" y="18269"/>
                  <a:pt x="142616" y="18269"/>
                  <a:pt x="142607" y="18269"/>
                </a:cubicBezTo>
                <a:cubicBezTo>
                  <a:pt x="142301" y="18269"/>
                  <a:pt x="142068" y="17917"/>
                  <a:pt x="142179" y="17629"/>
                </a:cubicBezTo>
                <a:lnTo>
                  <a:pt x="142179" y="17629"/>
                </a:lnTo>
                <a:cubicBezTo>
                  <a:pt x="142019" y="18040"/>
                  <a:pt x="141768" y="18382"/>
                  <a:pt x="141471" y="18679"/>
                </a:cubicBezTo>
                <a:cubicBezTo>
                  <a:pt x="141266" y="18497"/>
                  <a:pt x="141129" y="18268"/>
                  <a:pt x="141106" y="17994"/>
                </a:cubicBezTo>
                <a:cubicBezTo>
                  <a:pt x="140924" y="18382"/>
                  <a:pt x="140764" y="18793"/>
                  <a:pt x="140581" y="19181"/>
                </a:cubicBezTo>
                <a:cubicBezTo>
                  <a:pt x="140376" y="19090"/>
                  <a:pt x="140216" y="18907"/>
                  <a:pt x="140148" y="18702"/>
                </a:cubicBezTo>
                <a:cubicBezTo>
                  <a:pt x="139371" y="19432"/>
                  <a:pt x="137774" y="20482"/>
                  <a:pt x="137226" y="21281"/>
                </a:cubicBezTo>
                <a:cubicBezTo>
                  <a:pt x="137409" y="21007"/>
                  <a:pt x="137591" y="20733"/>
                  <a:pt x="137774" y="20459"/>
                </a:cubicBezTo>
                <a:lnTo>
                  <a:pt x="137774" y="20459"/>
                </a:lnTo>
                <a:cubicBezTo>
                  <a:pt x="137020" y="20984"/>
                  <a:pt x="136267" y="21487"/>
                  <a:pt x="135537" y="22012"/>
                </a:cubicBezTo>
                <a:cubicBezTo>
                  <a:pt x="135902" y="21692"/>
                  <a:pt x="136176" y="21236"/>
                  <a:pt x="136267" y="20733"/>
                </a:cubicBezTo>
                <a:lnTo>
                  <a:pt x="136267" y="20733"/>
                </a:lnTo>
                <a:cubicBezTo>
                  <a:pt x="135788" y="21007"/>
                  <a:pt x="135331" y="21304"/>
                  <a:pt x="134875" y="21578"/>
                </a:cubicBezTo>
                <a:cubicBezTo>
                  <a:pt x="135126" y="21281"/>
                  <a:pt x="135240" y="20848"/>
                  <a:pt x="135126" y="20459"/>
                </a:cubicBezTo>
                <a:lnTo>
                  <a:pt x="135126" y="20459"/>
                </a:lnTo>
                <a:cubicBezTo>
                  <a:pt x="134784" y="20848"/>
                  <a:pt x="134441" y="21236"/>
                  <a:pt x="134099" y="21624"/>
                </a:cubicBezTo>
                <a:cubicBezTo>
                  <a:pt x="134487" y="21007"/>
                  <a:pt x="134510" y="20186"/>
                  <a:pt x="134167" y="19546"/>
                </a:cubicBezTo>
                <a:lnTo>
                  <a:pt x="134167" y="19546"/>
                </a:lnTo>
                <a:cubicBezTo>
                  <a:pt x="134190" y="20094"/>
                  <a:pt x="134008" y="20688"/>
                  <a:pt x="133642" y="21121"/>
                </a:cubicBezTo>
                <a:cubicBezTo>
                  <a:pt x="133574" y="20619"/>
                  <a:pt x="133368" y="20163"/>
                  <a:pt x="133072" y="19798"/>
                </a:cubicBezTo>
                <a:lnTo>
                  <a:pt x="133072" y="19798"/>
                </a:lnTo>
                <a:cubicBezTo>
                  <a:pt x="133140" y="20596"/>
                  <a:pt x="132912" y="21418"/>
                  <a:pt x="132455" y="22080"/>
                </a:cubicBezTo>
                <a:cubicBezTo>
                  <a:pt x="132341" y="21692"/>
                  <a:pt x="132250" y="21281"/>
                  <a:pt x="132159" y="20870"/>
                </a:cubicBezTo>
                <a:cubicBezTo>
                  <a:pt x="131748" y="22308"/>
                  <a:pt x="131040" y="24066"/>
                  <a:pt x="129990" y="25161"/>
                </a:cubicBezTo>
                <a:cubicBezTo>
                  <a:pt x="129077" y="26074"/>
                  <a:pt x="127776" y="26577"/>
                  <a:pt x="126681" y="27284"/>
                </a:cubicBezTo>
                <a:cubicBezTo>
                  <a:pt x="124695" y="28608"/>
                  <a:pt x="122960" y="30503"/>
                  <a:pt x="121317" y="32260"/>
                </a:cubicBezTo>
                <a:cubicBezTo>
                  <a:pt x="121225" y="32374"/>
                  <a:pt x="121111" y="32488"/>
                  <a:pt x="120974" y="32534"/>
                </a:cubicBezTo>
                <a:cubicBezTo>
                  <a:pt x="120903" y="32563"/>
                  <a:pt x="120832" y="32576"/>
                  <a:pt x="120762" y="32576"/>
                </a:cubicBezTo>
                <a:cubicBezTo>
                  <a:pt x="120386" y="32576"/>
                  <a:pt x="120041" y="32199"/>
                  <a:pt x="119810" y="31872"/>
                </a:cubicBezTo>
                <a:cubicBezTo>
                  <a:pt x="118395" y="29955"/>
                  <a:pt x="116637" y="28289"/>
                  <a:pt x="114652" y="26965"/>
                </a:cubicBezTo>
                <a:cubicBezTo>
                  <a:pt x="113967" y="26508"/>
                  <a:pt x="113237" y="26097"/>
                  <a:pt x="112689" y="25481"/>
                </a:cubicBezTo>
                <a:cubicBezTo>
                  <a:pt x="112050" y="24819"/>
                  <a:pt x="111662" y="23952"/>
                  <a:pt x="111296" y="23107"/>
                </a:cubicBezTo>
                <a:cubicBezTo>
                  <a:pt x="110155" y="20619"/>
                  <a:pt x="109105" y="16328"/>
                  <a:pt x="106275" y="15255"/>
                </a:cubicBezTo>
                <a:cubicBezTo>
                  <a:pt x="104723" y="14662"/>
                  <a:pt x="104152" y="14251"/>
                  <a:pt x="103125" y="12950"/>
                </a:cubicBezTo>
                <a:cubicBezTo>
                  <a:pt x="100911" y="10028"/>
                  <a:pt x="97784" y="7221"/>
                  <a:pt x="96277" y="3888"/>
                </a:cubicBezTo>
                <a:cubicBezTo>
                  <a:pt x="95548" y="2297"/>
                  <a:pt x="93963" y="0"/>
                  <a:pt x="919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4" name="Google Shape;3384;p38"/>
          <p:cNvSpPr/>
          <p:nvPr/>
        </p:nvSpPr>
        <p:spPr>
          <a:xfrm>
            <a:off x="6791150" y="4698163"/>
            <a:ext cx="1559575" cy="496525"/>
          </a:xfrm>
          <a:custGeom>
            <a:rect b="b" l="l" r="r" t="t"/>
            <a:pathLst>
              <a:path extrusionOk="0" h="19861" w="62383">
                <a:moveTo>
                  <a:pt x="57384" y="3402"/>
                </a:moveTo>
                <a:cubicBezTo>
                  <a:pt x="57374" y="3403"/>
                  <a:pt x="57364" y="3405"/>
                  <a:pt x="57355" y="3406"/>
                </a:cubicBezTo>
                <a:lnTo>
                  <a:pt x="57355" y="3406"/>
                </a:lnTo>
                <a:cubicBezTo>
                  <a:pt x="57364" y="3405"/>
                  <a:pt x="57374" y="3403"/>
                  <a:pt x="57384" y="3402"/>
                </a:cubicBezTo>
                <a:close/>
                <a:moveTo>
                  <a:pt x="28604" y="6032"/>
                </a:moveTo>
                <a:cubicBezTo>
                  <a:pt x="28698" y="6146"/>
                  <a:pt x="28812" y="6245"/>
                  <a:pt x="28943" y="6323"/>
                </a:cubicBezTo>
                <a:cubicBezTo>
                  <a:pt x="28879" y="6182"/>
                  <a:pt x="28750" y="6077"/>
                  <a:pt x="28604" y="6032"/>
                </a:cubicBezTo>
                <a:close/>
                <a:moveTo>
                  <a:pt x="26958" y="8492"/>
                </a:moveTo>
                <a:lnTo>
                  <a:pt x="26958" y="8492"/>
                </a:lnTo>
                <a:cubicBezTo>
                  <a:pt x="26886" y="8534"/>
                  <a:pt x="26814" y="8573"/>
                  <a:pt x="26739" y="8610"/>
                </a:cubicBezTo>
                <a:lnTo>
                  <a:pt x="26739" y="8610"/>
                </a:lnTo>
                <a:cubicBezTo>
                  <a:pt x="26816" y="8580"/>
                  <a:pt x="26890" y="8541"/>
                  <a:pt x="26958" y="8492"/>
                </a:cubicBezTo>
                <a:close/>
                <a:moveTo>
                  <a:pt x="17211" y="9610"/>
                </a:moveTo>
                <a:lnTo>
                  <a:pt x="17210" y="9620"/>
                </a:lnTo>
                <a:lnTo>
                  <a:pt x="17210" y="9620"/>
                </a:lnTo>
                <a:cubicBezTo>
                  <a:pt x="17211" y="9616"/>
                  <a:pt x="17211" y="9613"/>
                  <a:pt x="17211" y="9610"/>
                </a:cubicBezTo>
                <a:close/>
                <a:moveTo>
                  <a:pt x="57932" y="16618"/>
                </a:moveTo>
                <a:cubicBezTo>
                  <a:pt x="57921" y="16625"/>
                  <a:pt x="57913" y="16632"/>
                  <a:pt x="57907" y="16640"/>
                </a:cubicBezTo>
                <a:lnTo>
                  <a:pt x="57907" y="16640"/>
                </a:lnTo>
                <a:cubicBezTo>
                  <a:pt x="57915" y="16633"/>
                  <a:pt x="57923" y="16625"/>
                  <a:pt x="57932" y="16618"/>
                </a:cubicBezTo>
                <a:close/>
                <a:moveTo>
                  <a:pt x="36818" y="1"/>
                </a:moveTo>
                <a:lnTo>
                  <a:pt x="36818" y="1"/>
                </a:lnTo>
                <a:cubicBezTo>
                  <a:pt x="34787" y="1621"/>
                  <a:pt x="31523" y="1325"/>
                  <a:pt x="29446" y="3151"/>
                </a:cubicBezTo>
                <a:cubicBezTo>
                  <a:pt x="29788" y="2831"/>
                  <a:pt x="30062" y="2443"/>
                  <a:pt x="30222" y="2009"/>
                </a:cubicBezTo>
                <a:lnTo>
                  <a:pt x="30222" y="2009"/>
                </a:lnTo>
                <a:cubicBezTo>
                  <a:pt x="29286" y="2443"/>
                  <a:pt x="28441" y="3059"/>
                  <a:pt x="27734" y="3813"/>
                </a:cubicBezTo>
                <a:cubicBezTo>
                  <a:pt x="28030" y="3425"/>
                  <a:pt x="28190" y="2922"/>
                  <a:pt x="28190" y="2420"/>
                </a:cubicBezTo>
                <a:lnTo>
                  <a:pt x="28190" y="2420"/>
                </a:lnTo>
                <a:cubicBezTo>
                  <a:pt x="27072" y="3082"/>
                  <a:pt x="26136" y="3995"/>
                  <a:pt x="25474" y="5091"/>
                </a:cubicBezTo>
                <a:cubicBezTo>
                  <a:pt x="25177" y="5022"/>
                  <a:pt x="24972" y="4680"/>
                  <a:pt x="25063" y="4406"/>
                </a:cubicBezTo>
                <a:lnTo>
                  <a:pt x="25063" y="4406"/>
                </a:lnTo>
                <a:lnTo>
                  <a:pt x="23945" y="5593"/>
                </a:lnTo>
                <a:cubicBezTo>
                  <a:pt x="23945" y="5228"/>
                  <a:pt x="23945" y="4840"/>
                  <a:pt x="23945" y="4452"/>
                </a:cubicBezTo>
                <a:cubicBezTo>
                  <a:pt x="22986" y="5136"/>
                  <a:pt x="22256" y="6095"/>
                  <a:pt x="21890" y="7191"/>
                </a:cubicBezTo>
                <a:cubicBezTo>
                  <a:pt x="21731" y="6894"/>
                  <a:pt x="21571" y="6597"/>
                  <a:pt x="21411" y="6300"/>
                </a:cubicBezTo>
                <a:lnTo>
                  <a:pt x="20315" y="7967"/>
                </a:lnTo>
                <a:cubicBezTo>
                  <a:pt x="20270" y="7487"/>
                  <a:pt x="20247" y="7008"/>
                  <a:pt x="20224" y="6529"/>
                </a:cubicBezTo>
                <a:cubicBezTo>
                  <a:pt x="19790" y="7738"/>
                  <a:pt x="19197" y="8857"/>
                  <a:pt x="18489" y="9907"/>
                </a:cubicBezTo>
                <a:cubicBezTo>
                  <a:pt x="18307" y="9679"/>
                  <a:pt x="18216" y="9359"/>
                  <a:pt x="18238" y="9062"/>
                </a:cubicBezTo>
                <a:lnTo>
                  <a:pt x="18238" y="9062"/>
                </a:lnTo>
                <a:cubicBezTo>
                  <a:pt x="17873" y="9565"/>
                  <a:pt x="17485" y="10089"/>
                  <a:pt x="17120" y="10614"/>
                </a:cubicBezTo>
                <a:lnTo>
                  <a:pt x="17210" y="9620"/>
                </a:lnTo>
                <a:lnTo>
                  <a:pt x="17210" y="9620"/>
                </a:lnTo>
                <a:cubicBezTo>
                  <a:pt x="17086" y="10924"/>
                  <a:pt x="14479" y="11497"/>
                  <a:pt x="15315" y="12991"/>
                </a:cubicBezTo>
                <a:lnTo>
                  <a:pt x="15315" y="12991"/>
                </a:lnTo>
                <a:cubicBezTo>
                  <a:pt x="15008" y="12456"/>
                  <a:pt x="14788" y="11900"/>
                  <a:pt x="14632" y="11322"/>
                </a:cubicBezTo>
                <a:lnTo>
                  <a:pt x="14632" y="11322"/>
                </a:lnTo>
                <a:cubicBezTo>
                  <a:pt x="14130" y="12509"/>
                  <a:pt x="14267" y="13924"/>
                  <a:pt x="14952" y="15020"/>
                </a:cubicBezTo>
                <a:cubicBezTo>
                  <a:pt x="14586" y="14769"/>
                  <a:pt x="14244" y="14540"/>
                  <a:pt x="13879" y="14289"/>
                </a:cubicBezTo>
                <a:lnTo>
                  <a:pt x="13879" y="14289"/>
                </a:lnTo>
                <a:cubicBezTo>
                  <a:pt x="14244" y="14769"/>
                  <a:pt x="14221" y="15499"/>
                  <a:pt x="13810" y="15933"/>
                </a:cubicBezTo>
                <a:cubicBezTo>
                  <a:pt x="13582" y="15659"/>
                  <a:pt x="13422" y="15339"/>
                  <a:pt x="13308" y="14997"/>
                </a:cubicBezTo>
                <a:cubicBezTo>
                  <a:pt x="13011" y="15180"/>
                  <a:pt x="12806" y="15476"/>
                  <a:pt x="12737" y="15819"/>
                </a:cubicBezTo>
                <a:cubicBezTo>
                  <a:pt x="12464" y="15568"/>
                  <a:pt x="12190" y="15294"/>
                  <a:pt x="11916" y="15043"/>
                </a:cubicBezTo>
                <a:lnTo>
                  <a:pt x="11916" y="15043"/>
                </a:lnTo>
                <a:cubicBezTo>
                  <a:pt x="12053" y="15453"/>
                  <a:pt x="12190" y="15887"/>
                  <a:pt x="12327" y="16298"/>
                </a:cubicBezTo>
                <a:cubicBezTo>
                  <a:pt x="11619" y="16298"/>
                  <a:pt x="10934" y="16001"/>
                  <a:pt x="10432" y="15476"/>
                </a:cubicBezTo>
                <a:cubicBezTo>
                  <a:pt x="9839" y="15362"/>
                  <a:pt x="9200" y="14267"/>
                  <a:pt x="8903" y="13582"/>
                </a:cubicBezTo>
                <a:cubicBezTo>
                  <a:pt x="8789" y="13856"/>
                  <a:pt x="8697" y="14107"/>
                  <a:pt x="8583" y="14381"/>
                </a:cubicBezTo>
                <a:cubicBezTo>
                  <a:pt x="8195" y="14084"/>
                  <a:pt x="7739" y="13833"/>
                  <a:pt x="7259" y="13696"/>
                </a:cubicBezTo>
                <a:lnTo>
                  <a:pt x="7259" y="13696"/>
                </a:lnTo>
                <a:cubicBezTo>
                  <a:pt x="7328" y="14061"/>
                  <a:pt x="7442" y="14403"/>
                  <a:pt x="7625" y="14723"/>
                </a:cubicBezTo>
                <a:cubicBezTo>
                  <a:pt x="7419" y="14495"/>
                  <a:pt x="7145" y="14312"/>
                  <a:pt x="6826" y="14221"/>
                </a:cubicBezTo>
                <a:lnTo>
                  <a:pt x="6826" y="14221"/>
                </a:lnTo>
                <a:cubicBezTo>
                  <a:pt x="6940" y="14426"/>
                  <a:pt x="7031" y="14632"/>
                  <a:pt x="7122" y="14837"/>
                </a:cubicBezTo>
                <a:cubicBezTo>
                  <a:pt x="6643" y="14403"/>
                  <a:pt x="6050" y="14107"/>
                  <a:pt x="5388" y="13993"/>
                </a:cubicBezTo>
                <a:lnTo>
                  <a:pt x="5388" y="13993"/>
                </a:lnTo>
                <a:cubicBezTo>
                  <a:pt x="5569" y="14242"/>
                  <a:pt x="5728" y="14469"/>
                  <a:pt x="5887" y="14718"/>
                </a:cubicBezTo>
                <a:lnTo>
                  <a:pt x="5887" y="14718"/>
                </a:lnTo>
                <a:cubicBezTo>
                  <a:pt x="5774" y="14557"/>
                  <a:pt x="4491" y="14219"/>
                  <a:pt x="3813" y="13993"/>
                </a:cubicBezTo>
                <a:cubicBezTo>
                  <a:pt x="3676" y="13924"/>
                  <a:pt x="3539" y="13878"/>
                  <a:pt x="3470" y="13856"/>
                </a:cubicBezTo>
                <a:cubicBezTo>
                  <a:pt x="2329" y="13262"/>
                  <a:pt x="1165" y="12669"/>
                  <a:pt x="1" y="12075"/>
                </a:cubicBezTo>
                <a:lnTo>
                  <a:pt x="1" y="12075"/>
                </a:lnTo>
                <a:cubicBezTo>
                  <a:pt x="1348" y="13422"/>
                  <a:pt x="2854" y="14609"/>
                  <a:pt x="4452" y="15636"/>
                </a:cubicBezTo>
                <a:cubicBezTo>
                  <a:pt x="4018" y="15499"/>
                  <a:pt x="3562" y="15362"/>
                  <a:pt x="3128" y="15248"/>
                </a:cubicBezTo>
                <a:lnTo>
                  <a:pt x="3128" y="15248"/>
                </a:lnTo>
                <a:cubicBezTo>
                  <a:pt x="4132" y="16184"/>
                  <a:pt x="5251" y="17006"/>
                  <a:pt x="6438" y="17713"/>
                </a:cubicBezTo>
                <a:cubicBezTo>
                  <a:pt x="7008" y="18056"/>
                  <a:pt x="7625" y="18352"/>
                  <a:pt x="8287" y="18375"/>
                </a:cubicBezTo>
                <a:cubicBezTo>
                  <a:pt x="8948" y="18375"/>
                  <a:pt x="9656" y="18010"/>
                  <a:pt x="9816" y="17348"/>
                </a:cubicBezTo>
                <a:lnTo>
                  <a:pt x="9816" y="17348"/>
                </a:lnTo>
                <a:cubicBezTo>
                  <a:pt x="9793" y="17599"/>
                  <a:pt x="9793" y="17827"/>
                  <a:pt x="9770" y="18078"/>
                </a:cubicBezTo>
                <a:cubicBezTo>
                  <a:pt x="9996" y="17914"/>
                  <a:pt x="10258" y="17824"/>
                  <a:pt x="10525" y="17824"/>
                </a:cubicBezTo>
                <a:cubicBezTo>
                  <a:pt x="10555" y="17824"/>
                  <a:pt x="10585" y="17825"/>
                  <a:pt x="10615" y="17827"/>
                </a:cubicBezTo>
                <a:cubicBezTo>
                  <a:pt x="10638" y="18078"/>
                  <a:pt x="10523" y="18329"/>
                  <a:pt x="10318" y="18489"/>
                </a:cubicBezTo>
                <a:cubicBezTo>
                  <a:pt x="10790" y="18784"/>
                  <a:pt x="11669" y="19334"/>
                  <a:pt x="12341" y="19334"/>
                </a:cubicBezTo>
                <a:cubicBezTo>
                  <a:pt x="12431" y="19334"/>
                  <a:pt x="12517" y="19324"/>
                  <a:pt x="12598" y="19302"/>
                </a:cubicBezTo>
                <a:lnTo>
                  <a:pt x="12598" y="19302"/>
                </a:lnTo>
                <a:cubicBezTo>
                  <a:pt x="12455" y="19347"/>
                  <a:pt x="12311" y="19407"/>
                  <a:pt x="12167" y="19448"/>
                </a:cubicBezTo>
                <a:cubicBezTo>
                  <a:pt x="13125" y="19402"/>
                  <a:pt x="14084" y="19357"/>
                  <a:pt x="15043" y="19311"/>
                </a:cubicBezTo>
                <a:lnTo>
                  <a:pt x="15043" y="19311"/>
                </a:lnTo>
                <a:cubicBezTo>
                  <a:pt x="14883" y="19425"/>
                  <a:pt x="14746" y="19608"/>
                  <a:pt x="14678" y="19813"/>
                </a:cubicBezTo>
                <a:cubicBezTo>
                  <a:pt x="15245" y="19847"/>
                  <a:pt x="15811" y="19861"/>
                  <a:pt x="16374" y="19861"/>
                </a:cubicBezTo>
                <a:cubicBezTo>
                  <a:pt x="19255" y="19861"/>
                  <a:pt x="22093" y="19493"/>
                  <a:pt x="24995" y="19493"/>
                </a:cubicBezTo>
                <a:cubicBezTo>
                  <a:pt x="27117" y="19448"/>
                  <a:pt x="29240" y="19402"/>
                  <a:pt x="31363" y="19334"/>
                </a:cubicBezTo>
                <a:cubicBezTo>
                  <a:pt x="40242" y="19037"/>
                  <a:pt x="53526" y="18261"/>
                  <a:pt x="62383" y="17531"/>
                </a:cubicBezTo>
                <a:cubicBezTo>
                  <a:pt x="61606" y="17439"/>
                  <a:pt x="60808" y="17485"/>
                  <a:pt x="60032" y="17371"/>
                </a:cubicBezTo>
                <a:cubicBezTo>
                  <a:pt x="59879" y="17349"/>
                  <a:pt x="58837" y="17141"/>
                  <a:pt x="59014" y="17141"/>
                </a:cubicBezTo>
                <a:cubicBezTo>
                  <a:pt x="59023" y="17141"/>
                  <a:pt x="59035" y="17141"/>
                  <a:pt x="59050" y="17142"/>
                </a:cubicBezTo>
                <a:cubicBezTo>
                  <a:pt x="58822" y="17120"/>
                  <a:pt x="58594" y="17120"/>
                  <a:pt x="58365" y="17120"/>
                </a:cubicBezTo>
                <a:cubicBezTo>
                  <a:pt x="58548" y="17028"/>
                  <a:pt x="58708" y="16869"/>
                  <a:pt x="58799" y="16663"/>
                </a:cubicBezTo>
                <a:cubicBezTo>
                  <a:pt x="58770" y="16604"/>
                  <a:pt x="58721" y="16581"/>
                  <a:pt x="58664" y="16581"/>
                </a:cubicBezTo>
                <a:cubicBezTo>
                  <a:pt x="58543" y="16581"/>
                  <a:pt x="58382" y="16684"/>
                  <a:pt x="58274" y="16777"/>
                </a:cubicBezTo>
                <a:cubicBezTo>
                  <a:pt x="58235" y="16805"/>
                  <a:pt x="58186" y="16817"/>
                  <a:pt x="58135" y="16817"/>
                </a:cubicBezTo>
                <a:cubicBezTo>
                  <a:pt x="57991" y="16817"/>
                  <a:pt x="57839" y="16722"/>
                  <a:pt x="57907" y="16640"/>
                </a:cubicBezTo>
                <a:lnTo>
                  <a:pt x="57907" y="16640"/>
                </a:lnTo>
                <a:cubicBezTo>
                  <a:pt x="57614" y="16901"/>
                  <a:pt x="57236" y="17077"/>
                  <a:pt x="56859" y="17165"/>
                </a:cubicBezTo>
                <a:cubicBezTo>
                  <a:pt x="56927" y="16983"/>
                  <a:pt x="56996" y="16800"/>
                  <a:pt x="57087" y="16618"/>
                </a:cubicBezTo>
                <a:lnTo>
                  <a:pt x="57087" y="16618"/>
                </a:lnTo>
                <a:cubicBezTo>
                  <a:pt x="56821" y="16713"/>
                  <a:pt x="56539" y="16760"/>
                  <a:pt x="56254" y="16760"/>
                </a:cubicBezTo>
                <a:cubicBezTo>
                  <a:pt x="56197" y="16760"/>
                  <a:pt x="56140" y="16758"/>
                  <a:pt x="56083" y="16754"/>
                </a:cubicBezTo>
                <a:cubicBezTo>
                  <a:pt x="56608" y="16709"/>
                  <a:pt x="57041" y="16184"/>
                  <a:pt x="56950" y="15659"/>
                </a:cubicBezTo>
                <a:lnTo>
                  <a:pt x="56950" y="15659"/>
                </a:lnTo>
                <a:cubicBezTo>
                  <a:pt x="56494" y="15887"/>
                  <a:pt x="56106" y="16229"/>
                  <a:pt x="55786" y="16618"/>
                </a:cubicBezTo>
                <a:cubicBezTo>
                  <a:pt x="55649" y="16389"/>
                  <a:pt x="55603" y="16115"/>
                  <a:pt x="55672" y="15864"/>
                </a:cubicBezTo>
                <a:lnTo>
                  <a:pt x="55672" y="15864"/>
                </a:lnTo>
                <a:cubicBezTo>
                  <a:pt x="55392" y="16403"/>
                  <a:pt x="54787" y="16758"/>
                  <a:pt x="54182" y="16758"/>
                </a:cubicBezTo>
                <a:cubicBezTo>
                  <a:pt x="54146" y="16758"/>
                  <a:pt x="54110" y="16757"/>
                  <a:pt x="54074" y="16754"/>
                </a:cubicBezTo>
                <a:cubicBezTo>
                  <a:pt x="54348" y="16732"/>
                  <a:pt x="54599" y="16458"/>
                  <a:pt x="54508" y="16184"/>
                </a:cubicBezTo>
                <a:cubicBezTo>
                  <a:pt x="54469" y="16077"/>
                  <a:pt x="54356" y="16028"/>
                  <a:pt x="54244" y="16028"/>
                </a:cubicBezTo>
                <a:cubicBezTo>
                  <a:pt x="54218" y="16028"/>
                  <a:pt x="54192" y="16031"/>
                  <a:pt x="54167" y="16036"/>
                </a:cubicBezTo>
                <a:lnTo>
                  <a:pt x="54167" y="16036"/>
                </a:lnTo>
                <a:cubicBezTo>
                  <a:pt x="54380" y="15699"/>
                  <a:pt x="54471" y="15284"/>
                  <a:pt x="54416" y="14883"/>
                </a:cubicBezTo>
                <a:lnTo>
                  <a:pt x="54416" y="14883"/>
                </a:lnTo>
                <a:cubicBezTo>
                  <a:pt x="54097" y="15385"/>
                  <a:pt x="53755" y="15864"/>
                  <a:pt x="53435" y="16366"/>
                </a:cubicBezTo>
                <a:cubicBezTo>
                  <a:pt x="53412" y="16024"/>
                  <a:pt x="53412" y="15682"/>
                  <a:pt x="53389" y="15339"/>
                </a:cubicBezTo>
                <a:cubicBezTo>
                  <a:pt x="53093" y="15705"/>
                  <a:pt x="52796" y="16093"/>
                  <a:pt x="52476" y="16458"/>
                </a:cubicBezTo>
                <a:lnTo>
                  <a:pt x="52454" y="15545"/>
                </a:lnTo>
                <a:cubicBezTo>
                  <a:pt x="52111" y="16115"/>
                  <a:pt x="51563" y="16572"/>
                  <a:pt x="50924" y="16800"/>
                </a:cubicBezTo>
                <a:cubicBezTo>
                  <a:pt x="50879" y="16618"/>
                  <a:pt x="50856" y="16412"/>
                  <a:pt x="50833" y="16229"/>
                </a:cubicBezTo>
                <a:cubicBezTo>
                  <a:pt x="50768" y="16241"/>
                  <a:pt x="50703" y="16247"/>
                  <a:pt x="50639" y="16247"/>
                </a:cubicBezTo>
                <a:cubicBezTo>
                  <a:pt x="50454" y="16247"/>
                  <a:pt x="50272" y="16200"/>
                  <a:pt x="50102" y="16115"/>
                </a:cubicBezTo>
                <a:cubicBezTo>
                  <a:pt x="50513" y="16115"/>
                  <a:pt x="50924" y="15773"/>
                  <a:pt x="50970" y="15362"/>
                </a:cubicBezTo>
                <a:lnTo>
                  <a:pt x="50970" y="15362"/>
                </a:lnTo>
                <a:cubicBezTo>
                  <a:pt x="50719" y="15431"/>
                  <a:pt x="50468" y="15522"/>
                  <a:pt x="50239" y="15613"/>
                </a:cubicBezTo>
                <a:cubicBezTo>
                  <a:pt x="50559" y="15408"/>
                  <a:pt x="50810" y="15043"/>
                  <a:pt x="50856" y="14632"/>
                </a:cubicBezTo>
                <a:lnTo>
                  <a:pt x="50856" y="14632"/>
                </a:lnTo>
                <a:cubicBezTo>
                  <a:pt x="50513" y="14769"/>
                  <a:pt x="50217" y="14974"/>
                  <a:pt x="49966" y="15248"/>
                </a:cubicBezTo>
                <a:cubicBezTo>
                  <a:pt x="50080" y="14860"/>
                  <a:pt x="50194" y="14472"/>
                  <a:pt x="50308" y="14084"/>
                </a:cubicBezTo>
                <a:lnTo>
                  <a:pt x="50308" y="14084"/>
                </a:lnTo>
                <a:cubicBezTo>
                  <a:pt x="49714" y="14677"/>
                  <a:pt x="49007" y="15157"/>
                  <a:pt x="48231" y="15476"/>
                </a:cubicBezTo>
                <a:cubicBezTo>
                  <a:pt x="48322" y="15339"/>
                  <a:pt x="48231" y="15134"/>
                  <a:pt x="48094" y="15043"/>
                </a:cubicBezTo>
                <a:cubicBezTo>
                  <a:pt x="48014" y="15008"/>
                  <a:pt x="47928" y="14997"/>
                  <a:pt x="47840" y="14997"/>
                </a:cubicBezTo>
                <a:cubicBezTo>
                  <a:pt x="47751" y="14997"/>
                  <a:pt x="47660" y="15008"/>
                  <a:pt x="47569" y="15020"/>
                </a:cubicBezTo>
                <a:cubicBezTo>
                  <a:pt x="47044" y="15065"/>
                  <a:pt x="46496" y="15134"/>
                  <a:pt x="45948" y="15202"/>
                </a:cubicBezTo>
                <a:cubicBezTo>
                  <a:pt x="47683" y="14791"/>
                  <a:pt x="48345" y="13308"/>
                  <a:pt x="49783" y="12623"/>
                </a:cubicBezTo>
                <a:lnTo>
                  <a:pt x="49783" y="12623"/>
                </a:lnTo>
                <a:cubicBezTo>
                  <a:pt x="48482" y="13238"/>
                  <a:pt x="47073" y="13854"/>
                  <a:pt x="45680" y="13854"/>
                </a:cubicBezTo>
                <a:cubicBezTo>
                  <a:pt x="45265" y="13854"/>
                  <a:pt x="44851" y="13799"/>
                  <a:pt x="44442" y="13673"/>
                </a:cubicBezTo>
                <a:cubicBezTo>
                  <a:pt x="46359" y="12577"/>
                  <a:pt x="48208" y="11368"/>
                  <a:pt x="49988" y="10044"/>
                </a:cubicBezTo>
                <a:lnTo>
                  <a:pt x="49988" y="10044"/>
                </a:lnTo>
                <a:cubicBezTo>
                  <a:pt x="45674" y="11938"/>
                  <a:pt x="41178" y="13422"/>
                  <a:pt x="36590" y="14449"/>
                </a:cubicBezTo>
                <a:cubicBezTo>
                  <a:pt x="38142" y="13171"/>
                  <a:pt x="39763" y="11847"/>
                  <a:pt x="41452" y="10751"/>
                </a:cubicBezTo>
                <a:lnTo>
                  <a:pt x="41452" y="10751"/>
                </a:lnTo>
                <a:cubicBezTo>
                  <a:pt x="38096" y="11596"/>
                  <a:pt x="34718" y="12418"/>
                  <a:pt x="31363" y="13262"/>
                </a:cubicBezTo>
                <a:cubicBezTo>
                  <a:pt x="37092" y="11185"/>
                  <a:pt x="43278" y="9953"/>
                  <a:pt x="48779" y="7396"/>
                </a:cubicBezTo>
                <a:cubicBezTo>
                  <a:pt x="51303" y="6236"/>
                  <a:pt x="54644" y="3830"/>
                  <a:pt x="57355" y="3406"/>
                </a:cubicBezTo>
                <a:lnTo>
                  <a:pt x="57355" y="3406"/>
                </a:lnTo>
                <a:cubicBezTo>
                  <a:pt x="54991" y="3770"/>
                  <a:pt x="52649" y="4089"/>
                  <a:pt x="50308" y="4611"/>
                </a:cubicBezTo>
                <a:cubicBezTo>
                  <a:pt x="50673" y="4429"/>
                  <a:pt x="51016" y="4246"/>
                  <a:pt x="51358" y="4086"/>
                </a:cubicBezTo>
                <a:lnTo>
                  <a:pt x="51358" y="4086"/>
                </a:lnTo>
                <a:cubicBezTo>
                  <a:pt x="50354" y="4132"/>
                  <a:pt x="49395" y="4497"/>
                  <a:pt x="48619" y="5136"/>
                </a:cubicBezTo>
                <a:cubicBezTo>
                  <a:pt x="48665" y="4908"/>
                  <a:pt x="48687" y="4703"/>
                  <a:pt x="48710" y="4497"/>
                </a:cubicBezTo>
                <a:lnTo>
                  <a:pt x="48710" y="4497"/>
                </a:lnTo>
                <a:cubicBezTo>
                  <a:pt x="48101" y="4802"/>
                  <a:pt x="47491" y="5128"/>
                  <a:pt x="46862" y="5434"/>
                </a:cubicBezTo>
                <a:lnTo>
                  <a:pt x="46862" y="5434"/>
                </a:lnTo>
                <a:cubicBezTo>
                  <a:pt x="47290" y="5202"/>
                  <a:pt x="47567" y="4691"/>
                  <a:pt x="47546" y="4201"/>
                </a:cubicBezTo>
                <a:lnTo>
                  <a:pt x="47546" y="4201"/>
                </a:lnTo>
                <a:cubicBezTo>
                  <a:pt x="47112" y="4657"/>
                  <a:pt x="46610" y="5045"/>
                  <a:pt x="46040" y="5342"/>
                </a:cubicBezTo>
                <a:cubicBezTo>
                  <a:pt x="46040" y="5068"/>
                  <a:pt x="46085" y="4794"/>
                  <a:pt x="46199" y="4543"/>
                </a:cubicBezTo>
                <a:lnTo>
                  <a:pt x="46199" y="4543"/>
                </a:lnTo>
                <a:cubicBezTo>
                  <a:pt x="45705" y="5037"/>
                  <a:pt x="45111" y="5450"/>
                  <a:pt x="44472" y="5763"/>
                </a:cubicBezTo>
                <a:lnTo>
                  <a:pt x="44472" y="5763"/>
                </a:lnTo>
                <a:cubicBezTo>
                  <a:pt x="44562" y="5699"/>
                  <a:pt x="44612" y="5600"/>
                  <a:pt x="44579" y="5502"/>
                </a:cubicBezTo>
                <a:cubicBezTo>
                  <a:pt x="44561" y="5449"/>
                  <a:pt x="44511" y="5427"/>
                  <a:pt x="44457" y="5427"/>
                </a:cubicBezTo>
                <a:cubicBezTo>
                  <a:pt x="44436" y="5427"/>
                  <a:pt x="44414" y="5431"/>
                  <a:pt x="44393" y="5437"/>
                </a:cubicBezTo>
                <a:lnTo>
                  <a:pt x="44393" y="5437"/>
                </a:lnTo>
                <a:cubicBezTo>
                  <a:pt x="44501" y="5276"/>
                  <a:pt x="44608" y="5115"/>
                  <a:pt x="44716" y="4954"/>
                </a:cubicBezTo>
                <a:lnTo>
                  <a:pt x="44716" y="4954"/>
                </a:lnTo>
                <a:cubicBezTo>
                  <a:pt x="44367" y="5064"/>
                  <a:pt x="44033" y="5174"/>
                  <a:pt x="43690" y="5296"/>
                </a:cubicBezTo>
                <a:lnTo>
                  <a:pt x="43690" y="5296"/>
                </a:lnTo>
                <a:cubicBezTo>
                  <a:pt x="44266" y="5025"/>
                  <a:pt x="44664" y="4382"/>
                  <a:pt x="44624" y="3721"/>
                </a:cubicBezTo>
                <a:lnTo>
                  <a:pt x="44624" y="3721"/>
                </a:lnTo>
                <a:cubicBezTo>
                  <a:pt x="44351" y="3904"/>
                  <a:pt x="44099" y="4064"/>
                  <a:pt x="43848" y="4223"/>
                </a:cubicBezTo>
                <a:cubicBezTo>
                  <a:pt x="44122" y="3835"/>
                  <a:pt x="44168" y="3288"/>
                  <a:pt x="43962" y="2831"/>
                </a:cubicBezTo>
                <a:lnTo>
                  <a:pt x="43962" y="2831"/>
                </a:lnTo>
                <a:cubicBezTo>
                  <a:pt x="43803" y="3904"/>
                  <a:pt x="42821" y="4817"/>
                  <a:pt x="41748" y="4863"/>
                </a:cubicBezTo>
                <a:cubicBezTo>
                  <a:pt x="42228" y="4543"/>
                  <a:pt x="42593" y="4018"/>
                  <a:pt x="42730" y="3470"/>
                </a:cubicBezTo>
                <a:lnTo>
                  <a:pt x="42730" y="3470"/>
                </a:lnTo>
                <a:cubicBezTo>
                  <a:pt x="41794" y="4223"/>
                  <a:pt x="40698" y="4794"/>
                  <a:pt x="39557" y="5114"/>
                </a:cubicBezTo>
                <a:cubicBezTo>
                  <a:pt x="40082" y="4817"/>
                  <a:pt x="40539" y="4360"/>
                  <a:pt x="40858" y="3835"/>
                </a:cubicBezTo>
                <a:lnTo>
                  <a:pt x="40858" y="3835"/>
                </a:lnTo>
                <a:cubicBezTo>
                  <a:pt x="39671" y="4726"/>
                  <a:pt x="38393" y="5479"/>
                  <a:pt x="37046" y="6095"/>
                </a:cubicBezTo>
                <a:cubicBezTo>
                  <a:pt x="37161" y="5912"/>
                  <a:pt x="37275" y="5730"/>
                  <a:pt x="37389" y="5570"/>
                </a:cubicBezTo>
                <a:lnTo>
                  <a:pt x="37389" y="5570"/>
                </a:lnTo>
                <a:cubicBezTo>
                  <a:pt x="36887" y="5639"/>
                  <a:pt x="36430" y="5844"/>
                  <a:pt x="36042" y="6141"/>
                </a:cubicBezTo>
                <a:cubicBezTo>
                  <a:pt x="36339" y="5798"/>
                  <a:pt x="36636" y="5456"/>
                  <a:pt x="36932" y="5114"/>
                </a:cubicBezTo>
                <a:lnTo>
                  <a:pt x="36932" y="5114"/>
                </a:lnTo>
                <a:cubicBezTo>
                  <a:pt x="35768" y="6437"/>
                  <a:pt x="33531" y="6803"/>
                  <a:pt x="32025" y="7465"/>
                </a:cubicBezTo>
                <a:cubicBezTo>
                  <a:pt x="29993" y="8355"/>
                  <a:pt x="28167" y="9496"/>
                  <a:pt x="26022" y="10135"/>
                </a:cubicBezTo>
                <a:cubicBezTo>
                  <a:pt x="23808" y="10820"/>
                  <a:pt x="21548" y="11642"/>
                  <a:pt x="19220" y="11733"/>
                </a:cubicBezTo>
                <a:cubicBezTo>
                  <a:pt x="19973" y="11573"/>
                  <a:pt x="20726" y="11391"/>
                  <a:pt x="21480" y="11208"/>
                </a:cubicBezTo>
                <a:cubicBezTo>
                  <a:pt x="21206" y="10957"/>
                  <a:pt x="20932" y="10683"/>
                  <a:pt x="20658" y="10432"/>
                </a:cubicBezTo>
                <a:lnTo>
                  <a:pt x="20658" y="10432"/>
                </a:lnTo>
                <a:cubicBezTo>
                  <a:pt x="20909" y="10523"/>
                  <a:pt x="21183" y="10637"/>
                  <a:pt x="21434" y="10751"/>
                </a:cubicBezTo>
                <a:cubicBezTo>
                  <a:pt x="21414" y="10711"/>
                  <a:pt x="21391" y="10672"/>
                  <a:pt x="21365" y="10635"/>
                </a:cubicBezTo>
                <a:lnTo>
                  <a:pt x="21365" y="10635"/>
                </a:lnTo>
                <a:cubicBezTo>
                  <a:pt x="21777" y="10819"/>
                  <a:pt x="22231" y="10913"/>
                  <a:pt x="22681" y="10913"/>
                </a:cubicBezTo>
                <a:cubicBezTo>
                  <a:pt x="22714" y="10913"/>
                  <a:pt x="22747" y="10912"/>
                  <a:pt x="22781" y="10911"/>
                </a:cubicBezTo>
                <a:cubicBezTo>
                  <a:pt x="22644" y="10706"/>
                  <a:pt x="22507" y="10523"/>
                  <a:pt x="22370" y="10341"/>
                </a:cubicBezTo>
                <a:cubicBezTo>
                  <a:pt x="22527" y="10170"/>
                  <a:pt x="22753" y="10082"/>
                  <a:pt x="22982" y="10082"/>
                </a:cubicBezTo>
                <a:cubicBezTo>
                  <a:pt x="23150" y="10082"/>
                  <a:pt x="23320" y="10130"/>
                  <a:pt x="23465" y="10226"/>
                </a:cubicBezTo>
                <a:cubicBezTo>
                  <a:pt x="23397" y="10067"/>
                  <a:pt x="23260" y="9953"/>
                  <a:pt x="23077" y="9907"/>
                </a:cubicBezTo>
                <a:cubicBezTo>
                  <a:pt x="23312" y="9852"/>
                  <a:pt x="23547" y="9821"/>
                  <a:pt x="23782" y="9821"/>
                </a:cubicBezTo>
                <a:cubicBezTo>
                  <a:pt x="23935" y="9821"/>
                  <a:pt x="24088" y="9834"/>
                  <a:pt x="24241" y="9861"/>
                </a:cubicBezTo>
                <a:lnTo>
                  <a:pt x="23397" y="9245"/>
                </a:lnTo>
                <a:lnTo>
                  <a:pt x="23397" y="9245"/>
                </a:lnTo>
                <a:cubicBezTo>
                  <a:pt x="23648" y="9313"/>
                  <a:pt x="23899" y="9382"/>
                  <a:pt x="24150" y="9450"/>
                </a:cubicBezTo>
                <a:cubicBezTo>
                  <a:pt x="24013" y="9131"/>
                  <a:pt x="23899" y="8834"/>
                  <a:pt x="23762" y="8537"/>
                </a:cubicBezTo>
                <a:lnTo>
                  <a:pt x="23762" y="8537"/>
                </a:lnTo>
                <a:cubicBezTo>
                  <a:pt x="24238" y="8803"/>
                  <a:pt x="24778" y="8934"/>
                  <a:pt x="25317" y="8934"/>
                </a:cubicBezTo>
                <a:cubicBezTo>
                  <a:pt x="25808" y="8934"/>
                  <a:pt x="26298" y="8826"/>
                  <a:pt x="26739" y="8610"/>
                </a:cubicBezTo>
                <a:lnTo>
                  <a:pt x="26739" y="8610"/>
                </a:lnTo>
                <a:cubicBezTo>
                  <a:pt x="26608" y="8661"/>
                  <a:pt x="26465" y="8686"/>
                  <a:pt x="26322" y="8686"/>
                </a:cubicBezTo>
                <a:cubicBezTo>
                  <a:pt x="25845" y="8686"/>
                  <a:pt x="25355" y="8415"/>
                  <a:pt x="25200" y="7967"/>
                </a:cubicBezTo>
                <a:lnTo>
                  <a:pt x="25200" y="7967"/>
                </a:lnTo>
                <a:cubicBezTo>
                  <a:pt x="25565" y="8195"/>
                  <a:pt x="25953" y="8332"/>
                  <a:pt x="26387" y="8400"/>
                </a:cubicBezTo>
                <a:cubicBezTo>
                  <a:pt x="26273" y="8195"/>
                  <a:pt x="26159" y="8012"/>
                  <a:pt x="26045" y="7830"/>
                </a:cubicBezTo>
                <a:lnTo>
                  <a:pt x="26045" y="7830"/>
                </a:lnTo>
                <a:cubicBezTo>
                  <a:pt x="26455" y="7967"/>
                  <a:pt x="26889" y="8058"/>
                  <a:pt x="27323" y="8104"/>
                </a:cubicBezTo>
                <a:cubicBezTo>
                  <a:pt x="27209" y="7921"/>
                  <a:pt x="27095" y="7716"/>
                  <a:pt x="26980" y="7533"/>
                </a:cubicBezTo>
                <a:cubicBezTo>
                  <a:pt x="27209" y="7510"/>
                  <a:pt x="27437" y="7442"/>
                  <a:pt x="27620" y="7328"/>
                </a:cubicBezTo>
                <a:cubicBezTo>
                  <a:pt x="27346" y="7054"/>
                  <a:pt x="27095" y="6734"/>
                  <a:pt x="26958" y="6369"/>
                </a:cubicBezTo>
                <a:lnTo>
                  <a:pt x="26958" y="6369"/>
                </a:lnTo>
                <a:cubicBezTo>
                  <a:pt x="27330" y="6602"/>
                  <a:pt x="27767" y="6729"/>
                  <a:pt x="28202" y="6729"/>
                </a:cubicBezTo>
                <a:cubicBezTo>
                  <a:pt x="28406" y="6729"/>
                  <a:pt x="28610" y="6701"/>
                  <a:pt x="28806" y="6643"/>
                </a:cubicBezTo>
                <a:cubicBezTo>
                  <a:pt x="28692" y="6392"/>
                  <a:pt x="28510" y="6186"/>
                  <a:pt x="28259" y="6049"/>
                </a:cubicBezTo>
                <a:cubicBezTo>
                  <a:pt x="28320" y="6022"/>
                  <a:pt x="28385" y="6009"/>
                  <a:pt x="28450" y="6009"/>
                </a:cubicBezTo>
                <a:cubicBezTo>
                  <a:pt x="28502" y="6009"/>
                  <a:pt x="28554" y="6017"/>
                  <a:pt x="28604" y="6032"/>
                </a:cubicBezTo>
                <a:lnTo>
                  <a:pt x="28604" y="6032"/>
                </a:lnTo>
                <a:cubicBezTo>
                  <a:pt x="28453" y="5849"/>
                  <a:pt x="28355" y="5627"/>
                  <a:pt x="28327" y="5387"/>
                </a:cubicBezTo>
                <a:lnTo>
                  <a:pt x="28327" y="5387"/>
                </a:lnTo>
                <a:cubicBezTo>
                  <a:pt x="28682" y="5575"/>
                  <a:pt x="29005" y="5654"/>
                  <a:pt x="29304" y="5654"/>
                </a:cubicBezTo>
                <a:cubicBezTo>
                  <a:pt x="30352" y="5654"/>
                  <a:pt x="31101" y="4678"/>
                  <a:pt x="31865" y="3949"/>
                </a:cubicBezTo>
                <a:cubicBezTo>
                  <a:pt x="33372" y="2512"/>
                  <a:pt x="35198" y="1302"/>
                  <a:pt x="368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5" name="Google Shape;3385;p38"/>
          <p:cNvSpPr/>
          <p:nvPr/>
        </p:nvSpPr>
        <p:spPr>
          <a:xfrm>
            <a:off x="7482225" y="4093863"/>
            <a:ext cx="1426025" cy="649975"/>
          </a:xfrm>
          <a:custGeom>
            <a:rect b="b" l="l" r="r" t="t"/>
            <a:pathLst>
              <a:path extrusionOk="0" h="25999" w="57041">
                <a:moveTo>
                  <a:pt x="51765" y="245"/>
                </a:moveTo>
                <a:cubicBezTo>
                  <a:pt x="51691" y="245"/>
                  <a:pt x="51565" y="352"/>
                  <a:pt x="51631" y="434"/>
                </a:cubicBezTo>
                <a:cubicBezTo>
                  <a:pt x="51642" y="456"/>
                  <a:pt x="51655" y="473"/>
                  <a:pt x="51672" y="487"/>
                </a:cubicBezTo>
                <a:lnTo>
                  <a:pt x="51672" y="487"/>
                </a:lnTo>
                <a:cubicBezTo>
                  <a:pt x="51734" y="431"/>
                  <a:pt x="51782" y="368"/>
                  <a:pt x="51814" y="297"/>
                </a:cubicBezTo>
                <a:cubicBezTo>
                  <a:pt x="51814" y="260"/>
                  <a:pt x="51793" y="245"/>
                  <a:pt x="51765" y="245"/>
                </a:cubicBezTo>
                <a:close/>
                <a:moveTo>
                  <a:pt x="53590" y="1502"/>
                </a:moveTo>
                <a:cubicBezTo>
                  <a:pt x="53555" y="1502"/>
                  <a:pt x="53517" y="1552"/>
                  <a:pt x="53498" y="1612"/>
                </a:cubicBezTo>
                <a:lnTo>
                  <a:pt x="53498" y="1612"/>
                </a:lnTo>
                <a:cubicBezTo>
                  <a:pt x="53545" y="1592"/>
                  <a:pt x="53592" y="1572"/>
                  <a:pt x="53640" y="1553"/>
                </a:cubicBezTo>
                <a:cubicBezTo>
                  <a:pt x="53626" y="1517"/>
                  <a:pt x="53608" y="1502"/>
                  <a:pt x="53590" y="1502"/>
                </a:cubicBezTo>
                <a:close/>
                <a:moveTo>
                  <a:pt x="41611" y="2101"/>
                </a:moveTo>
                <a:lnTo>
                  <a:pt x="41611" y="2101"/>
                </a:lnTo>
                <a:cubicBezTo>
                  <a:pt x="41632" y="2153"/>
                  <a:pt x="41655" y="2204"/>
                  <a:pt x="41678" y="2254"/>
                </a:cubicBezTo>
                <a:lnTo>
                  <a:pt x="41678" y="2254"/>
                </a:lnTo>
                <a:cubicBezTo>
                  <a:pt x="41661" y="2202"/>
                  <a:pt x="41638" y="2151"/>
                  <a:pt x="41611" y="2101"/>
                </a:cubicBezTo>
                <a:close/>
                <a:moveTo>
                  <a:pt x="54435" y="2465"/>
                </a:moveTo>
                <a:lnTo>
                  <a:pt x="54435" y="2465"/>
                </a:lnTo>
                <a:cubicBezTo>
                  <a:pt x="54436" y="2465"/>
                  <a:pt x="54437" y="2466"/>
                  <a:pt x="54439" y="2466"/>
                </a:cubicBezTo>
                <a:cubicBezTo>
                  <a:pt x="54437" y="2466"/>
                  <a:pt x="54436" y="2465"/>
                  <a:pt x="54435" y="2465"/>
                </a:cubicBezTo>
                <a:close/>
                <a:moveTo>
                  <a:pt x="42775" y="8492"/>
                </a:moveTo>
                <a:cubicBezTo>
                  <a:pt x="42774" y="8492"/>
                  <a:pt x="42773" y="8493"/>
                  <a:pt x="42773" y="8494"/>
                </a:cubicBezTo>
                <a:lnTo>
                  <a:pt x="42773" y="8494"/>
                </a:lnTo>
                <a:cubicBezTo>
                  <a:pt x="42773" y="8493"/>
                  <a:pt x="42774" y="8492"/>
                  <a:pt x="42775" y="8492"/>
                </a:cubicBezTo>
                <a:close/>
                <a:moveTo>
                  <a:pt x="26369" y="13322"/>
                </a:moveTo>
                <a:cubicBezTo>
                  <a:pt x="26322" y="13340"/>
                  <a:pt x="26274" y="13358"/>
                  <a:pt x="26226" y="13376"/>
                </a:cubicBezTo>
                <a:cubicBezTo>
                  <a:pt x="26275" y="13361"/>
                  <a:pt x="26323" y="13343"/>
                  <a:pt x="26369" y="13322"/>
                </a:cubicBezTo>
                <a:close/>
                <a:moveTo>
                  <a:pt x="25630" y="13408"/>
                </a:moveTo>
                <a:lnTo>
                  <a:pt x="25630" y="13408"/>
                </a:lnTo>
                <a:cubicBezTo>
                  <a:pt x="25623" y="13413"/>
                  <a:pt x="25617" y="13417"/>
                  <a:pt x="25610" y="13422"/>
                </a:cubicBezTo>
                <a:cubicBezTo>
                  <a:pt x="25617" y="13418"/>
                  <a:pt x="25623" y="13413"/>
                  <a:pt x="25630" y="13408"/>
                </a:cubicBezTo>
                <a:close/>
                <a:moveTo>
                  <a:pt x="23768" y="14094"/>
                </a:moveTo>
                <a:lnTo>
                  <a:pt x="23670" y="14152"/>
                </a:lnTo>
                <a:cubicBezTo>
                  <a:pt x="23703" y="14134"/>
                  <a:pt x="23736" y="14115"/>
                  <a:pt x="23768" y="14094"/>
                </a:cubicBezTo>
                <a:close/>
                <a:moveTo>
                  <a:pt x="21570" y="14592"/>
                </a:moveTo>
                <a:cubicBezTo>
                  <a:pt x="21532" y="14621"/>
                  <a:pt x="21494" y="14649"/>
                  <a:pt x="21456" y="14677"/>
                </a:cubicBezTo>
                <a:cubicBezTo>
                  <a:pt x="21495" y="14651"/>
                  <a:pt x="21533" y="14622"/>
                  <a:pt x="21570" y="14592"/>
                </a:cubicBezTo>
                <a:close/>
                <a:moveTo>
                  <a:pt x="21136" y="17576"/>
                </a:moveTo>
                <a:lnTo>
                  <a:pt x="21136" y="17576"/>
                </a:lnTo>
                <a:cubicBezTo>
                  <a:pt x="21152" y="17583"/>
                  <a:pt x="21168" y="17589"/>
                  <a:pt x="21184" y="17595"/>
                </a:cubicBezTo>
                <a:lnTo>
                  <a:pt x="21184" y="17595"/>
                </a:lnTo>
                <a:cubicBezTo>
                  <a:pt x="21168" y="17588"/>
                  <a:pt x="21152" y="17582"/>
                  <a:pt x="21136" y="17576"/>
                </a:cubicBezTo>
                <a:close/>
                <a:moveTo>
                  <a:pt x="54005" y="1"/>
                </a:moveTo>
                <a:lnTo>
                  <a:pt x="52042" y="503"/>
                </a:lnTo>
                <a:cubicBezTo>
                  <a:pt x="51982" y="523"/>
                  <a:pt x="51910" y="538"/>
                  <a:pt x="51842" y="538"/>
                </a:cubicBezTo>
                <a:cubicBezTo>
                  <a:pt x="51777" y="538"/>
                  <a:pt x="51715" y="524"/>
                  <a:pt x="51672" y="487"/>
                </a:cubicBezTo>
                <a:lnTo>
                  <a:pt x="51672" y="487"/>
                </a:lnTo>
                <a:cubicBezTo>
                  <a:pt x="51151" y="960"/>
                  <a:pt x="49666" y="969"/>
                  <a:pt x="49075" y="1051"/>
                </a:cubicBezTo>
                <a:cubicBezTo>
                  <a:pt x="47796" y="1256"/>
                  <a:pt x="46678" y="1850"/>
                  <a:pt x="45445" y="2146"/>
                </a:cubicBezTo>
                <a:cubicBezTo>
                  <a:pt x="45902" y="2032"/>
                  <a:pt x="46358" y="1804"/>
                  <a:pt x="46724" y="1484"/>
                </a:cubicBezTo>
                <a:lnTo>
                  <a:pt x="46724" y="1484"/>
                </a:lnTo>
                <a:cubicBezTo>
                  <a:pt x="45902" y="1621"/>
                  <a:pt x="45149" y="1964"/>
                  <a:pt x="44510" y="2489"/>
                </a:cubicBezTo>
                <a:cubicBezTo>
                  <a:pt x="44715" y="2283"/>
                  <a:pt x="44829" y="1987"/>
                  <a:pt x="44806" y="1713"/>
                </a:cubicBezTo>
                <a:lnTo>
                  <a:pt x="44806" y="1713"/>
                </a:lnTo>
                <a:cubicBezTo>
                  <a:pt x="44464" y="1872"/>
                  <a:pt x="44167" y="2146"/>
                  <a:pt x="44007" y="2489"/>
                </a:cubicBezTo>
                <a:cubicBezTo>
                  <a:pt x="44007" y="2192"/>
                  <a:pt x="44076" y="1895"/>
                  <a:pt x="44167" y="1621"/>
                </a:cubicBezTo>
                <a:lnTo>
                  <a:pt x="44167" y="1621"/>
                </a:lnTo>
                <a:cubicBezTo>
                  <a:pt x="43802" y="2169"/>
                  <a:pt x="43300" y="2603"/>
                  <a:pt x="42706" y="2877"/>
                </a:cubicBezTo>
                <a:cubicBezTo>
                  <a:pt x="43003" y="2694"/>
                  <a:pt x="43186" y="2375"/>
                  <a:pt x="43208" y="2055"/>
                </a:cubicBezTo>
                <a:lnTo>
                  <a:pt x="43208" y="2055"/>
                </a:lnTo>
                <a:cubicBezTo>
                  <a:pt x="42889" y="2352"/>
                  <a:pt x="42569" y="2648"/>
                  <a:pt x="42250" y="2922"/>
                </a:cubicBezTo>
                <a:cubicBezTo>
                  <a:pt x="42273" y="2648"/>
                  <a:pt x="42250" y="2329"/>
                  <a:pt x="42136" y="2055"/>
                </a:cubicBezTo>
                <a:cubicBezTo>
                  <a:pt x="41999" y="2329"/>
                  <a:pt x="41953" y="2626"/>
                  <a:pt x="41976" y="2900"/>
                </a:cubicBezTo>
                <a:cubicBezTo>
                  <a:pt x="41883" y="2678"/>
                  <a:pt x="41776" y="2471"/>
                  <a:pt x="41678" y="2254"/>
                </a:cubicBezTo>
                <a:lnTo>
                  <a:pt x="41678" y="2254"/>
                </a:lnTo>
                <a:cubicBezTo>
                  <a:pt x="41731" y="2417"/>
                  <a:pt x="41731" y="2590"/>
                  <a:pt x="41679" y="2763"/>
                </a:cubicBezTo>
                <a:cubicBezTo>
                  <a:pt x="41497" y="2603"/>
                  <a:pt x="41291" y="2420"/>
                  <a:pt x="41086" y="2260"/>
                </a:cubicBezTo>
                <a:lnTo>
                  <a:pt x="41086" y="2260"/>
                </a:lnTo>
                <a:cubicBezTo>
                  <a:pt x="41177" y="2443"/>
                  <a:pt x="41245" y="2626"/>
                  <a:pt x="41337" y="2808"/>
                </a:cubicBezTo>
                <a:cubicBezTo>
                  <a:pt x="41245" y="2945"/>
                  <a:pt x="41154" y="3082"/>
                  <a:pt x="41063" y="3196"/>
                </a:cubicBezTo>
                <a:cubicBezTo>
                  <a:pt x="40949" y="3014"/>
                  <a:pt x="40835" y="2831"/>
                  <a:pt x="40721" y="2626"/>
                </a:cubicBezTo>
                <a:cubicBezTo>
                  <a:pt x="40606" y="3151"/>
                  <a:pt x="40310" y="3630"/>
                  <a:pt x="39876" y="3950"/>
                </a:cubicBezTo>
                <a:cubicBezTo>
                  <a:pt x="39739" y="3790"/>
                  <a:pt x="39671" y="3607"/>
                  <a:pt x="39648" y="3402"/>
                </a:cubicBezTo>
                <a:cubicBezTo>
                  <a:pt x="39488" y="3698"/>
                  <a:pt x="39260" y="3927"/>
                  <a:pt x="38986" y="4109"/>
                </a:cubicBezTo>
                <a:cubicBezTo>
                  <a:pt x="38986" y="3881"/>
                  <a:pt x="38963" y="3653"/>
                  <a:pt x="38963" y="3425"/>
                </a:cubicBezTo>
                <a:cubicBezTo>
                  <a:pt x="38689" y="3904"/>
                  <a:pt x="38301" y="4338"/>
                  <a:pt x="37845" y="4634"/>
                </a:cubicBezTo>
                <a:cubicBezTo>
                  <a:pt x="38073" y="4360"/>
                  <a:pt x="38255" y="4064"/>
                  <a:pt x="38370" y="3721"/>
                </a:cubicBezTo>
                <a:lnTo>
                  <a:pt x="38370" y="3721"/>
                </a:lnTo>
                <a:cubicBezTo>
                  <a:pt x="37502" y="4703"/>
                  <a:pt x="36247" y="5365"/>
                  <a:pt x="34946" y="5547"/>
                </a:cubicBezTo>
                <a:cubicBezTo>
                  <a:pt x="35174" y="5456"/>
                  <a:pt x="35311" y="5228"/>
                  <a:pt x="35311" y="4999"/>
                </a:cubicBezTo>
                <a:lnTo>
                  <a:pt x="35311" y="4999"/>
                </a:lnTo>
                <a:cubicBezTo>
                  <a:pt x="34969" y="5228"/>
                  <a:pt x="34626" y="5479"/>
                  <a:pt x="34307" y="5707"/>
                </a:cubicBezTo>
                <a:cubicBezTo>
                  <a:pt x="34649" y="5456"/>
                  <a:pt x="34900" y="5022"/>
                  <a:pt x="34946" y="4589"/>
                </a:cubicBezTo>
                <a:lnTo>
                  <a:pt x="34946" y="4589"/>
                </a:lnTo>
                <a:cubicBezTo>
                  <a:pt x="34489" y="5136"/>
                  <a:pt x="33827" y="5639"/>
                  <a:pt x="33120" y="5776"/>
                </a:cubicBezTo>
                <a:cubicBezTo>
                  <a:pt x="33097" y="5730"/>
                  <a:pt x="32891" y="5319"/>
                  <a:pt x="32914" y="5296"/>
                </a:cubicBezTo>
                <a:lnTo>
                  <a:pt x="32914" y="5296"/>
                </a:lnTo>
                <a:cubicBezTo>
                  <a:pt x="32526" y="5547"/>
                  <a:pt x="32207" y="5912"/>
                  <a:pt x="32001" y="6323"/>
                </a:cubicBezTo>
                <a:cubicBezTo>
                  <a:pt x="31796" y="6186"/>
                  <a:pt x="31613" y="6004"/>
                  <a:pt x="31499" y="5798"/>
                </a:cubicBezTo>
                <a:lnTo>
                  <a:pt x="31499" y="5798"/>
                </a:lnTo>
                <a:cubicBezTo>
                  <a:pt x="31522" y="6209"/>
                  <a:pt x="31294" y="6643"/>
                  <a:pt x="30928" y="6848"/>
                </a:cubicBezTo>
                <a:cubicBezTo>
                  <a:pt x="30814" y="6689"/>
                  <a:pt x="30723" y="6529"/>
                  <a:pt x="30609" y="6346"/>
                </a:cubicBezTo>
                <a:cubicBezTo>
                  <a:pt x="30152" y="7145"/>
                  <a:pt x="29399" y="7784"/>
                  <a:pt x="28509" y="8104"/>
                </a:cubicBezTo>
                <a:cubicBezTo>
                  <a:pt x="28897" y="7944"/>
                  <a:pt x="29194" y="7556"/>
                  <a:pt x="29194" y="7145"/>
                </a:cubicBezTo>
                <a:lnTo>
                  <a:pt x="29194" y="7145"/>
                </a:lnTo>
                <a:cubicBezTo>
                  <a:pt x="28829" y="7442"/>
                  <a:pt x="28440" y="7739"/>
                  <a:pt x="28075" y="8035"/>
                </a:cubicBezTo>
                <a:cubicBezTo>
                  <a:pt x="28121" y="7716"/>
                  <a:pt x="28167" y="7396"/>
                  <a:pt x="28212" y="7077"/>
                </a:cubicBezTo>
                <a:lnTo>
                  <a:pt x="28212" y="7077"/>
                </a:lnTo>
                <a:cubicBezTo>
                  <a:pt x="27192" y="8008"/>
                  <a:pt x="26042" y="8768"/>
                  <a:pt x="24616" y="8768"/>
                </a:cubicBezTo>
                <a:cubicBezTo>
                  <a:pt x="24596" y="8768"/>
                  <a:pt x="24575" y="8767"/>
                  <a:pt x="24555" y="8767"/>
                </a:cubicBezTo>
                <a:lnTo>
                  <a:pt x="24555" y="8767"/>
                </a:lnTo>
                <a:cubicBezTo>
                  <a:pt x="24593" y="8744"/>
                  <a:pt x="24614" y="8682"/>
                  <a:pt x="24583" y="8652"/>
                </a:cubicBezTo>
                <a:cubicBezTo>
                  <a:pt x="24554" y="8608"/>
                  <a:pt x="24507" y="8592"/>
                  <a:pt x="24459" y="8592"/>
                </a:cubicBezTo>
                <a:cubicBezTo>
                  <a:pt x="24431" y="8592"/>
                  <a:pt x="24403" y="8598"/>
                  <a:pt x="24378" y="8606"/>
                </a:cubicBezTo>
                <a:cubicBezTo>
                  <a:pt x="23863" y="8688"/>
                  <a:pt x="23368" y="8863"/>
                  <a:pt x="22907" y="9081"/>
                </a:cubicBezTo>
                <a:lnTo>
                  <a:pt x="22907" y="9081"/>
                </a:lnTo>
                <a:cubicBezTo>
                  <a:pt x="23121" y="8961"/>
                  <a:pt x="23307" y="8787"/>
                  <a:pt x="23419" y="8583"/>
                </a:cubicBezTo>
                <a:lnTo>
                  <a:pt x="23419" y="8583"/>
                </a:lnTo>
                <a:cubicBezTo>
                  <a:pt x="22860" y="8763"/>
                  <a:pt x="22329" y="9072"/>
                  <a:pt x="21906" y="9486"/>
                </a:cubicBezTo>
                <a:lnTo>
                  <a:pt x="21906" y="9486"/>
                </a:lnTo>
                <a:cubicBezTo>
                  <a:pt x="22097" y="9194"/>
                  <a:pt x="22195" y="8837"/>
                  <a:pt x="22164" y="8492"/>
                </a:cubicBezTo>
                <a:lnTo>
                  <a:pt x="22164" y="8492"/>
                </a:lnTo>
                <a:cubicBezTo>
                  <a:pt x="21570" y="8925"/>
                  <a:pt x="21068" y="9519"/>
                  <a:pt x="20726" y="10204"/>
                </a:cubicBezTo>
                <a:cubicBezTo>
                  <a:pt x="20817" y="9747"/>
                  <a:pt x="20817" y="9268"/>
                  <a:pt x="20726" y="8811"/>
                </a:cubicBezTo>
                <a:cubicBezTo>
                  <a:pt x="20566" y="9313"/>
                  <a:pt x="20406" y="9816"/>
                  <a:pt x="20246" y="10318"/>
                </a:cubicBezTo>
                <a:cubicBezTo>
                  <a:pt x="20178" y="9930"/>
                  <a:pt x="20109" y="9542"/>
                  <a:pt x="20018" y="9154"/>
                </a:cubicBezTo>
                <a:cubicBezTo>
                  <a:pt x="19927" y="9816"/>
                  <a:pt x="19698" y="10478"/>
                  <a:pt x="19356" y="11048"/>
                </a:cubicBezTo>
                <a:cubicBezTo>
                  <a:pt x="19219" y="10888"/>
                  <a:pt x="19128" y="10637"/>
                  <a:pt x="19151" y="10409"/>
                </a:cubicBezTo>
                <a:lnTo>
                  <a:pt x="19151" y="10409"/>
                </a:lnTo>
                <a:cubicBezTo>
                  <a:pt x="19014" y="10523"/>
                  <a:pt x="18991" y="10729"/>
                  <a:pt x="18968" y="10911"/>
                </a:cubicBezTo>
                <a:cubicBezTo>
                  <a:pt x="18956" y="11309"/>
                  <a:pt x="18842" y="11357"/>
                  <a:pt x="18696" y="11357"/>
                </a:cubicBezTo>
                <a:cubicBezTo>
                  <a:pt x="18651" y="11357"/>
                  <a:pt x="18603" y="11352"/>
                  <a:pt x="18553" y="11352"/>
                </a:cubicBezTo>
                <a:cubicBezTo>
                  <a:pt x="18462" y="11352"/>
                  <a:pt x="18367" y="11368"/>
                  <a:pt x="18283" y="11459"/>
                </a:cubicBezTo>
                <a:cubicBezTo>
                  <a:pt x="17918" y="11824"/>
                  <a:pt x="17713" y="12395"/>
                  <a:pt x="17347" y="12783"/>
                </a:cubicBezTo>
                <a:cubicBezTo>
                  <a:pt x="16640" y="13559"/>
                  <a:pt x="15727" y="14152"/>
                  <a:pt x="14745" y="14472"/>
                </a:cubicBezTo>
                <a:cubicBezTo>
                  <a:pt x="15202" y="14130"/>
                  <a:pt x="15453" y="13536"/>
                  <a:pt x="15362" y="12988"/>
                </a:cubicBezTo>
                <a:lnTo>
                  <a:pt x="15362" y="12988"/>
                </a:lnTo>
                <a:cubicBezTo>
                  <a:pt x="15111" y="13422"/>
                  <a:pt x="14905" y="13879"/>
                  <a:pt x="14745" y="14358"/>
                </a:cubicBezTo>
                <a:lnTo>
                  <a:pt x="14745" y="13422"/>
                </a:lnTo>
                <a:cubicBezTo>
                  <a:pt x="14517" y="13742"/>
                  <a:pt x="14357" y="14130"/>
                  <a:pt x="14312" y="14540"/>
                </a:cubicBezTo>
                <a:cubicBezTo>
                  <a:pt x="14334" y="14221"/>
                  <a:pt x="14152" y="13901"/>
                  <a:pt x="13878" y="13742"/>
                </a:cubicBezTo>
                <a:lnTo>
                  <a:pt x="13878" y="13742"/>
                </a:lnTo>
                <a:cubicBezTo>
                  <a:pt x="14038" y="14312"/>
                  <a:pt x="13946" y="14951"/>
                  <a:pt x="13650" y="15453"/>
                </a:cubicBezTo>
                <a:cubicBezTo>
                  <a:pt x="13627" y="15088"/>
                  <a:pt x="13513" y="14700"/>
                  <a:pt x="13307" y="14381"/>
                </a:cubicBezTo>
                <a:cubicBezTo>
                  <a:pt x="13269" y="14687"/>
                  <a:pt x="13231" y="15009"/>
                  <a:pt x="13179" y="15320"/>
                </a:cubicBezTo>
                <a:lnTo>
                  <a:pt x="13179" y="15320"/>
                </a:lnTo>
                <a:cubicBezTo>
                  <a:pt x="13156" y="15288"/>
                  <a:pt x="13124" y="15266"/>
                  <a:pt x="13087" y="15266"/>
                </a:cubicBezTo>
                <a:cubicBezTo>
                  <a:pt x="13077" y="15266"/>
                  <a:pt x="13067" y="15267"/>
                  <a:pt x="13056" y="15271"/>
                </a:cubicBezTo>
                <a:cubicBezTo>
                  <a:pt x="12919" y="15294"/>
                  <a:pt x="12851" y="15453"/>
                  <a:pt x="12805" y="15590"/>
                </a:cubicBezTo>
                <a:cubicBezTo>
                  <a:pt x="12645" y="16001"/>
                  <a:pt x="12349" y="16344"/>
                  <a:pt x="12006" y="16618"/>
                </a:cubicBezTo>
                <a:cubicBezTo>
                  <a:pt x="12098" y="16481"/>
                  <a:pt x="12189" y="16344"/>
                  <a:pt x="12280" y="16207"/>
                </a:cubicBezTo>
                <a:lnTo>
                  <a:pt x="12280" y="16207"/>
                </a:lnTo>
                <a:cubicBezTo>
                  <a:pt x="11595" y="17165"/>
                  <a:pt x="10431" y="17782"/>
                  <a:pt x="9541" y="18535"/>
                </a:cubicBezTo>
                <a:cubicBezTo>
                  <a:pt x="8582" y="19334"/>
                  <a:pt x="7624" y="20133"/>
                  <a:pt x="6620" y="20886"/>
                </a:cubicBezTo>
                <a:cubicBezTo>
                  <a:pt x="4880" y="22231"/>
                  <a:pt x="3155" y="23576"/>
                  <a:pt x="1422" y="24909"/>
                </a:cubicBezTo>
                <a:lnTo>
                  <a:pt x="1422" y="24909"/>
                </a:lnTo>
                <a:cubicBezTo>
                  <a:pt x="3115" y="23711"/>
                  <a:pt x="4959" y="22721"/>
                  <a:pt x="6802" y="21799"/>
                </a:cubicBezTo>
                <a:cubicBezTo>
                  <a:pt x="8971" y="20680"/>
                  <a:pt x="11253" y="19014"/>
                  <a:pt x="13627" y="18512"/>
                </a:cubicBezTo>
                <a:cubicBezTo>
                  <a:pt x="13490" y="18398"/>
                  <a:pt x="13353" y="18261"/>
                  <a:pt x="13262" y="18101"/>
                </a:cubicBezTo>
                <a:cubicBezTo>
                  <a:pt x="13581" y="18033"/>
                  <a:pt x="13901" y="17964"/>
                  <a:pt x="14220" y="17896"/>
                </a:cubicBezTo>
                <a:cubicBezTo>
                  <a:pt x="13992" y="17873"/>
                  <a:pt x="13764" y="17713"/>
                  <a:pt x="13673" y="17508"/>
                </a:cubicBezTo>
                <a:cubicBezTo>
                  <a:pt x="13938" y="17419"/>
                  <a:pt x="14217" y="17386"/>
                  <a:pt x="14499" y="17386"/>
                </a:cubicBezTo>
                <a:cubicBezTo>
                  <a:pt x="14581" y="17386"/>
                  <a:pt x="14663" y="17388"/>
                  <a:pt x="14745" y="17394"/>
                </a:cubicBezTo>
                <a:cubicBezTo>
                  <a:pt x="14540" y="17257"/>
                  <a:pt x="14334" y="17120"/>
                  <a:pt x="14129" y="16983"/>
                </a:cubicBezTo>
                <a:cubicBezTo>
                  <a:pt x="14188" y="16981"/>
                  <a:pt x="14247" y="16980"/>
                  <a:pt x="14306" y="16980"/>
                </a:cubicBezTo>
                <a:cubicBezTo>
                  <a:pt x="14905" y="16980"/>
                  <a:pt x="15489" y="17078"/>
                  <a:pt x="16092" y="17120"/>
                </a:cubicBezTo>
                <a:cubicBezTo>
                  <a:pt x="16069" y="17006"/>
                  <a:pt x="16138" y="16732"/>
                  <a:pt x="16092" y="16595"/>
                </a:cubicBezTo>
                <a:cubicBezTo>
                  <a:pt x="16343" y="16549"/>
                  <a:pt x="16594" y="16503"/>
                  <a:pt x="16845" y="16481"/>
                </a:cubicBezTo>
                <a:cubicBezTo>
                  <a:pt x="16663" y="16435"/>
                  <a:pt x="16663" y="16138"/>
                  <a:pt x="16822" y="16024"/>
                </a:cubicBezTo>
                <a:cubicBezTo>
                  <a:pt x="16902" y="15978"/>
                  <a:pt x="16994" y="15961"/>
                  <a:pt x="17088" y="15961"/>
                </a:cubicBezTo>
                <a:cubicBezTo>
                  <a:pt x="17182" y="15961"/>
                  <a:pt x="17279" y="15978"/>
                  <a:pt x="17370" y="16001"/>
                </a:cubicBezTo>
                <a:cubicBezTo>
                  <a:pt x="17481" y="16015"/>
                  <a:pt x="17601" y="16037"/>
                  <a:pt x="17713" y="16037"/>
                </a:cubicBezTo>
                <a:cubicBezTo>
                  <a:pt x="17786" y="16037"/>
                  <a:pt x="17855" y="16028"/>
                  <a:pt x="17918" y="16001"/>
                </a:cubicBezTo>
                <a:cubicBezTo>
                  <a:pt x="17781" y="15727"/>
                  <a:pt x="17644" y="15453"/>
                  <a:pt x="17530" y="15180"/>
                </a:cubicBezTo>
                <a:lnTo>
                  <a:pt x="17530" y="15180"/>
                </a:lnTo>
                <a:cubicBezTo>
                  <a:pt x="17941" y="15545"/>
                  <a:pt x="18489" y="15705"/>
                  <a:pt x="18991" y="15910"/>
                </a:cubicBezTo>
                <a:cubicBezTo>
                  <a:pt x="19023" y="15926"/>
                  <a:pt x="19067" y="15942"/>
                  <a:pt x="19114" y="15942"/>
                </a:cubicBezTo>
                <a:cubicBezTo>
                  <a:pt x="19133" y="15942"/>
                  <a:pt x="19153" y="15939"/>
                  <a:pt x="19173" y="15933"/>
                </a:cubicBezTo>
                <a:cubicBezTo>
                  <a:pt x="19242" y="15910"/>
                  <a:pt x="19265" y="15841"/>
                  <a:pt x="19288" y="15773"/>
                </a:cubicBezTo>
                <a:lnTo>
                  <a:pt x="20041" y="14130"/>
                </a:lnTo>
                <a:cubicBezTo>
                  <a:pt x="20064" y="14449"/>
                  <a:pt x="20086" y="14769"/>
                  <a:pt x="20109" y="15088"/>
                </a:cubicBezTo>
                <a:cubicBezTo>
                  <a:pt x="20315" y="14723"/>
                  <a:pt x="20566" y="14403"/>
                  <a:pt x="20862" y="14130"/>
                </a:cubicBezTo>
                <a:lnTo>
                  <a:pt x="20862" y="14130"/>
                </a:lnTo>
                <a:cubicBezTo>
                  <a:pt x="20908" y="14426"/>
                  <a:pt x="20840" y="14769"/>
                  <a:pt x="20634" y="15020"/>
                </a:cubicBezTo>
                <a:cubicBezTo>
                  <a:pt x="21159" y="14540"/>
                  <a:pt x="21684" y="14084"/>
                  <a:pt x="22209" y="13605"/>
                </a:cubicBezTo>
                <a:lnTo>
                  <a:pt x="22209" y="13605"/>
                </a:lnTo>
                <a:cubicBezTo>
                  <a:pt x="22107" y="13992"/>
                  <a:pt x="21878" y="14343"/>
                  <a:pt x="21570" y="14592"/>
                </a:cubicBezTo>
                <a:lnTo>
                  <a:pt x="21570" y="14592"/>
                </a:lnTo>
                <a:cubicBezTo>
                  <a:pt x="22080" y="14213"/>
                  <a:pt x="22590" y="13852"/>
                  <a:pt x="23099" y="13490"/>
                </a:cubicBezTo>
                <a:lnTo>
                  <a:pt x="23099" y="13490"/>
                </a:lnTo>
                <a:lnTo>
                  <a:pt x="22734" y="14267"/>
                </a:lnTo>
                <a:cubicBezTo>
                  <a:pt x="23122" y="13787"/>
                  <a:pt x="23716" y="13468"/>
                  <a:pt x="24332" y="13399"/>
                </a:cubicBezTo>
                <a:lnTo>
                  <a:pt x="24332" y="13399"/>
                </a:lnTo>
                <a:cubicBezTo>
                  <a:pt x="24210" y="13683"/>
                  <a:pt x="24017" y="13930"/>
                  <a:pt x="23768" y="14094"/>
                </a:cubicBezTo>
                <a:lnTo>
                  <a:pt x="23768" y="14094"/>
                </a:lnTo>
                <a:lnTo>
                  <a:pt x="26272" y="12600"/>
                </a:lnTo>
                <a:lnTo>
                  <a:pt x="26272" y="12600"/>
                </a:lnTo>
                <a:cubicBezTo>
                  <a:pt x="26138" y="12935"/>
                  <a:pt x="25917" y="13205"/>
                  <a:pt x="25630" y="13408"/>
                </a:cubicBezTo>
                <a:lnTo>
                  <a:pt x="25630" y="13408"/>
                </a:lnTo>
                <a:cubicBezTo>
                  <a:pt x="26013" y="13141"/>
                  <a:pt x="26462" y="12940"/>
                  <a:pt x="26911" y="12806"/>
                </a:cubicBezTo>
                <a:lnTo>
                  <a:pt x="26911" y="12806"/>
                </a:lnTo>
                <a:cubicBezTo>
                  <a:pt x="26797" y="13034"/>
                  <a:pt x="26603" y="13215"/>
                  <a:pt x="26369" y="13322"/>
                </a:cubicBezTo>
                <a:lnTo>
                  <a:pt x="26369" y="13322"/>
                </a:lnTo>
                <a:cubicBezTo>
                  <a:pt x="28591" y="12485"/>
                  <a:pt x="31025" y="11933"/>
                  <a:pt x="33371" y="11687"/>
                </a:cubicBezTo>
                <a:lnTo>
                  <a:pt x="33371" y="11687"/>
                </a:lnTo>
                <a:cubicBezTo>
                  <a:pt x="29970" y="12623"/>
                  <a:pt x="26820" y="14335"/>
                  <a:pt x="24058" y="16526"/>
                </a:cubicBezTo>
                <a:cubicBezTo>
                  <a:pt x="23377" y="17079"/>
                  <a:pt x="22547" y="17691"/>
                  <a:pt x="21724" y="17691"/>
                </a:cubicBezTo>
                <a:cubicBezTo>
                  <a:pt x="21543" y="17691"/>
                  <a:pt x="21362" y="17661"/>
                  <a:pt x="21184" y="17595"/>
                </a:cubicBezTo>
                <a:lnTo>
                  <a:pt x="21184" y="17595"/>
                </a:lnTo>
                <a:cubicBezTo>
                  <a:pt x="21462" y="17705"/>
                  <a:pt x="21722" y="17833"/>
                  <a:pt x="21981" y="17941"/>
                </a:cubicBezTo>
                <a:cubicBezTo>
                  <a:pt x="20840" y="18763"/>
                  <a:pt x="19698" y="19562"/>
                  <a:pt x="18534" y="20384"/>
                </a:cubicBezTo>
                <a:cubicBezTo>
                  <a:pt x="20086" y="20201"/>
                  <a:pt x="21547" y="19494"/>
                  <a:pt x="22643" y="18398"/>
                </a:cubicBezTo>
                <a:lnTo>
                  <a:pt x="22643" y="18398"/>
                </a:lnTo>
                <a:cubicBezTo>
                  <a:pt x="22529" y="18626"/>
                  <a:pt x="22415" y="18832"/>
                  <a:pt x="22300" y="19060"/>
                </a:cubicBezTo>
                <a:cubicBezTo>
                  <a:pt x="22940" y="18489"/>
                  <a:pt x="23647" y="18010"/>
                  <a:pt x="24400" y="17622"/>
                </a:cubicBezTo>
                <a:lnTo>
                  <a:pt x="24400" y="17622"/>
                </a:lnTo>
                <a:cubicBezTo>
                  <a:pt x="24355" y="17896"/>
                  <a:pt x="24286" y="18170"/>
                  <a:pt x="24241" y="18444"/>
                </a:cubicBezTo>
                <a:cubicBezTo>
                  <a:pt x="24788" y="17964"/>
                  <a:pt x="25336" y="17462"/>
                  <a:pt x="25907" y="16983"/>
                </a:cubicBezTo>
                <a:lnTo>
                  <a:pt x="25907" y="16983"/>
                </a:lnTo>
                <a:cubicBezTo>
                  <a:pt x="25656" y="17348"/>
                  <a:pt x="25405" y="17713"/>
                  <a:pt x="25154" y="18078"/>
                </a:cubicBezTo>
                <a:cubicBezTo>
                  <a:pt x="26204" y="17074"/>
                  <a:pt x="27322" y="16138"/>
                  <a:pt x="28486" y="15317"/>
                </a:cubicBezTo>
                <a:lnTo>
                  <a:pt x="28486" y="15317"/>
                </a:lnTo>
                <a:cubicBezTo>
                  <a:pt x="28281" y="15682"/>
                  <a:pt x="28052" y="16047"/>
                  <a:pt x="27824" y="16412"/>
                </a:cubicBezTo>
                <a:cubicBezTo>
                  <a:pt x="28577" y="15682"/>
                  <a:pt x="29605" y="15248"/>
                  <a:pt x="30655" y="15248"/>
                </a:cubicBezTo>
                <a:cubicBezTo>
                  <a:pt x="31180" y="14928"/>
                  <a:pt x="31705" y="14609"/>
                  <a:pt x="32229" y="14289"/>
                </a:cubicBezTo>
                <a:cubicBezTo>
                  <a:pt x="31978" y="14244"/>
                  <a:pt x="31705" y="14198"/>
                  <a:pt x="31453" y="14130"/>
                </a:cubicBezTo>
                <a:cubicBezTo>
                  <a:pt x="32161" y="13490"/>
                  <a:pt x="33097" y="13057"/>
                  <a:pt x="34056" y="12965"/>
                </a:cubicBezTo>
                <a:lnTo>
                  <a:pt x="34056" y="12965"/>
                </a:lnTo>
                <a:cubicBezTo>
                  <a:pt x="33850" y="13331"/>
                  <a:pt x="33667" y="13673"/>
                  <a:pt x="33462" y="14015"/>
                </a:cubicBezTo>
                <a:cubicBezTo>
                  <a:pt x="33804" y="13924"/>
                  <a:pt x="34147" y="13833"/>
                  <a:pt x="34489" y="13742"/>
                </a:cubicBezTo>
                <a:lnTo>
                  <a:pt x="34489" y="13742"/>
                </a:lnTo>
                <a:cubicBezTo>
                  <a:pt x="34421" y="14061"/>
                  <a:pt x="34238" y="14335"/>
                  <a:pt x="33987" y="14518"/>
                </a:cubicBezTo>
                <a:cubicBezTo>
                  <a:pt x="36955" y="12358"/>
                  <a:pt x="40726" y="11224"/>
                  <a:pt x="44437" y="11224"/>
                </a:cubicBezTo>
                <a:cubicBezTo>
                  <a:pt x="46178" y="11224"/>
                  <a:pt x="47906" y="11474"/>
                  <a:pt x="49531" y="11984"/>
                </a:cubicBezTo>
                <a:cubicBezTo>
                  <a:pt x="47354" y="10904"/>
                  <a:pt x="45007" y="10416"/>
                  <a:pt x="42623" y="10416"/>
                </a:cubicBezTo>
                <a:cubicBezTo>
                  <a:pt x="42269" y="10416"/>
                  <a:pt x="41915" y="10427"/>
                  <a:pt x="41560" y="10448"/>
                </a:cubicBezTo>
                <a:lnTo>
                  <a:pt x="41560" y="10448"/>
                </a:lnTo>
                <a:cubicBezTo>
                  <a:pt x="42590" y="10302"/>
                  <a:pt x="43592" y="10070"/>
                  <a:pt x="44555" y="9679"/>
                </a:cubicBezTo>
                <a:cubicBezTo>
                  <a:pt x="44601" y="9656"/>
                  <a:pt x="44646" y="9633"/>
                  <a:pt x="44715" y="9610"/>
                </a:cubicBezTo>
                <a:cubicBezTo>
                  <a:pt x="45407" y="9352"/>
                  <a:pt x="46137" y="9295"/>
                  <a:pt x="46877" y="9295"/>
                </a:cubicBezTo>
                <a:cubicBezTo>
                  <a:pt x="47464" y="9295"/>
                  <a:pt x="48057" y="9331"/>
                  <a:pt x="48642" y="9331"/>
                </a:cubicBezTo>
                <a:cubicBezTo>
                  <a:pt x="48949" y="9331"/>
                  <a:pt x="49253" y="9321"/>
                  <a:pt x="49554" y="9291"/>
                </a:cubicBezTo>
                <a:cubicBezTo>
                  <a:pt x="48869" y="8971"/>
                  <a:pt x="48139" y="8788"/>
                  <a:pt x="47408" y="8583"/>
                </a:cubicBezTo>
                <a:cubicBezTo>
                  <a:pt x="47751" y="8127"/>
                  <a:pt x="48595" y="7853"/>
                  <a:pt x="49143" y="7716"/>
                </a:cubicBezTo>
                <a:cubicBezTo>
                  <a:pt x="49600" y="7602"/>
                  <a:pt x="49965" y="7236"/>
                  <a:pt x="50125" y="6803"/>
                </a:cubicBezTo>
                <a:lnTo>
                  <a:pt x="50125" y="6803"/>
                </a:lnTo>
                <a:cubicBezTo>
                  <a:pt x="49508" y="7168"/>
                  <a:pt x="48869" y="7487"/>
                  <a:pt x="48184" y="7761"/>
                </a:cubicBezTo>
                <a:cubicBezTo>
                  <a:pt x="48527" y="7510"/>
                  <a:pt x="48801" y="7191"/>
                  <a:pt x="49006" y="6848"/>
                </a:cubicBezTo>
                <a:lnTo>
                  <a:pt x="49006" y="6848"/>
                </a:lnTo>
                <a:cubicBezTo>
                  <a:pt x="48499" y="7031"/>
                  <a:pt x="48047" y="7303"/>
                  <a:pt x="47632" y="7634"/>
                </a:cubicBezTo>
                <a:lnTo>
                  <a:pt x="47632" y="7634"/>
                </a:lnTo>
                <a:cubicBezTo>
                  <a:pt x="47843" y="7428"/>
                  <a:pt x="47983" y="7146"/>
                  <a:pt x="48002" y="6848"/>
                </a:cubicBezTo>
                <a:lnTo>
                  <a:pt x="48002" y="6848"/>
                </a:lnTo>
                <a:cubicBezTo>
                  <a:pt x="47522" y="7259"/>
                  <a:pt x="47043" y="7647"/>
                  <a:pt x="46564" y="8058"/>
                </a:cubicBezTo>
                <a:cubicBezTo>
                  <a:pt x="46906" y="7739"/>
                  <a:pt x="47112" y="7328"/>
                  <a:pt x="47180" y="6871"/>
                </a:cubicBezTo>
                <a:lnTo>
                  <a:pt x="47180" y="6871"/>
                </a:lnTo>
                <a:cubicBezTo>
                  <a:pt x="46792" y="7716"/>
                  <a:pt x="46039" y="8355"/>
                  <a:pt x="45149" y="8583"/>
                </a:cubicBezTo>
                <a:cubicBezTo>
                  <a:pt x="45377" y="8469"/>
                  <a:pt x="45468" y="8195"/>
                  <a:pt x="45377" y="7967"/>
                </a:cubicBezTo>
                <a:lnTo>
                  <a:pt x="45377" y="7967"/>
                </a:lnTo>
                <a:cubicBezTo>
                  <a:pt x="45111" y="8110"/>
                  <a:pt x="44900" y="8308"/>
                  <a:pt x="44728" y="8545"/>
                </a:cubicBezTo>
                <a:lnTo>
                  <a:pt x="44728" y="8545"/>
                </a:lnTo>
                <a:cubicBezTo>
                  <a:pt x="44908" y="8258"/>
                  <a:pt x="44954" y="7890"/>
                  <a:pt x="44829" y="7579"/>
                </a:cubicBezTo>
                <a:lnTo>
                  <a:pt x="44829" y="7579"/>
                </a:lnTo>
                <a:cubicBezTo>
                  <a:pt x="44669" y="8012"/>
                  <a:pt x="44464" y="8400"/>
                  <a:pt x="44190" y="8766"/>
                </a:cubicBezTo>
                <a:cubicBezTo>
                  <a:pt x="44190" y="8583"/>
                  <a:pt x="44213" y="8378"/>
                  <a:pt x="44281" y="8218"/>
                </a:cubicBezTo>
                <a:lnTo>
                  <a:pt x="44281" y="8218"/>
                </a:lnTo>
                <a:cubicBezTo>
                  <a:pt x="44076" y="8606"/>
                  <a:pt x="43711" y="8948"/>
                  <a:pt x="43277" y="9108"/>
                </a:cubicBezTo>
                <a:cubicBezTo>
                  <a:pt x="43460" y="8925"/>
                  <a:pt x="43574" y="8652"/>
                  <a:pt x="43574" y="8378"/>
                </a:cubicBezTo>
                <a:lnTo>
                  <a:pt x="43574" y="8378"/>
                </a:lnTo>
                <a:lnTo>
                  <a:pt x="43163" y="8811"/>
                </a:lnTo>
                <a:cubicBezTo>
                  <a:pt x="43186" y="8606"/>
                  <a:pt x="43208" y="8400"/>
                  <a:pt x="43231" y="8218"/>
                </a:cubicBezTo>
                <a:lnTo>
                  <a:pt x="43231" y="8218"/>
                </a:lnTo>
                <a:cubicBezTo>
                  <a:pt x="43163" y="8492"/>
                  <a:pt x="42980" y="8743"/>
                  <a:pt x="42752" y="8925"/>
                </a:cubicBezTo>
                <a:cubicBezTo>
                  <a:pt x="42661" y="8789"/>
                  <a:pt x="42661" y="8586"/>
                  <a:pt x="42773" y="8494"/>
                </a:cubicBezTo>
                <a:lnTo>
                  <a:pt x="42773" y="8494"/>
                </a:lnTo>
                <a:cubicBezTo>
                  <a:pt x="42408" y="8789"/>
                  <a:pt x="41998" y="9017"/>
                  <a:pt x="41565" y="9154"/>
                </a:cubicBezTo>
                <a:cubicBezTo>
                  <a:pt x="41862" y="9040"/>
                  <a:pt x="42044" y="8674"/>
                  <a:pt x="41953" y="8355"/>
                </a:cubicBezTo>
                <a:lnTo>
                  <a:pt x="41953" y="8355"/>
                </a:lnTo>
                <a:cubicBezTo>
                  <a:pt x="41611" y="8629"/>
                  <a:pt x="41268" y="8880"/>
                  <a:pt x="40926" y="9154"/>
                </a:cubicBezTo>
                <a:cubicBezTo>
                  <a:pt x="41109" y="8925"/>
                  <a:pt x="41223" y="8652"/>
                  <a:pt x="41200" y="8355"/>
                </a:cubicBezTo>
                <a:lnTo>
                  <a:pt x="41200" y="8355"/>
                </a:lnTo>
                <a:cubicBezTo>
                  <a:pt x="40584" y="9017"/>
                  <a:pt x="39488" y="9450"/>
                  <a:pt x="38643" y="9701"/>
                </a:cubicBezTo>
                <a:lnTo>
                  <a:pt x="39146" y="9268"/>
                </a:lnTo>
                <a:lnTo>
                  <a:pt x="39146" y="9268"/>
                </a:lnTo>
                <a:cubicBezTo>
                  <a:pt x="38643" y="9428"/>
                  <a:pt x="38164" y="9587"/>
                  <a:pt x="37685" y="9747"/>
                </a:cubicBezTo>
                <a:cubicBezTo>
                  <a:pt x="37822" y="9565"/>
                  <a:pt x="37981" y="9382"/>
                  <a:pt x="38118" y="9199"/>
                </a:cubicBezTo>
                <a:lnTo>
                  <a:pt x="38118" y="9199"/>
                </a:lnTo>
                <a:cubicBezTo>
                  <a:pt x="37616" y="9816"/>
                  <a:pt x="35288" y="9884"/>
                  <a:pt x="34489" y="9930"/>
                </a:cubicBezTo>
                <a:cubicBezTo>
                  <a:pt x="32937" y="10067"/>
                  <a:pt x="31408" y="10249"/>
                  <a:pt x="29924" y="10729"/>
                </a:cubicBezTo>
                <a:cubicBezTo>
                  <a:pt x="31157" y="10272"/>
                  <a:pt x="32412" y="9816"/>
                  <a:pt x="33645" y="9359"/>
                </a:cubicBezTo>
                <a:cubicBezTo>
                  <a:pt x="33800" y="9409"/>
                  <a:pt x="33961" y="9433"/>
                  <a:pt x="34123" y="9433"/>
                </a:cubicBezTo>
                <a:cubicBezTo>
                  <a:pt x="34770" y="9433"/>
                  <a:pt x="35420" y="9053"/>
                  <a:pt x="35676" y="8469"/>
                </a:cubicBezTo>
                <a:lnTo>
                  <a:pt x="35676" y="8469"/>
                </a:lnTo>
                <a:cubicBezTo>
                  <a:pt x="35653" y="8720"/>
                  <a:pt x="35630" y="8971"/>
                  <a:pt x="35608" y="9199"/>
                </a:cubicBezTo>
                <a:cubicBezTo>
                  <a:pt x="36201" y="8811"/>
                  <a:pt x="36795" y="8423"/>
                  <a:pt x="37388" y="8035"/>
                </a:cubicBezTo>
                <a:lnTo>
                  <a:pt x="37388" y="8035"/>
                </a:lnTo>
                <a:cubicBezTo>
                  <a:pt x="37502" y="8241"/>
                  <a:pt x="37434" y="8560"/>
                  <a:pt x="37228" y="8697"/>
                </a:cubicBezTo>
                <a:cubicBezTo>
                  <a:pt x="39648" y="7944"/>
                  <a:pt x="42067" y="7191"/>
                  <a:pt x="44487" y="6460"/>
                </a:cubicBezTo>
                <a:lnTo>
                  <a:pt x="44487" y="6460"/>
                </a:lnTo>
                <a:cubicBezTo>
                  <a:pt x="44281" y="6689"/>
                  <a:pt x="44076" y="6917"/>
                  <a:pt x="43893" y="7145"/>
                </a:cubicBezTo>
                <a:cubicBezTo>
                  <a:pt x="44783" y="6666"/>
                  <a:pt x="45628" y="6027"/>
                  <a:pt x="46336" y="5296"/>
                </a:cubicBezTo>
                <a:lnTo>
                  <a:pt x="46336" y="5296"/>
                </a:lnTo>
                <a:cubicBezTo>
                  <a:pt x="46290" y="5684"/>
                  <a:pt x="46084" y="6027"/>
                  <a:pt x="45811" y="6278"/>
                </a:cubicBezTo>
                <a:cubicBezTo>
                  <a:pt x="46838" y="5776"/>
                  <a:pt x="47659" y="4931"/>
                  <a:pt x="48139" y="3904"/>
                </a:cubicBezTo>
                <a:lnTo>
                  <a:pt x="48139" y="3904"/>
                </a:lnTo>
                <a:cubicBezTo>
                  <a:pt x="48116" y="4497"/>
                  <a:pt x="47910" y="5068"/>
                  <a:pt x="47545" y="5524"/>
                </a:cubicBezTo>
                <a:cubicBezTo>
                  <a:pt x="48047" y="5114"/>
                  <a:pt x="48527" y="4726"/>
                  <a:pt x="49029" y="4315"/>
                </a:cubicBezTo>
                <a:lnTo>
                  <a:pt x="49029" y="4315"/>
                </a:lnTo>
                <a:cubicBezTo>
                  <a:pt x="48869" y="4840"/>
                  <a:pt x="48527" y="5296"/>
                  <a:pt x="48070" y="5616"/>
                </a:cubicBezTo>
                <a:cubicBezTo>
                  <a:pt x="48595" y="5251"/>
                  <a:pt x="49189" y="4977"/>
                  <a:pt x="49805" y="4771"/>
                </a:cubicBezTo>
                <a:lnTo>
                  <a:pt x="49805" y="4771"/>
                </a:lnTo>
                <a:cubicBezTo>
                  <a:pt x="49737" y="4977"/>
                  <a:pt x="49577" y="5136"/>
                  <a:pt x="49371" y="5182"/>
                </a:cubicBezTo>
                <a:cubicBezTo>
                  <a:pt x="50581" y="4931"/>
                  <a:pt x="51722" y="4178"/>
                  <a:pt x="52909" y="4064"/>
                </a:cubicBezTo>
                <a:cubicBezTo>
                  <a:pt x="52999" y="4056"/>
                  <a:pt x="53090" y="4052"/>
                  <a:pt x="53182" y="4052"/>
                </a:cubicBezTo>
                <a:cubicBezTo>
                  <a:pt x="54478" y="4052"/>
                  <a:pt x="56018" y="4774"/>
                  <a:pt x="57041" y="5456"/>
                </a:cubicBezTo>
                <a:cubicBezTo>
                  <a:pt x="55899" y="4383"/>
                  <a:pt x="54507" y="3607"/>
                  <a:pt x="53001" y="3219"/>
                </a:cubicBezTo>
                <a:cubicBezTo>
                  <a:pt x="53297" y="3151"/>
                  <a:pt x="53594" y="3082"/>
                  <a:pt x="53914" y="2991"/>
                </a:cubicBezTo>
                <a:cubicBezTo>
                  <a:pt x="53872" y="2866"/>
                  <a:pt x="54097" y="2454"/>
                  <a:pt x="54363" y="2454"/>
                </a:cubicBezTo>
                <a:cubicBezTo>
                  <a:pt x="54387" y="2454"/>
                  <a:pt x="54411" y="2458"/>
                  <a:pt x="54435" y="2465"/>
                </a:cubicBezTo>
                <a:lnTo>
                  <a:pt x="54435" y="2465"/>
                </a:lnTo>
                <a:cubicBezTo>
                  <a:pt x="54247" y="2408"/>
                  <a:pt x="54074" y="2352"/>
                  <a:pt x="53891" y="2295"/>
                </a:cubicBezTo>
                <a:lnTo>
                  <a:pt x="53891" y="2295"/>
                </a:lnTo>
                <a:cubicBezTo>
                  <a:pt x="54050" y="2286"/>
                  <a:pt x="54202" y="2069"/>
                  <a:pt x="54073" y="1941"/>
                </a:cubicBezTo>
                <a:cubicBezTo>
                  <a:pt x="53959" y="1804"/>
                  <a:pt x="53731" y="1872"/>
                  <a:pt x="53548" y="1804"/>
                </a:cubicBezTo>
                <a:cubicBezTo>
                  <a:pt x="53478" y="1774"/>
                  <a:pt x="53474" y="1685"/>
                  <a:pt x="53498" y="1612"/>
                </a:cubicBezTo>
                <a:lnTo>
                  <a:pt x="53498" y="1612"/>
                </a:lnTo>
                <a:cubicBezTo>
                  <a:pt x="53162" y="1751"/>
                  <a:pt x="52842" y="1889"/>
                  <a:pt x="52521" y="2009"/>
                </a:cubicBezTo>
                <a:cubicBezTo>
                  <a:pt x="52604" y="1490"/>
                  <a:pt x="53103" y="1084"/>
                  <a:pt x="53622" y="1084"/>
                </a:cubicBezTo>
                <a:cubicBezTo>
                  <a:pt x="53674" y="1084"/>
                  <a:pt x="53725" y="1088"/>
                  <a:pt x="53777" y="1096"/>
                </a:cubicBezTo>
                <a:cubicBezTo>
                  <a:pt x="53617" y="731"/>
                  <a:pt x="53708" y="252"/>
                  <a:pt x="54005" y="1"/>
                </a:cubicBezTo>
                <a:close/>
                <a:moveTo>
                  <a:pt x="1422" y="24909"/>
                </a:moveTo>
                <a:lnTo>
                  <a:pt x="1422" y="24909"/>
                </a:lnTo>
                <a:cubicBezTo>
                  <a:pt x="934" y="25254"/>
                  <a:pt x="459" y="25616"/>
                  <a:pt x="0" y="25999"/>
                </a:cubicBezTo>
                <a:cubicBezTo>
                  <a:pt x="475" y="25637"/>
                  <a:pt x="949" y="25273"/>
                  <a:pt x="1422" y="24909"/>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86" name="Google Shape;3386;p38"/>
          <p:cNvGrpSpPr/>
          <p:nvPr/>
        </p:nvGrpSpPr>
        <p:grpSpPr>
          <a:xfrm flipH="1">
            <a:off x="7592025" y="3070075"/>
            <a:ext cx="2711800" cy="3077000"/>
            <a:chOff x="4675" y="5263075"/>
            <a:chExt cx="2711800" cy="3077000"/>
          </a:xfrm>
        </p:grpSpPr>
        <p:sp>
          <p:nvSpPr>
            <p:cNvPr id="3387" name="Google Shape;3387;p38"/>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8" name="Google Shape;3388;p38"/>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9" name="Google Shape;3389;p38"/>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90" name="Google Shape;3390;p38"/>
            <p:cNvGrpSpPr/>
            <p:nvPr/>
          </p:nvGrpSpPr>
          <p:grpSpPr>
            <a:xfrm>
              <a:off x="4675" y="5345475"/>
              <a:ext cx="2711800" cy="2994600"/>
              <a:chOff x="4675" y="5345475"/>
              <a:chExt cx="2711800" cy="2994600"/>
            </a:xfrm>
          </p:grpSpPr>
          <p:sp>
            <p:nvSpPr>
              <p:cNvPr id="3391" name="Google Shape;3391;p38"/>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2" name="Google Shape;3392;p38"/>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3" name="Google Shape;3393;p38"/>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4" name="Google Shape;3394;p38"/>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5" name="Google Shape;3395;p38"/>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6" name="Google Shape;3396;p38"/>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7" name="Google Shape;3397;p38"/>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8" name="Google Shape;3398;p38"/>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9" name="Google Shape;3399;p38"/>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38"/>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38"/>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38"/>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3" name="Google Shape;3403;p38"/>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4" name="Google Shape;3404;p38"/>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38"/>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38"/>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38"/>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38"/>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38"/>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0" name="Google Shape;3410;p38"/>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1" name="Google Shape;3411;p38"/>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2" name="Google Shape;3412;p38"/>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38"/>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4" name="Google Shape;3414;p38"/>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38"/>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38"/>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7" name="Google Shape;3417;p38"/>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18" name="Google Shape;3418;p38"/>
              <p:cNvGrpSpPr/>
              <p:nvPr/>
            </p:nvGrpSpPr>
            <p:grpSpPr>
              <a:xfrm>
                <a:off x="4675" y="5593050"/>
                <a:ext cx="2711800" cy="2747025"/>
                <a:chOff x="4675" y="3688050"/>
                <a:chExt cx="2711800" cy="2747025"/>
              </a:xfrm>
            </p:grpSpPr>
            <p:sp>
              <p:nvSpPr>
                <p:cNvPr id="3419" name="Google Shape;3419;p38"/>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0" name="Google Shape;3420;p38"/>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1" name="Google Shape;3421;p38"/>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2" name="Google Shape;3422;p38"/>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3" name="Google Shape;3423;p38"/>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4" name="Google Shape;3424;p38"/>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5" name="Google Shape;3425;p38"/>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6" name="Google Shape;3426;p38"/>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38"/>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38"/>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9" name="Google Shape;3429;p38"/>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0" name="Google Shape;3430;p38"/>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31" name="Google Shape;3431;p38"/>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432" name="Google Shape;3432;p38"/>
          <p:cNvSpPr/>
          <p:nvPr/>
        </p:nvSpPr>
        <p:spPr>
          <a:xfrm>
            <a:off x="4969076" y="4320801"/>
            <a:ext cx="1097543" cy="1154389"/>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3" name="Google Shape;3433;p38"/>
          <p:cNvSpPr/>
          <p:nvPr/>
        </p:nvSpPr>
        <p:spPr>
          <a:xfrm>
            <a:off x="7043712" y="5054912"/>
            <a:ext cx="983492" cy="620271"/>
          </a:xfrm>
          <a:custGeom>
            <a:rect b="b" l="l" r="r" t="t"/>
            <a:pathLst>
              <a:path extrusionOk="0" h="17416" w="31294">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34" name="Google Shape;3434;p38"/>
          <p:cNvGrpSpPr/>
          <p:nvPr/>
        </p:nvGrpSpPr>
        <p:grpSpPr>
          <a:xfrm>
            <a:off x="5611875" y="3789187"/>
            <a:ext cx="2205865" cy="1902268"/>
            <a:chOff x="-125125" y="3044149"/>
            <a:chExt cx="2205865" cy="1902268"/>
          </a:xfrm>
        </p:grpSpPr>
        <p:sp>
          <p:nvSpPr>
            <p:cNvPr id="3435" name="Google Shape;3435;p38"/>
            <p:cNvSpPr/>
            <p:nvPr/>
          </p:nvSpPr>
          <p:spPr>
            <a:xfrm>
              <a:off x="-125125" y="3044149"/>
              <a:ext cx="2205865" cy="1902268"/>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38"/>
            <p:cNvSpPr/>
            <p:nvPr/>
          </p:nvSpPr>
          <p:spPr>
            <a:xfrm>
              <a:off x="-124402" y="3107544"/>
              <a:ext cx="2134839" cy="1784418"/>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37" name="Google Shape;3437;p38"/>
          <p:cNvSpPr/>
          <p:nvPr/>
        </p:nvSpPr>
        <p:spPr>
          <a:xfrm>
            <a:off x="27905" y="-236961"/>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38"/>
          <p:cNvSpPr/>
          <p:nvPr/>
        </p:nvSpPr>
        <p:spPr>
          <a:xfrm>
            <a:off x="-44233" y="-55922"/>
            <a:ext cx="1357982"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38"/>
          <p:cNvSpPr/>
          <p:nvPr/>
        </p:nvSpPr>
        <p:spPr>
          <a:xfrm>
            <a:off x="692019" y="822710"/>
            <a:ext cx="2266383" cy="2090844"/>
          </a:xfrm>
          <a:custGeom>
            <a:rect b="b" l="l" r="r" t="t"/>
            <a:pathLst>
              <a:path extrusionOk="0" h="71764" w="77789">
                <a:moveTo>
                  <a:pt x="10089" y="1"/>
                </a:moveTo>
                <a:lnTo>
                  <a:pt x="2283" y="8332"/>
                </a:lnTo>
                <a:lnTo>
                  <a:pt x="4953" y="12075"/>
                </a:lnTo>
                <a:lnTo>
                  <a:pt x="5318" y="18626"/>
                </a:lnTo>
                <a:cubicBezTo>
                  <a:pt x="5159" y="20954"/>
                  <a:pt x="5044" y="23305"/>
                  <a:pt x="4748" y="25611"/>
                </a:cubicBezTo>
                <a:cubicBezTo>
                  <a:pt x="4382" y="28510"/>
                  <a:pt x="2534" y="31431"/>
                  <a:pt x="2876" y="34399"/>
                </a:cubicBezTo>
                <a:cubicBezTo>
                  <a:pt x="2944" y="34992"/>
                  <a:pt x="3104" y="35585"/>
                  <a:pt x="3173" y="36202"/>
                </a:cubicBezTo>
                <a:cubicBezTo>
                  <a:pt x="3310" y="37594"/>
                  <a:pt x="2853" y="39032"/>
                  <a:pt x="2283" y="40310"/>
                </a:cubicBezTo>
                <a:cubicBezTo>
                  <a:pt x="2037" y="40868"/>
                  <a:pt x="1093" y="42037"/>
                  <a:pt x="1179" y="42686"/>
                </a:cubicBezTo>
                <a:lnTo>
                  <a:pt x="1179" y="42686"/>
                </a:lnTo>
                <a:cubicBezTo>
                  <a:pt x="1079" y="42167"/>
                  <a:pt x="0" y="37229"/>
                  <a:pt x="0" y="37229"/>
                </a:cubicBezTo>
                <a:lnTo>
                  <a:pt x="0" y="71763"/>
                </a:lnTo>
                <a:cubicBezTo>
                  <a:pt x="1278" y="71467"/>
                  <a:pt x="2625" y="70942"/>
                  <a:pt x="3926" y="70828"/>
                </a:cubicBezTo>
                <a:cubicBezTo>
                  <a:pt x="3948" y="70825"/>
                  <a:pt x="3972" y="70824"/>
                  <a:pt x="3997" y="70824"/>
                </a:cubicBezTo>
                <a:cubicBezTo>
                  <a:pt x="4655" y="70824"/>
                  <a:pt x="6219" y="71575"/>
                  <a:pt x="6826" y="71575"/>
                </a:cubicBezTo>
                <a:cubicBezTo>
                  <a:pt x="6903" y="71575"/>
                  <a:pt x="6965" y="71563"/>
                  <a:pt x="7007" y="71535"/>
                </a:cubicBezTo>
                <a:cubicBezTo>
                  <a:pt x="7144" y="71421"/>
                  <a:pt x="7236" y="70965"/>
                  <a:pt x="7258" y="70325"/>
                </a:cubicBezTo>
                <a:cubicBezTo>
                  <a:pt x="7350" y="68796"/>
                  <a:pt x="7190" y="66331"/>
                  <a:pt x="7258" y="65760"/>
                </a:cubicBezTo>
                <a:cubicBezTo>
                  <a:pt x="7464" y="63592"/>
                  <a:pt x="7875" y="61424"/>
                  <a:pt x="8445" y="59324"/>
                </a:cubicBezTo>
                <a:cubicBezTo>
                  <a:pt x="9016" y="57269"/>
                  <a:pt x="9769" y="55215"/>
                  <a:pt x="11047" y="53503"/>
                </a:cubicBezTo>
                <a:cubicBezTo>
                  <a:pt x="11938" y="52316"/>
                  <a:pt x="13056" y="51312"/>
                  <a:pt x="14083" y="50239"/>
                </a:cubicBezTo>
                <a:cubicBezTo>
                  <a:pt x="16731" y="47409"/>
                  <a:pt x="18694" y="44008"/>
                  <a:pt x="20041" y="40402"/>
                </a:cubicBezTo>
                <a:cubicBezTo>
                  <a:pt x="20313" y="39608"/>
                  <a:pt x="23240" y="33348"/>
                  <a:pt x="23728" y="33348"/>
                </a:cubicBezTo>
                <a:cubicBezTo>
                  <a:pt x="23732" y="33348"/>
                  <a:pt x="23735" y="33348"/>
                  <a:pt x="23738" y="33349"/>
                </a:cubicBezTo>
                <a:cubicBezTo>
                  <a:pt x="23784" y="33349"/>
                  <a:pt x="39533" y="35996"/>
                  <a:pt x="39533" y="35996"/>
                </a:cubicBezTo>
                <a:lnTo>
                  <a:pt x="53137" y="29080"/>
                </a:lnTo>
                <a:cubicBezTo>
                  <a:pt x="57132" y="26318"/>
                  <a:pt x="60304" y="23693"/>
                  <a:pt x="65326" y="22963"/>
                </a:cubicBezTo>
                <a:cubicBezTo>
                  <a:pt x="68955" y="22438"/>
                  <a:pt x="72744" y="22347"/>
                  <a:pt x="76054" y="20726"/>
                </a:cubicBezTo>
                <a:cubicBezTo>
                  <a:pt x="76602" y="20452"/>
                  <a:pt x="77150" y="20133"/>
                  <a:pt x="77469" y="19608"/>
                </a:cubicBezTo>
                <a:cubicBezTo>
                  <a:pt x="77789" y="19106"/>
                  <a:pt x="77789" y="18352"/>
                  <a:pt x="77309" y="17964"/>
                </a:cubicBezTo>
                <a:cubicBezTo>
                  <a:pt x="74729" y="20053"/>
                  <a:pt x="71395" y="21170"/>
                  <a:pt x="68071" y="21170"/>
                </a:cubicBezTo>
                <a:cubicBezTo>
                  <a:pt x="66455" y="21170"/>
                  <a:pt x="64841" y="20906"/>
                  <a:pt x="63317" y="20361"/>
                </a:cubicBezTo>
                <a:cubicBezTo>
                  <a:pt x="65417" y="18170"/>
                  <a:pt x="68248" y="16640"/>
                  <a:pt x="71238" y="16093"/>
                </a:cubicBezTo>
                <a:cubicBezTo>
                  <a:pt x="71124" y="15796"/>
                  <a:pt x="71010" y="15476"/>
                  <a:pt x="70873" y="15180"/>
                </a:cubicBezTo>
                <a:cubicBezTo>
                  <a:pt x="67106" y="15499"/>
                  <a:pt x="63683" y="17462"/>
                  <a:pt x="60670" y="19745"/>
                </a:cubicBezTo>
                <a:cubicBezTo>
                  <a:pt x="57657" y="22027"/>
                  <a:pt x="54918" y="24652"/>
                  <a:pt x="51699" y="26638"/>
                </a:cubicBezTo>
                <a:cubicBezTo>
                  <a:pt x="47865" y="29035"/>
                  <a:pt x="42729" y="31317"/>
                  <a:pt x="38369" y="32367"/>
                </a:cubicBezTo>
                <a:cubicBezTo>
                  <a:pt x="35790" y="32983"/>
                  <a:pt x="32777" y="32778"/>
                  <a:pt x="30129" y="32983"/>
                </a:cubicBezTo>
                <a:lnTo>
                  <a:pt x="28349" y="31386"/>
                </a:lnTo>
                <a:lnTo>
                  <a:pt x="31910" y="28555"/>
                </a:lnTo>
                <a:lnTo>
                  <a:pt x="34558" y="26592"/>
                </a:lnTo>
                <a:cubicBezTo>
                  <a:pt x="34558" y="26592"/>
                  <a:pt x="34886" y="26641"/>
                  <a:pt x="35304" y="26641"/>
                </a:cubicBezTo>
                <a:cubicBezTo>
                  <a:pt x="35696" y="26641"/>
                  <a:pt x="36167" y="26598"/>
                  <a:pt x="36520" y="26432"/>
                </a:cubicBezTo>
                <a:cubicBezTo>
                  <a:pt x="37228" y="26067"/>
                  <a:pt x="45719" y="20224"/>
                  <a:pt x="45719" y="20224"/>
                </a:cubicBezTo>
                <a:lnTo>
                  <a:pt x="43071" y="18626"/>
                </a:lnTo>
                <a:lnTo>
                  <a:pt x="37479" y="22872"/>
                </a:lnTo>
                <a:lnTo>
                  <a:pt x="29422" y="27482"/>
                </a:lnTo>
                <a:lnTo>
                  <a:pt x="35448" y="14198"/>
                </a:lnTo>
                <a:lnTo>
                  <a:pt x="37479" y="7807"/>
                </a:lnTo>
                <a:lnTo>
                  <a:pt x="36155" y="4977"/>
                </a:lnTo>
                <a:lnTo>
                  <a:pt x="33325" y="4977"/>
                </a:lnTo>
                <a:lnTo>
                  <a:pt x="31910" y="18444"/>
                </a:lnTo>
                <a:lnTo>
                  <a:pt x="27299" y="25017"/>
                </a:lnTo>
                <a:lnTo>
                  <a:pt x="24629" y="29445"/>
                </a:lnTo>
                <a:cubicBezTo>
                  <a:pt x="21593" y="27711"/>
                  <a:pt x="21091" y="26136"/>
                  <a:pt x="20908" y="22598"/>
                </a:cubicBezTo>
                <a:cubicBezTo>
                  <a:pt x="20817" y="20726"/>
                  <a:pt x="20566" y="18877"/>
                  <a:pt x="20337" y="17028"/>
                </a:cubicBezTo>
                <a:cubicBezTo>
                  <a:pt x="20200" y="15796"/>
                  <a:pt x="20041" y="14563"/>
                  <a:pt x="19881" y="13331"/>
                </a:cubicBezTo>
                <a:cubicBezTo>
                  <a:pt x="18877" y="13376"/>
                  <a:pt x="18078" y="14244"/>
                  <a:pt x="17781" y="15225"/>
                </a:cubicBezTo>
                <a:cubicBezTo>
                  <a:pt x="17507" y="16184"/>
                  <a:pt x="17621" y="17211"/>
                  <a:pt x="17758" y="18215"/>
                </a:cubicBezTo>
                <a:cubicBezTo>
                  <a:pt x="16914" y="15636"/>
                  <a:pt x="15749" y="13171"/>
                  <a:pt x="14334" y="10843"/>
                </a:cubicBezTo>
                <a:cubicBezTo>
                  <a:pt x="13764" y="11025"/>
                  <a:pt x="13444" y="11665"/>
                  <a:pt x="13444" y="12258"/>
                </a:cubicBezTo>
                <a:cubicBezTo>
                  <a:pt x="13444" y="12874"/>
                  <a:pt x="13672" y="13445"/>
                  <a:pt x="13901" y="13993"/>
                </a:cubicBezTo>
                <a:cubicBezTo>
                  <a:pt x="15978" y="18946"/>
                  <a:pt x="16799" y="23990"/>
                  <a:pt x="16936" y="29308"/>
                </a:cubicBezTo>
                <a:cubicBezTo>
                  <a:pt x="17051" y="33463"/>
                  <a:pt x="16343" y="37754"/>
                  <a:pt x="14289" y="41429"/>
                </a:cubicBezTo>
                <a:cubicBezTo>
                  <a:pt x="13375" y="43028"/>
                  <a:pt x="11167" y="46061"/>
                  <a:pt x="9315" y="46061"/>
                </a:cubicBezTo>
                <a:cubicBezTo>
                  <a:pt x="8576" y="46061"/>
                  <a:pt x="7893" y="45578"/>
                  <a:pt x="7373" y="44327"/>
                </a:cubicBezTo>
                <a:cubicBezTo>
                  <a:pt x="5866" y="40721"/>
                  <a:pt x="6163" y="36590"/>
                  <a:pt x="7373" y="32869"/>
                </a:cubicBezTo>
                <a:cubicBezTo>
                  <a:pt x="8559" y="29149"/>
                  <a:pt x="10591" y="25771"/>
                  <a:pt x="12531" y="22370"/>
                </a:cubicBezTo>
                <a:cubicBezTo>
                  <a:pt x="12942" y="21662"/>
                  <a:pt x="13353" y="20932"/>
                  <a:pt x="13376" y="20110"/>
                </a:cubicBezTo>
                <a:cubicBezTo>
                  <a:pt x="13398" y="19311"/>
                  <a:pt x="12919" y="18421"/>
                  <a:pt x="12120" y="18284"/>
                </a:cubicBezTo>
                <a:cubicBezTo>
                  <a:pt x="11801" y="20429"/>
                  <a:pt x="11070" y="22507"/>
                  <a:pt x="9997" y="24378"/>
                </a:cubicBezTo>
                <a:cubicBezTo>
                  <a:pt x="10659" y="22210"/>
                  <a:pt x="11116" y="19996"/>
                  <a:pt x="11367" y="17736"/>
                </a:cubicBezTo>
                <a:cubicBezTo>
                  <a:pt x="11435" y="17234"/>
                  <a:pt x="11481" y="16663"/>
                  <a:pt x="11276" y="16184"/>
                </a:cubicBezTo>
                <a:cubicBezTo>
                  <a:pt x="11102" y="15779"/>
                  <a:pt x="10685" y="15440"/>
                  <a:pt x="10257" y="15440"/>
                </a:cubicBezTo>
                <a:cubicBezTo>
                  <a:pt x="10178" y="15440"/>
                  <a:pt x="10099" y="15451"/>
                  <a:pt x="10020" y="15476"/>
                </a:cubicBezTo>
                <a:cubicBezTo>
                  <a:pt x="10431" y="19722"/>
                  <a:pt x="9062" y="24127"/>
                  <a:pt x="6300" y="27391"/>
                </a:cubicBezTo>
                <a:cubicBezTo>
                  <a:pt x="7030" y="24606"/>
                  <a:pt x="7601" y="21799"/>
                  <a:pt x="8035" y="18946"/>
                </a:cubicBezTo>
                <a:cubicBezTo>
                  <a:pt x="8263" y="17508"/>
                  <a:pt x="9290" y="13947"/>
                  <a:pt x="8491" y="12600"/>
                </a:cubicBezTo>
                <a:cubicBezTo>
                  <a:pt x="8491" y="12600"/>
                  <a:pt x="6254" y="8697"/>
                  <a:pt x="6254" y="8697"/>
                </a:cubicBezTo>
                <a:lnTo>
                  <a:pt x="12212" y="1416"/>
                </a:lnTo>
                <a:lnTo>
                  <a:pt x="10089"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 Only 1">
    <p:spTree>
      <p:nvGrpSpPr>
        <p:cNvPr id="3440" name="Shape 3440"/>
        <p:cNvGrpSpPr/>
        <p:nvPr/>
      </p:nvGrpSpPr>
      <p:grpSpPr>
        <a:xfrm>
          <a:off x="0" y="0"/>
          <a:ext cx="0" cy="0"/>
          <a:chOff x="0" y="0"/>
          <a:chExt cx="0" cy="0"/>
        </a:xfrm>
      </p:grpSpPr>
      <p:sp>
        <p:nvSpPr>
          <p:cNvPr id="3441" name="Google Shape;3441;p39"/>
          <p:cNvSpPr txBox="1"/>
          <p:nvPr>
            <p:ph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442" name="Google Shape;3442;p39"/>
          <p:cNvSpPr/>
          <p:nvPr/>
        </p:nvSpPr>
        <p:spPr>
          <a:xfrm>
            <a:off x="8298612" y="371043"/>
            <a:ext cx="3288473" cy="2261074"/>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39"/>
          <p:cNvSpPr/>
          <p:nvPr/>
        </p:nvSpPr>
        <p:spPr>
          <a:xfrm flipH="1">
            <a:off x="-838309" y="1408248"/>
            <a:ext cx="1480820" cy="2283111"/>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39"/>
          <p:cNvSpPr/>
          <p:nvPr/>
        </p:nvSpPr>
        <p:spPr>
          <a:xfrm flipH="1">
            <a:off x="-2575250" y="371043"/>
            <a:ext cx="3288473" cy="2261074"/>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39"/>
          <p:cNvSpPr/>
          <p:nvPr/>
        </p:nvSpPr>
        <p:spPr>
          <a:xfrm>
            <a:off x="-1669475" y="3256175"/>
            <a:ext cx="11905812" cy="2892401"/>
          </a:xfrm>
          <a:custGeom>
            <a:rect b="b" l="l" r="r" t="t"/>
            <a:pathLst>
              <a:path extrusionOk="0" h="81213" w="28534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rgbClr val="87D7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39"/>
          <p:cNvSpPr/>
          <p:nvPr/>
        </p:nvSpPr>
        <p:spPr>
          <a:xfrm>
            <a:off x="6781066" y="3393209"/>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39"/>
          <p:cNvSpPr/>
          <p:nvPr/>
        </p:nvSpPr>
        <p:spPr>
          <a:xfrm flipH="1">
            <a:off x="8516290" y="2401479"/>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39"/>
          <p:cNvSpPr/>
          <p:nvPr/>
        </p:nvSpPr>
        <p:spPr>
          <a:xfrm flipH="1">
            <a:off x="9368586" y="2893350"/>
            <a:ext cx="1614615"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39"/>
          <p:cNvSpPr/>
          <p:nvPr/>
        </p:nvSpPr>
        <p:spPr>
          <a:xfrm>
            <a:off x="7012612" y="3531713"/>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39"/>
          <p:cNvSpPr/>
          <p:nvPr/>
        </p:nvSpPr>
        <p:spPr>
          <a:xfrm flipH="1">
            <a:off x="8558585" y="4248001"/>
            <a:ext cx="1273766" cy="690811"/>
          </a:xfrm>
          <a:custGeom>
            <a:rect b="b" l="l" r="r" t="t"/>
            <a:pathLst>
              <a:path extrusionOk="0" h="24486" w="45149">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39"/>
          <p:cNvSpPr/>
          <p:nvPr/>
        </p:nvSpPr>
        <p:spPr>
          <a:xfrm flipH="1">
            <a:off x="8383454" y="3704326"/>
            <a:ext cx="544812" cy="1109569"/>
          </a:xfrm>
          <a:custGeom>
            <a:rect b="b" l="l" r="r" t="t"/>
            <a:pathLst>
              <a:path extrusionOk="0" h="39329" w="19311">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39"/>
          <p:cNvSpPr/>
          <p:nvPr/>
        </p:nvSpPr>
        <p:spPr>
          <a:xfrm flipH="1">
            <a:off x="4043631" y="-280786"/>
            <a:ext cx="7701575" cy="2305627"/>
          </a:xfrm>
          <a:custGeom>
            <a:rect b="b" l="l" r="r" t="t"/>
            <a:pathLst>
              <a:path extrusionOk="0" h="79136" w="264341">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39"/>
          <p:cNvSpPr/>
          <p:nvPr/>
        </p:nvSpPr>
        <p:spPr>
          <a:xfrm flipH="1">
            <a:off x="5531086" y="-204586"/>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39"/>
          <p:cNvSpPr/>
          <p:nvPr/>
        </p:nvSpPr>
        <p:spPr>
          <a:xfrm flipH="1">
            <a:off x="9267497" y="3811671"/>
            <a:ext cx="1515265" cy="713720"/>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39"/>
          <p:cNvSpPr/>
          <p:nvPr/>
        </p:nvSpPr>
        <p:spPr>
          <a:xfrm>
            <a:off x="8240459" y="3500475"/>
            <a:ext cx="1710383" cy="1336116"/>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39"/>
          <p:cNvSpPr/>
          <p:nvPr/>
        </p:nvSpPr>
        <p:spPr>
          <a:xfrm flipH="1" rot="589025">
            <a:off x="8290196" y="4646451"/>
            <a:ext cx="1515162" cy="713671"/>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39"/>
          <p:cNvSpPr/>
          <p:nvPr/>
        </p:nvSpPr>
        <p:spPr>
          <a:xfrm rot="2035852">
            <a:off x="7489478" y="4123580"/>
            <a:ext cx="1515217" cy="713697"/>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58" name="Google Shape;3458;p39"/>
          <p:cNvGrpSpPr/>
          <p:nvPr/>
        </p:nvGrpSpPr>
        <p:grpSpPr>
          <a:xfrm flipH="1">
            <a:off x="8568875" y="3925750"/>
            <a:ext cx="1754725" cy="1335300"/>
            <a:chOff x="0" y="3611325"/>
            <a:chExt cx="1754725" cy="1335300"/>
          </a:xfrm>
        </p:grpSpPr>
        <p:sp>
          <p:nvSpPr>
            <p:cNvPr id="3459" name="Google Shape;3459;p39"/>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39"/>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61" name="Google Shape;3461;p39"/>
          <p:cNvSpPr/>
          <p:nvPr/>
        </p:nvSpPr>
        <p:spPr>
          <a:xfrm flipH="1">
            <a:off x="7675614" y="3862099"/>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39"/>
          <p:cNvSpPr/>
          <p:nvPr/>
        </p:nvSpPr>
        <p:spPr>
          <a:xfrm>
            <a:off x="-1467160" y="2332479"/>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63" name="Google Shape;3463;p39"/>
          <p:cNvGrpSpPr/>
          <p:nvPr/>
        </p:nvGrpSpPr>
        <p:grpSpPr>
          <a:xfrm>
            <a:off x="-1100151" y="3238849"/>
            <a:ext cx="2506462" cy="1803274"/>
            <a:chOff x="4827150" y="2632375"/>
            <a:chExt cx="1863125" cy="1340425"/>
          </a:xfrm>
        </p:grpSpPr>
        <p:sp>
          <p:nvSpPr>
            <p:cNvPr id="3464" name="Google Shape;3464;p39"/>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65" name="Google Shape;3465;p39"/>
            <p:cNvGrpSpPr/>
            <p:nvPr/>
          </p:nvGrpSpPr>
          <p:grpSpPr>
            <a:xfrm>
              <a:off x="4827150" y="2632375"/>
              <a:ext cx="1863125" cy="1274825"/>
              <a:chOff x="4827150" y="2632375"/>
              <a:chExt cx="1863125" cy="1274825"/>
            </a:xfrm>
          </p:grpSpPr>
          <p:sp>
            <p:nvSpPr>
              <p:cNvPr id="3466" name="Google Shape;3466;p39"/>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7" name="Google Shape;3467;p39"/>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8" name="Google Shape;3468;p39"/>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9" name="Google Shape;3469;p39"/>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0" name="Google Shape;3470;p39"/>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471" name="Google Shape;3471;p39"/>
          <p:cNvSpPr/>
          <p:nvPr/>
        </p:nvSpPr>
        <p:spPr>
          <a:xfrm flipH="1">
            <a:off x="-2548987" y="-1501363"/>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2" name="Google Shape;3472;p39"/>
          <p:cNvSpPr/>
          <p:nvPr/>
        </p:nvSpPr>
        <p:spPr>
          <a:xfrm flipH="1">
            <a:off x="-2201732" y="-1272774"/>
            <a:ext cx="2988212" cy="4964116"/>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3" name="Google Shape;3473;p39"/>
          <p:cNvSpPr/>
          <p:nvPr/>
        </p:nvSpPr>
        <p:spPr>
          <a:xfrm flipH="1">
            <a:off x="-2816962" y="-1575363"/>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4" name="Google Shape;3474;p39"/>
          <p:cNvSpPr/>
          <p:nvPr/>
        </p:nvSpPr>
        <p:spPr>
          <a:xfrm>
            <a:off x="-84398" y="4070352"/>
            <a:ext cx="1366275" cy="1268078"/>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5" name="Google Shape;3475;p39"/>
          <p:cNvSpPr/>
          <p:nvPr/>
        </p:nvSpPr>
        <p:spPr>
          <a:xfrm>
            <a:off x="-1725325" y="3044149"/>
            <a:ext cx="2205865" cy="1902268"/>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6" name="Google Shape;3476;p39"/>
          <p:cNvSpPr/>
          <p:nvPr/>
        </p:nvSpPr>
        <p:spPr>
          <a:xfrm>
            <a:off x="-1724602" y="3107544"/>
            <a:ext cx="2134839" cy="1784418"/>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77" name="Google Shape;3477;p39"/>
          <p:cNvGrpSpPr/>
          <p:nvPr/>
        </p:nvGrpSpPr>
        <p:grpSpPr>
          <a:xfrm flipH="1">
            <a:off x="-1484512" y="4171413"/>
            <a:ext cx="1754725" cy="1335300"/>
            <a:chOff x="0" y="3611325"/>
            <a:chExt cx="1754725" cy="1335300"/>
          </a:xfrm>
        </p:grpSpPr>
        <p:sp>
          <p:nvSpPr>
            <p:cNvPr id="3478" name="Google Shape;3478;p39"/>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9" name="Google Shape;3479;p39"/>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80" name="Google Shape;3480;p39"/>
          <p:cNvSpPr/>
          <p:nvPr/>
        </p:nvSpPr>
        <p:spPr>
          <a:xfrm>
            <a:off x="1516409" y="4654450"/>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 Only 2">
    <p:spTree>
      <p:nvGrpSpPr>
        <p:cNvPr id="3481" name="Shape 3481"/>
        <p:cNvGrpSpPr/>
        <p:nvPr/>
      </p:nvGrpSpPr>
      <p:grpSpPr>
        <a:xfrm>
          <a:off x="0" y="0"/>
          <a:ext cx="0" cy="0"/>
          <a:chOff x="0" y="0"/>
          <a:chExt cx="0" cy="0"/>
        </a:xfrm>
      </p:grpSpPr>
      <p:sp>
        <p:nvSpPr>
          <p:cNvPr id="3482" name="Google Shape;3482;p40"/>
          <p:cNvSpPr txBox="1"/>
          <p:nvPr>
            <p:ph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3483" name="Google Shape;3483;p40"/>
          <p:cNvGrpSpPr/>
          <p:nvPr/>
        </p:nvGrpSpPr>
        <p:grpSpPr>
          <a:xfrm>
            <a:off x="376479" y="210765"/>
            <a:ext cx="793690" cy="4448310"/>
            <a:chOff x="1715304" y="-626435"/>
            <a:chExt cx="793690" cy="4448310"/>
          </a:xfrm>
        </p:grpSpPr>
        <p:sp>
          <p:nvSpPr>
            <p:cNvPr id="3484" name="Google Shape;3484;p40"/>
            <p:cNvSpPr/>
            <p:nvPr/>
          </p:nvSpPr>
          <p:spPr>
            <a:xfrm>
              <a:off x="1715304" y="-626435"/>
              <a:ext cx="793690" cy="4448310"/>
            </a:xfrm>
            <a:custGeom>
              <a:rect b="b" l="l" r="r" t="t"/>
              <a:pathLst>
                <a:path extrusionOk="0" h="139829" w="24949">
                  <a:moveTo>
                    <a:pt x="3584" y="0"/>
                  </a:moveTo>
                  <a:cubicBezTo>
                    <a:pt x="3584" y="0"/>
                    <a:pt x="3470" y="12486"/>
                    <a:pt x="3356" y="15385"/>
                  </a:cubicBezTo>
                  <a:cubicBezTo>
                    <a:pt x="3264" y="18306"/>
                    <a:pt x="3219" y="19836"/>
                    <a:pt x="3104" y="23328"/>
                  </a:cubicBezTo>
                  <a:cubicBezTo>
                    <a:pt x="2967" y="26820"/>
                    <a:pt x="3515" y="28601"/>
                    <a:pt x="3629" y="31979"/>
                  </a:cubicBezTo>
                  <a:cubicBezTo>
                    <a:pt x="3744" y="35357"/>
                    <a:pt x="4132" y="38187"/>
                    <a:pt x="3835" y="40264"/>
                  </a:cubicBezTo>
                  <a:cubicBezTo>
                    <a:pt x="3561" y="42341"/>
                    <a:pt x="3127" y="45537"/>
                    <a:pt x="3127" y="45537"/>
                  </a:cubicBezTo>
                  <a:cubicBezTo>
                    <a:pt x="2328" y="43003"/>
                    <a:pt x="1940" y="38141"/>
                    <a:pt x="1895" y="36475"/>
                  </a:cubicBezTo>
                  <a:cubicBezTo>
                    <a:pt x="1849" y="34832"/>
                    <a:pt x="1393" y="24812"/>
                    <a:pt x="1393" y="23807"/>
                  </a:cubicBezTo>
                  <a:cubicBezTo>
                    <a:pt x="1393" y="22803"/>
                    <a:pt x="457" y="13193"/>
                    <a:pt x="708" y="10249"/>
                  </a:cubicBezTo>
                  <a:cubicBezTo>
                    <a:pt x="936" y="7282"/>
                    <a:pt x="1347" y="5570"/>
                    <a:pt x="1393" y="4314"/>
                  </a:cubicBezTo>
                  <a:cubicBezTo>
                    <a:pt x="1438" y="3082"/>
                    <a:pt x="1895" y="1"/>
                    <a:pt x="1895" y="0"/>
                  </a:cubicBezTo>
                  <a:lnTo>
                    <a:pt x="1895" y="0"/>
                  </a:lnTo>
                  <a:lnTo>
                    <a:pt x="1210" y="389"/>
                  </a:lnTo>
                  <a:cubicBezTo>
                    <a:pt x="1210" y="389"/>
                    <a:pt x="548" y="5319"/>
                    <a:pt x="411" y="6574"/>
                  </a:cubicBezTo>
                  <a:cubicBezTo>
                    <a:pt x="274" y="7807"/>
                    <a:pt x="46" y="10112"/>
                    <a:pt x="23" y="11253"/>
                  </a:cubicBezTo>
                  <a:cubicBezTo>
                    <a:pt x="0" y="12372"/>
                    <a:pt x="251" y="13445"/>
                    <a:pt x="297" y="16640"/>
                  </a:cubicBezTo>
                  <a:cubicBezTo>
                    <a:pt x="343" y="19836"/>
                    <a:pt x="685" y="21616"/>
                    <a:pt x="685" y="25177"/>
                  </a:cubicBezTo>
                  <a:cubicBezTo>
                    <a:pt x="685" y="28715"/>
                    <a:pt x="1050" y="34832"/>
                    <a:pt x="1050" y="36544"/>
                  </a:cubicBezTo>
                  <a:cubicBezTo>
                    <a:pt x="1050" y="38256"/>
                    <a:pt x="1210" y="43049"/>
                    <a:pt x="1598" y="45240"/>
                  </a:cubicBezTo>
                  <a:cubicBezTo>
                    <a:pt x="1963" y="47431"/>
                    <a:pt x="2123" y="48869"/>
                    <a:pt x="2077" y="50467"/>
                  </a:cubicBezTo>
                  <a:cubicBezTo>
                    <a:pt x="2009" y="52065"/>
                    <a:pt x="1666" y="59164"/>
                    <a:pt x="1666" y="62176"/>
                  </a:cubicBezTo>
                  <a:cubicBezTo>
                    <a:pt x="1666" y="62382"/>
                    <a:pt x="1666" y="62587"/>
                    <a:pt x="1666" y="62793"/>
                  </a:cubicBezTo>
                  <a:cubicBezTo>
                    <a:pt x="1644" y="65943"/>
                    <a:pt x="1575" y="71284"/>
                    <a:pt x="1758" y="73429"/>
                  </a:cubicBezTo>
                  <a:cubicBezTo>
                    <a:pt x="1940" y="75758"/>
                    <a:pt x="2374" y="79181"/>
                    <a:pt x="2443" y="81258"/>
                  </a:cubicBezTo>
                  <a:cubicBezTo>
                    <a:pt x="2534" y="83336"/>
                    <a:pt x="2831" y="85413"/>
                    <a:pt x="2853" y="87832"/>
                  </a:cubicBezTo>
                  <a:cubicBezTo>
                    <a:pt x="2876" y="90252"/>
                    <a:pt x="2967" y="93926"/>
                    <a:pt x="3310" y="96118"/>
                  </a:cubicBezTo>
                  <a:cubicBezTo>
                    <a:pt x="3652" y="98309"/>
                    <a:pt x="4246" y="103833"/>
                    <a:pt x="4725" y="108078"/>
                  </a:cubicBezTo>
                  <a:cubicBezTo>
                    <a:pt x="5204" y="112346"/>
                    <a:pt x="4702" y="119879"/>
                    <a:pt x="4794" y="122709"/>
                  </a:cubicBezTo>
                  <a:cubicBezTo>
                    <a:pt x="4908" y="125562"/>
                    <a:pt x="5067" y="130356"/>
                    <a:pt x="4930" y="132501"/>
                  </a:cubicBezTo>
                  <a:cubicBezTo>
                    <a:pt x="4908" y="132844"/>
                    <a:pt x="4885" y="133232"/>
                    <a:pt x="4862" y="133665"/>
                  </a:cubicBezTo>
                  <a:cubicBezTo>
                    <a:pt x="4748" y="135719"/>
                    <a:pt x="4611" y="138299"/>
                    <a:pt x="4177" y="139828"/>
                  </a:cubicBezTo>
                  <a:cubicBezTo>
                    <a:pt x="4771" y="139531"/>
                    <a:pt x="7738" y="138367"/>
                    <a:pt x="7738" y="138367"/>
                  </a:cubicBezTo>
                  <a:cubicBezTo>
                    <a:pt x="7624" y="131017"/>
                    <a:pt x="7921" y="114697"/>
                    <a:pt x="7738" y="109356"/>
                  </a:cubicBezTo>
                  <a:cubicBezTo>
                    <a:pt x="7578" y="104038"/>
                    <a:pt x="8354" y="84933"/>
                    <a:pt x="8537" y="82537"/>
                  </a:cubicBezTo>
                  <a:cubicBezTo>
                    <a:pt x="8719" y="80140"/>
                    <a:pt x="9404" y="63706"/>
                    <a:pt x="9792" y="59392"/>
                  </a:cubicBezTo>
                  <a:cubicBezTo>
                    <a:pt x="10317" y="53434"/>
                    <a:pt x="12942" y="45446"/>
                    <a:pt x="14061" y="40858"/>
                  </a:cubicBezTo>
                  <a:cubicBezTo>
                    <a:pt x="15042" y="36726"/>
                    <a:pt x="16503" y="27961"/>
                    <a:pt x="18055" y="24401"/>
                  </a:cubicBezTo>
                  <a:cubicBezTo>
                    <a:pt x="19584" y="20840"/>
                    <a:pt x="21684" y="16823"/>
                    <a:pt x="22757" y="14677"/>
                  </a:cubicBezTo>
                  <a:cubicBezTo>
                    <a:pt x="23807" y="12554"/>
                    <a:pt x="24948" y="389"/>
                    <a:pt x="24948" y="389"/>
                  </a:cubicBezTo>
                  <a:lnTo>
                    <a:pt x="24492" y="389"/>
                  </a:lnTo>
                  <a:cubicBezTo>
                    <a:pt x="24492" y="389"/>
                    <a:pt x="23214" y="9039"/>
                    <a:pt x="23077" y="9633"/>
                  </a:cubicBezTo>
                  <a:cubicBezTo>
                    <a:pt x="22940" y="10226"/>
                    <a:pt x="22848" y="11139"/>
                    <a:pt x="21205" y="14449"/>
                  </a:cubicBezTo>
                  <a:cubicBezTo>
                    <a:pt x="19584" y="17759"/>
                    <a:pt x="17325" y="22209"/>
                    <a:pt x="16343" y="24697"/>
                  </a:cubicBezTo>
                  <a:cubicBezTo>
                    <a:pt x="15362" y="27185"/>
                    <a:pt x="13627" y="35654"/>
                    <a:pt x="12828" y="38438"/>
                  </a:cubicBezTo>
                  <a:cubicBezTo>
                    <a:pt x="12486" y="39671"/>
                    <a:pt x="11664" y="41862"/>
                    <a:pt x="10842" y="44304"/>
                  </a:cubicBezTo>
                  <a:cubicBezTo>
                    <a:pt x="9815" y="47317"/>
                    <a:pt x="8742" y="50695"/>
                    <a:pt x="8491" y="53115"/>
                  </a:cubicBezTo>
                  <a:cubicBezTo>
                    <a:pt x="8035" y="57497"/>
                    <a:pt x="6848" y="72676"/>
                    <a:pt x="6665" y="76214"/>
                  </a:cubicBezTo>
                  <a:cubicBezTo>
                    <a:pt x="6505" y="79775"/>
                    <a:pt x="6437" y="84637"/>
                    <a:pt x="6437" y="84637"/>
                  </a:cubicBezTo>
                  <a:cubicBezTo>
                    <a:pt x="6391" y="84431"/>
                    <a:pt x="6323" y="84180"/>
                    <a:pt x="6300" y="83906"/>
                  </a:cubicBezTo>
                  <a:cubicBezTo>
                    <a:pt x="5547" y="79136"/>
                    <a:pt x="5958" y="64984"/>
                    <a:pt x="6232" y="62359"/>
                  </a:cubicBezTo>
                  <a:cubicBezTo>
                    <a:pt x="6551" y="59574"/>
                    <a:pt x="6962" y="47979"/>
                    <a:pt x="6962" y="45491"/>
                  </a:cubicBezTo>
                  <a:cubicBezTo>
                    <a:pt x="6962" y="43003"/>
                    <a:pt x="7236" y="40264"/>
                    <a:pt x="7418" y="39077"/>
                  </a:cubicBezTo>
                  <a:cubicBezTo>
                    <a:pt x="7601" y="37890"/>
                    <a:pt x="8286" y="32618"/>
                    <a:pt x="8172" y="29262"/>
                  </a:cubicBezTo>
                  <a:cubicBezTo>
                    <a:pt x="8035" y="25884"/>
                    <a:pt x="7692" y="14791"/>
                    <a:pt x="7487" y="11299"/>
                  </a:cubicBezTo>
                  <a:cubicBezTo>
                    <a:pt x="7304" y="7807"/>
                    <a:pt x="7555" y="389"/>
                    <a:pt x="7555" y="389"/>
                  </a:cubicBezTo>
                  <a:lnTo>
                    <a:pt x="6688" y="389"/>
                  </a:lnTo>
                  <a:cubicBezTo>
                    <a:pt x="6688" y="389"/>
                    <a:pt x="6756" y="9815"/>
                    <a:pt x="6893" y="14631"/>
                  </a:cubicBezTo>
                  <a:cubicBezTo>
                    <a:pt x="7030" y="19425"/>
                    <a:pt x="7464" y="25747"/>
                    <a:pt x="7464" y="29011"/>
                  </a:cubicBezTo>
                  <a:cubicBezTo>
                    <a:pt x="7464" y="32275"/>
                    <a:pt x="6460" y="39328"/>
                    <a:pt x="6186" y="41816"/>
                  </a:cubicBezTo>
                  <a:cubicBezTo>
                    <a:pt x="5958" y="43985"/>
                    <a:pt x="6117" y="50125"/>
                    <a:pt x="5958" y="54028"/>
                  </a:cubicBezTo>
                  <a:cubicBezTo>
                    <a:pt x="5935" y="54621"/>
                    <a:pt x="5912" y="55146"/>
                    <a:pt x="5866" y="55603"/>
                  </a:cubicBezTo>
                  <a:cubicBezTo>
                    <a:pt x="5570" y="59164"/>
                    <a:pt x="5296" y="65349"/>
                    <a:pt x="4953" y="69366"/>
                  </a:cubicBezTo>
                  <a:cubicBezTo>
                    <a:pt x="4588" y="73384"/>
                    <a:pt x="4930" y="78063"/>
                    <a:pt x="5182" y="82149"/>
                  </a:cubicBezTo>
                  <a:cubicBezTo>
                    <a:pt x="5455" y="86234"/>
                    <a:pt x="6140" y="88768"/>
                    <a:pt x="6368" y="90548"/>
                  </a:cubicBezTo>
                  <a:cubicBezTo>
                    <a:pt x="6574" y="92329"/>
                    <a:pt x="6346" y="97008"/>
                    <a:pt x="6117" y="98149"/>
                  </a:cubicBezTo>
                  <a:cubicBezTo>
                    <a:pt x="6099" y="98248"/>
                    <a:pt x="6073" y="98295"/>
                    <a:pt x="6041" y="98295"/>
                  </a:cubicBezTo>
                  <a:cubicBezTo>
                    <a:pt x="5707" y="98295"/>
                    <a:pt x="4692" y="93341"/>
                    <a:pt x="4588" y="89658"/>
                  </a:cubicBezTo>
                  <a:cubicBezTo>
                    <a:pt x="4474" y="85641"/>
                    <a:pt x="2899" y="75917"/>
                    <a:pt x="2899" y="71717"/>
                  </a:cubicBezTo>
                  <a:cubicBezTo>
                    <a:pt x="2899" y="67518"/>
                    <a:pt x="2739" y="58205"/>
                    <a:pt x="2899" y="55078"/>
                  </a:cubicBezTo>
                  <a:cubicBezTo>
                    <a:pt x="3082" y="51928"/>
                    <a:pt x="4474" y="42638"/>
                    <a:pt x="4679" y="40036"/>
                  </a:cubicBezTo>
                  <a:cubicBezTo>
                    <a:pt x="4908" y="37434"/>
                    <a:pt x="4291" y="32618"/>
                    <a:pt x="4086" y="30084"/>
                  </a:cubicBezTo>
                  <a:cubicBezTo>
                    <a:pt x="3858" y="27528"/>
                    <a:pt x="3698" y="22209"/>
                    <a:pt x="3835" y="19425"/>
                  </a:cubicBezTo>
                  <a:cubicBezTo>
                    <a:pt x="3995" y="16640"/>
                    <a:pt x="4200" y="0"/>
                    <a:pt x="4200"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5" name="Google Shape;3485;p40"/>
            <p:cNvSpPr/>
            <p:nvPr/>
          </p:nvSpPr>
          <p:spPr>
            <a:xfrm>
              <a:off x="1765409" y="1371135"/>
              <a:ext cx="137271" cy="2254679"/>
            </a:xfrm>
            <a:custGeom>
              <a:rect b="b" l="l" r="r" t="t"/>
              <a:pathLst>
                <a:path extrusionOk="0" h="70874" w="4315">
                  <a:moveTo>
                    <a:pt x="4040" y="69230"/>
                  </a:moveTo>
                  <a:cubicBezTo>
                    <a:pt x="3995" y="69846"/>
                    <a:pt x="3675" y="70394"/>
                    <a:pt x="3287" y="70873"/>
                  </a:cubicBezTo>
                  <a:cubicBezTo>
                    <a:pt x="3310" y="70440"/>
                    <a:pt x="3333" y="70052"/>
                    <a:pt x="3355" y="69709"/>
                  </a:cubicBezTo>
                  <a:cubicBezTo>
                    <a:pt x="3492" y="67564"/>
                    <a:pt x="3333" y="62770"/>
                    <a:pt x="3219" y="59917"/>
                  </a:cubicBezTo>
                  <a:cubicBezTo>
                    <a:pt x="3127" y="57087"/>
                    <a:pt x="3629" y="49554"/>
                    <a:pt x="3150" y="45286"/>
                  </a:cubicBezTo>
                  <a:cubicBezTo>
                    <a:pt x="2671" y="41041"/>
                    <a:pt x="2077" y="35517"/>
                    <a:pt x="1735" y="33326"/>
                  </a:cubicBezTo>
                  <a:cubicBezTo>
                    <a:pt x="1392" y="31134"/>
                    <a:pt x="1301" y="27460"/>
                    <a:pt x="1278" y="25040"/>
                  </a:cubicBezTo>
                  <a:cubicBezTo>
                    <a:pt x="1256" y="22621"/>
                    <a:pt x="936" y="20544"/>
                    <a:pt x="868" y="18466"/>
                  </a:cubicBezTo>
                  <a:cubicBezTo>
                    <a:pt x="799" y="16389"/>
                    <a:pt x="365" y="12966"/>
                    <a:pt x="183" y="10637"/>
                  </a:cubicBezTo>
                  <a:cubicBezTo>
                    <a:pt x="0" y="8492"/>
                    <a:pt x="69" y="3151"/>
                    <a:pt x="91" y="1"/>
                  </a:cubicBezTo>
                  <a:cubicBezTo>
                    <a:pt x="274" y="6278"/>
                    <a:pt x="868" y="11961"/>
                    <a:pt x="1050" y="14677"/>
                  </a:cubicBezTo>
                  <a:cubicBezTo>
                    <a:pt x="1233" y="17416"/>
                    <a:pt x="1507" y="26067"/>
                    <a:pt x="1826" y="28692"/>
                  </a:cubicBezTo>
                  <a:cubicBezTo>
                    <a:pt x="2169" y="31340"/>
                    <a:pt x="2762" y="31591"/>
                    <a:pt x="2762" y="34467"/>
                  </a:cubicBezTo>
                  <a:cubicBezTo>
                    <a:pt x="2739" y="37366"/>
                    <a:pt x="3378" y="40653"/>
                    <a:pt x="3584" y="42593"/>
                  </a:cubicBezTo>
                  <a:cubicBezTo>
                    <a:pt x="3766" y="44533"/>
                    <a:pt x="3743" y="49760"/>
                    <a:pt x="4040" y="51198"/>
                  </a:cubicBezTo>
                  <a:cubicBezTo>
                    <a:pt x="4314" y="52613"/>
                    <a:pt x="4109" y="67541"/>
                    <a:pt x="4040" y="6923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6" name="Google Shape;3486;p40"/>
            <p:cNvSpPr/>
            <p:nvPr/>
          </p:nvSpPr>
          <p:spPr>
            <a:xfrm>
              <a:off x="1861260" y="782986"/>
              <a:ext cx="198987" cy="1712976"/>
            </a:xfrm>
            <a:custGeom>
              <a:rect b="b" l="l" r="r" t="t"/>
              <a:pathLst>
                <a:path extrusionOk="0" h="53846" w="6255">
                  <a:moveTo>
                    <a:pt x="6254" y="0"/>
                  </a:moveTo>
                  <a:cubicBezTo>
                    <a:pt x="6231" y="92"/>
                    <a:pt x="6049" y="1644"/>
                    <a:pt x="5547" y="2671"/>
                  </a:cubicBezTo>
                  <a:cubicBezTo>
                    <a:pt x="5044" y="3744"/>
                    <a:pt x="5159" y="4999"/>
                    <a:pt x="4634" y="8720"/>
                  </a:cubicBezTo>
                  <a:cubicBezTo>
                    <a:pt x="4109" y="12417"/>
                    <a:pt x="3766" y="15636"/>
                    <a:pt x="3515" y="19037"/>
                  </a:cubicBezTo>
                  <a:cubicBezTo>
                    <a:pt x="3241" y="22438"/>
                    <a:pt x="2945" y="26090"/>
                    <a:pt x="2671" y="28988"/>
                  </a:cubicBezTo>
                  <a:cubicBezTo>
                    <a:pt x="2397" y="31887"/>
                    <a:pt x="2283" y="37822"/>
                    <a:pt x="2374" y="39374"/>
                  </a:cubicBezTo>
                  <a:cubicBezTo>
                    <a:pt x="2488" y="40926"/>
                    <a:pt x="2237" y="41793"/>
                    <a:pt x="1963" y="43209"/>
                  </a:cubicBezTo>
                  <a:cubicBezTo>
                    <a:pt x="1666" y="44624"/>
                    <a:pt x="2168" y="44395"/>
                    <a:pt x="2328" y="46495"/>
                  </a:cubicBezTo>
                  <a:cubicBezTo>
                    <a:pt x="2465" y="48595"/>
                    <a:pt x="2374" y="51814"/>
                    <a:pt x="1529" y="53845"/>
                  </a:cubicBezTo>
                  <a:cubicBezTo>
                    <a:pt x="1758" y="52704"/>
                    <a:pt x="1986" y="48025"/>
                    <a:pt x="1780" y="46244"/>
                  </a:cubicBezTo>
                  <a:cubicBezTo>
                    <a:pt x="1552" y="44464"/>
                    <a:pt x="867" y="41930"/>
                    <a:pt x="594" y="37845"/>
                  </a:cubicBezTo>
                  <a:cubicBezTo>
                    <a:pt x="342" y="33759"/>
                    <a:pt x="0" y="29080"/>
                    <a:pt x="365" y="25062"/>
                  </a:cubicBezTo>
                  <a:cubicBezTo>
                    <a:pt x="708" y="21045"/>
                    <a:pt x="982" y="14860"/>
                    <a:pt x="1278" y="11299"/>
                  </a:cubicBezTo>
                  <a:cubicBezTo>
                    <a:pt x="1324" y="10842"/>
                    <a:pt x="1347" y="10317"/>
                    <a:pt x="1370" y="9724"/>
                  </a:cubicBezTo>
                  <a:cubicBezTo>
                    <a:pt x="1484" y="11550"/>
                    <a:pt x="1552" y="14289"/>
                    <a:pt x="1438" y="16252"/>
                  </a:cubicBezTo>
                  <a:cubicBezTo>
                    <a:pt x="1278" y="19196"/>
                    <a:pt x="1050" y="23351"/>
                    <a:pt x="822" y="26660"/>
                  </a:cubicBezTo>
                  <a:cubicBezTo>
                    <a:pt x="594" y="29947"/>
                    <a:pt x="822" y="33006"/>
                    <a:pt x="959" y="36475"/>
                  </a:cubicBezTo>
                  <a:cubicBezTo>
                    <a:pt x="1119" y="39945"/>
                    <a:pt x="1210" y="39625"/>
                    <a:pt x="1529" y="40492"/>
                  </a:cubicBezTo>
                  <a:cubicBezTo>
                    <a:pt x="1621" y="40698"/>
                    <a:pt x="1666" y="40310"/>
                    <a:pt x="1712" y="39602"/>
                  </a:cubicBezTo>
                  <a:cubicBezTo>
                    <a:pt x="1735" y="39876"/>
                    <a:pt x="1803" y="40127"/>
                    <a:pt x="1849" y="40333"/>
                  </a:cubicBezTo>
                  <a:cubicBezTo>
                    <a:pt x="1849" y="40333"/>
                    <a:pt x="1917" y="35471"/>
                    <a:pt x="2077" y="31910"/>
                  </a:cubicBezTo>
                  <a:cubicBezTo>
                    <a:pt x="2260" y="28372"/>
                    <a:pt x="3447" y="13193"/>
                    <a:pt x="3903" y="8811"/>
                  </a:cubicBezTo>
                  <a:cubicBezTo>
                    <a:pt x="4154" y="6391"/>
                    <a:pt x="5227" y="3013"/>
                    <a:pt x="625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87" name="Google Shape;3487;p40"/>
          <p:cNvSpPr/>
          <p:nvPr/>
        </p:nvSpPr>
        <p:spPr>
          <a:xfrm>
            <a:off x="-57969" y="-343914"/>
            <a:ext cx="1315065" cy="4968190"/>
          </a:xfrm>
          <a:custGeom>
            <a:rect b="b" l="l" r="r" t="t"/>
            <a:pathLst>
              <a:path extrusionOk="0" h="156171" w="41338">
                <a:moveTo>
                  <a:pt x="38256" y="0"/>
                </a:moveTo>
                <a:cubicBezTo>
                  <a:pt x="38804" y="11801"/>
                  <a:pt x="28007" y="38392"/>
                  <a:pt x="25040" y="45765"/>
                </a:cubicBezTo>
                <a:lnTo>
                  <a:pt x="25040" y="45765"/>
                </a:lnTo>
                <a:cubicBezTo>
                  <a:pt x="21981" y="53365"/>
                  <a:pt x="8720" y="68111"/>
                  <a:pt x="8720" y="68111"/>
                </a:cubicBezTo>
                <a:lnTo>
                  <a:pt x="8720" y="68111"/>
                </a:lnTo>
                <a:cubicBezTo>
                  <a:pt x="8743" y="54712"/>
                  <a:pt x="11162" y="27573"/>
                  <a:pt x="10546" y="21250"/>
                </a:cubicBezTo>
                <a:lnTo>
                  <a:pt x="10546" y="21250"/>
                </a:lnTo>
                <a:cubicBezTo>
                  <a:pt x="10112" y="16799"/>
                  <a:pt x="9382" y="5935"/>
                  <a:pt x="8971" y="0"/>
                </a:cubicBezTo>
                <a:lnTo>
                  <a:pt x="8971" y="0"/>
                </a:lnTo>
                <a:lnTo>
                  <a:pt x="3242" y="0"/>
                </a:lnTo>
                <a:cubicBezTo>
                  <a:pt x="2626" y="19219"/>
                  <a:pt x="1" y="100865"/>
                  <a:pt x="252" y="113213"/>
                </a:cubicBezTo>
                <a:lnTo>
                  <a:pt x="252" y="113213"/>
                </a:lnTo>
                <a:cubicBezTo>
                  <a:pt x="548" y="127205"/>
                  <a:pt x="229" y="156170"/>
                  <a:pt x="229" y="156170"/>
                </a:cubicBezTo>
                <a:lnTo>
                  <a:pt x="229" y="156170"/>
                </a:lnTo>
                <a:lnTo>
                  <a:pt x="12007" y="154299"/>
                </a:lnTo>
                <a:cubicBezTo>
                  <a:pt x="9199" y="146104"/>
                  <a:pt x="8446" y="132546"/>
                  <a:pt x="8903" y="125858"/>
                </a:cubicBezTo>
                <a:lnTo>
                  <a:pt x="8903" y="125858"/>
                </a:lnTo>
                <a:cubicBezTo>
                  <a:pt x="9336" y="119148"/>
                  <a:pt x="8492" y="83289"/>
                  <a:pt x="8766" y="79112"/>
                </a:cubicBezTo>
                <a:lnTo>
                  <a:pt x="8766" y="79112"/>
                </a:lnTo>
                <a:cubicBezTo>
                  <a:pt x="11413" y="72562"/>
                  <a:pt x="25565" y="50535"/>
                  <a:pt x="26912" y="47865"/>
                </a:cubicBezTo>
                <a:lnTo>
                  <a:pt x="26912" y="47865"/>
                </a:lnTo>
                <a:cubicBezTo>
                  <a:pt x="28190" y="45285"/>
                  <a:pt x="40516" y="12143"/>
                  <a:pt x="41337" y="0"/>
                </a:cubicBezTo>
                <a:lnTo>
                  <a:pt x="4133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8" name="Google Shape;3488;p40"/>
          <p:cNvSpPr/>
          <p:nvPr/>
        </p:nvSpPr>
        <p:spPr>
          <a:xfrm>
            <a:off x="8330084" y="-177614"/>
            <a:ext cx="617958" cy="4635622"/>
          </a:xfrm>
          <a:custGeom>
            <a:rect b="b" l="l" r="r" t="t"/>
            <a:pathLst>
              <a:path extrusionOk="0" h="145717" w="19425">
                <a:moveTo>
                  <a:pt x="18055" y="0"/>
                </a:moveTo>
                <a:cubicBezTo>
                  <a:pt x="17827" y="11823"/>
                  <a:pt x="13148" y="34854"/>
                  <a:pt x="11824" y="41496"/>
                </a:cubicBezTo>
                <a:lnTo>
                  <a:pt x="11824" y="41496"/>
                </a:lnTo>
                <a:cubicBezTo>
                  <a:pt x="10363" y="48663"/>
                  <a:pt x="4109" y="62587"/>
                  <a:pt x="4109" y="62587"/>
                </a:cubicBezTo>
                <a:lnTo>
                  <a:pt x="4109" y="62587"/>
                </a:lnTo>
                <a:cubicBezTo>
                  <a:pt x="4109" y="49919"/>
                  <a:pt x="5273" y="24309"/>
                  <a:pt x="4977" y="18352"/>
                </a:cubicBezTo>
                <a:lnTo>
                  <a:pt x="4977" y="18352"/>
                </a:lnTo>
                <a:cubicBezTo>
                  <a:pt x="4794" y="14540"/>
                  <a:pt x="4474" y="5775"/>
                  <a:pt x="4292" y="0"/>
                </a:cubicBezTo>
                <a:lnTo>
                  <a:pt x="4292" y="0"/>
                </a:lnTo>
                <a:lnTo>
                  <a:pt x="1507" y="0"/>
                </a:lnTo>
                <a:cubicBezTo>
                  <a:pt x="1165" y="20817"/>
                  <a:pt x="1" y="93857"/>
                  <a:pt x="115" y="105156"/>
                </a:cubicBezTo>
                <a:lnTo>
                  <a:pt x="115" y="105156"/>
                </a:lnTo>
                <a:cubicBezTo>
                  <a:pt x="252" y="118372"/>
                  <a:pt x="115" y="145716"/>
                  <a:pt x="115" y="145716"/>
                </a:cubicBezTo>
                <a:lnTo>
                  <a:pt x="115" y="145716"/>
                </a:lnTo>
                <a:lnTo>
                  <a:pt x="5661" y="143936"/>
                </a:lnTo>
                <a:cubicBezTo>
                  <a:pt x="4337" y="136221"/>
                  <a:pt x="3972" y="123416"/>
                  <a:pt x="4200" y="117094"/>
                </a:cubicBezTo>
                <a:lnTo>
                  <a:pt x="4200" y="117094"/>
                </a:lnTo>
                <a:cubicBezTo>
                  <a:pt x="4406" y="110771"/>
                  <a:pt x="4018" y="76921"/>
                  <a:pt x="4132" y="72972"/>
                </a:cubicBezTo>
                <a:lnTo>
                  <a:pt x="4132" y="72972"/>
                </a:lnTo>
                <a:cubicBezTo>
                  <a:pt x="5387" y="66787"/>
                  <a:pt x="12052" y="45993"/>
                  <a:pt x="12691" y="43459"/>
                </a:cubicBezTo>
                <a:lnTo>
                  <a:pt x="12691" y="43459"/>
                </a:lnTo>
                <a:cubicBezTo>
                  <a:pt x="13262" y="41154"/>
                  <a:pt x="18580" y="12577"/>
                  <a:pt x="19425" y="0"/>
                </a:cubicBezTo>
                <a:lnTo>
                  <a:pt x="19425"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9" name="Google Shape;3489;p40"/>
          <p:cNvSpPr/>
          <p:nvPr/>
        </p:nvSpPr>
        <p:spPr>
          <a:xfrm>
            <a:off x="8895347" y="-272789"/>
            <a:ext cx="548257" cy="4968190"/>
          </a:xfrm>
          <a:custGeom>
            <a:rect b="b" l="l" r="r" t="t"/>
            <a:pathLst>
              <a:path extrusionOk="0" h="156171" w="17234">
                <a:moveTo>
                  <a:pt x="457" y="0"/>
                </a:moveTo>
                <a:cubicBezTo>
                  <a:pt x="115" y="25770"/>
                  <a:pt x="1" y="64413"/>
                  <a:pt x="549" y="76191"/>
                </a:cubicBezTo>
                <a:lnTo>
                  <a:pt x="549" y="76191"/>
                </a:lnTo>
                <a:cubicBezTo>
                  <a:pt x="1142" y="89087"/>
                  <a:pt x="3539" y="100203"/>
                  <a:pt x="2831" y="110132"/>
                </a:cubicBezTo>
                <a:lnTo>
                  <a:pt x="2831" y="110132"/>
                </a:lnTo>
                <a:cubicBezTo>
                  <a:pt x="2146" y="120061"/>
                  <a:pt x="3333" y="138709"/>
                  <a:pt x="2831" y="144073"/>
                </a:cubicBezTo>
                <a:lnTo>
                  <a:pt x="2831" y="144073"/>
                </a:lnTo>
                <a:cubicBezTo>
                  <a:pt x="2352" y="149437"/>
                  <a:pt x="1347" y="156170"/>
                  <a:pt x="1347" y="156170"/>
                </a:cubicBezTo>
                <a:lnTo>
                  <a:pt x="1347" y="156170"/>
                </a:lnTo>
                <a:lnTo>
                  <a:pt x="17234" y="156170"/>
                </a:lnTo>
                <a:cubicBezTo>
                  <a:pt x="11870" y="149620"/>
                  <a:pt x="13057" y="123234"/>
                  <a:pt x="10866" y="103969"/>
                </a:cubicBezTo>
                <a:lnTo>
                  <a:pt x="10866" y="103969"/>
                </a:lnTo>
                <a:cubicBezTo>
                  <a:pt x="8697" y="84727"/>
                  <a:pt x="9496" y="62701"/>
                  <a:pt x="9291" y="49394"/>
                </a:cubicBezTo>
                <a:lnTo>
                  <a:pt x="9291" y="49394"/>
                </a:lnTo>
                <a:cubicBezTo>
                  <a:pt x="9131" y="39419"/>
                  <a:pt x="9222" y="12759"/>
                  <a:pt x="9268" y="0"/>
                </a:cubicBezTo>
                <a:lnTo>
                  <a:pt x="926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0" name="Google Shape;3490;p40"/>
          <p:cNvSpPr/>
          <p:nvPr/>
        </p:nvSpPr>
        <p:spPr>
          <a:xfrm>
            <a:off x="9647617" y="-272789"/>
            <a:ext cx="1315065" cy="4968190"/>
          </a:xfrm>
          <a:custGeom>
            <a:rect b="b" l="l" r="r" t="t"/>
            <a:pathLst>
              <a:path extrusionOk="0" h="156171" w="41338">
                <a:moveTo>
                  <a:pt x="38279" y="0"/>
                </a:moveTo>
                <a:cubicBezTo>
                  <a:pt x="38827" y="11801"/>
                  <a:pt x="28030" y="38392"/>
                  <a:pt x="25063" y="45765"/>
                </a:cubicBezTo>
                <a:lnTo>
                  <a:pt x="25063" y="45765"/>
                </a:lnTo>
                <a:cubicBezTo>
                  <a:pt x="22004" y="53365"/>
                  <a:pt x="8743" y="68111"/>
                  <a:pt x="8743" y="68111"/>
                </a:cubicBezTo>
                <a:lnTo>
                  <a:pt x="8743" y="68111"/>
                </a:lnTo>
                <a:cubicBezTo>
                  <a:pt x="8766" y="54712"/>
                  <a:pt x="11185" y="27573"/>
                  <a:pt x="10569" y="21250"/>
                </a:cubicBezTo>
                <a:lnTo>
                  <a:pt x="10569" y="21250"/>
                </a:lnTo>
                <a:cubicBezTo>
                  <a:pt x="10135" y="16799"/>
                  <a:pt x="9382" y="5935"/>
                  <a:pt x="8994" y="0"/>
                </a:cubicBezTo>
                <a:lnTo>
                  <a:pt x="8994" y="0"/>
                </a:lnTo>
                <a:lnTo>
                  <a:pt x="3265" y="0"/>
                </a:lnTo>
                <a:cubicBezTo>
                  <a:pt x="2648" y="19219"/>
                  <a:pt x="1" y="100865"/>
                  <a:pt x="275" y="113213"/>
                </a:cubicBezTo>
                <a:lnTo>
                  <a:pt x="275" y="113213"/>
                </a:lnTo>
                <a:cubicBezTo>
                  <a:pt x="571" y="127205"/>
                  <a:pt x="252" y="156170"/>
                  <a:pt x="252" y="156170"/>
                </a:cubicBezTo>
                <a:lnTo>
                  <a:pt x="252" y="156170"/>
                </a:lnTo>
                <a:lnTo>
                  <a:pt x="12030" y="154299"/>
                </a:lnTo>
                <a:cubicBezTo>
                  <a:pt x="9199" y="146104"/>
                  <a:pt x="8469" y="132546"/>
                  <a:pt x="8903" y="125858"/>
                </a:cubicBezTo>
                <a:lnTo>
                  <a:pt x="8903" y="125858"/>
                </a:lnTo>
                <a:cubicBezTo>
                  <a:pt x="9359" y="119148"/>
                  <a:pt x="8515" y="83289"/>
                  <a:pt x="8788" y="79112"/>
                </a:cubicBezTo>
                <a:lnTo>
                  <a:pt x="8788" y="79112"/>
                </a:lnTo>
                <a:cubicBezTo>
                  <a:pt x="11436" y="72562"/>
                  <a:pt x="25588" y="50535"/>
                  <a:pt x="26912" y="47865"/>
                </a:cubicBezTo>
                <a:lnTo>
                  <a:pt x="26912" y="47865"/>
                </a:lnTo>
                <a:cubicBezTo>
                  <a:pt x="28213" y="45285"/>
                  <a:pt x="40538" y="12143"/>
                  <a:pt x="41337" y="0"/>
                </a:cubicBezTo>
                <a:lnTo>
                  <a:pt x="41337" y="0"/>
                </a:ln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1" name="Google Shape;3491;p40"/>
          <p:cNvSpPr/>
          <p:nvPr/>
        </p:nvSpPr>
        <p:spPr>
          <a:xfrm>
            <a:off x="7575255" y="-1348943"/>
            <a:ext cx="2297499" cy="6653553"/>
          </a:xfrm>
          <a:custGeom>
            <a:rect b="b" l="l" r="r" t="t"/>
            <a:pathLst>
              <a:path extrusionOk="0" h="209149" w="72220">
                <a:moveTo>
                  <a:pt x="50537" y="1"/>
                </a:moveTo>
                <a:cubicBezTo>
                  <a:pt x="50536" y="1"/>
                  <a:pt x="50536" y="1"/>
                  <a:pt x="50536" y="1"/>
                </a:cubicBezTo>
                <a:cubicBezTo>
                  <a:pt x="50170" y="321"/>
                  <a:pt x="49805" y="617"/>
                  <a:pt x="49417" y="937"/>
                </a:cubicBezTo>
                <a:cubicBezTo>
                  <a:pt x="49508" y="937"/>
                  <a:pt x="55420" y="11368"/>
                  <a:pt x="55717" y="12464"/>
                </a:cubicBezTo>
                <a:cubicBezTo>
                  <a:pt x="56105" y="13536"/>
                  <a:pt x="59049" y="19197"/>
                  <a:pt x="59027" y="26341"/>
                </a:cubicBezTo>
                <a:cubicBezTo>
                  <a:pt x="59049" y="33508"/>
                  <a:pt x="58182" y="42753"/>
                  <a:pt x="58091" y="47409"/>
                </a:cubicBezTo>
                <a:cubicBezTo>
                  <a:pt x="58228" y="52180"/>
                  <a:pt x="60921" y="65966"/>
                  <a:pt x="60807" y="70531"/>
                </a:cubicBezTo>
                <a:cubicBezTo>
                  <a:pt x="61012" y="75279"/>
                  <a:pt x="58022" y="88015"/>
                  <a:pt x="59049" y="94041"/>
                </a:cubicBezTo>
                <a:cubicBezTo>
                  <a:pt x="60624" y="100318"/>
                  <a:pt x="63683" y="121157"/>
                  <a:pt x="63957" y="125859"/>
                </a:cubicBezTo>
                <a:cubicBezTo>
                  <a:pt x="64619" y="130607"/>
                  <a:pt x="65555" y="137021"/>
                  <a:pt x="65555" y="137112"/>
                </a:cubicBezTo>
                <a:cubicBezTo>
                  <a:pt x="62496" y="131999"/>
                  <a:pt x="58387" y="111365"/>
                  <a:pt x="57634" y="107531"/>
                </a:cubicBezTo>
                <a:cubicBezTo>
                  <a:pt x="57452" y="103742"/>
                  <a:pt x="52499" y="88198"/>
                  <a:pt x="50809" y="84957"/>
                </a:cubicBezTo>
                <a:cubicBezTo>
                  <a:pt x="49349" y="81715"/>
                  <a:pt x="48276" y="77972"/>
                  <a:pt x="47956" y="76260"/>
                </a:cubicBezTo>
                <a:cubicBezTo>
                  <a:pt x="47705" y="74571"/>
                  <a:pt x="45719" y="67062"/>
                  <a:pt x="42866" y="62839"/>
                </a:cubicBezTo>
                <a:cubicBezTo>
                  <a:pt x="40219" y="58548"/>
                  <a:pt x="30290" y="45172"/>
                  <a:pt x="26592" y="41360"/>
                </a:cubicBezTo>
                <a:cubicBezTo>
                  <a:pt x="23145" y="37389"/>
                  <a:pt x="16526" y="28350"/>
                  <a:pt x="16457" y="28350"/>
                </a:cubicBezTo>
                <a:cubicBezTo>
                  <a:pt x="15887" y="28806"/>
                  <a:pt x="15316" y="29286"/>
                  <a:pt x="14768" y="29765"/>
                </a:cubicBezTo>
                <a:cubicBezTo>
                  <a:pt x="14882" y="29765"/>
                  <a:pt x="23921" y="40539"/>
                  <a:pt x="28212" y="46176"/>
                </a:cubicBezTo>
                <a:cubicBezTo>
                  <a:pt x="32686" y="51746"/>
                  <a:pt x="38666" y="59141"/>
                  <a:pt x="41040" y="63295"/>
                </a:cubicBezTo>
                <a:cubicBezTo>
                  <a:pt x="43574" y="67450"/>
                  <a:pt x="45902" y="77470"/>
                  <a:pt x="46678" y="80825"/>
                </a:cubicBezTo>
                <a:cubicBezTo>
                  <a:pt x="47637" y="84203"/>
                  <a:pt x="52613" y="94041"/>
                  <a:pt x="53503" y="98880"/>
                </a:cubicBezTo>
                <a:cubicBezTo>
                  <a:pt x="54530" y="103650"/>
                  <a:pt x="56516" y="111845"/>
                  <a:pt x="56949" y="117140"/>
                </a:cubicBezTo>
                <a:cubicBezTo>
                  <a:pt x="57452" y="122436"/>
                  <a:pt x="59780" y="128416"/>
                  <a:pt x="61515" y="133803"/>
                </a:cubicBezTo>
                <a:cubicBezTo>
                  <a:pt x="63249" y="139144"/>
                  <a:pt x="65623" y="142613"/>
                  <a:pt x="66559" y="145033"/>
                </a:cubicBezTo>
                <a:cubicBezTo>
                  <a:pt x="67495" y="147452"/>
                  <a:pt x="67449" y="153661"/>
                  <a:pt x="66924" y="155053"/>
                </a:cubicBezTo>
                <a:cubicBezTo>
                  <a:pt x="66884" y="155165"/>
                  <a:pt x="66821" y="155219"/>
                  <a:pt x="66739" y="155219"/>
                </a:cubicBezTo>
                <a:cubicBezTo>
                  <a:pt x="65813" y="155219"/>
                  <a:pt x="62453" y="148335"/>
                  <a:pt x="61446" y="143572"/>
                </a:cubicBezTo>
                <a:cubicBezTo>
                  <a:pt x="60510" y="138208"/>
                  <a:pt x="53754" y="125814"/>
                  <a:pt x="52270" y="120655"/>
                </a:cubicBezTo>
                <a:cubicBezTo>
                  <a:pt x="50992" y="115337"/>
                  <a:pt x="46724" y="103810"/>
                  <a:pt x="45560" y="99861"/>
                </a:cubicBezTo>
                <a:cubicBezTo>
                  <a:pt x="44669" y="95936"/>
                  <a:pt x="43095" y="83359"/>
                  <a:pt x="41839" y="79889"/>
                </a:cubicBezTo>
                <a:cubicBezTo>
                  <a:pt x="40789" y="76420"/>
                  <a:pt x="36156" y="71079"/>
                  <a:pt x="33873" y="68271"/>
                </a:cubicBezTo>
                <a:cubicBezTo>
                  <a:pt x="31613" y="65418"/>
                  <a:pt x="27345" y="59324"/>
                  <a:pt x="25451" y="55900"/>
                </a:cubicBezTo>
                <a:cubicBezTo>
                  <a:pt x="24018" y="52330"/>
                  <a:pt x="8929" y="32047"/>
                  <a:pt x="8496" y="32047"/>
                </a:cubicBezTo>
                <a:cubicBezTo>
                  <a:pt x="8494" y="32047"/>
                  <a:pt x="8493" y="32047"/>
                  <a:pt x="8491" y="32048"/>
                </a:cubicBezTo>
                <a:cubicBezTo>
                  <a:pt x="8080" y="32367"/>
                  <a:pt x="7670" y="32710"/>
                  <a:pt x="7282" y="33052"/>
                </a:cubicBezTo>
                <a:cubicBezTo>
                  <a:pt x="7510" y="33052"/>
                  <a:pt x="19311" y="48345"/>
                  <a:pt x="21205" y="51883"/>
                </a:cubicBezTo>
                <a:cubicBezTo>
                  <a:pt x="23328" y="55329"/>
                  <a:pt x="24423" y="57178"/>
                  <a:pt x="26752" y="61378"/>
                </a:cubicBezTo>
                <a:cubicBezTo>
                  <a:pt x="29034" y="65601"/>
                  <a:pt x="31499" y="67084"/>
                  <a:pt x="34101" y="71033"/>
                </a:cubicBezTo>
                <a:cubicBezTo>
                  <a:pt x="36635" y="74959"/>
                  <a:pt x="39374" y="78109"/>
                  <a:pt x="39922" y="80894"/>
                </a:cubicBezTo>
                <a:cubicBezTo>
                  <a:pt x="40492" y="83678"/>
                  <a:pt x="41200" y="87901"/>
                  <a:pt x="41200" y="87947"/>
                </a:cubicBezTo>
                <a:cubicBezTo>
                  <a:pt x="37822" y="85413"/>
                  <a:pt x="34010" y="80004"/>
                  <a:pt x="32846" y="78109"/>
                </a:cubicBezTo>
                <a:cubicBezTo>
                  <a:pt x="31819" y="76123"/>
                  <a:pt x="24035" y="65030"/>
                  <a:pt x="23214" y="63980"/>
                </a:cubicBezTo>
                <a:cubicBezTo>
                  <a:pt x="22575" y="62725"/>
                  <a:pt x="13330" y="53321"/>
                  <a:pt x="11345" y="49920"/>
                </a:cubicBezTo>
                <a:cubicBezTo>
                  <a:pt x="9450" y="46405"/>
                  <a:pt x="8811" y="43940"/>
                  <a:pt x="7829" y="42547"/>
                </a:cubicBezTo>
                <a:cubicBezTo>
                  <a:pt x="6871" y="41155"/>
                  <a:pt x="1027" y="30998"/>
                  <a:pt x="1005" y="30998"/>
                </a:cubicBezTo>
                <a:cubicBezTo>
                  <a:pt x="662" y="31523"/>
                  <a:pt x="320" y="32025"/>
                  <a:pt x="0" y="32527"/>
                </a:cubicBezTo>
                <a:cubicBezTo>
                  <a:pt x="23" y="32550"/>
                  <a:pt x="7053" y="44921"/>
                  <a:pt x="7738" y="46428"/>
                </a:cubicBezTo>
                <a:cubicBezTo>
                  <a:pt x="8491" y="47957"/>
                  <a:pt x="9907" y="50719"/>
                  <a:pt x="10751" y="51951"/>
                </a:cubicBezTo>
                <a:cubicBezTo>
                  <a:pt x="11573" y="53184"/>
                  <a:pt x="12942" y="53983"/>
                  <a:pt x="15476" y="57406"/>
                </a:cubicBezTo>
                <a:cubicBezTo>
                  <a:pt x="17987" y="60807"/>
                  <a:pt x="20041" y="62360"/>
                  <a:pt x="22529" y="66354"/>
                </a:cubicBezTo>
                <a:cubicBezTo>
                  <a:pt x="25040" y="70326"/>
                  <a:pt x="29833" y="76945"/>
                  <a:pt x="30837" y="78954"/>
                </a:cubicBezTo>
                <a:cubicBezTo>
                  <a:pt x="31933" y="80939"/>
                  <a:pt x="35060" y="86440"/>
                  <a:pt x="37183" y="88768"/>
                </a:cubicBezTo>
                <a:cubicBezTo>
                  <a:pt x="39328" y="91097"/>
                  <a:pt x="40447" y="92740"/>
                  <a:pt x="41132" y="94703"/>
                </a:cubicBezTo>
                <a:cubicBezTo>
                  <a:pt x="41885" y="96689"/>
                  <a:pt x="44259" y="105522"/>
                  <a:pt x="45400" y="109220"/>
                </a:cubicBezTo>
                <a:cubicBezTo>
                  <a:pt x="46678" y="112918"/>
                  <a:pt x="48504" y="120199"/>
                  <a:pt x="49691" y="123029"/>
                </a:cubicBezTo>
                <a:cubicBezTo>
                  <a:pt x="50946" y="125837"/>
                  <a:pt x="53069" y="130082"/>
                  <a:pt x="53754" y="132684"/>
                </a:cubicBezTo>
                <a:cubicBezTo>
                  <a:pt x="54462" y="135263"/>
                  <a:pt x="55785" y="137888"/>
                  <a:pt x="56310" y="140970"/>
                </a:cubicBezTo>
                <a:cubicBezTo>
                  <a:pt x="56858" y="144028"/>
                  <a:pt x="57657" y="148685"/>
                  <a:pt x="58844" y="151561"/>
                </a:cubicBezTo>
                <a:cubicBezTo>
                  <a:pt x="60054" y="154437"/>
                  <a:pt x="62199" y="161695"/>
                  <a:pt x="63523" y="167470"/>
                </a:cubicBezTo>
                <a:cubicBezTo>
                  <a:pt x="64961" y="173268"/>
                  <a:pt x="62953" y="182580"/>
                  <a:pt x="62747" y="186209"/>
                </a:cubicBezTo>
                <a:cubicBezTo>
                  <a:pt x="62656" y="189884"/>
                  <a:pt x="62199" y="196093"/>
                  <a:pt x="61263" y="198604"/>
                </a:cubicBezTo>
                <a:cubicBezTo>
                  <a:pt x="60396" y="201114"/>
                  <a:pt x="59255" y="205200"/>
                  <a:pt x="57246" y="206798"/>
                </a:cubicBezTo>
                <a:cubicBezTo>
                  <a:pt x="58958" y="207186"/>
                  <a:pt x="67381" y="209149"/>
                  <a:pt x="67449" y="209149"/>
                </a:cubicBezTo>
                <a:cubicBezTo>
                  <a:pt x="69207" y="202233"/>
                  <a:pt x="71284" y="188880"/>
                  <a:pt x="71923" y="179293"/>
                </a:cubicBezTo>
                <a:cubicBezTo>
                  <a:pt x="72174" y="175801"/>
                  <a:pt x="72220" y="172811"/>
                  <a:pt x="71991" y="170825"/>
                </a:cubicBezTo>
                <a:cubicBezTo>
                  <a:pt x="72083" y="167470"/>
                  <a:pt x="71991" y="160029"/>
                  <a:pt x="71809" y="152702"/>
                </a:cubicBezTo>
                <a:cubicBezTo>
                  <a:pt x="71603" y="144348"/>
                  <a:pt x="71238" y="136154"/>
                  <a:pt x="70873" y="134328"/>
                </a:cubicBezTo>
                <a:cubicBezTo>
                  <a:pt x="71010" y="132867"/>
                  <a:pt x="70302" y="127526"/>
                  <a:pt x="69321" y="121500"/>
                </a:cubicBezTo>
                <a:cubicBezTo>
                  <a:pt x="68111" y="113990"/>
                  <a:pt x="66490" y="105385"/>
                  <a:pt x="65623" y="101916"/>
                </a:cubicBezTo>
                <a:cubicBezTo>
                  <a:pt x="65167" y="99108"/>
                  <a:pt x="65052" y="95753"/>
                  <a:pt x="65121" y="92261"/>
                </a:cubicBezTo>
                <a:cubicBezTo>
                  <a:pt x="65121" y="92147"/>
                  <a:pt x="65121" y="92055"/>
                  <a:pt x="65121" y="91964"/>
                </a:cubicBezTo>
                <a:cubicBezTo>
                  <a:pt x="65258" y="85162"/>
                  <a:pt x="65897" y="77904"/>
                  <a:pt x="65486" y="72905"/>
                </a:cubicBezTo>
                <a:cubicBezTo>
                  <a:pt x="65212" y="66171"/>
                  <a:pt x="61629" y="51997"/>
                  <a:pt x="61743" y="44990"/>
                </a:cubicBezTo>
                <a:cubicBezTo>
                  <a:pt x="62062" y="38005"/>
                  <a:pt x="62633" y="29263"/>
                  <a:pt x="62587" y="24584"/>
                </a:cubicBezTo>
                <a:cubicBezTo>
                  <a:pt x="62952" y="19910"/>
                  <a:pt x="50837" y="1"/>
                  <a:pt x="50537"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92" name="Google Shape;3492;p40"/>
          <p:cNvGrpSpPr/>
          <p:nvPr/>
        </p:nvGrpSpPr>
        <p:grpSpPr>
          <a:xfrm>
            <a:off x="-1061405" y="-897211"/>
            <a:ext cx="2359247" cy="5355221"/>
            <a:chOff x="13093133" y="-435336"/>
            <a:chExt cx="2359247" cy="5355221"/>
          </a:xfrm>
        </p:grpSpPr>
        <p:sp>
          <p:nvSpPr>
            <p:cNvPr id="3493" name="Google Shape;3493;p40"/>
            <p:cNvSpPr/>
            <p:nvPr/>
          </p:nvSpPr>
          <p:spPr>
            <a:xfrm>
              <a:off x="13093133" y="-435336"/>
              <a:ext cx="2359247" cy="5355221"/>
            </a:xfrm>
            <a:custGeom>
              <a:rect b="b" l="l" r="r" t="t"/>
              <a:pathLst>
                <a:path extrusionOk="0" h="168337" w="74161">
                  <a:moveTo>
                    <a:pt x="10637" y="1"/>
                  </a:moveTo>
                  <a:cubicBezTo>
                    <a:pt x="10637" y="1"/>
                    <a:pt x="10272" y="15043"/>
                    <a:pt x="9975" y="18535"/>
                  </a:cubicBezTo>
                  <a:cubicBezTo>
                    <a:pt x="9702" y="22027"/>
                    <a:pt x="9565" y="23876"/>
                    <a:pt x="9199" y="28099"/>
                  </a:cubicBezTo>
                  <a:cubicBezTo>
                    <a:pt x="8834" y="32298"/>
                    <a:pt x="10409" y="34444"/>
                    <a:pt x="10774" y="38507"/>
                  </a:cubicBezTo>
                  <a:cubicBezTo>
                    <a:pt x="11117" y="42570"/>
                    <a:pt x="12258" y="45994"/>
                    <a:pt x="11413" y="48482"/>
                  </a:cubicBezTo>
                  <a:cubicBezTo>
                    <a:pt x="10546" y="50969"/>
                    <a:pt x="9268" y="54827"/>
                    <a:pt x="9268" y="54827"/>
                  </a:cubicBezTo>
                  <a:cubicBezTo>
                    <a:pt x="6917" y="51768"/>
                    <a:pt x="5776" y="45902"/>
                    <a:pt x="5639" y="43916"/>
                  </a:cubicBezTo>
                  <a:cubicBezTo>
                    <a:pt x="5502" y="41931"/>
                    <a:pt x="4132" y="29879"/>
                    <a:pt x="4132" y="28669"/>
                  </a:cubicBezTo>
                  <a:cubicBezTo>
                    <a:pt x="4132" y="27437"/>
                    <a:pt x="1348" y="15887"/>
                    <a:pt x="2078" y="12326"/>
                  </a:cubicBezTo>
                  <a:cubicBezTo>
                    <a:pt x="2786" y="8766"/>
                    <a:pt x="3995" y="6688"/>
                    <a:pt x="4132" y="5205"/>
                  </a:cubicBezTo>
                  <a:cubicBezTo>
                    <a:pt x="4292" y="3698"/>
                    <a:pt x="5639" y="1"/>
                    <a:pt x="5639" y="1"/>
                  </a:cubicBezTo>
                  <a:lnTo>
                    <a:pt x="5639" y="1"/>
                  </a:lnTo>
                  <a:lnTo>
                    <a:pt x="3562" y="457"/>
                  </a:lnTo>
                  <a:cubicBezTo>
                    <a:pt x="3562" y="457"/>
                    <a:pt x="1644" y="6415"/>
                    <a:pt x="1211" y="7921"/>
                  </a:cubicBezTo>
                  <a:cubicBezTo>
                    <a:pt x="777" y="9405"/>
                    <a:pt x="138" y="12189"/>
                    <a:pt x="69" y="13536"/>
                  </a:cubicBezTo>
                  <a:cubicBezTo>
                    <a:pt x="1" y="14906"/>
                    <a:pt x="708" y="16184"/>
                    <a:pt x="868" y="20041"/>
                  </a:cubicBezTo>
                  <a:cubicBezTo>
                    <a:pt x="1005" y="23876"/>
                    <a:pt x="2009" y="26021"/>
                    <a:pt x="2009" y="30290"/>
                  </a:cubicBezTo>
                  <a:cubicBezTo>
                    <a:pt x="2009" y="34581"/>
                    <a:pt x="3151" y="41931"/>
                    <a:pt x="3151" y="43985"/>
                  </a:cubicBezTo>
                  <a:cubicBezTo>
                    <a:pt x="3151" y="46062"/>
                    <a:pt x="3562" y="51837"/>
                    <a:pt x="4703" y="54462"/>
                  </a:cubicBezTo>
                  <a:cubicBezTo>
                    <a:pt x="5844" y="57109"/>
                    <a:pt x="6278" y="58821"/>
                    <a:pt x="6141" y="60739"/>
                  </a:cubicBezTo>
                  <a:cubicBezTo>
                    <a:pt x="5981" y="62679"/>
                    <a:pt x="4931" y="71216"/>
                    <a:pt x="4931" y="74868"/>
                  </a:cubicBezTo>
                  <a:cubicBezTo>
                    <a:pt x="4931" y="75096"/>
                    <a:pt x="4931" y="75347"/>
                    <a:pt x="4908" y="75598"/>
                  </a:cubicBezTo>
                  <a:cubicBezTo>
                    <a:pt x="4885" y="79387"/>
                    <a:pt x="4680" y="85801"/>
                    <a:pt x="5205" y="88403"/>
                  </a:cubicBezTo>
                  <a:cubicBezTo>
                    <a:pt x="5776" y="91188"/>
                    <a:pt x="7054" y="95319"/>
                    <a:pt x="7282" y="97830"/>
                  </a:cubicBezTo>
                  <a:cubicBezTo>
                    <a:pt x="7488" y="100318"/>
                    <a:pt x="8423" y="102806"/>
                    <a:pt x="8492" y="105727"/>
                  </a:cubicBezTo>
                  <a:cubicBezTo>
                    <a:pt x="8560" y="108649"/>
                    <a:pt x="8834" y="113077"/>
                    <a:pt x="9839" y="115725"/>
                  </a:cubicBezTo>
                  <a:cubicBezTo>
                    <a:pt x="10843" y="118350"/>
                    <a:pt x="12623" y="124992"/>
                    <a:pt x="14038" y="130128"/>
                  </a:cubicBezTo>
                  <a:cubicBezTo>
                    <a:pt x="15476" y="135263"/>
                    <a:pt x="13970" y="144302"/>
                    <a:pt x="14267" y="147726"/>
                  </a:cubicBezTo>
                  <a:cubicBezTo>
                    <a:pt x="14541" y="151150"/>
                    <a:pt x="15043" y="156924"/>
                    <a:pt x="14609" y="159504"/>
                  </a:cubicBezTo>
                  <a:cubicBezTo>
                    <a:pt x="14541" y="159914"/>
                    <a:pt x="14472" y="160394"/>
                    <a:pt x="14404" y="160896"/>
                  </a:cubicBezTo>
                  <a:cubicBezTo>
                    <a:pt x="14084" y="163361"/>
                    <a:pt x="13719" y="166488"/>
                    <a:pt x="12418" y="168337"/>
                  </a:cubicBezTo>
                  <a:cubicBezTo>
                    <a:pt x="14198" y="167972"/>
                    <a:pt x="23009" y="166557"/>
                    <a:pt x="23009" y="166557"/>
                  </a:cubicBezTo>
                  <a:cubicBezTo>
                    <a:pt x="22666" y="157723"/>
                    <a:pt x="23511" y="138071"/>
                    <a:pt x="23009" y="131657"/>
                  </a:cubicBezTo>
                  <a:cubicBezTo>
                    <a:pt x="22507" y="125243"/>
                    <a:pt x="24858" y="102235"/>
                    <a:pt x="25383" y="99359"/>
                  </a:cubicBezTo>
                  <a:cubicBezTo>
                    <a:pt x="25930" y="96460"/>
                    <a:pt x="27916" y="76694"/>
                    <a:pt x="29080" y="71489"/>
                  </a:cubicBezTo>
                  <a:cubicBezTo>
                    <a:pt x="30678" y="64322"/>
                    <a:pt x="38484" y="54713"/>
                    <a:pt x="41748" y="49189"/>
                  </a:cubicBezTo>
                  <a:cubicBezTo>
                    <a:pt x="44693" y="44236"/>
                    <a:pt x="49052" y="33645"/>
                    <a:pt x="53617" y="29377"/>
                  </a:cubicBezTo>
                  <a:cubicBezTo>
                    <a:pt x="58183" y="25086"/>
                    <a:pt x="64459" y="20247"/>
                    <a:pt x="67587" y="17667"/>
                  </a:cubicBezTo>
                  <a:cubicBezTo>
                    <a:pt x="70736" y="15111"/>
                    <a:pt x="74160" y="457"/>
                    <a:pt x="74160" y="457"/>
                  </a:cubicBezTo>
                  <a:lnTo>
                    <a:pt x="72745" y="457"/>
                  </a:lnTo>
                  <a:cubicBezTo>
                    <a:pt x="72745" y="457"/>
                    <a:pt x="69002" y="10888"/>
                    <a:pt x="68591" y="11596"/>
                  </a:cubicBezTo>
                  <a:cubicBezTo>
                    <a:pt x="68157" y="12304"/>
                    <a:pt x="67883" y="13399"/>
                    <a:pt x="63044" y="17394"/>
                  </a:cubicBezTo>
                  <a:cubicBezTo>
                    <a:pt x="58183" y="21388"/>
                    <a:pt x="51449" y="26729"/>
                    <a:pt x="48550" y="29719"/>
                  </a:cubicBezTo>
                  <a:cubicBezTo>
                    <a:pt x="45629" y="32732"/>
                    <a:pt x="40493" y="42912"/>
                    <a:pt x="38142" y="46267"/>
                  </a:cubicBezTo>
                  <a:cubicBezTo>
                    <a:pt x="37092" y="47774"/>
                    <a:pt x="34672" y="50399"/>
                    <a:pt x="32207" y="53321"/>
                  </a:cubicBezTo>
                  <a:lnTo>
                    <a:pt x="32207" y="53343"/>
                  </a:lnTo>
                  <a:cubicBezTo>
                    <a:pt x="29149" y="56950"/>
                    <a:pt x="25999" y="61035"/>
                    <a:pt x="25246" y="63957"/>
                  </a:cubicBezTo>
                  <a:cubicBezTo>
                    <a:pt x="23899" y="69230"/>
                    <a:pt x="20315" y="87490"/>
                    <a:pt x="19836" y="91758"/>
                  </a:cubicBezTo>
                  <a:cubicBezTo>
                    <a:pt x="19334" y="96027"/>
                    <a:pt x="19106" y="101893"/>
                    <a:pt x="19106" y="101893"/>
                  </a:cubicBezTo>
                  <a:cubicBezTo>
                    <a:pt x="18946" y="101619"/>
                    <a:pt x="18809" y="101322"/>
                    <a:pt x="18695" y="101002"/>
                  </a:cubicBezTo>
                  <a:cubicBezTo>
                    <a:pt x="16481" y="95273"/>
                    <a:pt x="17668" y="78246"/>
                    <a:pt x="18535" y="75073"/>
                  </a:cubicBezTo>
                  <a:cubicBezTo>
                    <a:pt x="19471" y="71718"/>
                    <a:pt x="20681" y="57749"/>
                    <a:pt x="20681" y="54758"/>
                  </a:cubicBezTo>
                  <a:cubicBezTo>
                    <a:pt x="20681" y="51768"/>
                    <a:pt x="21457" y="48482"/>
                    <a:pt x="22027" y="47044"/>
                  </a:cubicBezTo>
                  <a:cubicBezTo>
                    <a:pt x="22598" y="45628"/>
                    <a:pt x="24606" y="39283"/>
                    <a:pt x="24241" y="35220"/>
                  </a:cubicBezTo>
                  <a:cubicBezTo>
                    <a:pt x="23899" y="31157"/>
                    <a:pt x="22826" y="17827"/>
                    <a:pt x="22255" y="13605"/>
                  </a:cubicBezTo>
                  <a:cubicBezTo>
                    <a:pt x="21685" y="9405"/>
                    <a:pt x="22461" y="457"/>
                    <a:pt x="22461" y="457"/>
                  </a:cubicBezTo>
                  <a:lnTo>
                    <a:pt x="19904" y="457"/>
                  </a:lnTo>
                  <a:cubicBezTo>
                    <a:pt x="19904" y="457"/>
                    <a:pt x="20041" y="11824"/>
                    <a:pt x="20475" y="17599"/>
                  </a:cubicBezTo>
                  <a:cubicBezTo>
                    <a:pt x="20886" y="23374"/>
                    <a:pt x="22187" y="31020"/>
                    <a:pt x="22187" y="34923"/>
                  </a:cubicBezTo>
                  <a:cubicBezTo>
                    <a:pt x="22187" y="38849"/>
                    <a:pt x="19174" y="47340"/>
                    <a:pt x="18398" y="50330"/>
                  </a:cubicBezTo>
                  <a:cubicBezTo>
                    <a:pt x="17713" y="52932"/>
                    <a:pt x="18147" y="60351"/>
                    <a:pt x="17690" y="65053"/>
                  </a:cubicBezTo>
                  <a:cubicBezTo>
                    <a:pt x="17622" y="65760"/>
                    <a:pt x="17531" y="66399"/>
                    <a:pt x="17417" y="66947"/>
                  </a:cubicBezTo>
                  <a:cubicBezTo>
                    <a:pt x="16549" y="71216"/>
                    <a:pt x="15750" y="78679"/>
                    <a:pt x="14700" y="83518"/>
                  </a:cubicBezTo>
                  <a:cubicBezTo>
                    <a:pt x="13628" y="88334"/>
                    <a:pt x="14609" y="93972"/>
                    <a:pt x="15408" y="98880"/>
                  </a:cubicBezTo>
                  <a:cubicBezTo>
                    <a:pt x="16184" y="103810"/>
                    <a:pt x="18261" y="106869"/>
                    <a:pt x="18900" y="109014"/>
                  </a:cubicBezTo>
                  <a:cubicBezTo>
                    <a:pt x="19539" y="111160"/>
                    <a:pt x="18832" y="116775"/>
                    <a:pt x="18193" y="118144"/>
                  </a:cubicBezTo>
                  <a:cubicBezTo>
                    <a:pt x="18136" y="118264"/>
                    <a:pt x="18056" y="118320"/>
                    <a:pt x="17958" y="118320"/>
                  </a:cubicBezTo>
                  <a:cubicBezTo>
                    <a:pt x="16944" y="118320"/>
                    <a:pt x="13940" y="112372"/>
                    <a:pt x="13628" y="107941"/>
                  </a:cubicBezTo>
                  <a:cubicBezTo>
                    <a:pt x="13262" y="103102"/>
                    <a:pt x="8629" y="91393"/>
                    <a:pt x="8629" y="86349"/>
                  </a:cubicBezTo>
                  <a:cubicBezTo>
                    <a:pt x="8629" y="81281"/>
                    <a:pt x="8127" y="70074"/>
                    <a:pt x="8629" y="66308"/>
                  </a:cubicBezTo>
                  <a:cubicBezTo>
                    <a:pt x="9131" y="62519"/>
                    <a:pt x="13262" y="51335"/>
                    <a:pt x="13901" y="48185"/>
                  </a:cubicBezTo>
                  <a:cubicBezTo>
                    <a:pt x="14541" y="45058"/>
                    <a:pt x="12760" y="39283"/>
                    <a:pt x="12121" y="36224"/>
                  </a:cubicBezTo>
                  <a:cubicBezTo>
                    <a:pt x="11482" y="33143"/>
                    <a:pt x="10980" y="26729"/>
                    <a:pt x="11413" y="23374"/>
                  </a:cubicBezTo>
                  <a:cubicBezTo>
                    <a:pt x="11847" y="20041"/>
                    <a:pt x="12486" y="1"/>
                    <a:pt x="124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4" name="Google Shape;3494;p40"/>
            <p:cNvSpPr/>
            <p:nvPr/>
          </p:nvSpPr>
          <p:spPr>
            <a:xfrm>
              <a:off x="13242015" y="1969594"/>
              <a:ext cx="407359" cy="2713574"/>
            </a:xfrm>
            <a:custGeom>
              <a:rect b="b" l="l" r="r" t="t"/>
              <a:pathLst>
                <a:path extrusionOk="0" h="85299" w="12805">
                  <a:moveTo>
                    <a:pt x="11983" y="83313"/>
                  </a:moveTo>
                  <a:cubicBezTo>
                    <a:pt x="11869" y="84066"/>
                    <a:pt x="10910" y="84751"/>
                    <a:pt x="9746" y="85299"/>
                  </a:cubicBezTo>
                  <a:cubicBezTo>
                    <a:pt x="9815" y="84797"/>
                    <a:pt x="9861" y="84317"/>
                    <a:pt x="9952" y="83907"/>
                  </a:cubicBezTo>
                  <a:cubicBezTo>
                    <a:pt x="10363" y="81327"/>
                    <a:pt x="9861" y="75553"/>
                    <a:pt x="9587" y="72129"/>
                  </a:cubicBezTo>
                  <a:cubicBezTo>
                    <a:pt x="9290" y="68705"/>
                    <a:pt x="10796" y="59666"/>
                    <a:pt x="9381" y="54531"/>
                  </a:cubicBezTo>
                  <a:cubicBezTo>
                    <a:pt x="7943" y="49395"/>
                    <a:pt x="6163" y="42753"/>
                    <a:pt x="5159" y="40128"/>
                  </a:cubicBezTo>
                  <a:cubicBezTo>
                    <a:pt x="4154" y="37480"/>
                    <a:pt x="3880" y="33052"/>
                    <a:pt x="3812" y="30130"/>
                  </a:cubicBezTo>
                  <a:cubicBezTo>
                    <a:pt x="3743" y="27209"/>
                    <a:pt x="2808" y="24721"/>
                    <a:pt x="2602" y="22233"/>
                  </a:cubicBezTo>
                  <a:cubicBezTo>
                    <a:pt x="2397" y="19722"/>
                    <a:pt x="1096" y="15591"/>
                    <a:pt x="525" y="12806"/>
                  </a:cubicBezTo>
                  <a:cubicBezTo>
                    <a:pt x="0" y="10204"/>
                    <a:pt x="205" y="3790"/>
                    <a:pt x="251" y="1"/>
                  </a:cubicBezTo>
                  <a:cubicBezTo>
                    <a:pt x="799" y="7556"/>
                    <a:pt x="2579" y="14404"/>
                    <a:pt x="3127" y="17668"/>
                  </a:cubicBezTo>
                  <a:cubicBezTo>
                    <a:pt x="3675" y="20955"/>
                    <a:pt x="4451" y="31363"/>
                    <a:pt x="5455" y="34536"/>
                  </a:cubicBezTo>
                  <a:cubicBezTo>
                    <a:pt x="6437" y="37708"/>
                    <a:pt x="8217" y="38028"/>
                    <a:pt x="8171" y="41497"/>
                  </a:cubicBezTo>
                  <a:cubicBezTo>
                    <a:pt x="8126" y="44967"/>
                    <a:pt x="10020" y="48938"/>
                    <a:pt x="10614" y="51266"/>
                  </a:cubicBezTo>
                  <a:cubicBezTo>
                    <a:pt x="11207" y="53595"/>
                    <a:pt x="11139" y="59894"/>
                    <a:pt x="11983" y="61606"/>
                  </a:cubicBezTo>
                  <a:cubicBezTo>
                    <a:pt x="12805" y="63318"/>
                    <a:pt x="12234" y="81282"/>
                    <a:pt x="11983" y="833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5" name="Google Shape;3495;p40"/>
            <p:cNvSpPr/>
            <p:nvPr/>
          </p:nvSpPr>
          <p:spPr>
            <a:xfrm>
              <a:off x="13526642" y="1261638"/>
              <a:ext cx="591108" cy="2061514"/>
            </a:xfrm>
            <a:custGeom>
              <a:rect b="b" l="l" r="r" t="t"/>
              <a:pathLst>
                <a:path extrusionOk="0" h="64802" w="18581">
                  <a:moveTo>
                    <a:pt x="18580" y="0"/>
                  </a:moveTo>
                  <a:cubicBezTo>
                    <a:pt x="18535" y="114"/>
                    <a:pt x="17941" y="1963"/>
                    <a:pt x="16503" y="3219"/>
                  </a:cubicBezTo>
                  <a:cubicBezTo>
                    <a:pt x="15020" y="4497"/>
                    <a:pt x="15316" y="6003"/>
                    <a:pt x="13741" y="10477"/>
                  </a:cubicBezTo>
                  <a:cubicBezTo>
                    <a:pt x="12189" y="14951"/>
                    <a:pt x="11208" y="18808"/>
                    <a:pt x="10432" y="22917"/>
                  </a:cubicBezTo>
                  <a:cubicBezTo>
                    <a:pt x="9633" y="27003"/>
                    <a:pt x="8765" y="31385"/>
                    <a:pt x="7944" y="34900"/>
                  </a:cubicBezTo>
                  <a:cubicBezTo>
                    <a:pt x="7122" y="38392"/>
                    <a:pt x="6757" y="45537"/>
                    <a:pt x="7076" y="47386"/>
                  </a:cubicBezTo>
                  <a:cubicBezTo>
                    <a:pt x="7396" y="49257"/>
                    <a:pt x="6666" y="50307"/>
                    <a:pt x="5821" y="51996"/>
                  </a:cubicBezTo>
                  <a:cubicBezTo>
                    <a:pt x="4954" y="53708"/>
                    <a:pt x="6460" y="53434"/>
                    <a:pt x="6894" y="55945"/>
                  </a:cubicBezTo>
                  <a:cubicBezTo>
                    <a:pt x="7350" y="58479"/>
                    <a:pt x="7054" y="62359"/>
                    <a:pt x="4566" y="64801"/>
                  </a:cubicBezTo>
                  <a:cubicBezTo>
                    <a:pt x="5205" y="63432"/>
                    <a:pt x="5912" y="57817"/>
                    <a:pt x="5273" y="55671"/>
                  </a:cubicBezTo>
                  <a:cubicBezTo>
                    <a:pt x="4634" y="53526"/>
                    <a:pt x="2557" y="50467"/>
                    <a:pt x="1781" y="45537"/>
                  </a:cubicBezTo>
                  <a:cubicBezTo>
                    <a:pt x="982" y="40629"/>
                    <a:pt x="1" y="34991"/>
                    <a:pt x="1073" y="30175"/>
                  </a:cubicBezTo>
                  <a:cubicBezTo>
                    <a:pt x="2123" y="25336"/>
                    <a:pt x="2922" y="17873"/>
                    <a:pt x="3790" y="13604"/>
                  </a:cubicBezTo>
                  <a:cubicBezTo>
                    <a:pt x="3904" y="13056"/>
                    <a:pt x="3995" y="12417"/>
                    <a:pt x="4063" y="11710"/>
                  </a:cubicBezTo>
                  <a:cubicBezTo>
                    <a:pt x="4429" y="13901"/>
                    <a:pt x="4634" y="17211"/>
                    <a:pt x="4292" y="19539"/>
                  </a:cubicBezTo>
                  <a:cubicBezTo>
                    <a:pt x="3767" y="23122"/>
                    <a:pt x="3105" y="28121"/>
                    <a:pt x="2443" y="32070"/>
                  </a:cubicBezTo>
                  <a:cubicBezTo>
                    <a:pt x="1758" y="36041"/>
                    <a:pt x="2443" y="39739"/>
                    <a:pt x="2877" y="43893"/>
                  </a:cubicBezTo>
                  <a:cubicBezTo>
                    <a:pt x="3333" y="48070"/>
                    <a:pt x="3630" y="47682"/>
                    <a:pt x="4566" y="48732"/>
                  </a:cubicBezTo>
                  <a:cubicBezTo>
                    <a:pt x="4794" y="49006"/>
                    <a:pt x="4954" y="48527"/>
                    <a:pt x="5068" y="47659"/>
                  </a:cubicBezTo>
                  <a:cubicBezTo>
                    <a:pt x="5182" y="47979"/>
                    <a:pt x="5319" y="48276"/>
                    <a:pt x="5479" y="48550"/>
                  </a:cubicBezTo>
                  <a:cubicBezTo>
                    <a:pt x="5479" y="48550"/>
                    <a:pt x="5707" y="42684"/>
                    <a:pt x="6209" y="38415"/>
                  </a:cubicBezTo>
                  <a:cubicBezTo>
                    <a:pt x="6688" y="34147"/>
                    <a:pt x="10272" y="15887"/>
                    <a:pt x="11619" y="10614"/>
                  </a:cubicBezTo>
                  <a:cubicBezTo>
                    <a:pt x="12372" y="7692"/>
                    <a:pt x="15522" y="3607"/>
                    <a:pt x="1858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96" name="Google Shape;3496;p40"/>
          <p:cNvSpPr/>
          <p:nvPr/>
        </p:nvSpPr>
        <p:spPr>
          <a:xfrm>
            <a:off x="0" y="4202925"/>
            <a:ext cx="8253329" cy="1071223"/>
          </a:xfrm>
          <a:custGeom>
            <a:rect b="b" l="l" r="r" t="t"/>
            <a:pathLst>
              <a:path extrusionOk="0" h="31546" w="229578">
                <a:moveTo>
                  <a:pt x="116410" y="2101"/>
                </a:moveTo>
                <a:cubicBezTo>
                  <a:pt x="110635" y="2717"/>
                  <a:pt x="104723" y="3310"/>
                  <a:pt x="99633" y="2717"/>
                </a:cubicBezTo>
                <a:lnTo>
                  <a:pt x="99633" y="2717"/>
                </a:lnTo>
                <a:cubicBezTo>
                  <a:pt x="93379" y="2009"/>
                  <a:pt x="85961" y="2603"/>
                  <a:pt x="78679" y="3196"/>
                </a:cubicBezTo>
                <a:lnTo>
                  <a:pt x="78679" y="3196"/>
                </a:lnTo>
                <a:cubicBezTo>
                  <a:pt x="73544" y="3607"/>
                  <a:pt x="68499" y="4018"/>
                  <a:pt x="63980" y="3995"/>
                </a:cubicBezTo>
                <a:lnTo>
                  <a:pt x="63980" y="3995"/>
                </a:lnTo>
                <a:cubicBezTo>
                  <a:pt x="53115" y="3881"/>
                  <a:pt x="36749" y="3584"/>
                  <a:pt x="25496" y="1781"/>
                </a:cubicBezTo>
                <a:lnTo>
                  <a:pt x="25496" y="1781"/>
                </a:lnTo>
                <a:cubicBezTo>
                  <a:pt x="14244" y="1"/>
                  <a:pt x="9427" y="3584"/>
                  <a:pt x="1" y="6757"/>
                </a:cubicBezTo>
                <a:lnTo>
                  <a:pt x="1" y="6757"/>
                </a:lnTo>
                <a:lnTo>
                  <a:pt x="5547" y="23648"/>
                </a:lnTo>
                <a:lnTo>
                  <a:pt x="229577" y="31545"/>
                </a:lnTo>
                <a:lnTo>
                  <a:pt x="228276" y="4748"/>
                </a:lnTo>
                <a:cubicBezTo>
                  <a:pt x="228276" y="4748"/>
                  <a:pt x="192463" y="5319"/>
                  <a:pt x="180183" y="4178"/>
                </a:cubicBezTo>
                <a:lnTo>
                  <a:pt x="180183" y="4178"/>
                </a:lnTo>
                <a:cubicBezTo>
                  <a:pt x="167881" y="3059"/>
                  <a:pt x="161558" y="3790"/>
                  <a:pt x="153501" y="4475"/>
                </a:cubicBezTo>
                <a:lnTo>
                  <a:pt x="153501" y="4475"/>
                </a:lnTo>
                <a:cubicBezTo>
                  <a:pt x="145421" y="5182"/>
                  <a:pt x="142818" y="3402"/>
                  <a:pt x="133688" y="1690"/>
                </a:cubicBezTo>
                <a:lnTo>
                  <a:pt x="133688" y="1690"/>
                </a:lnTo>
                <a:cubicBezTo>
                  <a:pt x="132022" y="1370"/>
                  <a:pt x="130173" y="1256"/>
                  <a:pt x="128233" y="1256"/>
                </a:cubicBezTo>
                <a:lnTo>
                  <a:pt x="128233" y="1256"/>
                </a:lnTo>
                <a:cubicBezTo>
                  <a:pt x="124581" y="1256"/>
                  <a:pt x="120541" y="1690"/>
                  <a:pt x="116410" y="210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7" name="Google Shape;3497;p40"/>
          <p:cNvSpPr/>
          <p:nvPr/>
        </p:nvSpPr>
        <p:spPr>
          <a:xfrm>
            <a:off x="319424" y="4605017"/>
            <a:ext cx="4209541" cy="541452"/>
          </a:xfrm>
          <a:custGeom>
            <a:rect b="b" l="l" r="r" t="t"/>
            <a:pathLst>
              <a:path extrusionOk="0" h="15945" w="123965">
                <a:moveTo>
                  <a:pt x="57500" y="1"/>
                </a:moveTo>
                <a:cubicBezTo>
                  <a:pt x="56661" y="1"/>
                  <a:pt x="55602" y="39"/>
                  <a:pt x="54188" y="127"/>
                </a:cubicBezTo>
                <a:cubicBezTo>
                  <a:pt x="47934" y="492"/>
                  <a:pt x="46747" y="949"/>
                  <a:pt x="43369" y="949"/>
                </a:cubicBezTo>
                <a:cubicBezTo>
                  <a:pt x="39990" y="949"/>
                  <a:pt x="33645" y="1428"/>
                  <a:pt x="32664" y="1702"/>
                </a:cubicBezTo>
                <a:cubicBezTo>
                  <a:pt x="32512" y="1743"/>
                  <a:pt x="32049" y="1762"/>
                  <a:pt x="31358" y="1762"/>
                </a:cubicBezTo>
                <a:cubicBezTo>
                  <a:pt x="27458" y="1762"/>
                  <a:pt x="16315" y="1173"/>
                  <a:pt x="13194" y="766"/>
                </a:cubicBezTo>
                <a:lnTo>
                  <a:pt x="13194" y="766"/>
                </a:lnTo>
                <a:cubicBezTo>
                  <a:pt x="15959" y="2200"/>
                  <a:pt x="17530" y="3322"/>
                  <a:pt x="21553" y="3322"/>
                </a:cubicBezTo>
                <a:cubicBezTo>
                  <a:pt x="22012" y="3322"/>
                  <a:pt x="22503" y="3307"/>
                  <a:pt x="23031" y="3277"/>
                </a:cubicBezTo>
                <a:cubicBezTo>
                  <a:pt x="24114" y="3220"/>
                  <a:pt x="25096" y="3195"/>
                  <a:pt x="26006" y="3195"/>
                </a:cubicBezTo>
                <a:cubicBezTo>
                  <a:pt x="29432" y="3195"/>
                  <a:pt x="31837" y="3540"/>
                  <a:pt x="34741" y="3756"/>
                </a:cubicBezTo>
                <a:cubicBezTo>
                  <a:pt x="35691" y="3827"/>
                  <a:pt x="36483" y="3849"/>
                  <a:pt x="37167" y="3849"/>
                </a:cubicBezTo>
                <a:cubicBezTo>
                  <a:pt x="38289" y="3849"/>
                  <a:pt x="39118" y="3790"/>
                  <a:pt x="39866" y="3790"/>
                </a:cubicBezTo>
                <a:cubicBezTo>
                  <a:pt x="40425" y="3790"/>
                  <a:pt x="40939" y="3823"/>
                  <a:pt x="41497" y="3939"/>
                </a:cubicBezTo>
                <a:cubicBezTo>
                  <a:pt x="37136" y="5309"/>
                  <a:pt x="35502" y="6178"/>
                  <a:pt x="32988" y="6178"/>
                </a:cubicBezTo>
                <a:cubicBezTo>
                  <a:pt x="32068" y="6178"/>
                  <a:pt x="31030" y="6061"/>
                  <a:pt x="29696" y="5811"/>
                </a:cubicBezTo>
                <a:cubicBezTo>
                  <a:pt x="24720" y="4875"/>
                  <a:pt x="23533" y="4692"/>
                  <a:pt x="20452" y="4692"/>
                </a:cubicBezTo>
                <a:cubicBezTo>
                  <a:pt x="17371" y="4692"/>
                  <a:pt x="15179" y="4692"/>
                  <a:pt x="13992" y="3848"/>
                </a:cubicBezTo>
                <a:cubicBezTo>
                  <a:pt x="12806" y="3003"/>
                  <a:pt x="1986" y="2273"/>
                  <a:pt x="1" y="2273"/>
                </a:cubicBezTo>
                <a:cubicBezTo>
                  <a:pt x="4474" y="5331"/>
                  <a:pt x="5456" y="10376"/>
                  <a:pt x="5456" y="10376"/>
                </a:cubicBezTo>
                <a:lnTo>
                  <a:pt x="14198" y="15945"/>
                </a:lnTo>
                <a:cubicBezTo>
                  <a:pt x="22141" y="13640"/>
                  <a:pt x="27300" y="12430"/>
                  <a:pt x="32458" y="11951"/>
                </a:cubicBezTo>
                <a:cubicBezTo>
                  <a:pt x="37617" y="11494"/>
                  <a:pt x="68682" y="9166"/>
                  <a:pt x="72950" y="9166"/>
                </a:cubicBezTo>
                <a:cubicBezTo>
                  <a:pt x="76264" y="9166"/>
                  <a:pt x="89650" y="10886"/>
                  <a:pt x="97403" y="10886"/>
                </a:cubicBezTo>
                <a:cubicBezTo>
                  <a:pt x="99637" y="10886"/>
                  <a:pt x="101403" y="10743"/>
                  <a:pt x="102326" y="10376"/>
                </a:cubicBezTo>
                <a:cubicBezTo>
                  <a:pt x="106458" y="8732"/>
                  <a:pt x="123965" y="8276"/>
                  <a:pt x="123965" y="8276"/>
                </a:cubicBezTo>
                <a:cubicBezTo>
                  <a:pt x="121052" y="7362"/>
                  <a:pt x="117774" y="7093"/>
                  <a:pt x="114479" y="7093"/>
                </a:cubicBezTo>
                <a:cubicBezTo>
                  <a:pt x="109753" y="7093"/>
                  <a:pt x="104990" y="7647"/>
                  <a:pt x="101217" y="7647"/>
                </a:cubicBezTo>
                <a:cubicBezTo>
                  <a:pt x="100262" y="7647"/>
                  <a:pt x="99371" y="7611"/>
                  <a:pt x="98560" y="7522"/>
                </a:cubicBezTo>
                <a:cubicBezTo>
                  <a:pt x="92306" y="6838"/>
                  <a:pt x="89293" y="7180"/>
                  <a:pt x="85983" y="6267"/>
                </a:cubicBezTo>
                <a:cubicBezTo>
                  <a:pt x="88928" y="4966"/>
                  <a:pt x="95981" y="5696"/>
                  <a:pt x="100044" y="5057"/>
                </a:cubicBezTo>
                <a:cubicBezTo>
                  <a:pt x="104107" y="4395"/>
                  <a:pt x="106595" y="4122"/>
                  <a:pt x="107690" y="3939"/>
                </a:cubicBezTo>
                <a:cubicBezTo>
                  <a:pt x="105902" y="3718"/>
                  <a:pt x="104429" y="3645"/>
                  <a:pt x="103006" y="3645"/>
                </a:cubicBezTo>
                <a:cubicBezTo>
                  <a:pt x="100160" y="3645"/>
                  <a:pt x="97518" y="3939"/>
                  <a:pt x="92968" y="3939"/>
                </a:cubicBezTo>
                <a:cubicBezTo>
                  <a:pt x="88418" y="3939"/>
                  <a:pt x="86546" y="3777"/>
                  <a:pt x="84398" y="3777"/>
                </a:cubicBezTo>
                <a:cubicBezTo>
                  <a:pt x="83323" y="3777"/>
                  <a:pt x="82179" y="3817"/>
                  <a:pt x="80597" y="3939"/>
                </a:cubicBezTo>
                <a:cubicBezTo>
                  <a:pt x="77748" y="4157"/>
                  <a:pt x="74858" y="4448"/>
                  <a:pt x="72224" y="4448"/>
                </a:cubicBezTo>
                <a:cubicBezTo>
                  <a:pt x="70448" y="4448"/>
                  <a:pt x="68788" y="4316"/>
                  <a:pt x="67335" y="3939"/>
                </a:cubicBezTo>
                <a:cubicBezTo>
                  <a:pt x="65350" y="3424"/>
                  <a:pt x="64036" y="3185"/>
                  <a:pt x="62327" y="3185"/>
                </a:cubicBezTo>
                <a:cubicBezTo>
                  <a:pt x="60931" y="3185"/>
                  <a:pt x="59271" y="3345"/>
                  <a:pt x="56767" y="3642"/>
                </a:cubicBezTo>
                <a:cubicBezTo>
                  <a:pt x="52786" y="4117"/>
                  <a:pt x="51815" y="4498"/>
                  <a:pt x="50774" y="4498"/>
                </a:cubicBezTo>
                <a:cubicBezTo>
                  <a:pt x="50365" y="4498"/>
                  <a:pt x="49944" y="4439"/>
                  <a:pt x="49326" y="4304"/>
                </a:cubicBezTo>
                <a:cubicBezTo>
                  <a:pt x="53092" y="584"/>
                  <a:pt x="59255" y="1885"/>
                  <a:pt x="63729" y="949"/>
                </a:cubicBezTo>
                <a:cubicBezTo>
                  <a:pt x="60655" y="454"/>
                  <a:pt x="60370" y="1"/>
                  <a:pt x="575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8" name="Google Shape;3498;p40"/>
          <p:cNvSpPr/>
          <p:nvPr/>
        </p:nvSpPr>
        <p:spPr>
          <a:xfrm>
            <a:off x="1493524" y="4517100"/>
            <a:ext cx="6822805" cy="823164"/>
          </a:xfrm>
          <a:custGeom>
            <a:rect b="b" l="l" r="r" t="t"/>
            <a:pathLst>
              <a:path extrusionOk="0" h="24241" w="184201">
                <a:moveTo>
                  <a:pt x="112209" y="2420"/>
                </a:moveTo>
                <a:lnTo>
                  <a:pt x="112209" y="2420"/>
                </a:lnTo>
                <a:cubicBezTo>
                  <a:pt x="109927" y="2603"/>
                  <a:pt x="107781" y="2740"/>
                  <a:pt x="105887" y="2854"/>
                </a:cubicBezTo>
                <a:lnTo>
                  <a:pt x="105887" y="2854"/>
                </a:lnTo>
                <a:cubicBezTo>
                  <a:pt x="103764" y="2945"/>
                  <a:pt x="101938" y="2991"/>
                  <a:pt x="100546" y="2945"/>
                </a:cubicBezTo>
                <a:lnTo>
                  <a:pt x="100546" y="2945"/>
                </a:lnTo>
                <a:cubicBezTo>
                  <a:pt x="100363" y="2922"/>
                  <a:pt x="100203" y="2922"/>
                  <a:pt x="100044" y="2899"/>
                </a:cubicBezTo>
                <a:lnTo>
                  <a:pt x="100044" y="2899"/>
                </a:lnTo>
                <a:cubicBezTo>
                  <a:pt x="90799" y="2306"/>
                  <a:pt x="80688" y="1438"/>
                  <a:pt x="73840" y="1370"/>
                </a:cubicBezTo>
                <a:lnTo>
                  <a:pt x="73840" y="1370"/>
                </a:lnTo>
                <a:cubicBezTo>
                  <a:pt x="70645" y="1347"/>
                  <a:pt x="64801" y="2123"/>
                  <a:pt x="58342" y="2922"/>
                </a:cubicBezTo>
                <a:lnTo>
                  <a:pt x="58342" y="2922"/>
                </a:lnTo>
                <a:cubicBezTo>
                  <a:pt x="50969" y="3812"/>
                  <a:pt x="42798" y="4725"/>
                  <a:pt x="36909" y="4406"/>
                </a:cubicBezTo>
                <a:lnTo>
                  <a:pt x="36909" y="4406"/>
                </a:lnTo>
                <a:cubicBezTo>
                  <a:pt x="25907" y="3812"/>
                  <a:pt x="17279" y="12440"/>
                  <a:pt x="0" y="15613"/>
                </a:cubicBezTo>
                <a:lnTo>
                  <a:pt x="0" y="15613"/>
                </a:lnTo>
                <a:lnTo>
                  <a:pt x="1027" y="18078"/>
                </a:lnTo>
                <a:lnTo>
                  <a:pt x="3584" y="24241"/>
                </a:lnTo>
                <a:lnTo>
                  <a:pt x="184200" y="24241"/>
                </a:lnTo>
                <a:lnTo>
                  <a:pt x="178083" y="4680"/>
                </a:lnTo>
                <a:cubicBezTo>
                  <a:pt x="164297" y="0"/>
                  <a:pt x="151241" y="1735"/>
                  <a:pt x="146174" y="297"/>
                </a:cubicBezTo>
                <a:lnTo>
                  <a:pt x="146174" y="297"/>
                </a:lnTo>
                <a:cubicBezTo>
                  <a:pt x="145512" y="115"/>
                  <a:pt x="144347" y="23"/>
                  <a:pt x="142818" y="23"/>
                </a:cubicBezTo>
                <a:lnTo>
                  <a:pt x="142818" y="23"/>
                </a:lnTo>
                <a:cubicBezTo>
                  <a:pt x="136199" y="23"/>
                  <a:pt x="122732" y="1575"/>
                  <a:pt x="112209" y="242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9" name="Google Shape;3499;p40"/>
          <p:cNvSpPr/>
          <p:nvPr/>
        </p:nvSpPr>
        <p:spPr>
          <a:xfrm>
            <a:off x="1493526" y="4811588"/>
            <a:ext cx="3943665" cy="567430"/>
          </a:xfrm>
          <a:custGeom>
            <a:rect b="b" l="l" r="r" t="t"/>
            <a:pathLst>
              <a:path extrusionOk="0" h="16710" w="100546">
                <a:moveTo>
                  <a:pt x="73648" y="0"/>
                </a:moveTo>
                <a:cubicBezTo>
                  <a:pt x="67169" y="0"/>
                  <a:pt x="50589" y="3101"/>
                  <a:pt x="39510" y="3101"/>
                </a:cubicBezTo>
                <a:cubicBezTo>
                  <a:pt x="38612" y="3101"/>
                  <a:pt x="37749" y="3081"/>
                  <a:pt x="36932" y="3037"/>
                </a:cubicBezTo>
                <a:cubicBezTo>
                  <a:pt x="36567" y="3017"/>
                  <a:pt x="36206" y="3008"/>
                  <a:pt x="35846" y="3008"/>
                </a:cubicBezTo>
                <a:cubicBezTo>
                  <a:pt x="25327" y="3008"/>
                  <a:pt x="16708" y="11176"/>
                  <a:pt x="0" y="14244"/>
                </a:cubicBezTo>
                <a:lnTo>
                  <a:pt x="1027" y="16709"/>
                </a:lnTo>
                <a:lnTo>
                  <a:pt x="11915" y="13377"/>
                </a:lnTo>
                <a:cubicBezTo>
                  <a:pt x="18101" y="11299"/>
                  <a:pt x="20977" y="9816"/>
                  <a:pt x="24606" y="7990"/>
                </a:cubicBezTo>
                <a:cubicBezTo>
                  <a:pt x="28212" y="6164"/>
                  <a:pt x="34238" y="5045"/>
                  <a:pt x="36338" y="5045"/>
                </a:cubicBezTo>
                <a:cubicBezTo>
                  <a:pt x="37723" y="5045"/>
                  <a:pt x="41126" y="4974"/>
                  <a:pt x="44587" y="4974"/>
                </a:cubicBezTo>
                <a:cubicBezTo>
                  <a:pt x="46318" y="4974"/>
                  <a:pt x="48063" y="4992"/>
                  <a:pt x="49577" y="5045"/>
                </a:cubicBezTo>
                <a:cubicBezTo>
                  <a:pt x="53441" y="5181"/>
                  <a:pt x="60759" y="5945"/>
                  <a:pt x="64501" y="5945"/>
                </a:cubicBezTo>
                <a:cubicBezTo>
                  <a:pt x="65157" y="5945"/>
                  <a:pt x="65704" y="5922"/>
                  <a:pt x="66102" y="5867"/>
                </a:cubicBezTo>
                <a:cubicBezTo>
                  <a:pt x="61857" y="5205"/>
                  <a:pt x="56790" y="4817"/>
                  <a:pt x="54188" y="4224"/>
                </a:cubicBezTo>
                <a:cubicBezTo>
                  <a:pt x="58433" y="2443"/>
                  <a:pt x="58867" y="2923"/>
                  <a:pt x="64573" y="2398"/>
                </a:cubicBezTo>
                <a:cubicBezTo>
                  <a:pt x="70279" y="1850"/>
                  <a:pt x="72676" y="2238"/>
                  <a:pt x="75529" y="1736"/>
                </a:cubicBezTo>
                <a:cubicBezTo>
                  <a:pt x="76222" y="1619"/>
                  <a:pt x="77490" y="1578"/>
                  <a:pt x="79066" y="1578"/>
                </a:cubicBezTo>
                <a:cubicBezTo>
                  <a:pt x="82840" y="1578"/>
                  <a:pt x="88379" y="1814"/>
                  <a:pt x="92008" y="1814"/>
                </a:cubicBezTo>
                <a:cubicBezTo>
                  <a:pt x="93108" y="1814"/>
                  <a:pt x="94033" y="1792"/>
                  <a:pt x="94680" y="1736"/>
                </a:cubicBezTo>
                <a:cubicBezTo>
                  <a:pt x="95684" y="1667"/>
                  <a:pt x="97944" y="1599"/>
                  <a:pt x="100546" y="1576"/>
                </a:cubicBezTo>
                <a:cubicBezTo>
                  <a:pt x="100363" y="1553"/>
                  <a:pt x="100203" y="1553"/>
                  <a:pt x="100044" y="1530"/>
                </a:cubicBezTo>
                <a:cubicBezTo>
                  <a:pt x="90822" y="937"/>
                  <a:pt x="80688" y="69"/>
                  <a:pt x="73840" y="1"/>
                </a:cubicBezTo>
                <a:cubicBezTo>
                  <a:pt x="73777" y="0"/>
                  <a:pt x="73713" y="0"/>
                  <a:pt x="7364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0" name="Google Shape;3500;p40"/>
          <p:cNvSpPr/>
          <p:nvPr/>
        </p:nvSpPr>
        <p:spPr>
          <a:xfrm>
            <a:off x="2808597" y="4809274"/>
            <a:ext cx="4520388" cy="794504"/>
          </a:xfrm>
          <a:custGeom>
            <a:rect b="b" l="l" r="r" t="t"/>
            <a:pathLst>
              <a:path extrusionOk="0" h="23397" w="133119">
                <a:moveTo>
                  <a:pt x="1" y="13741"/>
                </a:moveTo>
                <a:cubicBezTo>
                  <a:pt x="5798" y="13650"/>
                  <a:pt x="10067" y="13558"/>
                  <a:pt x="16207" y="14449"/>
                </a:cubicBezTo>
                <a:cubicBezTo>
                  <a:pt x="22370" y="15339"/>
                  <a:pt x="20977" y="16914"/>
                  <a:pt x="30998" y="17119"/>
                </a:cubicBezTo>
                <a:cubicBezTo>
                  <a:pt x="41018" y="17325"/>
                  <a:pt x="52043" y="18009"/>
                  <a:pt x="54508" y="18009"/>
                </a:cubicBezTo>
                <a:cubicBezTo>
                  <a:pt x="56996" y="18009"/>
                  <a:pt x="61173" y="15864"/>
                  <a:pt x="62862" y="15841"/>
                </a:cubicBezTo>
                <a:cubicBezTo>
                  <a:pt x="56608" y="13558"/>
                  <a:pt x="46679" y="15635"/>
                  <a:pt x="39032" y="14837"/>
                </a:cubicBezTo>
                <a:cubicBezTo>
                  <a:pt x="31386" y="14038"/>
                  <a:pt x="27756" y="11230"/>
                  <a:pt x="22073" y="11344"/>
                </a:cubicBezTo>
                <a:cubicBezTo>
                  <a:pt x="26524" y="9883"/>
                  <a:pt x="35654" y="11230"/>
                  <a:pt x="44099" y="11344"/>
                </a:cubicBezTo>
                <a:cubicBezTo>
                  <a:pt x="52522" y="11458"/>
                  <a:pt x="53229" y="10568"/>
                  <a:pt x="58890" y="10774"/>
                </a:cubicBezTo>
                <a:cubicBezTo>
                  <a:pt x="64528" y="10979"/>
                  <a:pt x="63935" y="11230"/>
                  <a:pt x="67815" y="11344"/>
                </a:cubicBezTo>
                <a:cubicBezTo>
                  <a:pt x="71695" y="11458"/>
                  <a:pt x="83496" y="10272"/>
                  <a:pt x="89339" y="8879"/>
                </a:cubicBezTo>
                <a:cubicBezTo>
                  <a:pt x="95205" y="7487"/>
                  <a:pt x="101368" y="9883"/>
                  <a:pt x="106618" y="8697"/>
                </a:cubicBezTo>
                <a:cubicBezTo>
                  <a:pt x="111868" y="7487"/>
                  <a:pt x="115953" y="5501"/>
                  <a:pt x="119126" y="4132"/>
                </a:cubicBezTo>
                <a:cubicBezTo>
                  <a:pt x="110681" y="3629"/>
                  <a:pt x="103034" y="6505"/>
                  <a:pt x="97100" y="6505"/>
                </a:cubicBezTo>
                <a:cubicBezTo>
                  <a:pt x="91142" y="6505"/>
                  <a:pt x="90640" y="6003"/>
                  <a:pt x="83290" y="6094"/>
                </a:cubicBezTo>
                <a:cubicBezTo>
                  <a:pt x="75941" y="6209"/>
                  <a:pt x="69002" y="7487"/>
                  <a:pt x="69002" y="7487"/>
                </a:cubicBezTo>
                <a:cubicBezTo>
                  <a:pt x="75256" y="4520"/>
                  <a:pt x="84181" y="4200"/>
                  <a:pt x="88563" y="4063"/>
                </a:cubicBezTo>
                <a:cubicBezTo>
                  <a:pt x="92923" y="3926"/>
                  <a:pt x="93128" y="3127"/>
                  <a:pt x="97396" y="2534"/>
                </a:cubicBezTo>
                <a:cubicBezTo>
                  <a:pt x="101665" y="1940"/>
                  <a:pt x="103742" y="3127"/>
                  <a:pt x="108992" y="1849"/>
                </a:cubicBezTo>
                <a:cubicBezTo>
                  <a:pt x="114264" y="548"/>
                  <a:pt x="118715" y="0"/>
                  <a:pt x="124079" y="457"/>
                </a:cubicBezTo>
                <a:cubicBezTo>
                  <a:pt x="129443" y="913"/>
                  <a:pt x="133118" y="297"/>
                  <a:pt x="133118" y="297"/>
                </a:cubicBezTo>
                <a:lnTo>
                  <a:pt x="122687" y="19607"/>
                </a:lnTo>
                <a:lnTo>
                  <a:pt x="32778" y="23396"/>
                </a:lnTo>
                <a:lnTo>
                  <a:pt x="12030" y="20703"/>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1" name="Google Shape;3501;p40"/>
          <p:cNvSpPr/>
          <p:nvPr/>
        </p:nvSpPr>
        <p:spPr>
          <a:xfrm>
            <a:off x="-1148125" y="4558194"/>
            <a:ext cx="2586509" cy="548006"/>
          </a:xfrm>
          <a:custGeom>
            <a:rect b="b" l="l" r="r" t="t"/>
            <a:pathLst>
              <a:path extrusionOk="0" h="16138" w="76169">
                <a:moveTo>
                  <a:pt x="1" y="4314"/>
                </a:moveTo>
                <a:cubicBezTo>
                  <a:pt x="10067" y="3972"/>
                  <a:pt x="9656" y="4885"/>
                  <a:pt x="14632" y="6391"/>
                </a:cubicBezTo>
                <a:cubicBezTo>
                  <a:pt x="19608" y="7875"/>
                  <a:pt x="22872" y="7601"/>
                  <a:pt x="24561" y="7943"/>
                </a:cubicBezTo>
                <a:cubicBezTo>
                  <a:pt x="26250" y="8286"/>
                  <a:pt x="28669" y="8925"/>
                  <a:pt x="31751" y="9473"/>
                </a:cubicBezTo>
                <a:cubicBezTo>
                  <a:pt x="34832" y="9998"/>
                  <a:pt x="38256" y="11687"/>
                  <a:pt x="41954" y="12782"/>
                </a:cubicBezTo>
                <a:cubicBezTo>
                  <a:pt x="45628" y="13878"/>
                  <a:pt x="47569" y="13650"/>
                  <a:pt x="49669" y="14198"/>
                </a:cubicBezTo>
                <a:cubicBezTo>
                  <a:pt x="51791" y="14745"/>
                  <a:pt x="58662" y="16024"/>
                  <a:pt x="60693" y="16092"/>
                </a:cubicBezTo>
                <a:cubicBezTo>
                  <a:pt x="62725" y="16138"/>
                  <a:pt x="76169" y="15590"/>
                  <a:pt x="71855" y="15681"/>
                </a:cubicBezTo>
                <a:cubicBezTo>
                  <a:pt x="67541" y="15795"/>
                  <a:pt x="60214" y="14814"/>
                  <a:pt x="56676" y="14380"/>
                </a:cubicBezTo>
                <a:cubicBezTo>
                  <a:pt x="53161" y="13946"/>
                  <a:pt x="49463" y="12691"/>
                  <a:pt x="46907" y="11869"/>
                </a:cubicBezTo>
                <a:cubicBezTo>
                  <a:pt x="44327" y="11025"/>
                  <a:pt x="40653" y="10431"/>
                  <a:pt x="38438" y="9176"/>
                </a:cubicBezTo>
                <a:cubicBezTo>
                  <a:pt x="36224" y="7943"/>
                  <a:pt x="31933" y="6597"/>
                  <a:pt x="31933" y="6597"/>
                </a:cubicBezTo>
                <a:lnTo>
                  <a:pt x="29057" y="4885"/>
                </a:lnTo>
                <a:cubicBezTo>
                  <a:pt x="29057" y="4885"/>
                  <a:pt x="25862" y="3926"/>
                  <a:pt x="23077" y="3356"/>
                </a:cubicBezTo>
                <a:cubicBezTo>
                  <a:pt x="20315" y="2785"/>
                  <a:pt x="18946" y="2397"/>
                  <a:pt x="16937" y="2420"/>
                </a:cubicBezTo>
                <a:cubicBezTo>
                  <a:pt x="14906" y="2420"/>
                  <a:pt x="13513" y="0"/>
                  <a:pt x="8629" y="731"/>
                </a:cubicBezTo>
                <a:cubicBezTo>
                  <a:pt x="3767" y="1461"/>
                  <a:pt x="1" y="4314"/>
                  <a:pt x="1" y="4314"/>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2" name="Google Shape;3502;p40"/>
          <p:cNvSpPr/>
          <p:nvPr/>
        </p:nvSpPr>
        <p:spPr>
          <a:xfrm>
            <a:off x="7666305" y="3756750"/>
            <a:ext cx="2451664" cy="1426215"/>
          </a:xfrm>
          <a:custGeom>
            <a:rect b="b" l="l" r="r" t="t"/>
            <a:pathLst>
              <a:path extrusionOk="0" h="42000" w="72198">
                <a:moveTo>
                  <a:pt x="69070" y="1370"/>
                </a:moveTo>
                <a:cubicBezTo>
                  <a:pt x="68933" y="1393"/>
                  <a:pt x="68774" y="1393"/>
                  <a:pt x="68591" y="1393"/>
                </a:cubicBezTo>
                <a:lnTo>
                  <a:pt x="68591" y="1393"/>
                </a:lnTo>
                <a:cubicBezTo>
                  <a:pt x="68386" y="1393"/>
                  <a:pt x="68157" y="1393"/>
                  <a:pt x="67929" y="1439"/>
                </a:cubicBezTo>
                <a:lnTo>
                  <a:pt x="67929" y="1439"/>
                </a:lnTo>
                <a:cubicBezTo>
                  <a:pt x="67587" y="1553"/>
                  <a:pt x="67199" y="1553"/>
                  <a:pt x="66811" y="1667"/>
                </a:cubicBezTo>
                <a:lnTo>
                  <a:pt x="66811" y="1667"/>
                </a:lnTo>
                <a:cubicBezTo>
                  <a:pt x="66468" y="1781"/>
                  <a:pt x="66354" y="2740"/>
                  <a:pt x="65989" y="2854"/>
                </a:cubicBezTo>
                <a:lnTo>
                  <a:pt x="65989" y="2854"/>
                </a:lnTo>
                <a:cubicBezTo>
                  <a:pt x="65806" y="2923"/>
                  <a:pt x="65510" y="2534"/>
                  <a:pt x="65190" y="2169"/>
                </a:cubicBezTo>
                <a:lnTo>
                  <a:pt x="65190" y="2169"/>
                </a:lnTo>
                <a:cubicBezTo>
                  <a:pt x="64893" y="1804"/>
                  <a:pt x="64574" y="1416"/>
                  <a:pt x="64391" y="1485"/>
                </a:cubicBezTo>
                <a:lnTo>
                  <a:pt x="64391" y="1485"/>
                </a:lnTo>
                <a:cubicBezTo>
                  <a:pt x="64026" y="1576"/>
                  <a:pt x="64140" y="3333"/>
                  <a:pt x="63775" y="3448"/>
                </a:cubicBezTo>
                <a:lnTo>
                  <a:pt x="63775" y="3448"/>
                </a:lnTo>
                <a:cubicBezTo>
                  <a:pt x="63592" y="3493"/>
                  <a:pt x="63318" y="3174"/>
                  <a:pt x="63022" y="2877"/>
                </a:cubicBezTo>
                <a:lnTo>
                  <a:pt x="63022" y="2877"/>
                </a:lnTo>
                <a:cubicBezTo>
                  <a:pt x="62748" y="2557"/>
                  <a:pt x="62451" y="2238"/>
                  <a:pt x="62268" y="2283"/>
                </a:cubicBezTo>
                <a:lnTo>
                  <a:pt x="62268" y="2283"/>
                </a:lnTo>
                <a:cubicBezTo>
                  <a:pt x="61903" y="2398"/>
                  <a:pt x="61629" y="2786"/>
                  <a:pt x="61241" y="2877"/>
                </a:cubicBezTo>
                <a:lnTo>
                  <a:pt x="61241" y="2877"/>
                </a:lnTo>
                <a:cubicBezTo>
                  <a:pt x="60876" y="2968"/>
                  <a:pt x="60762" y="3995"/>
                  <a:pt x="60374" y="4087"/>
                </a:cubicBezTo>
                <a:lnTo>
                  <a:pt x="60374" y="4087"/>
                </a:lnTo>
                <a:cubicBezTo>
                  <a:pt x="60191" y="4132"/>
                  <a:pt x="59986" y="4064"/>
                  <a:pt x="59780" y="3995"/>
                </a:cubicBezTo>
                <a:lnTo>
                  <a:pt x="59780" y="3995"/>
                </a:lnTo>
                <a:cubicBezTo>
                  <a:pt x="59552" y="3927"/>
                  <a:pt x="59347" y="3858"/>
                  <a:pt x="59164" y="3904"/>
                </a:cubicBezTo>
                <a:lnTo>
                  <a:pt x="59164" y="3904"/>
                </a:lnTo>
                <a:cubicBezTo>
                  <a:pt x="58981" y="3950"/>
                  <a:pt x="58730" y="3744"/>
                  <a:pt x="58502" y="3539"/>
                </a:cubicBezTo>
                <a:lnTo>
                  <a:pt x="58502" y="3539"/>
                </a:lnTo>
                <a:cubicBezTo>
                  <a:pt x="58274" y="3333"/>
                  <a:pt x="58023" y="3128"/>
                  <a:pt x="57840" y="3174"/>
                </a:cubicBezTo>
                <a:lnTo>
                  <a:pt x="57840" y="3174"/>
                </a:lnTo>
                <a:cubicBezTo>
                  <a:pt x="57475" y="3242"/>
                  <a:pt x="57361" y="4589"/>
                  <a:pt x="56996" y="4657"/>
                </a:cubicBezTo>
                <a:lnTo>
                  <a:pt x="56996" y="4657"/>
                </a:lnTo>
                <a:cubicBezTo>
                  <a:pt x="56608" y="4726"/>
                  <a:pt x="56288" y="5274"/>
                  <a:pt x="55923" y="5342"/>
                </a:cubicBezTo>
                <a:lnTo>
                  <a:pt x="55923" y="5342"/>
                </a:lnTo>
                <a:cubicBezTo>
                  <a:pt x="55558" y="5388"/>
                  <a:pt x="55124" y="5365"/>
                  <a:pt x="54759" y="5388"/>
                </a:cubicBezTo>
                <a:lnTo>
                  <a:pt x="54759" y="5388"/>
                </a:lnTo>
                <a:cubicBezTo>
                  <a:pt x="54553" y="5410"/>
                  <a:pt x="54348" y="5159"/>
                  <a:pt x="54120" y="4885"/>
                </a:cubicBezTo>
                <a:lnTo>
                  <a:pt x="54120" y="4885"/>
                </a:lnTo>
                <a:cubicBezTo>
                  <a:pt x="53914" y="4612"/>
                  <a:pt x="53686" y="4361"/>
                  <a:pt x="53503" y="4361"/>
                </a:cubicBezTo>
                <a:lnTo>
                  <a:pt x="53503" y="4361"/>
                </a:lnTo>
                <a:cubicBezTo>
                  <a:pt x="53115" y="4383"/>
                  <a:pt x="52750" y="5068"/>
                  <a:pt x="52385" y="5068"/>
                </a:cubicBezTo>
                <a:lnTo>
                  <a:pt x="52385" y="5068"/>
                </a:lnTo>
                <a:cubicBezTo>
                  <a:pt x="51997" y="5068"/>
                  <a:pt x="51677" y="4178"/>
                  <a:pt x="51312" y="4155"/>
                </a:cubicBezTo>
                <a:lnTo>
                  <a:pt x="51312" y="4155"/>
                </a:lnTo>
                <a:cubicBezTo>
                  <a:pt x="51130" y="4132"/>
                  <a:pt x="50901" y="4452"/>
                  <a:pt x="50696" y="4794"/>
                </a:cubicBezTo>
                <a:lnTo>
                  <a:pt x="50696" y="4794"/>
                </a:lnTo>
                <a:cubicBezTo>
                  <a:pt x="50468" y="5114"/>
                  <a:pt x="50262" y="5433"/>
                  <a:pt x="50080" y="5410"/>
                </a:cubicBezTo>
                <a:lnTo>
                  <a:pt x="50080" y="5410"/>
                </a:lnTo>
                <a:cubicBezTo>
                  <a:pt x="49692" y="5388"/>
                  <a:pt x="49486" y="3630"/>
                  <a:pt x="49144" y="3607"/>
                </a:cubicBezTo>
                <a:lnTo>
                  <a:pt x="49144" y="3607"/>
                </a:lnTo>
                <a:cubicBezTo>
                  <a:pt x="48938" y="3584"/>
                  <a:pt x="48733" y="3744"/>
                  <a:pt x="48550" y="3881"/>
                </a:cubicBezTo>
                <a:lnTo>
                  <a:pt x="48550" y="3881"/>
                </a:lnTo>
                <a:cubicBezTo>
                  <a:pt x="48345" y="4041"/>
                  <a:pt x="48139" y="4178"/>
                  <a:pt x="47980" y="4155"/>
                </a:cubicBezTo>
                <a:lnTo>
                  <a:pt x="47980" y="4155"/>
                </a:lnTo>
                <a:cubicBezTo>
                  <a:pt x="47592" y="4132"/>
                  <a:pt x="47249" y="3470"/>
                  <a:pt x="46907" y="3448"/>
                </a:cubicBezTo>
                <a:lnTo>
                  <a:pt x="46907" y="3448"/>
                </a:lnTo>
                <a:cubicBezTo>
                  <a:pt x="46701" y="3448"/>
                  <a:pt x="46519" y="3562"/>
                  <a:pt x="46313" y="3676"/>
                </a:cubicBezTo>
                <a:lnTo>
                  <a:pt x="46313" y="3676"/>
                </a:lnTo>
                <a:cubicBezTo>
                  <a:pt x="46131" y="3790"/>
                  <a:pt x="45925" y="3904"/>
                  <a:pt x="45766" y="3881"/>
                </a:cubicBezTo>
                <a:lnTo>
                  <a:pt x="45766" y="3881"/>
                </a:lnTo>
                <a:cubicBezTo>
                  <a:pt x="45378" y="3881"/>
                  <a:pt x="44990" y="3539"/>
                  <a:pt x="44624" y="3539"/>
                </a:cubicBezTo>
                <a:lnTo>
                  <a:pt x="44624" y="3539"/>
                </a:lnTo>
                <a:cubicBezTo>
                  <a:pt x="44259" y="3562"/>
                  <a:pt x="43940" y="4475"/>
                  <a:pt x="43574" y="4497"/>
                </a:cubicBezTo>
                <a:lnTo>
                  <a:pt x="43574" y="4497"/>
                </a:lnTo>
                <a:cubicBezTo>
                  <a:pt x="43392" y="4520"/>
                  <a:pt x="43209" y="4475"/>
                  <a:pt x="43027" y="4429"/>
                </a:cubicBezTo>
                <a:lnTo>
                  <a:pt x="43027" y="4429"/>
                </a:lnTo>
                <a:cubicBezTo>
                  <a:pt x="42821" y="4383"/>
                  <a:pt x="42639" y="4338"/>
                  <a:pt x="42433" y="4361"/>
                </a:cubicBezTo>
                <a:lnTo>
                  <a:pt x="42433" y="4361"/>
                </a:lnTo>
                <a:cubicBezTo>
                  <a:pt x="42273" y="4383"/>
                  <a:pt x="42068" y="4338"/>
                  <a:pt x="41863" y="4269"/>
                </a:cubicBezTo>
                <a:lnTo>
                  <a:pt x="41863" y="4269"/>
                </a:lnTo>
                <a:cubicBezTo>
                  <a:pt x="41657" y="4201"/>
                  <a:pt x="41452" y="4132"/>
                  <a:pt x="41269" y="4178"/>
                </a:cubicBezTo>
                <a:lnTo>
                  <a:pt x="41269" y="4178"/>
                </a:lnTo>
                <a:cubicBezTo>
                  <a:pt x="40904" y="4246"/>
                  <a:pt x="40835" y="5479"/>
                  <a:pt x="40470" y="5570"/>
                </a:cubicBezTo>
                <a:lnTo>
                  <a:pt x="40470" y="5570"/>
                </a:lnTo>
                <a:cubicBezTo>
                  <a:pt x="40310" y="5616"/>
                  <a:pt x="40059" y="5410"/>
                  <a:pt x="39808" y="5205"/>
                </a:cubicBezTo>
                <a:lnTo>
                  <a:pt x="39808" y="5205"/>
                </a:lnTo>
                <a:cubicBezTo>
                  <a:pt x="39534" y="4977"/>
                  <a:pt x="39283" y="4771"/>
                  <a:pt x="39101" y="4840"/>
                </a:cubicBezTo>
                <a:lnTo>
                  <a:pt x="39101" y="4840"/>
                </a:lnTo>
                <a:cubicBezTo>
                  <a:pt x="38758" y="4931"/>
                  <a:pt x="38484" y="5342"/>
                  <a:pt x="38142" y="5479"/>
                </a:cubicBezTo>
                <a:lnTo>
                  <a:pt x="38142" y="5479"/>
                </a:lnTo>
                <a:cubicBezTo>
                  <a:pt x="37800" y="5593"/>
                  <a:pt x="37777" y="6529"/>
                  <a:pt x="37434" y="6666"/>
                </a:cubicBezTo>
                <a:lnTo>
                  <a:pt x="37434" y="6666"/>
                </a:lnTo>
                <a:cubicBezTo>
                  <a:pt x="37275" y="6734"/>
                  <a:pt x="36955" y="6506"/>
                  <a:pt x="36636" y="6278"/>
                </a:cubicBezTo>
                <a:lnTo>
                  <a:pt x="36636" y="6278"/>
                </a:lnTo>
                <a:cubicBezTo>
                  <a:pt x="36316" y="6050"/>
                  <a:pt x="35996" y="5821"/>
                  <a:pt x="35837" y="5913"/>
                </a:cubicBezTo>
                <a:lnTo>
                  <a:pt x="35837" y="5913"/>
                </a:lnTo>
                <a:cubicBezTo>
                  <a:pt x="35494" y="6095"/>
                  <a:pt x="35266" y="6506"/>
                  <a:pt x="34946" y="6712"/>
                </a:cubicBezTo>
                <a:lnTo>
                  <a:pt x="34946" y="6712"/>
                </a:lnTo>
                <a:cubicBezTo>
                  <a:pt x="34627" y="6894"/>
                  <a:pt x="34330" y="7191"/>
                  <a:pt x="34033" y="7419"/>
                </a:cubicBezTo>
                <a:lnTo>
                  <a:pt x="34033" y="7419"/>
                </a:lnTo>
                <a:cubicBezTo>
                  <a:pt x="33714" y="7625"/>
                  <a:pt x="33577" y="8104"/>
                  <a:pt x="33280" y="8332"/>
                </a:cubicBezTo>
                <a:lnTo>
                  <a:pt x="33280" y="8332"/>
                </a:lnTo>
                <a:cubicBezTo>
                  <a:pt x="32983" y="8560"/>
                  <a:pt x="33166" y="9382"/>
                  <a:pt x="32869" y="9610"/>
                </a:cubicBezTo>
                <a:lnTo>
                  <a:pt x="32869" y="9610"/>
                </a:lnTo>
                <a:cubicBezTo>
                  <a:pt x="32573" y="9839"/>
                  <a:pt x="32344" y="10135"/>
                  <a:pt x="32048" y="10386"/>
                </a:cubicBezTo>
                <a:lnTo>
                  <a:pt x="32048" y="10386"/>
                </a:lnTo>
                <a:cubicBezTo>
                  <a:pt x="31911" y="10501"/>
                  <a:pt x="31591" y="10409"/>
                  <a:pt x="31272" y="10318"/>
                </a:cubicBezTo>
                <a:lnTo>
                  <a:pt x="31272" y="10318"/>
                </a:lnTo>
                <a:cubicBezTo>
                  <a:pt x="30952" y="10227"/>
                  <a:pt x="30632" y="10135"/>
                  <a:pt x="30495" y="10249"/>
                </a:cubicBezTo>
                <a:lnTo>
                  <a:pt x="30495" y="10249"/>
                </a:lnTo>
                <a:cubicBezTo>
                  <a:pt x="30199" y="10501"/>
                  <a:pt x="30450" y="11391"/>
                  <a:pt x="30153" y="11619"/>
                </a:cubicBezTo>
                <a:lnTo>
                  <a:pt x="30153" y="11619"/>
                </a:lnTo>
                <a:cubicBezTo>
                  <a:pt x="29856" y="11870"/>
                  <a:pt x="29651" y="12258"/>
                  <a:pt x="29354" y="12486"/>
                </a:cubicBezTo>
                <a:lnTo>
                  <a:pt x="29354" y="12486"/>
                </a:lnTo>
                <a:cubicBezTo>
                  <a:pt x="29217" y="12600"/>
                  <a:pt x="28943" y="12555"/>
                  <a:pt x="28669" y="12532"/>
                </a:cubicBezTo>
                <a:lnTo>
                  <a:pt x="28669" y="12532"/>
                </a:lnTo>
                <a:cubicBezTo>
                  <a:pt x="28418" y="12486"/>
                  <a:pt x="28167" y="12463"/>
                  <a:pt x="28008" y="12555"/>
                </a:cubicBezTo>
                <a:lnTo>
                  <a:pt x="28008" y="12555"/>
                </a:lnTo>
                <a:cubicBezTo>
                  <a:pt x="27848" y="12669"/>
                  <a:pt x="27597" y="12646"/>
                  <a:pt x="27346" y="12600"/>
                </a:cubicBezTo>
                <a:lnTo>
                  <a:pt x="27346" y="12600"/>
                </a:lnTo>
                <a:cubicBezTo>
                  <a:pt x="27117" y="12555"/>
                  <a:pt x="26866" y="12532"/>
                  <a:pt x="26729" y="12623"/>
                </a:cubicBezTo>
                <a:lnTo>
                  <a:pt x="26729" y="12623"/>
                </a:lnTo>
                <a:cubicBezTo>
                  <a:pt x="26410" y="12829"/>
                  <a:pt x="26752" y="14221"/>
                  <a:pt x="26433" y="14381"/>
                </a:cubicBezTo>
                <a:lnTo>
                  <a:pt x="26433" y="14381"/>
                </a:lnTo>
                <a:cubicBezTo>
                  <a:pt x="26090" y="14563"/>
                  <a:pt x="25748" y="14929"/>
                  <a:pt x="25383" y="15066"/>
                </a:cubicBezTo>
                <a:lnTo>
                  <a:pt x="25383" y="15066"/>
                </a:lnTo>
                <a:cubicBezTo>
                  <a:pt x="25040" y="15203"/>
                  <a:pt x="24538" y="15203"/>
                  <a:pt x="24173" y="15294"/>
                </a:cubicBezTo>
                <a:lnTo>
                  <a:pt x="24173" y="15294"/>
                </a:lnTo>
                <a:cubicBezTo>
                  <a:pt x="23808" y="15385"/>
                  <a:pt x="23328" y="15613"/>
                  <a:pt x="22940" y="15636"/>
                </a:cubicBezTo>
                <a:lnTo>
                  <a:pt x="22940" y="15636"/>
                </a:lnTo>
                <a:cubicBezTo>
                  <a:pt x="22758" y="15659"/>
                  <a:pt x="22552" y="15499"/>
                  <a:pt x="22370" y="15362"/>
                </a:cubicBezTo>
                <a:lnTo>
                  <a:pt x="22370" y="15362"/>
                </a:lnTo>
                <a:cubicBezTo>
                  <a:pt x="22164" y="15203"/>
                  <a:pt x="21959" y="15066"/>
                  <a:pt x="21776" y="15088"/>
                </a:cubicBezTo>
                <a:lnTo>
                  <a:pt x="21776" y="15088"/>
                </a:lnTo>
                <a:cubicBezTo>
                  <a:pt x="21594" y="15111"/>
                  <a:pt x="21365" y="14974"/>
                  <a:pt x="21137" y="14837"/>
                </a:cubicBezTo>
                <a:lnTo>
                  <a:pt x="21137" y="14837"/>
                </a:lnTo>
                <a:cubicBezTo>
                  <a:pt x="20909" y="14700"/>
                  <a:pt x="20681" y="14541"/>
                  <a:pt x="20498" y="14586"/>
                </a:cubicBezTo>
                <a:lnTo>
                  <a:pt x="20498" y="14586"/>
                </a:lnTo>
                <a:cubicBezTo>
                  <a:pt x="20110" y="14700"/>
                  <a:pt x="19676" y="14769"/>
                  <a:pt x="19334" y="14883"/>
                </a:cubicBezTo>
                <a:lnTo>
                  <a:pt x="19334" y="14883"/>
                </a:lnTo>
                <a:cubicBezTo>
                  <a:pt x="18969" y="15043"/>
                  <a:pt x="18581" y="15248"/>
                  <a:pt x="18261" y="15431"/>
                </a:cubicBezTo>
                <a:lnTo>
                  <a:pt x="18261" y="15431"/>
                </a:lnTo>
                <a:cubicBezTo>
                  <a:pt x="17919" y="15636"/>
                  <a:pt x="17599" y="15956"/>
                  <a:pt x="17302" y="16184"/>
                </a:cubicBezTo>
                <a:lnTo>
                  <a:pt x="17302" y="16184"/>
                </a:lnTo>
                <a:cubicBezTo>
                  <a:pt x="17006" y="16412"/>
                  <a:pt x="16641" y="16663"/>
                  <a:pt x="16367" y="16914"/>
                </a:cubicBezTo>
                <a:lnTo>
                  <a:pt x="16367" y="16914"/>
                </a:lnTo>
                <a:cubicBezTo>
                  <a:pt x="16093" y="17165"/>
                  <a:pt x="15956" y="17599"/>
                  <a:pt x="15705" y="17896"/>
                </a:cubicBezTo>
                <a:lnTo>
                  <a:pt x="15705" y="17896"/>
                </a:lnTo>
                <a:cubicBezTo>
                  <a:pt x="15454" y="18170"/>
                  <a:pt x="15659" y="18855"/>
                  <a:pt x="15408" y="19151"/>
                </a:cubicBezTo>
                <a:lnTo>
                  <a:pt x="15408" y="19151"/>
                </a:lnTo>
                <a:cubicBezTo>
                  <a:pt x="15180" y="19425"/>
                  <a:pt x="14312" y="19220"/>
                  <a:pt x="14061" y="19539"/>
                </a:cubicBezTo>
                <a:lnTo>
                  <a:pt x="14061" y="19539"/>
                </a:lnTo>
                <a:cubicBezTo>
                  <a:pt x="13833" y="19813"/>
                  <a:pt x="13856" y="20338"/>
                  <a:pt x="13628" y="20635"/>
                </a:cubicBezTo>
                <a:lnTo>
                  <a:pt x="13628" y="20635"/>
                </a:lnTo>
                <a:cubicBezTo>
                  <a:pt x="13399" y="20886"/>
                  <a:pt x="14061" y="21799"/>
                  <a:pt x="13833" y="22141"/>
                </a:cubicBezTo>
                <a:lnTo>
                  <a:pt x="13833" y="22141"/>
                </a:lnTo>
                <a:cubicBezTo>
                  <a:pt x="13650" y="22438"/>
                  <a:pt x="12966" y="22438"/>
                  <a:pt x="12760" y="22781"/>
                </a:cubicBezTo>
                <a:lnTo>
                  <a:pt x="12760" y="22781"/>
                </a:lnTo>
                <a:cubicBezTo>
                  <a:pt x="12578" y="23077"/>
                  <a:pt x="12007" y="23191"/>
                  <a:pt x="11824" y="23534"/>
                </a:cubicBezTo>
                <a:lnTo>
                  <a:pt x="11824" y="23534"/>
                </a:lnTo>
                <a:cubicBezTo>
                  <a:pt x="11642" y="23853"/>
                  <a:pt x="10797" y="23808"/>
                  <a:pt x="10615" y="24150"/>
                </a:cubicBezTo>
                <a:lnTo>
                  <a:pt x="10615" y="24150"/>
                </a:lnTo>
                <a:cubicBezTo>
                  <a:pt x="10432" y="24470"/>
                  <a:pt x="10774" y="25086"/>
                  <a:pt x="10592" y="25428"/>
                </a:cubicBezTo>
                <a:lnTo>
                  <a:pt x="10592" y="25428"/>
                </a:lnTo>
                <a:cubicBezTo>
                  <a:pt x="10409" y="25771"/>
                  <a:pt x="10227" y="26090"/>
                  <a:pt x="10044" y="26433"/>
                </a:cubicBezTo>
                <a:lnTo>
                  <a:pt x="10044" y="26433"/>
                </a:lnTo>
                <a:cubicBezTo>
                  <a:pt x="9884" y="26752"/>
                  <a:pt x="10021" y="27254"/>
                  <a:pt x="9839" y="27597"/>
                </a:cubicBezTo>
                <a:lnTo>
                  <a:pt x="9839" y="27597"/>
                </a:lnTo>
                <a:cubicBezTo>
                  <a:pt x="9656" y="27916"/>
                  <a:pt x="8971" y="27985"/>
                  <a:pt x="8789" y="28304"/>
                </a:cubicBezTo>
                <a:lnTo>
                  <a:pt x="8789" y="28304"/>
                </a:lnTo>
                <a:cubicBezTo>
                  <a:pt x="8606" y="28647"/>
                  <a:pt x="8766" y="29149"/>
                  <a:pt x="8583" y="29491"/>
                </a:cubicBezTo>
                <a:lnTo>
                  <a:pt x="8583" y="29491"/>
                </a:lnTo>
                <a:cubicBezTo>
                  <a:pt x="8401" y="29811"/>
                  <a:pt x="8743" y="30450"/>
                  <a:pt x="8560" y="30792"/>
                </a:cubicBezTo>
                <a:lnTo>
                  <a:pt x="8560" y="30792"/>
                </a:lnTo>
                <a:cubicBezTo>
                  <a:pt x="8378" y="31112"/>
                  <a:pt x="7419" y="30975"/>
                  <a:pt x="7214" y="31317"/>
                </a:cubicBezTo>
                <a:lnTo>
                  <a:pt x="7214" y="31317"/>
                </a:lnTo>
                <a:cubicBezTo>
                  <a:pt x="7031" y="31637"/>
                  <a:pt x="7145" y="32139"/>
                  <a:pt x="6963" y="32458"/>
                </a:cubicBezTo>
                <a:lnTo>
                  <a:pt x="6963" y="32458"/>
                </a:lnTo>
                <a:cubicBezTo>
                  <a:pt x="6757" y="32778"/>
                  <a:pt x="6255" y="32915"/>
                  <a:pt x="6050" y="33234"/>
                </a:cubicBezTo>
                <a:lnTo>
                  <a:pt x="6050" y="33234"/>
                </a:lnTo>
                <a:cubicBezTo>
                  <a:pt x="5844" y="33554"/>
                  <a:pt x="6278" y="34262"/>
                  <a:pt x="6072" y="34581"/>
                </a:cubicBezTo>
                <a:lnTo>
                  <a:pt x="6072" y="34581"/>
                </a:lnTo>
                <a:cubicBezTo>
                  <a:pt x="5844" y="34901"/>
                  <a:pt x="4908" y="34718"/>
                  <a:pt x="4703" y="35038"/>
                </a:cubicBezTo>
                <a:lnTo>
                  <a:pt x="4703" y="35038"/>
                </a:lnTo>
                <a:cubicBezTo>
                  <a:pt x="4475" y="35334"/>
                  <a:pt x="5205" y="36316"/>
                  <a:pt x="5000" y="36635"/>
                </a:cubicBezTo>
                <a:lnTo>
                  <a:pt x="5000" y="36635"/>
                </a:lnTo>
                <a:cubicBezTo>
                  <a:pt x="4771" y="36932"/>
                  <a:pt x="4087" y="36887"/>
                  <a:pt x="3858" y="37206"/>
                </a:cubicBezTo>
                <a:lnTo>
                  <a:pt x="3858" y="37206"/>
                </a:lnTo>
                <a:cubicBezTo>
                  <a:pt x="3630" y="37503"/>
                  <a:pt x="3448" y="37845"/>
                  <a:pt x="3219" y="38142"/>
                </a:cubicBezTo>
                <a:lnTo>
                  <a:pt x="3219" y="38142"/>
                </a:lnTo>
                <a:cubicBezTo>
                  <a:pt x="2991" y="38439"/>
                  <a:pt x="2055" y="38142"/>
                  <a:pt x="1804" y="38439"/>
                </a:cubicBezTo>
                <a:lnTo>
                  <a:pt x="1804" y="38439"/>
                </a:lnTo>
                <a:cubicBezTo>
                  <a:pt x="1576" y="38713"/>
                  <a:pt x="1827" y="39443"/>
                  <a:pt x="1576" y="39717"/>
                </a:cubicBezTo>
                <a:lnTo>
                  <a:pt x="1576" y="39717"/>
                </a:lnTo>
                <a:cubicBezTo>
                  <a:pt x="1325" y="39991"/>
                  <a:pt x="663" y="39877"/>
                  <a:pt x="389" y="40151"/>
                </a:cubicBezTo>
                <a:lnTo>
                  <a:pt x="389" y="40151"/>
                </a:lnTo>
                <a:cubicBezTo>
                  <a:pt x="138" y="40424"/>
                  <a:pt x="275" y="41337"/>
                  <a:pt x="1" y="41589"/>
                </a:cubicBezTo>
                <a:lnTo>
                  <a:pt x="1" y="41589"/>
                </a:lnTo>
                <a:cubicBezTo>
                  <a:pt x="549" y="41748"/>
                  <a:pt x="503" y="41178"/>
                  <a:pt x="1119" y="41041"/>
                </a:cubicBezTo>
                <a:lnTo>
                  <a:pt x="1119" y="41041"/>
                </a:lnTo>
                <a:cubicBezTo>
                  <a:pt x="1416" y="40972"/>
                  <a:pt x="1576" y="41246"/>
                  <a:pt x="1758" y="41497"/>
                </a:cubicBezTo>
                <a:lnTo>
                  <a:pt x="1758" y="41497"/>
                </a:lnTo>
                <a:cubicBezTo>
                  <a:pt x="1918" y="41748"/>
                  <a:pt x="2078" y="41999"/>
                  <a:pt x="2352" y="41977"/>
                </a:cubicBezTo>
                <a:lnTo>
                  <a:pt x="2352" y="41977"/>
                </a:lnTo>
                <a:cubicBezTo>
                  <a:pt x="2900" y="41977"/>
                  <a:pt x="2900" y="41155"/>
                  <a:pt x="3470" y="41155"/>
                </a:cubicBezTo>
                <a:lnTo>
                  <a:pt x="3470" y="41155"/>
                </a:lnTo>
                <a:cubicBezTo>
                  <a:pt x="4018" y="41132"/>
                  <a:pt x="4018" y="40424"/>
                  <a:pt x="4589" y="40402"/>
                </a:cubicBezTo>
                <a:lnTo>
                  <a:pt x="4589" y="40402"/>
                </a:lnTo>
                <a:cubicBezTo>
                  <a:pt x="4863" y="40402"/>
                  <a:pt x="5022" y="40653"/>
                  <a:pt x="5159" y="40904"/>
                </a:cubicBezTo>
                <a:lnTo>
                  <a:pt x="5159" y="40904"/>
                </a:lnTo>
                <a:cubicBezTo>
                  <a:pt x="5296" y="41132"/>
                  <a:pt x="5456" y="41383"/>
                  <a:pt x="5730" y="41383"/>
                </a:cubicBezTo>
                <a:lnTo>
                  <a:pt x="5730" y="41383"/>
                </a:lnTo>
                <a:cubicBezTo>
                  <a:pt x="6301" y="41360"/>
                  <a:pt x="6301" y="41109"/>
                  <a:pt x="6871" y="41086"/>
                </a:cubicBezTo>
                <a:lnTo>
                  <a:pt x="6871" y="41086"/>
                </a:lnTo>
                <a:cubicBezTo>
                  <a:pt x="6917" y="41086"/>
                  <a:pt x="6963" y="41109"/>
                  <a:pt x="7008" y="41109"/>
                </a:cubicBezTo>
                <a:lnTo>
                  <a:pt x="7008" y="41109"/>
                </a:lnTo>
                <a:lnTo>
                  <a:pt x="8629" y="39922"/>
                </a:lnTo>
                <a:lnTo>
                  <a:pt x="72197" y="37868"/>
                </a:lnTo>
                <a:lnTo>
                  <a:pt x="72197" y="2649"/>
                </a:lnTo>
                <a:cubicBezTo>
                  <a:pt x="72015" y="2534"/>
                  <a:pt x="71855" y="2443"/>
                  <a:pt x="71695" y="2329"/>
                </a:cubicBezTo>
                <a:lnTo>
                  <a:pt x="71695" y="2329"/>
                </a:lnTo>
                <a:cubicBezTo>
                  <a:pt x="71376" y="2101"/>
                  <a:pt x="71239" y="1713"/>
                  <a:pt x="70965" y="1553"/>
                </a:cubicBezTo>
                <a:lnTo>
                  <a:pt x="70965" y="1553"/>
                </a:lnTo>
                <a:cubicBezTo>
                  <a:pt x="70554" y="1279"/>
                  <a:pt x="70485" y="24"/>
                  <a:pt x="70257" y="1"/>
                </a:cubicBezTo>
                <a:lnTo>
                  <a:pt x="70257" y="1"/>
                </a:lnTo>
                <a:cubicBezTo>
                  <a:pt x="70234" y="1"/>
                  <a:pt x="70234" y="1"/>
                  <a:pt x="70234" y="1"/>
                </a:cubicBezTo>
                <a:lnTo>
                  <a:pt x="70234" y="1"/>
                </a:lnTo>
                <a:cubicBezTo>
                  <a:pt x="70052" y="1"/>
                  <a:pt x="69618" y="1233"/>
                  <a:pt x="69070" y="137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3" name="Google Shape;3503;p40"/>
          <p:cNvSpPr/>
          <p:nvPr/>
        </p:nvSpPr>
        <p:spPr>
          <a:xfrm>
            <a:off x="4943141" y="4289224"/>
            <a:ext cx="4336678" cy="1051053"/>
          </a:xfrm>
          <a:custGeom>
            <a:rect b="b" l="l" r="r" t="t"/>
            <a:pathLst>
              <a:path extrusionOk="0" h="30952" w="127709">
                <a:moveTo>
                  <a:pt x="113123" y="4338"/>
                </a:moveTo>
                <a:cubicBezTo>
                  <a:pt x="111183" y="6415"/>
                  <a:pt x="108147" y="6278"/>
                  <a:pt x="105088" y="6141"/>
                </a:cubicBezTo>
                <a:lnTo>
                  <a:pt x="105088" y="6141"/>
                </a:lnTo>
                <a:cubicBezTo>
                  <a:pt x="102212" y="6027"/>
                  <a:pt x="99359" y="5890"/>
                  <a:pt x="97419" y="7602"/>
                </a:cubicBezTo>
                <a:lnTo>
                  <a:pt x="97419" y="7602"/>
                </a:lnTo>
                <a:cubicBezTo>
                  <a:pt x="93448" y="11140"/>
                  <a:pt x="90001" y="12121"/>
                  <a:pt x="84158" y="12897"/>
                </a:cubicBezTo>
                <a:lnTo>
                  <a:pt x="84158" y="12897"/>
                </a:lnTo>
                <a:cubicBezTo>
                  <a:pt x="78292" y="13673"/>
                  <a:pt x="74936" y="13673"/>
                  <a:pt x="72129" y="15066"/>
                </a:cubicBezTo>
                <a:lnTo>
                  <a:pt x="72129" y="15066"/>
                </a:lnTo>
                <a:cubicBezTo>
                  <a:pt x="69298" y="16435"/>
                  <a:pt x="68203" y="19128"/>
                  <a:pt x="64437" y="21685"/>
                </a:cubicBezTo>
                <a:lnTo>
                  <a:pt x="64437" y="21685"/>
                </a:lnTo>
                <a:cubicBezTo>
                  <a:pt x="62428" y="23054"/>
                  <a:pt x="60145" y="22803"/>
                  <a:pt x="58137" y="22529"/>
                </a:cubicBezTo>
                <a:lnTo>
                  <a:pt x="58137" y="22529"/>
                </a:lnTo>
                <a:cubicBezTo>
                  <a:pt x="56425" y="22324"/>
                  <a:pt x="54896" y="22096"/>
                  <a:pt x="53937" y="22917"/>
                </a:cubicBezTo>
                <a:lnTo>
                  <a:pt x="53937" y="22917"/>
                </a:lnTo>
                <a:cubicBezTo>
                  <a:pt x="51837" y="24675"/>
                  <a:pt x="51746" y="26250"/>
                  <a:pt x="49440" y="26638"/>
                </a:cubicBezTo>
                <a:lnTo>
                  <a:pt x="49440" y="26638"/>
                </a:lnTo>
                <a:cubicBezTo>
                  <a:pt x="48733" y="26752"/>
                  <a:pt x="47295" y="26729"/>
                  <a:pt x="45560" y="26684"/>
                </a:cubicBezTo>
                <a:lnTo>
                  <a:pt x="45560" y="26684"/>
                </a:lnTo>
                <a:cubicBezTo>
                  <a:pt x="41566" y="26615"/>
                  <a:pt x="36042" y="26547"/>
                  <a:pt x="34581" y="28327"/>
                </a:cubicBezTo>
                <a:lnTo>
                  <a:pt x="34581" y="28327"/>
                </a:lnTo>
                <a:cubicBezTo>
                  <a:pt x="32481" y="30883"/>
                  <a:pt x="937" y="29194"/>
                  <a:pt x="1" y="30952"/>
                </a:cubicBezTo>
                <a:lnTo>
                  <a:pt x="1" y="30952"/>
                </a:lnTo>
                <a:lnTo>
                  <a:pt x="127708" y="30952"/>
                </a:lnTo>
                <a:lnTo>
                  <a:pt x="127708"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4" name="Google Shape;3504;p40"/>
          <p:cNvSpPr/>
          <p:nvPr/>
        </p:nvSpPr>
        <p:spPr>
          <a:xfrm>
            <a:off x="7347403" y="4507803"/>
            <a:ext cx="168225" cy="593747"/>
          </a:xfrm>
          <a:custGeom>
            <a:rect b="b" l="l" r="r" t="t"/>
            <a:pathLst>
              <a:path extrusionOk="0" h="17485" w="4954">
                <a:moveTo>
                  <a:pt x="4954" y="1"/>
                </a:moveTo>
                <a:cubicBezTo>
                  <a:pt x="3904" y="845"/>
                  <a:pt x="2740" y="2397"/>
                  <a:pt x="2534" y="2854"/>
                </a:cubicBezTo>
                <a:cubicBezTo>
                  <a:pt x="2306" y="3310"/>
                  <a:pt x="1507" y="4885"/>
                  <a:pt x="1256" y="5410"/>
                </a:cubicBezTo>
                <a:cubicBezTo>
                  <a:pt x="982" y="5912"/>
                  <a:pt x="298" y="7305"/>
                  <a:pt x="206" y="7601"/>
                </a:cubicBezTo>
                <a:cubicBezTo>
                  <a:pt x="138" y="7875"/>
                  <a:pt x="1" y="9199"/>
                  <a:pt x="69" y="9815"/>
                </a:cubicBezTo>
                <a:cubicBezTo>
                  <a:pt x="115" y="10432"/>
                  <a:pt x="686" y="12988"/>
                  <a:pt x="754" y="13331"/>
                </a:cubicBezTo>
                <a:cubicBezTo>
                  <a:pt x="845" y="13673"/>
                  <a:pt x="1051" y="14175"/>
                  <a:pt x="1005" y="14609"/>
                </a:cubicBezTo>
                <a:cubicBezTo>
                  <a:pt x="982" y="15065"/>
                  <a:pt x="891" y="16526"/>
                  <a:pt x="229" y="17485"/>
                </a:cubicBezTo>
                <a:cubicBezTo>
                  <a:pt x="1119" y="16686"/>
                  <a:pt x="1074" y="15499"/>
                  <a:pt x="1096" y="15179"/>
                </a:cubicBezTo>
                <a:cubicBezTo>
                  <a:pt x="1142" y="14860"/>
                  <a:pt x="1096" y="14563"/>
                  <a:pt x="1074" y="14335"/>
                </a:cubicBezTo>
                <a:cubicBezTo>
                  <a:pt x="1051" y="14084"/>
                  <a:pt x="731" y="12189"/>
                  <a:pt x="731" y="12029"/>
                </a:cubicBezTo>
                <a:cubicBezTo>
                  <a:pt x="731" y="11870"/>
                  <a:pt x="457" y="11482"/>
                  <a:pt x="366" y="11139"/>
                </a:cubicBezTo>
                <a:cubicBezTo>
                  <a:pt x="275" y="10774"/>
                  <a:pt x="161" y="10135"/>
                  <a:pt x="161" y="9815"/>
                </a:cubicBezTo>
                <a:cubicBezTo>
                  <a:pt x="161" y="9496"/>
                  <a:pt x="229" y="8149"/>
                  <a:pt x="275" y="7989"/>
                </a:cubicBezTo>
                <a:cubicBezTo>
                  <a:pt x="298" y="7807"/>
                  <a:pt x="594" y="7693"/>
                  <a:pt x="663" y="7464"/>
                </a:cubicBezTo>
                <a:cubicBezTo>
                  <a:pt x="731" y="7259"/>
                  <a:pt x="594" y="7236"/>
                  <a:pt x="800" y="6551"/>
                </a:cubicBezTo>
                <a:cubicBezTo>
                  <a:pt x="1005" y="5867"/>
                  <a:pt x="1393" y="5479"/>
                  <a:pt x="1507" y="5182"/>
                </a:cubicBezTo>
                <a:cubicBezTo>
                  <a:pt x="1621" y="4908"/>
                  <a:pt x="2169" y="3630"/>
                  <a:pt x="2375" y="3424"/>
                </a:cubicBezTo>
                <a:cubicBezTo>
                  <a:pt x="2603" y="3196"/>
                  <a:pt x="2763" y="3196"/>
                  <a:pt x="2854" y="2854"/>
                </a:cubicBezTo>
                <a:cubicBezTo>
                  <a:pt x="2922" y="2511"/>
                  <a:pt x="2945" y="2352"/>
                  <a:pt x="3219" y="2009"/>
                </a:cubicBezTo>
                <a:cubicBezTo>
                  <a:pt x="3493" y="1690"/>
                  <a:pt x="4452" y="503"/>
                  <a:pt x="4954"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5" name="Google Shape;3505;p40"/>
          <p:cNvSpPr/>
          <p:nvPr/>
        </p:nvSpPr>
        <p:spPr>
          <a:xfrm>
            <a:off x="7709380" y="4503151"/>
            <a:ext cx="182963" cy="516256"/>
          </a:xfrm>
          <a:custGeom>
            <a:rect b="b" l="l" r="r" t="t"/>
            <a:pathLst>
              <a:path extrusionOk="0" h="15203" w="5388">
                <a:moveTo>
                  <a:pt x="251" y="959"/>
                </a:moveTo>
                <a:cubicBezTo>
                  <a:pt x="502" y="1964"/>
                  <a:pt x="890" y="3196"/>
                  <a:pt x="1164" y="4360"/>
                </a:cubicBezTo>
                <a:lnTo>
                  <a:pt x="1164" y="4360"/>
                </a:lnTo>
                <a:cubicBezTo>
                  <a:pt x="1415" y="5524"/>
                  <a:pt x="1507" y="6688"/>
                  <a:pt x="1484" y="7556"/>
                </a:cubicBezTo>
                <a:lnTo>
                  <a:pt x="1484" y="7556"/>
                </a:lnTo>
                <a:cubicBezTo>
                  <a:pt x="1438" y="8583"/>
                  <a:pt x="1347" y="9336"/>
                  <a:pt x="1301" y="9998"/>
                </a:cubicBezTo>
                <a:lnTo>
                  <a:pt x="1301" y="9998"/>
                </a:lnTo>
                <a:cubicBezTo>
                  <a:pt x="1278" y="10660"/>
                  <a:pt x="1301" y="11208"/>
                  <a:pt x="1507" y="11778"/>
                </a:cubicBezTo>
                <a:lnTo>
                  <a:pt x="1507" y="11778"/>
                </a:lnTo>
                <a:cubicBezTo>
                  <a:pt x="1621" y="12075"/>
                  <a:pt x="1803" y="12463"/>
                  <a:pt x="2055" y="12828"/>
                </a:cubicBezTo>
                <a:lnTo>
                  <a:pt x="2055" y="12828"/>
                </a:lnTo>
                <a:cubicBezTo>
                  <a:pt x="2306" y="13216"/>
                  <a:pt x="2625" y="13604"/>
                  <a:pt x="2968" y="13947"/>
                </a:cubicBezTo>
                <a:lnTo>
                  <a:pt x="2968" y="13947"/>
                </a:lnTo>
                <a:cubicBezTo>
                  <a:pt x="3675" y="14632"/>
                  <a:pt x="4451" y="15065"/>
                  <a:pt x="4816" y="15202"/>
                </a:cubicBezTo>
                <a:lnTo>
                  <a:pt x="4816" y="15202"/>
                </a:lnTo>
                <a:lnTo>
                  <a:pt x="5387" y="14563"/>
                </a:lnTo>
                <a:cubicBezTo>
                  <a:pt x="4702" y="13604"/>
                  <a:pt x="4063" y="12623"/>
                  <a:pt x="3652" y="11619"/>
                </a:cubicBezTo>
                <a:lnTo>
                  <a:pt x="3652" y="11619"/>
                </a:lnTo>
                <a:cubicBezTo>
                  <a:pt x="3264" y="10637"/>
                  <a:pt x="3059" y="9656"/>
                  <a:pt x="3036" y="9062"/>
                </a:cubicBezTo>
                <a:lnTo>
                  <a:pt x="3036" y="9062"/>
                </a:lnTo>
                <a:cubicBezTo>
                  <a:pt x="3013" y="8492"/>
                  <a:pt x="2899" y="7464"/>
                  <a:pt x="2739" y="6346"/>
                </a:cubicBezTo>
                <a:lnTo>
                  <a:pt x="2739" y="6346"/>
                </a:lnTo>
                <a:cubicBezTo>
                  <a:pt x="2648" y="5798"/>
                  <a:pt x="2534" y="5228"/>
                  <a:pt x="2397" y="4725"/>
                </a:cubicBezTo>
                <a:lnTo>
                  <a:pt x="2397" y="4725"/>
                </a:lnTo>
                <a:cubicBezTo>
                  <a:pt x="2260" y="4223"/>
                  <a:pt x="2100" y="3767"/>
                  <a:pt x="1963" y="3402"/>
                </a:cubicBezTo>
                <a:lnTo>
                  <a:pt x="1963" y="3402"/>
                </a:lnTo>
                <a:cubicBezTo>
                  <a:pt x="1415" y="1964"/>
                  <a:pt x="297" y="982"/>
                  <a:pt x="0" y="1"/>
                </a:cubicBezTo>
                <a:lnTo>
                  <a:pt x="0" y="1"/>
                </a:lnTo>
                <a:cubicBezTo>
                  <a:pt x="69" y="297"/>
                  <a:pt x="137" y="617"/>
                  <a:pt x="251" y="959"/>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6" name="Google Shape;3506;p40"/>
          <p:cNvSpPr/>
          <p:nvPr/>
        </p:nvSpPr>
        <p:spPr>
          <a:xfrm>
            <a:off x="8556103" y="4535715"/>
            <a:ext cx="167444" cy="483691"/>
          </a:xfrm>
          <a:custGeom>
            <a:rect b="b" l="l" r="r" t="t"/>
            <a:pathLst>
              <a:path extrusionOk="0" h="14244" w="4931">
                <a:moveTo>
                  <a:pt x="913" y="3401"/>
                </a:moveTo>
                <a:cubicBezTo>
                  <a:pt x="1164" y="4565"/>
                  <a:pt x="1256" y="5729"/>
                  <a:pt x="1233" y="6597"/>
                </a:cubicBezTo>
                <a:lnTo>
                  <a:pt x="1233" y="6597"/>
                </a:lnTo>
                <a:cubicBezTo>
                  <a:pt x="1187" y="7624"/>
                  <a:pt x="1096" y="8377"/>
                  <a:pt x="1050" y="9039"/>
                </a:cubicBezTo>
                <a:lnTo>
                  <a:pt x="1050" y="9039"/>
                </a:lnTo>
                <a:cubicBezTo>
                  <a:pt x="1027" y="9701"/>
                  <a:pt x="1050" y="10249"/>
                  <a:pt x="1256" y="10819"/>
                </a:cubicBezTo>
                <a:lnTo>
                  <a:pt x="1256" y="10819"/>
                </a:lnTo>
                <a:cubicBezTo>
                  <a:pt x="1370" y="11116"/>
                  <a:pt x="1552" y="11504"/>
                  <a:pt x="1804" y="11869"/>
                </a:cubicBezTo>
                <a:lnTo>
                  <a:pt x="1804" y="11869"/>
                </a:lnTo>
                <a:cubicBezTo>
                  <a:pt x="2055" y="12257"/>
                  <a:pt x="2374" y="12645"/>
                  <a:pt x="2717" y="12988"/>
                </a:cubicBezTo>
                <a:lnTo>
                  <a:pt x="2717" y="12988"/>
                </a:lnTo>
                <a:cubicBezTo>
                  <a:pt x="3424" y="13673"/>
                  <a:pt x="4200" y="14106"/>
                  <a:pt x="4565" y="14243"/>
                </a:cubicBezTo>
                <a:lnTo>
                  <a:pt x="4565" y="14243"/>
                </a:lnTo>
                <a:lnTo>
                  <a:pt x="4931" y="13832"/>
                </a:lnTo>
                <a:cubicBezTo>
                  <a:pt x="4771" y="13695"/>
                  <a:pt x="4497" y="13513"/>
                  <a:pt x="4177" y="13262"/>
                </a:cubicBezTo>
                <a:lnTo>
                  <a:pt x="4177" y="13262"/>
                </a:lnTo>
                <a:cubicBezTo>
                  <a:pt x="3881" y="13034"/>
                  <a:pt x="3538" y="12714"/>
                  <a:pt x="3219" y="12372"/>
                </a:cubicBezTo>
                <a:lnTo>
                  <a:pt x="3219" y="12372"/>
                </a:lnTo>
                <a:cubicBezTo>
                  <a:pt x="2899" y="12029"/>
                  <a:pt x="2625" y="11641"/>
                  <a:pt x="2397" y="11253"/>
                </a:cubicBezTo>
                <a:lnTo>
                  <a:pt x="2397" y="11253"/>
                </a:lnTo>
                <a:cubicBezTo>
                  <a:pt x="2283" y="11048"/>
                  <a:pt x="2192" y="10865"/>
                  <a:pt x="2123" y="10683"/>
                </a:cubicBezTo>
                <a:lnTo>
                  <a:pt x="2123" y="10683"/>
                </a:lnTo>
                <a:cubicBezTo>
                  <a:pt x="2055" y="10500"/>
                  <a:pt x="1986" y="10317"/>
                  <a:pt x="1940" y="10158"/>
                </a:cubicBezTo>
                <a:lnTo>
                  <a:pt x="1940" y="10158"/>
                </a:lnTo>
                <a:cubicBezTo>
                  <a:pt x="1781" y="9564"/>
                  <a:pt x="1781" y="8765"/>
                  <a:pt x="1826" y="7875"/>
                </a:cubicBezTo>
                <a:lnTo>
                  <a:pt x="1826" y="7875"/>
                </a:lnTo>
                <a:cubicBezTo>
                  <a:pt x="1872" y="6985"/>
                  <a:pt x="1940" y="6003"/>
                  <a:pt x="1826" y="4953"/>
                </a:cubicBezTo>
                <a:lnTo>
                  <a:pt x="1826" y="4953"/>
                </a:lnTo>
                <a:cubicBezTo>
                  <a:pt x="1621" y="3219"/>
                  <a:pt x="480" y="1484"/>
                  <a:pt x="0" y="0"/>
                </a:cubicBezTo>
                <a:lnTo>
                  <a:pt x="0" y="0"/>
                </a:lnTo>
                <a:cubicBezTo>
                  <a:pt x="251" y="1005"/>
                  <a:pt x="639" y="2237"/>
                  <a:pt x="913" y="3401"/>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7" name="Google Shape;3507;p40"/>
          <p:cNvSpPr/>
          <p:nvPr/>
        </p:nvSpPr>
        <p:spPr>
          <a:xfrm>
            <a:off x="7731859" y="4347358"/>
            <a:ext cx="190705" cy="658096"/>
          </a:xfrm>
          <a:custGeom>
            <a:rect b="b" l="l" r="r" t="t"/>
            <a:pathLst>
              <a:path extrusionOk="0" h="19380" w="5616">
                <a:moveTo>
                  <a:pt x="388" y="731"/>
                </a:moveTo>
                <a:cubicBezTo>
                  <a:pt x="480" y="959"/>
                  <a:pt x="548" y="1256"/>
                  <a:pt x="616" y="1576"/>
                </a:cubicBezTo>
                <a:lnTo>
                  <a:pt x="616" y="1576"/>
                </a:lnTo>
                <a:cubicBezTo>
                  <a:pt x="685" y="1895"/>
                  <a:pt x="731" y="2238"/>
                  <a:pt x="776" y="2648"/>
                </a:cubicBezTo>
                <a:lnTo>
                  <a:pt x="776" y="2648"/>
                </a:lnTo>
                <a:cubicBezTo>
                  <a:pt x="845" y="3037"/>
                  <a:pt x="890" y="3447"/>
                  <a:pt x="1005" y="3904"/>
                </a:cubicBezTo>
                <a:lnTo>
                  <a:pt x="1005" y="3904"/>
                </a:lnTo>
                <a:cubicBezTo>
                  <a:pt x="1050" y="4109"/>
                  <a:pt x="1119" y="4338"/>
                  <a:pt x="1210" y="4566"/>
                </a:cubicBezTo>
                <a:lnTo>
                  <a:pt x="1210" y="4566"/>
                </a:lnTo>
                <a:cubicBezTo>
                  <a:pt x="1278" y="4794"/>
                  <a:pt x="1393" y="5022"/>
                  <a:pt x="1484" y="5205"/>
                </a:cubicBezTo>
                <a:lnTo>
                  <a:pt x="1484" y="5205"/>
                </a:lnTo>
                <a:cubicBezTo>
                  <a:pt x="1712" y="5593"/>
                  <a:pt x="1895" y="5912"/>
                  <a:pt x="2009" y="6186"/>
                </a:cubicBezTo>
                <a:lnTo>
                  <a:pt x="2009" y="6186"/>
                </a:lnTo>
                <a:cubicBezTo>
                  <a:pt x="2077" y="6323"/>
                  <a:pt x="2123" y="6437"/>
                  <a:pt x="2146" y="6574"/>
                </a:cubicBezTo>
                <a:lnTo>
                  <a:pt x="2146" y="6574"/>
                </a:lnTo>
                <a:cubicBezTo>
                  <a:pt x="2169" y="6689"/>
                  <a:pt x="2169" y="6848"/>
                  <a:pt x="2169" y="7008"/>
                </a:cubicBezTo>
                <a:lnTo>
                  <a:pt x="2169" y="7008"/>
                </a:lnTo>
                <a:cubicBezTo>
                  <a:pt x="2169" y="7328"/>
                  <a:pt x="2146" y="7693"/>
                  <a:pt x="2123" y="8012"/>
                </a:cubicBezTo>
                <a:lnTo>
                  <a:pt x="2123" y="8012"/>
                </a:lnTo>
                <a:cubicBezTo>
                  <a:pt x="2100" y="8332"/>
                  <a:pt x="2077" y="8652"/>
                  <a:pt x="2054" y="8925"/>
                </a:cubicBezTo>
                <a:lnTo>
                  <a:pt x="2054" y="8925"/>
                </a:lnTo>
                <a:cubicBezTo>
                  <a:pt x="1963" y="10249"/>
                  <a:pt x="1895" y="11231"/>
                  <a:pt x="1895" y="12052"/>
                </a:cubicBezTo>
                <a:lnTo>
                  <a:pt x="1895" y="12052"/>
                </a:lnTo>
                <a:cubicBezTo>
                  <a:pt x="1872" y="12851"/>
                  <a:pt x="1895" y="13536"/>
                  <a:pt x="2100" y="14221"/>
                </a:cubicBezTo>
                <a:lnTo>
                  <a:pt x="2100" y="14221"/>
                </a:lnTo>
                <a:cubicBezTo>
                  <a:pt x="2214" y="14586"/>
                  <a:pt x="2397" y="15043"/>
                  <a:pt x="2625" y="15545"/>
                </a:cubicBezTo>
                <a:lnTo>
                  <a:pt x="2625" y="15545"/>
                </a:lnTo>
                <a:cubicBezTo>
                  <a:pt x="2853" y="16024"/>
                  <a:pt x="3127" y="16549"/>
                  <a:pt x="3424" y="17051"/>
                </a:cubicBezTo>
                <a:lnTo>
                  <a:pt x="3424" y="17051"/>
                </a:lnTo>
                <a:cubicBezTo>
                  <a:pt x="3698" y="17531"/>
                  <a:pt x="3972" y="18010"/>
                  <a:pt x="4223" y="18421"/>
                </a:cubicBezTo>
                <a:lnTo>
                  <a:pt x="4223" y="18421"/>
                </a:lnTo>
                <a:cubicBezTo>
                  <a:pt x="4451" y="18832"/>
                  <a:pt x="4634" y="19174"/>
                  <a:pt x="4771" y="19379"/>
                </a:cubicBezTo>
                <a:lnTo>
                  <a:pt x="4771" y="19379"/>
                </a:lnTo>
                <a:lnTo>
                  <a:pt x="5615" y="19174"/>
                </a:lnTo>
                <a:cubicBezTo>
                  <a:pt x="5524" y="18284"/>
                  <a:pt x="5273" y="17416"/>
                  <a:pt x="5022" y="16618"/>
                </a:cubicBezTo>
                <a:lnTo>
                  <a:pt x="5022" y="16618"/>
                </a:lnTo>
                <a:cubicBezTo>
                  <a:pt x="4771" y="15796"/>
                  <a:pt x="4520" y="15065"/>
                  <a:pt x="4291" y="14358"/>
                </a:cubicBezTo>
                <a:lnTo>
                  <a:pt x="4291" y="14358"/>
                </a:lnTo>
                <a:cubicBezTo>
                  <a:pt x="3880" y="12920"/>
                  <a:pt x="3629" y="11664"/>
                  <a:pt x="3584" y="10911"/>
                </a:cubicBezTo>
                <a:lnTo>
                  <a:pt x="3584" y="10911"/>
                </a:lnTo>
                <a:cubicBezTo>
                  <a:pt x="3561" y="10158"/>
                  <a:pt x="3447" y="8880"/>
                  <a:pt x="3424" y="7510"/>
                </a:cubicBezTo>
                <a:lnTo>
                  <a:pt x="3424" y="7510"/>
                </a:lnTo>
                <a:cubicBezTo>
                  <a:pt x="3424" y="7168"/>
                  <a:pt x="3424" y="6757"/>
                  <a:pt x="3333" y="6346"/>
                </a:cubicBezTo>
                <a:lnTo>
                  <a:pt x="3333" y="6346"/>
                </a:lnTo>
                <a:cubicBezTo>
                  <a:pt x="3241" y="5935"/>
                  <a:pt x="3036" y="5570"/>
                  <a:pt x="2853" y="5296"/>
                </a:cubicBezTo>
                <a:lnTo>
                  <a:pt x="2853" y="5296"/>
                </a:lnTo>
                <a:cubicBezTo>
                  <a:pt x="2671" y="4999"/>
                  <a:pt x="2488" y="4771"/>
                  <a:pt x="2351" y="4520"/>
                </a:cubicBezTo>
                <a:lnTo>
                  <a:pt x="2351" y="4520"/>
                </a:lnTo>
                <a:cubicBezTo>
                  <a:pt x="2214" y="4292"/>
                  <a:pt x="2123" y="4041"/>
                  <a:pt x="2032" y="3835"/>
                </a:cubicBezTo>
                <a:lnTo>
                  <a:pt x="2032" y="3835"/>
                </a:lnTo>
                <a:cubicBezTo>
                  <a:pt x="1712" y="2945"/>
                  <a:pt x="1438" y="2032"/>
                  <a:pt x="1050" y="1347"/>
                </a:cubicBezTo>
                <a:lnTo>
                  <a:pt x="1050" y="1347"/>
                </a:lnTo>
                <a:cubicBezTo>
                  <a:pt x="868" y="1005"/>
                  <a:pt x="662" y="708"/>
                  <a:pt x="480" y="503"/>
                </a:cubicBezTo>
                <a:lnTo>
                  <a:pt x="480" y="503"/>
                </a:lnTo>
                <a:cubicBezTo>
                  <a:pt x="297" y="275"/>
                  <a:pt x="137" y="138"/>
                  <a:pt x="0" y="1"/>
                </a:cubicBezTo>
                <a:lnTo>
                  <a:pt x="0" y="1"/>
                </a:lnTo>
                <a:cubicBezTo>
                  <a:pt x="137" y="161"/>
                  <a:pt x="274" y="412"/>
                  <a:pt x="388" y="731"/>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8" name="Google Shape;3508;p40"/>
          <p:cNvSpPr/>
          <p:nvPr/>
        </p:nvSpPr>
        <p:spPr>
          <a:xfrm>
            <a:off x="8583234" y="4372180"/>
            <a:ext cx="166663" cy="633273"/>
          </a:xfrm>
          <a:custGeom>
            <a:rect b="b" l="l" r="r" t="t"/>
            <a:pathLst>
              <a:path extrusionOk="0" h="18649" w="4908">
                <a:moveTo>
                  <a:pt x="228" y="845"/>
                </a:moveTo>
                <a:cubicBezTo>
                  <a:pt x="297" y="1164"/>
                  <a:pt x="343" y="1507"/>
                  <a:pt x="388" y="1917"/>
                </a:cubicBezTo>
                <a:lnTo>
                  <a:pt x="388" y="1917"/>
                </a:lnTo>
                <a:cubicBezTo>
                  <a:pt x="457" y="2306"/>
                  <a:pt x="502" y="2716"/>
                  <a:pt x="617" y="3173"/>
                </a:cubicBezTo>
                <a:lnTo>
                  <a:pt x="617" y="3173"/>
                </a:lnTo>
                <a:cubicBezTo>
                  <a:pt x="662" y="3378"/>
                  <a:pt x="731" y="3607"/>
                  <a:pt x="822" y="3835"/>
                </a:cubicBezTo>
                <a:lnTo>
                  <a:pt x="822" y="3835"/>
                </a:lnTo>
                <a:cubicBezTo>
                  <a:pt x="890" y="4063"/>
                  <a:pt x="1005" y="4291"/>
                  <a:pt x="1096" y="4474"/>
                </a:cubicBezTo>
                <a:lnTo>
                  <a:pt x="1096" y="4474"/>
                </a:lnTo>
                <a:cubicBezTo>
                  <a:pt x="1324" y="4862"/>
                  <a:pt x="1507" y="5181"/>
                  <a:pt x="1621" y="5455"/>
                </a:cubicBezTo>
                <a:lnTo>
                  <a:pt x="1621" y="5455"/>
                </a:lnTo>
                <a:cubicBezTo>
                  <a:pt x="1689" y="5592"/>
                  <a:pt x="1735" y="5706"/>
                  <a:pt x="1758" y="5843"/>
                </a:cubicBezTo>
                <a:lnTo>
                  <a:pt x="1758" y="5843"/>
                </a:lnTo>
                <a:cubicBezTo>
                  <a:pt x="1781" y="5958"/>
                  <a:pt x="1781" y="6117"/>
                  <a:pt x="1781" y="6277"/>
                </a:cubicBezTo>
                <a:lnTo>
                  <a:pt x="1781" y="6277"/>
                </a:lnTo>
                <a:cubicBezTo>
                  <a:pt x="1781" y="6597"/>
                  <a:pt x="1758" y="6962"/>
                  <a:pt x="1735" y="7281"/>
                </a:cubicBezTo>
                <a:lnTo>
                  <a:pt x="1735" y="7281"/>
                </a:lnTo>
                <a:cubicBezTo>
                  <a:pt x="1712" y="7601"/>
                  <a:pt x="1689" y="7921"/>
                  <a:pt x="1666" y="8194"/>
                </a:cubicBezTo>
                <a:lnTo>
                  <a:pt x="1666" y="8194"/>
                </a:lnTo>
                <a:cubicBezTo>
                  <a:pt x="1575" y="9518"/>
                  <a:pt x="1507" y="10500"/>
                  <a:pt x="1507" y="11321"/>
                </a:cubicBezTo>
                <a:lnTo>
                  <a:pt x="1507" y="11321"/>
                </a:lnTo>
                <a:cubicBezTo>
                  <a:pt x="1484" y="12120"/>
                  <a:pt x="1507" y="12805"/>
                  <a:pt x="1712" y="13490"/>
                </a:cubicBezTo>
                <a:lnTo>
                  <a:pt x="1712" y="13490"/>
                </a:lnTo>
                <a:cubicBezTo>
                  <a:pt x="1826" y="13855"/>
                  <a:pt x="2009" y="14312"/>
                  <a:pt x="2237" y="14814"/>
                </a:cubicBezTo>
                <a:lnTo>
                  <a:pt x="2237" y="14814"/>
                </a:lnTo>
                <a:cubicBezTo>
                  <a:pt x="2465" y="15293"/>
                  <a:pt x="2739" y="15818"/>
                  <a:pt x="3036" y="16320"/>
                </a:cubicBezTo>
                <a:lnTo>
                  <a:pt x="3036" y="16320"/>
                </a:lnTo>
                <a:cubicBezTo>
                  <a:pt x="3310" y="16800"/>
                  <a:pt x="3584" y="17279"/>
                  <a:pt x="3835" y="17690"/>
                </a:cubicBezTo>
                <a:lnTo>
                  <a:pt x="3835" y="17690"/>
                </a:lnTo>
                <a:cubicBezTo>
                  <a:pt x="4063" y="18101"/>
                  <a:pt x="4246" y="18443"/>
                  <a:pt x="4383" y="18648"/>
                </a:cubicBezTo>
                <a:lnTo>
                  <a:pt x="4383" y="18648"/>
                </a:lnTo>
                <a:lnTo>
                  <a:pt x="4908" y="18534"/>
                </a:lnTo>
                <a:cubicBezTo>
                  <a:pt x="4839" y="18215"/>
                  <a:pt x="4657" y="17781"/>
                  <a:pt x="4428" y="17302"/>
                </a:cubicBezTo>
                <a:lnTo>
                  <a:pt x="4428" y="17302"/>
                </a:lnTo>
                <a:cubicBezTo>
                  <a:pt x="4200" y="16822"/>
                  <a:pt x="3903" y="16297"/>
                  <a:pt x="3629" y="15772"/>
                </a:cubicBezTo>
                <a:lnTo>
                  <a:pt x="3629" y="15772"/>
                </a:lnTo>
                <a:cubicBezTo>
                  <a:pt x="3059" y="14700"/>
                  <a:pt x="2579" y="13536"/>
                  <a:pt x="2420" y="12759"/>
                </a:cubicBezTo>
                <a:lnTo>
                  <a:pt x="2420" y="12759"/>
                </a:lnTo>
                <a:cubicBezTo>
                  <a:pt x="2260" y="11983"/>
                  <a:pt x="2214" y="11002"/>
                  <a:pt x="2237" y="9861"/>
                </a:cubicBezTo>
                <a:lnTo>
                  <a:pt x="2237" y="9861"/>
                </a:lnTo>
                <a:cubicBezTo>
                  <a:pt x="2260" y="9290"/>
                  <a:pt x="2283" y="8697"/>
                  <a:pt x="2328" y="8080"/>
                </a:cubicBezTo>
                <a:lnTo>
                  <a:pt x="2328" y="8080"/>
                </a:lnTo>
                <a:cubicBezTo>
                  <a:pt x="2351" y="7761"/>
                  <a:pt x="2374" y="7464"/>
                  <a:pt x="2397" y="7122"/>
                </a:cubicBezTo>
                <a:lnTo>
                  <a:pt x="2397" y="7122"/>
                </a:lnTo>
                <a:cubicBezTo>
                  <a:pt x="2420" y="6802"/>
                  <a:pt x="2443" y="6483"/>
                  <a:pt x="2443" y="6140"/>
                </a:cubicBezTo>
                <a:lnTo>
                  <a:pt x="2443" y="6140"/>
                </a:lnTo>
                <a:cubicBezTo>
                  <a:pt x="2420" y="5866"/>
                  <a:pt x="2374" y="5592"/>
                  <a:pt x="2260" y="5341"/>
                </a:cubicBezTo>
                <a:lnTo>
                  <a:pt x="2260" y="5341"/>
                </a:lnTo>
                <a:cubicBezTo>
                  <a:pt x="2146" y="5090"/>
                  <a:pt x="1986" y="4862"/>
                  <a:pt x="1826" y="4611"/>
                </a:cubicBezTo>
                <a:lnTo>
                  <a:pt x="1826" y="4611"/>
                </a:lnTo>
                <a:cubicBezTo>
                  <a:pt x="1666" y="4383"/>
                  <a:pt x="1484" y="4154"/>
                  <a:pt x="1324" y="3858"/>
                </a:cubicBezTo>
                <a:lnTo>
                  <a:pt x="1324" y="3858"/>
                </a:lnTo>
                <a:cubicBezTo>
                  <a:pt x="1164" y="3584"/>
                  <a:pt x="1050" y="3287"/>
                  <a:pt x="936" y="2990"/>
                </a:cubicBezTo>
                <a:lnTo>
                  <a:pt x="936" y="2990"/>
                </a:lnTo>
                <a:cubicBezTo>
                  <a:pt x="731" y="2397"/>
                  <a:pt x="594" y="1826"/>
                  <a:pt x="457" y="1301"/>
                </a:cubicBezTo>
                <a:lnTo>
                  <a:pt x="457" y="1301"/>
                </a:lnTo>
                <a:cubicBezTo>
                  <a:pt x="320" y="799"/>
                  <a:pt x="160" y="343"/>
                  <a:pt x="0" y="0"/>
                </a:cubicBezTo>
                <a:lnTo>
                  <a:pt x="0" y="0"/>
                </a:lnTo>
                <a:cubicBezTo>
                  <a:pt x="92" y="228"/>
                  <a:pt x="160" y="525"/>
                  <a:pt x="228" y="845"/>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9" name="Google Shape;3509;p40"/>
          <p:cNvSpPr/>
          <p:nvPr/>
        </p:nvSpPr>
        <p:spPr>
          <a:xfrm>
            <a:off x="7834170" y="4385355"/>
            <a:ext cx="89172" cy="615446"/>
          </a:xfrm>
          <a:custGeom>
            <a:rect b="b" l="l" r="r" t="t"/>
            <a:pathLst>
              <a:path extrusionOk="0" h="18124" w="2626">
                <a:moveTo>
                  <a:pt x="799" y="1096"/>
                </a:moveTo>
                <a:cubicBezTo>
                  <a:pt x="594" y="1689"/>
                  <a:pt x="411" y="2442"/>
                  <a:pt x="434" y="3264"/>
                </a:cubicBezTo>
                <a:lnTo>
                  <a:pt x="434" y="3264"/>
                </a:lnTo>
                <a:cubicBezTo>
                  <a:pt x="434" y="3698"/>
                  <a:pt x="502" y="4086"/>
                  <a:pt x="594" y="4428"/>
                </a:cubicBezTo>
                <a:lnTo>
                  <a:pt x="594" y="4428"/>
                </a:lnTo>
                <a:cubicBezTo>
                  <a:pt x="662" y="4771"/>
                  <a:pt x="731" y="5045"/>
                  <a:pt x="753" y="5341"/>
                </a:cubicBezTo>
                <a:lnTo>
                  <a:pt x="753" y="5341"/>
                </a:lnTo>
                <a:cubicBezTo>
                  <a:pt x="799" y="5912"/>
                  <a:pt x="731" y="6574"/>
                  <a:pt x="685" y="7213"/>
                </a:cubicBezTo>
                <a:lnTo>
                  <a:pt x="685" y="7213"/>
                </a:lnTo>
                <a:cubicBezTo>
                  <a:pt x="639" y="7852"/>
                  <a:pt x="616" y="8423"/>
                  <a:pt x="548" y="8902"/>
                </a:cubicBezTo>
                <a:lnTo>
                  <a:pt x="548" y="8902"/>
                </a:lnTo>
                <a:cubicBezTo>
                  <a:pt x="411" y="10020"/>
                  <a:pt x="274" y="10819"/>
                  <a:pt x="160" y="11527"/>
                </a:cubicBezTo>
                <a:lnTo>
                  <a:pt x="160" y="11527"/>
                </a:lnTo>
                <a:cubicBezTo>
                  <a:pt x="69" y="12212"/>
                  <a:pt x="0" y="12760"/>
                  <a:pt x="91" y="13376"/>
                </a:cubicBezTo>
                <a:lnTo>
                  <a:pt x="91" y="13376"/>
                </a:lnTo>
                <a:cubicBezTo>
                  <a:pt x="183" y="13992"/>
                  <a:pt x="457" y="14996"/>
                  <a:pt x="799" y="15932"/>
                </a:cubicBezTo>
                <a:lnTo>
                  <a:pt x="799" y="15932"/>
                </a:lnTo>
                <a:cubicBezTo>
                  <a:pt x="1141" y="16868"/>
                  <a:pt x="1552" y="17735"/>
                  <a:pt x="1758" y="18123"/>
                </a:cubicBezTo>
                <a:lnTo>
                  <a:pt x="1758" y="18123"/>
                </a:lnTo>
                <a:lnTo>
                  <a:pt x="2625" y="17941"/>
                </a:lnTo>
                <a:cubicBezTo>
                  <a:pt x="2602" y="16526"/>
                  <a:pt x="2397" y="15065"/>
                  <a:pt x="2237" y="13764"/>
                </a:cubicBezTo>
                <a:lnTo>
                  <a:pt x="2237" y="13764"/>
                </a:lnTo>
                <a:cubicBezTo>
                  <a:pt x="2077" y="12463"/>
                  <a:pt x="1940" y="11344"/>
                  <a:pt x="1986" y="10682"/>
                </a:cubicBezTo>
                <a:lnTo>
                  <a:pt x="1986" y="10682"/>
                </a:lnTo>
                <a:cubicBezTo>
                  <a:pt x="2009" y="10043"/>
                  <a:pt x="1963" y="8902"/>
                  <a:pt x="1940" y="7715"/>
                </a:cubicBezTo>
                <a:lnTo>
                  <a:pt x="1940" y="7715"/>
                </a:lnTo>
                <a:cubicBezTo>
                  <a:pt x="1940" y="7418"/>
                  <a:pt x="1940" y="7122"/>
                  <a:pt x="1917" y="6825"/>
                </a:cubicBezTo>
                <a:lnTo>
                  <a:pt x="1917" y="6825"/>
                </a:lnTo>
                <a:cubicBezTo>
                  <a:pt x="1917" y="6528"/>
                  <a:pt x="1917" y="6231"/>
                  <a:pt x="1917" y="5935"/>
                </a:cubicBezTo>
                <a:lnTo>
                  <a:pt x="1917" y="5935"/>
                </a:lnTo>
                <a:cubicBezTo>
                  <a:pt x="1895" y="5638"/>
                  <a:pt x="1849" y="5364"/>
                  <a:pt x="1803" y="5090"/>
                </a:cubicBezTo>
                <a:lnTo>
                  <a:pt x="1803" y="5090"/>
                </a:lnTo>
                <a:cubicBezTo>
                  <a:pt x="1758" y="4839"/>
                  <a:pt x="1689" y="4588"/>
                  <a:pt x="1621" y="4405"/>
                </a:cubicBezTo>
                <a:lnTo>
                  <a:pt x="1621" y="4405"/>
                </a:lnTo>
                <a:cubicBezTo>
                  <a:pt x="1484" y="3995"/>
                  <a:pt x="1324" y="3629"/>
                  <a:pt x="1233" y="3241"/>
                </a:cubicBezTo>
                <a:lnTo>
                  <a:pt x="1233" y="3241"/>
                </a:lnTo>
                <a:cubicBezTo>
                  <a:pt x="1119" y="2831"/>
                  <a:pt x="1050" y="2442"/>
                  <a:pt x="1027" y="2032"/>
                </a:cubicBezTo>
                <a:lnTo>
                  <a:pt x="1027" y="2032"/>
                </a:lnTo>
                <a:cubicBezTo>
                  <a:pt x="982" y="1256"/>
                  <a:pt x="1050" y="548"/>
                  <a:pt x="1256" y="0"/>
                </a:cubicBezTo>
                <a:lnTo>
                  <a:pt x="1256" y="0"/>
                </a:lnTo>
                <a:cubicBezTo>
                  <a:pt x="1096" y="297"/>
                  <a:pt x="936" y="662"/>
                  <a:pt x="799" y="1096"/>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0" name="Google Shape;3510;p40"/>
          <p:cNvSpPr/>
          <p:nvPr/>
        </p:nvSpPr>
        <p:spPr>
          <a:xfrm>
            <a:off x="8672370" y="4422538"/>
            <a:ext cx="78306" cy="578262"/>
          </a:xfrm>
          <a:custGeom>
            <a:rect b="b" l="l" r="r" t="t"/>
            <a:pathLst>
              <a:path extrusionOk="0" h="17029" w="2306">
                <a:moveTo>
                  <a:pt x="434" y="2169"/>
                </a:moveTo>
                <a:cubicBezTo>
                  <a:pt x="434" y="2603"/>
                  <a:pt x="502" y="2991"/>
                  <a:pt x="594" y="3333"/>
                </a:cubicBezTo>
                <a:lnTo>
                  <a:pt x="594" y="3333"/>
                </a:lnTo>
                <a:cubicBezTo>
                  <a:pt x="662" y="3676"/>
                  <a:pt x="731" y="3950"/>
                  <a:pt x="753" y="4246"/>
                </a:cubicBezTo>
                <a:lnTo>
                  <a:pt x="753" y="4246"/>
                </a:lnTo>
                <a:cubicBezTo>
                  <a:pt x="799" y="4817"/>
                  <a:pt x="731" y="5479"/>
                  <a:pt x="685" y="6118"/>
                </a:cubicBezTo>
                <a:lnTo>
                  <a:pt x="685" y="6118"/>
                </a:lnTo>
                <a:cubicBezTo>
                  <a:pt x="639" y="6757"/>
                  <a:pt x="616" y="7328"/>
                  <a:pt x="548" y="7807"/>
                </a:cubicBezTo>
                <a:lnTo>
                  <a:pt x="548" y="7807"/>
                </a:lnTo>
                <a:cubicBezTo>
                  <a:pt x="411" y="8925"/>
                  <a:pt x="274" y="9724"/>
                  <a:pt x="160" y="10432"/>
                </a:cubicBezTo>
                <a:lnTo>
                  <a:pt x="160" y="10432"/>
                </a:lnTo>
                <a:cubicBezTo>
                  <a:pt x="69" y="11117"/>
                  <a:pt x="0" y="11665"/>
                  <a:pt x="91" y="12281"/>
                </a:cubicBezTo>
                <a:lnTo>
                  <a:pt x="91" y="12281"/>
                </a:lnTo>
                <a:cubicBezTo>
                  <a:pt x="183" y="12897"/>
                  <a:pt x="457" y="13901"/>
                  <a:pt x="799" y="14837"/>
                </a:cubicBezTo>
                <a:lnTo>
                  <a:pt x="799" y="14837"/>
                </a:lnTo>
                <a:cubicBezTo>
                  <a:pt x="1141" y="15773"/>
                  <a:pt x="1552" y="16640"/>
                  <a:pt x="1758" y="17028"/>
                </a:cubicBezTo>
                <a:lnTo>
                  <a:pt x="1758" y="17028"/>
                </a:lnTo>
                <a:lnTo>
                  <a:pt x="2305" y="16914"/>
                </a:lnTo>
                <a:cubicBezTo>
                  <a:pt x="2191" y="16412"/>
                  <a:pt x="1826" y="15476"/>
                  <a:pt x="1507" y="14472"/>
                </a:cubicBezTo>
                <a:lnTo>
                  <a:pt x="1507" y="14472"/>
                </a:lnTo>
                <a:cubicBezTo>
                  <a:pt x="1210" y="13468"/>
                  <a:pt x="936" y="12418"/>
                  <a:pt x="890" y="11756"/>
                </a:cubicBezTo>
                <a:lnTo>
                  <a:pt x="890" y="11756"/>
                </a:lnTo>
                <a:cubicBezTo>
                  <a:pt x="845" y="11071"/>
                  <a:pt x="936" y="10227"/>
                  <a:pt x="1050" y="9245"/>
                </a:cubicBezTo>
                <a:lnTo>
                  <a:pt x="1050" y="9245"/>
                </a:lnTo>
                <a:cubicBezTo>
                  <a:pt x="1141" y="8286"/>
                  <a:pt x="1301" y="7214"/>
                  <a:pt x="1347" y="6049"/>
                </a:cubicBezTo>
                <a:lnTo>
                  <a:pt x="1347" y="6049"/>
                </a:lnTo>
                <a:cubicBezTo>
                  <a:pt x="1370" y="5570"/>
                  <a:pt x="1392" y="5091"/>
                  <a:pt x="1324" y="4589"/>
                </a:cubicBezTo>
                <a:lnTo>
                  <a:pt x="1324" y="4589"/>
                </a:lnTo>
                <a:cubicBezTo>
                  <a:pt x="1256" y="4109"/>
                  <a:pt x="1096" y="3676"/>
                  <a:pt x="913" y="3196"/>
                </a:cubicBezTo>
                <a:lnTo>
                  <a:pt x="913" y="3196"/>
                </a:lnTo>
                <a:cubicBezTo>
                  <a:pt x="822" y="2945"/>
                  <a:pt x="753" y="2694"/>
                  <a:pt x="685" y="2420"/>
                </a:cubicBezTo>
                <a:lnTo>
                  <a:pt x="685" y="2420"/>
                </a:lnTo>
                <a:cubicBezTo>
                  <a:pt x="639" y="2124"/>
                  <a:pt x="594" y="1827"/>
                  <a:pt x="594" y="1553"/>
                </a:cubicBezTo>
                <a:lnTo>
                  <a:pt x="594" y="1553"/>
                </a:lnTo>
                <a:cubicBezTo>
                  <a:pt x="594" y="982"/>
                  <a:pt x="662" y="457"/>
                  <a:pt x="799" y="1"/>
                </a:cubicBezTo>
                <a:lnTo>
                  <a:pt x="799" y="1"/>
                </a:lnTo>
                <a:cubicBezTo>
                  <a:pt x="594" y="594"/>
                  <a:pt x="411" y="1347"/>
                  <a:pt x="434" y="2169"/>
                </a:cubicBezTo>
              </a:path>
            </a:pathLst>
          </a:custGeom>
          <a:solidFill>
            <a:srgbClr val="5E89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11" name="Google Shape;3511;p40"/>
          <p:cNvGrpSpPr/>
          <p:nvPr/>
        </p:nvGrpSpPr>
        <p:grpSpPr>
          <a:xfrm>
            <a:off x="8429751" y="4706211"/>
            <a:ext cx="1234763" cy="598394"/>
            <a:chOff x="7591551" y="4706211"/>
            <a:chExt cx="1234763" cy="598394"/>
          </a:xfrm>
        </p:grpSpPr>
        <p:sp>
          <p:nvSpPr>
            <p:cNvPr id="3512" name="Google Shape;3512;p40"/>
            <p:cNvSpPr/>
            <p:nvPr/>
          </p:nvSpPr>
          <p:spPr>
            <a:xfrm>
              <a:off x="7591551" y="4927133"/>
              <a:ext cx="1193674" cy="377472"/>
            </a:xfrm>
            <a:custGeom>
              <a:rect b="b" l="l" r="r" t="t"/>
              <a:pathLst>
                <a:path extrusionOk="0" h="11116" w="35152">
                  <a:moveTo>
                    <a:pt x="1" y="7281"/>
                  </a:moveTo>
                  <a:cubicBezTo>
                    <a:pt x="1827" y="9107"/>
                    <a:pt x="3562" y="8331"/>
                    <a:pt x="4429" y="9290"/>
                  </a:cubicBezTo>
                  <a:cubicBezTo>
                    <a:pt x="5273" y="10226"/>
                    <a:pt x="5410" y="10568"/>
                    <a:pt x="6871" y="10751"/>
                  </a:cubicBezTo>
                  <a:cubicBezTo>
                    <a:pt x="8355" y="10933"/>
                    <a:pt x="10181" y="11116"/>
                    <a:pt x="11117" y="11116"/>
                  </a:cubicBezTo>
                  <a:cubicBezTo>
                    <a:pt x="12053" y="11116"/>
                    <a:pt x="14107" y="9815"/>
                    <a:pt x="16458" y="9450"/>
                  </a:cubicBezTo>
                  <a:cubicBezTo>
                    <a:pt x="18832" y="9107"/>
                    <a:pt x="19494" y="7989"/>
                    <a:pt x="21982" y="7806"/>
                  </a:cubicBezTo>
                  <a:cubicBezTo>
                    <a:pt x="24492" y="7624"/>
                    <a:pt x="26364" y="7943"/>
                    <a:pt x="27574" y="6962"/>
                  </a:cubicBezTo>
                  <a:cubicBezTo>
                    <a:pt x="28761" y="5980"/>
                    <a:pt x="29354" y="4725"/>
                    <a:pt x="30062" y="4337"/>
                  </a:cubicBezTo>
                  <a:cubicBezTo>
                    <a:pt x="30769" y="3926"/>
                    <a:pt x="30724" y="4109"/>
                    <a:pt x="32025" y="3424"/>
                  </a:cubicBezTo>
                  <a:cubicBezTo>
                    <a:pt x="33326" y="2762"/>
                    <a:pt x="34787" y="1940"/>
                    <a:pt x="35152"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3" name="Google Shape;3513;p40"/>
            <p:cNvSpPr/>
            <p:nvPr/>
          </p:nvSpPr>
          <p:spPr>
            <a:xfrm>
              <a:off x="7591551" y="4706211"/>
              <a:ext cx="1234763" cy="514694"/>
            </a:xfrm>
            <a:custGeom>
              <a:rect b="b" l="l" r="r" t="t"/>
              <a:pathLst>
                <a:path extrusionOk="0" h="15157" w="36362">
                  <a:moveTo>
                    <a:pt x="12988" y="138"/>
                  </a:moveTo>
                  <a:cubicBezTo>
                    <a:pt x="9359" y="2055"/>
                    <a:pt x="6689" y="4543"/>
                    <a:pt x="6506" y="4840"/>
                  </a:cubicBezTo>
                  <a:cubicBezTo>
                    <a:pt x="6460" y="5707"/>
                    <a:pt x="6050" y="7990"/>
                    <a:pt x="5342" y="8446"/>
                  </a:cubicBezTo>
                  <a:cubicBezTo>
                    <a:pt x="4634" y="8880"/>
                    <a:pt x="2466" y="10249"/>
                    <a:pt x="1758" y="10843"/>
                  </a:cubicBezTo>
                  <a:cubicBezTo>
                    <a:pt x="1051" y="11436"/>
                    <a:pt x="229" y="12760"/>
                    <a:pt x="1" y="13787"/>
                  </a:cubicBezTo>
                  <a:cubicBezTo>
                    <a:pt x="663" y="14746"/>
                    <a:pt x="5114" y="14221"/>
                    <a:pt x="7008" y="14700"/>
                  </a:cubicBezTo>
                  <a:cubicBezTo>
                    <a:pt x="8903" y="15157"/>
                    <a:pt x="11413" y="14586"/>
                    <a:pt x="12441" y="14518"/>
                  </a:cubicBezTo>
                  <a:cubicBezTo>
                    <a:pt x="13491" y="14426"/>
                    <a:pt x="14312" y="11938"/>
                    <a:pt x="14860" y="11687"/>
                  </a:cubicBezTo>
                  <a:cubicBezTo>
                    <a:pt x="15385" y="11413"/>
                    <a:pt x="16640" y="11733"/>
                    <a:pt x="19608" y="10911"/>
                  </a:cubicBezTo>
                  <a:cubicBezTo>
                    <a:pt x="22598" y="10067"/>
                    <a:pt x="25565" y="9930"/>
                    <a:pt x="26592" y="9519"/>
                  </a:cubicBezTo>
                  <a:cubicBezTo>
                    <a:pt x="27642" y="9085"/>
                    <a:pt x="32961" y="8652"/>
                    <a:pt x="35152" y="6506"/>
                  </a:cubicBezTo>
                  <a:cubicBezTo>
                    <a:pt x="35426" y="4543"/>
                    <a:pt x="36362" y="1781"/>
                    <a:pt x="35768" y="891"/>
                  </a:cubicBezTo>
                  <a:cubicBezTo>
                    <a:pt x="35197" y="1"/>
                    <a:pt x="28144" y="754"/>
                    <a:pt x="24812" y="1028"/>
                  </a:cubicBezTo>
                  <a:cubicBezTo>
                    <a:pt x="21457" y="1279"/>
                    <a:pt x="14495" y="526"/>
                    <a:pt x="12988" y="138"/>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4" name="Google Shape;3514;p40"/>
            <p:cNvSpPr/>
            <p:nvPr/>
          </p:nvSpPr>
          <p:spPr>
            <a:xfrm>
              <a:off x="7772913" y="4786043"/>
              <a:ext cx="1016959" cy="342631"/>
            </a:xfrm>
            <a:custGeom>
              <a:rect b="b" l="l" r="r" t="t"/>
              <a:pathLst>
                <a:path extrusionOk="0" h="10090" w="29948">
                  <a:moveTo>
                    <a:pt x="1165" y="2489"/>
                  </a:moveTo>
                  <a:cubicBezTo>
                    <a:pt x="3311" y="3174"/>
                    <a:pt x="8880" y="1096"/>
                    <a:pt x="11117" y="1964"/>
                  </a:cubicBezTo>
                  <a:cubicBezTo>
                    <a:pt x="13354" y="2808"/>
                    <a:pt x="14769" y="3219"/>
                    <a:pt x="15796" y="3881"/>
                  </a:cubicBezTo>
                  <a:cubicBezTo>
                    <a:pt x="16823" y="4566"/>
                    <a:pt x="20042" y="777"/>
                    <a:pt x="21685" y="549"/>
                  </a:cubicBezTo>
                  <a:cubicBezTo>
                    <a:pt x="23351" y="320"/>
                    <a:pt x="26592" y="1"/>
                    <a:pt x="27186" y="1"/>
                  </a:cubicBezTo>
                  <a:cubicBezTo>
                    <a:pt x="27757" y="1"/>
                    <a:pt x="27757" y="1576"/>
                    <a:pt x="27939" y="2375"/>
                  </a:cubicBezTo>
                  <a:cubicBezTo>
                    <a:pt x="28122" y="3174"/>
                    <a:pt x="29948" y="3219"/>
                    <a:pt x="29879" y="3699"/>
                  </a:cubicBezTo>
                  <a:cubicBezTo>
                    <a:pt x="29811" y="4155"/>
                    <a:pt x="29651" y="4612"/>
                    <a:pt x="28350" y="5159"/>
                  </a:cubicBezTo>
                  <a:cubicBezTo>
                    <a:pt x="27072" y="5707"/>
                    <a:pt x="24652" y="6529"/>
                    <a:pt x="21251" y="7168"/>
                  </a:cubicBezTo>
                  <a:cubicBezTo>
                    <a:pt x="17873" y="7807"/>
                    <a:pt x="12874" y="8971"/>
                    <a:pt x="11802" y="9062"/>
                  </a:cubicBezTo>
                  <a:cubicBezTo>
                    <a:pt x="10729" y="9177"/>
                    <a:pt x="10181" y="10090"/>
                    <a:pt x="9154" y="9291"/>
                  </a:cubicBezTo>
                  <a:cubicBezTo>
                    <a:pt x="8127" y="8492"/>
                    <a:pt x="5730" y="7191"/>
                    <a:pt x="4931" y="6963"/>
                  </a:cubicBezTo>
                  <a:cubicBezTo>
                    <a:pt x="4109" y="6734"/>
                    <a:pt x="3379" y="4954"/>
                    <a:pt x="1895" y="5273"/>
                  </a:cubicBezTo>
                  <a:cubicBezTo>
                    <a:pt x="389" y="5616"/>
                    <a:pt x="1" y="6095"/>
                    <a:pt x="1" y="6095"/>
                  </a:cubicBezTo>
                  <a:cubicBezTo>
                    <a:pt x="1" y="6095"/>
                    <a:pt x="457" y="3196"/>
                    <a:pt x="1165" y="2489"/>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15" name="Google Shape;3515;p40"/>
          <p:cNvGrpSpPr/>
          <p:nvPr/>
        </p:nvGrpSpPr>
        <p:grpSpPr>
          <a:xfrm>
            <a:off x="9650490" y="4214044"/>
            <a:ext cx="960379" cy="1246376"/>
            <a:chOff x="8812290" y="4214044"/>
            <a:chExt cx="960379" cy="1246376"/>
          </a:xfrm>
        </p:grpSpPr>
        <p:sp>
          <p:nvSpPr>
            <p:cNvPr id="3516" name="Google Shape;3516;p40"/>
            <p:cNvSpPr/>
            <p:nvPr/>
          </p:nvSpPr>
          <p:spPr>
            <a:xfrm>
              <a:off x="8812290" y="4214044"/>
              <a:ext cx="953391" cy="1246376"/>
            </a:xfrm>
            <a:custGeom>
              <a:rect b="b" l="l" r="r" t="t"/>
              <a:pathLst>
                <a:path extrusionOk="0" h="36704" w="28076">
                  <a:moveTo>
                    <a:pt x="27551" y="19859"/>
                  </a:moveTo>
                  <a:cubicBezTo>
                    <a:pt x="27460" y="21114"/>
                    <a:pt x="28076" y="24241"/>
                    <a:pt x="27870" y="26729"/>
                  </a:cubicBezTo>
                  <a:lnTo>
                    <a:pt x="27870" y="26729"/>
                  </a:lnTo>
                  <a:cubicBezTo>
                    <a:pt x="27756" y="28053"/>
                    <a:pt x="27414" y="29194"/>
                    <a:pt x="26592" y="29765"/>
                  </a:cubicBezTo>
                  <a:cubicBezTo>
                    <a:pt x="24264" y="31477"/>
                    <a:pt x="6529" y="36704"/>
                    <a:pt x="6529" y="36704"/>
                  </a:cubicBezTo>
                  <a:lnTo>
                    <a:pt x="1" y="13148"/>
                  </a:lnTo>
                  <a:cubicBezTo>
                    <a:pt x="1" y="13148"/>
                    <a:pt x="3036" y="2192"/>
                    <a:pt x="4634" y="1096"/>
                  </a:cubicBezTo>
                  <a:cubicBezTo>
                    <a:pt x="6232" y="1"/>
                    <a:pt x="17941" y="4109"/>
                    <a:pt x="18238" y="5022"/>
                  </a:cubicBezTo>
                  <a:cubicBezTo>
                    <a:pt x="18558" y="5935"/>
                    <a:pt x="19471" y="8834"/>
                    <a:pt x="19882" y="9793"/>
                  </a:cubicBezTo>
                  <a:cubicBezTo>
                    <a:pt x="20315" y="10751"/>
                    <a:pt x="27665" y="17919"/>
                    <a:pt x="27551" y="19859"/>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7" name="Google Shape;3517;p40"/>
            <p:cNvSpPr/>
            <p:nvPr/>
          </p:nvSpPr>
          <p:spPr>
            <a:xfrm>
              <a:off x="9051004" y="4731814"/>
              <a:ext cx="721665" cy="695280"/>
            </a:xfrm>
            <a:custGeom>
              <a:rect b="b" l="l" r="r" t="t"/>
              <a:pathLst>
                <a:path extrusionOk="0" h="20475" w="21252">
                  <a:moveTo>
                    <a:pt x="9679" y="0"/>
                  </a:moveTo>
                  <a:cubicBezTo>
                    <a:pt x="11208" y="1324"/>
                    <a:pt x="12806" y="4337"/>
                    <a:pt x="12829" y="4839"/>
                  </a:cubicBezTo>
                  <a:cubicBezTo>
                    <a:pt x="12829" y="5318"/>
                    <a:pt x="9405" y="11207"/>
                    <a:pt x="8971" y="11458"/>
                  </a:cubicBezTo>
                  <a:cubicBezTo>
                    <a:pt x="8560" y="11687"/>
                    <a:pt x="1" y="15339"/>
                    <a:pt x="1" y="15339"/>
                  </a:cubicBezTo>
                  <a:lnTo>
                    <a:pt x="1781" y="20474"/>
                  </a:lnTo>
                  <a:cubicBezTo>
                    <a:pt x="1781" y="20474"/>
                    <a:pt x="14472" y="17667"/>
                    <a:pt x="17348" y="16503"/>
                  </a:cubicBezTo>
                  <a:cubicBezTo>
                    <a:pt x="20224" y="15361"/>
                    <a:pt x="20726" y="14060"/>
                    <a:pt x="20977" y="12622"/>
                  </a:cubicBezTo>
                  <a:cubicBezTo>
                    <a:pt x="21251" y="11184"/>
                    <a:pt x="20566" y="8651"/>
                    <a:pt x="20224" y="7601"/>
                  </a:cubicBezTo>
                  <a:cubicBezTo>
                    <a:pt x="19905" y="6551"/>
                    <a:pt x="18718" y="4656"/>
                    <a:pt x="18718" y="4656"/>
                  </a:cubicBezTo>
                  <a:lnTo>
                    <a:pt x="14883" y="959"/>
                  </a:lnTo>
                  <a:cubicBezTo>
                    <a:pt x="14883" y="959"/>
                    <a:pt x="13879" y="753"/>
                    <a:pt x="13582" y="616"/>
                  </a:cubicBezTo>
                  <a:cubicBezTo>
                    <a:pt x="13285" y="479"/>
                    <a:pt x="9679" y="0"/>
                    <a:pt x="9679"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8" name="Google Shape;3518;p40"/>
            <p:cNvSpPr/>
            <p:nvPr/>
          </p:nvSpPr>
          <p:spPr>
            <a:xfrm>
              <a:off x="8969644" y="4214044"/>
              <a:ext cx="796032" cy="907684"/>
            </a:xfrm>
            <a:custGeom>
              <a:rect b="b" l="l" r="r" t="t"/>
              <a:pathLst>
                <a:path extrusionOk="0" h="26730" w="23442">
                  <a:moveTo>
                    <a:pt x="22917" y="19859"/>
                  </a:moveTo>
                  <a:cubicBezTo>
                    <a:pt x="22826" y="21114"/>
                    <a:pt x="23442" y="24241"/>
                    <a:pt x="23236" y="26729"/>
                  </a:cubicBezTo>
                  <a:cubicBezTo>
                    <a:pt x="23191" y="26638"/>
                    <a:pt x="22666" y="25497"/>
                    <a:pt x="22437" y="24492"/>
                  </a:cubicBezTo>
                  <a:cubicBezTo>
                    <a:pt x="22209" y="23488"/>
                    <a:pt x="20589" y="19882"/>
                    <a:pt x="18603" y="18307"/>
                  </a:cubicBezTo>
                  <a:cubicBezTo>
                    <a:pt x="16617" y="16732"/>
                    <a:pt x="12143" y="15453"/>
                    <a:pt x="10431" y="14518"/>
                  </a:cubicBezTo>
                  <a:cubicBezTo>
                    <a:pt x="8719" y="13559"/>
                    <a:pt x="5775" y="12692"/>
                    <a:pt x="5615" y="11094"/>
                  </a:cubicBezTo>
                  <a:cubicBezTo>
                    <a:pt x="5433" y="9496"/>
                    <a:pt x="2511" y="3037"/>
                    <a:pt x="0" y="1096"/>
                  </a:cubicBezTo>
                  <a:cubicBezTo>
                    <a:pt x="1598" y="1"/>
                    <a:pt x="13307" y="4109"/>
                    <a:pt x="13604" y="5022"/>
                  </a:cubicBezTo>
                  <a:cubicBezTo>
                    <a:pt x="13924" y="5935"/>
                    <a:pt x="14837" y="8834"/>
                    <a:pt x="15248" y="9793"/>
                  </a:cubicBezTo>
                  <a:cubicBezTo>
                    <a:pt x="15681" y="10751"/>
                    <a:pt x="23031" y="17919"/>
                    <a:pt x="22917" y="19859"/>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9" name="Google Shape;3519;p40"/>
            <p:cNvSpPr/>
            <p:nvPr/>
          </p:nvSpPr>
          <p:spPr>
            <a:xfrm>
              <a:off x="8899117" y="4666686"/>
              <a:ext cx="262016" cy="707708"/>
            </a:xfrm>
            <a:custGeom>
              <a:rect b="b" l="l" r="r" t="t"/>
              <a:pathLst>
                <a:path extrusionOk="0" h="20841" w="7716">
                  <a:moveTo>
                    <a:pt x="7715" y="1"/>
                  </a:moveTo>
                  <a:cubicBezTo>
                    <a:pt x="7053" y="1553"/>
                    <a:pt x="7647" y="5022"/>
                    <a:pt x="7327" y="5912"/>
                  </a:cubicBezTo>
                  <a:cubicBezTo>
                    <a:pt x="7030" y="6803"/>
                    <a:pt x="6802" y="10363"/>
                    <a:pt x="6734" y="10980"/>
                  </a:cubicBezTo>
                  <a:cubicBezTo>
                    <a:pt x="6665" y="11619"/>
                    <a:pt x="7304" y="14015"/>
                    <a:pt x="7304" y="14426"/>
                  </a:cubicBezTo>
                  <a:cubicBezTo>
                    <a:pt x="7304" y="14837"/>
                    <a:pt x="6825" y="19882"/>
                    <a:pt x="6825" y="19882"/>
                  </a:cubicBezTo>
                  <a:lnTo>
                    <a:pt x="4017" y="20840"/>
                  </a:lnTo>
                  <a:cubicBezTo>
                    <a:pt x="4017" y="20840"/>
                    <a:pt x="1963" y="19996"/>
                    <a:pt x="1712" y="18900"/>
                  </a:cubicBezTo>
                  <a:cubicBezTo>
                    <a:pt x="1484" y="17782"/>
                    <a:pt x="0" y="12075"/>
                    <a:pt x="411" y="11801"/>
                  </a:cubicBezTo>
                  <a:cubicBezTo>
                    <a:pt x="822" y="11528"/>
                    <a:pt x="4839" y="6643"/>
                    <a:pt x="5296" y="5753"/>
                  </a:cubicBezTo>
                  <a:cubicBezTo>
                    <a:pt x="5752" y="4863"/>
                    <a:pt x="6072" y="4452"/>
                    <a:pt x="6209" y="3151"/>
                  </a:cubicBezTo>
                  <a:cubicBezTo>
                    <a:pt x="6323" y="1872"/>
                    <a:pt x="6597" y="731"/>
                    <a:pt x="7715" y="1"/>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20" name="Google Shape;3520;p40"/>
          <p:cNvSpPr/>
          <p:nvPr/>
        </p:nvSpPr>
        <p:spPr>
          <a:xfrm>
            <a:off x="78375" y="5005450"/>
            <a:ext cx="1662705" cy="399844"/>
          </a:xfrm>
          <a:custGeom>
            <a:rect b="b" l="l" r="r" t="t"/>
            <a:pathLst>
              <a:path extrusionOk="0" h="7220" w="38598">
                <a:moveTo>
                  <a:pt x="13103" y="0"/>
                </a:moveTo>
                <a:cubicBezTo>
                  <a:pt x="12302" y="0"/>
                  <a:pt x="12062" y="405"/>
                  <a:pt x="11002" y="513"/>
                </a:cubicBezTo>
                <a:cubicBezTo>
                  <a:pt x="9632" y="650"/>
                  <a:pt x="5820" y="2020"/>
                  <a:pt x="2922" y="2773"/>
                </a:cubicBezTo>
                <a:cubicBezTo>
                  <a:pt x="0" y="3549"/>
                  <a:pt x="1598" y="4165"/>
                  <a:pt x="2168" y="4873"/>
                </a:cubicBezTo>
                <a:cubicBezTo>
                  <a:pt x="2739" y="5580"/>
                  <a:pt x="4839" y="5626"/>
                  <a:pt x="9952" y="6379"/>
                </a:cubicBezTo>
                <a:cubicBezTo>
                  <a:pt x="13405" y="6888"/>
                  <a:pt x="22429" y="7220"/>
                  <a:pt x="28880" y="7220"/>
                </a:cubicBezTo>
                <a:cubicBezTo>
                  <a:pt x="31980" y="7220"/>
                  <a:pt x="34486" y="7143"/>
                  <a:pt x="35493" y="6973"/>
                </a:cubicBezTo>
                <a:cubicBezTo>
                  <a:pt x="38598" y="6448"/>
                  <a:pt x="35859" y="5261"/>
                  <a:pt x="36657" y="4462"/>
                </a:cubicBezTo>
                <a:cubicBezTo>
                  <a:pt x="37456" y="3686"/>
                  <a:pt x="35448" y="1974"/>
                  <a:pt x="31978" y="1403"/>
                </a:cubicBezTo>
                <a:cubicBezTo>
                  <a:pt x="31978" y="1403"/>
                  <a:pt x="15407" y="422"/>
                  <a:pt x="13901" y="102"/>
                </a:cubicBezTo>
                <a:cubicBezTo>
                  <a:pt x="13576" y="30"/>
                  <a:pt x="13319" y="0"/>
                  <a:pt x="13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21" name="Google Shape;3521;p40"/>
          <p:cNvGrpSpPr/>
          <p:nvPr/>
        </p:nvGrpSpPr>
        <p:grpSpPr>
          <a:xfrm>
            <a:off x="621343" y="4853084"/>
            <a:ext cx="968909" cy="525556"/>
            <a:chOff x="563218" y="4869746"/>
            <a:chExt cx="968909" cy="525556"/>
          </a:xfrm>
        </p:grpSpPr>
        <p:sp>
          <p:nvSpPr>
            <p:cNvPr id="3522" name="Google Shape;3522;p40"/>
            <p:cNvSpPr/>
            <p:nvPr/>
          </p:nvSpPr>
          <p:spPr>
            <a:xfrm>
              <a:off x="563218" y="5057323"/>
              <a:ext cx="968909" cy="337979"/>
            </a:xfrm>
            <a:custGeom>
              <a:rect b="b" l="l" r="r" t="t"/>
              <a:pathLst>
                <a:path extrusionOk="0" h="9953" w="28533">
                  <a:moveTo>
                    <a:pt x="28533" y="1"/>
                  </a:moveTo>
                  <a:cubicBezTo>
                    <a:pt x="28190" y="1895"/>
                    <a:pt x="27277" y="1165"/>
                    <a:pt x="26387" y="2534"/>
                  </a:cubicBezTo>
                  <a:cubicBezTo>
                    <a:pt x="25497" y="3881"/>
                    <a:pt x="24241" y="4018"/>
                    <a:pt x="23808" y="4794"/>
                  </a:cubicBezTo>
                  <a:cubicBezTo>
                    <a:pt x="23351" y="5593"/>
                    <a:pt x="22849" y="6894"/>
                    <a:pt x="22370" y="7784"/>
                  </a:cubicBezTo>
                  <a:cubicBezTo>
                    <a:pt x="21913" y="8674"/>
                    <a:pt x="18786" y="9268"/>
                    <a:pt x="17325" y="9564"/>
                  </a:cubicBezTo>
                  <a:cubicBezTo>
                    <a:pt x="15865" y="9861"/>
                    <a:pt x="11551" y="9952"/>
                    <a:pt x="10957" y="9656"/>
                  </a:cubicBezTo>
                  <a:cubicBezTo>
                    <a:pt x="10386" y="9382"/>
                    <a:pt x="6118" y="8857"/>
                    <a:pt x="4749" y="8400"/>
                  </a:cubicBezTo>
                  <a:cubicBezTo>
                    <a:pt x="3379" y="7921"/>
                    <a:pt x="2786" y="7853"/>
                    <a:pt x="2101" y="7031"/>
                  </a:cubicBezTo>
                  <a:cubicBezTo>
                    <a:pt x="1416" y="6209"/>
                    <a:pt x="1" y="3881"/>
                    <a:pt x="320" y="3310"/>
                  </a:cubicBezTo>
                  <a:cubicBezTo>
                    <a:pt x="640" y="2717"/>
                    <a:pt x="8880" y="5616"/>
                    <a:pt x="9953" y="5639"/>
                  </a:cubicBezTo>
                  <a:cubicBezTo>
                    <a:pt x="11026" y="5661"/>
                    <a:pt x="17622" y="5387"/>
                    <a:pt x="17622" y="5387"/>
                  </a:cubicBezTo>
                  <a:lnTo>
                    <a:pt x="24013" y="434"/>
                  </a:ln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3" name="Google Shape;3523;p40"/>
            <p:cNvSpPr/>
            <p:nvPr/>
          </p:nvSpPr>
          <p:spPr>
            <a:xfrm>
              <a:off x="574084" y="5075931"/>
              <a:ext cx="846425" cy="294581"/>
            </a:xfrm>
            <a:custGeom>
              <a:rect b="b" l="l" r="r" t="t"/>
              <a:pathLst>
                <a:path extrusionOk="0" h="8675" w="24926">
                  <a:moveTo>
                    <a:pt x="1165" y="46"/>
                  </a:moveTo>
                  <a:cubicBezTo>
                    <a:pt x="594" y="754"/>
                    <a:pt x="457" y="2260"/>
                    <a:pt x="0" y="2762"/>
                  </a:cubicBezTo>
                  <a:cubicBezTo>
                    <a:pt x="137" y="4018"/>
                    <a:pt x="959" y="4314"/>
                    <a:pt x="2466" y="5113"/>
                  </a:cubicBezTo>
                  <a:cubicBezTo>
                    <a:pt x="3949" y="5912"/>
                    <a:pt x="6392" y="6323"/>
                    <a:pt x="7099" y="6917"/>
                  </a:cubicBezTo>
                  <a:cubicBezTo>
                    <a:pt x="7807" y="7487"/>
                    <a:pt x="8857" y="8103"/>
                    <a:pt x="8902" y="8400"/>
                  </a:cubicBezTo>
                  <a:cubicBezTo>
                    <a:pt x="8948" y="8674"/>
                    <a:pt x="16458" y="8012"/>
                    <a:pt x="18626" y="5935"/>
                  </a:cubicBezTo>
                  <a:cubicBezTo>
                    <a:pt x="20794" y="3858"/>
                    <a:pt x="22324" y="4406"/>
                    <a:pt x="22392" y="3470"/>
                  </a:cubicBezTo>
                  <a:cubicBezTo>
                    <a:pt x="22438" y="2557"/>
                    <a:pt x="24812" y="320"/>
                    <a:pt x="24880" y="160"/>
                  </a:cubicBezTo>
                  <a:cubicBezTo>
                    <a:pt x="24926" y="0"/>
                    <a:pt x="1165" y="46"/>
                    <a:pt x="1165" y="46"/>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4" name="Google Shape;3524;p40"/>
            <p:cNvSpPr/>
            <p:nvPr/>
          </p:nvSpPr>
          <p:spPr>
            <a:xfrm>
              <a:off x="613610" y="4869746"/>
              <a:ext cx="918516" cy="340322"/>
            </a:xfrm>
            <a:custGeom>
              <a:rect b="b" l="l" r="r" t="t"/>
              <a:pathLst>
                <a:path extrusionOk="0" h="10022" w="27049">
                  <a:moveTo>
                    <a:pt x="13696" y="184"/>
                  </a:moveTo>
                  <a:cubicBezTo>
                    <a:pt x="13696" y="184"/>
                    <a:pt x="8035" y="731"/>
                    <a:pt x="7830" y="1097"/>
                  </a:cubicBezTo>
                  <a:cubicBezTo>
                    <a:pt x="7647" y="1485"/>
                    <a:pt x="8126" y="2375"/>
                    <a:pt x="8400" y="3082"/>
                  </a:cubicBezTo>
                  <a:cubicBezTo>
                    <a:pt x="8674" y="3790"/>
                    <a:pt x="7464" y="4498"/>
                    <a:pt x="5068" y="4383"/>
                  </a:cubicBezTo>
                  <a:cubicBezTo>
                    <a:pt x="2671" y="4292"/>
                    <a:pt x="1028" y="6118"/>
                    <a:pt x="1" y="6118"/>
                  </a:cubicBezTo>
                  <a:cubicBezTo>
                    <a:pt x="92" y="7488"/>
                    <a:pt x="6506" y="10021"/>
                    <a:pt x="9633" y="9473"/>
                  </a:cubicBezTo>
                  <a:cubicBezTo>
                    <a:pt x="12760" y="8903"/>
                    <a:pt x="16047" y="7214"/>
                    <a:pt x="18124" y="6689"/>
                  </a:cubicBezTo>
                  <a:cubicBezTo>
                    <a:pt x="20178" y="6187"/>
                    <a:pt x="26569" y="7214"/>
                    <a:pt x="27049" y="5525"/>
                  </a:cubicBezTo>
                  <a:cubicBezTo>
                    <a:pt x="26889" y="4680"/>
                    <a:pt x="26250" y="3402"/>
                    <a:pt x="25496" y="3037"/>
                  </a:cubicBezTo>
                  <a:cubicBezTo>
                    <a:pt x="24743" y="2649"/>
                    <a:pt x="19060" y="2694"/>
                    <a:pt x="18443" y="2283"/>
                  </a:cubicBezTo>
                  <a:cubicBezTo>
                    <a:pt x="17827" y="1850"/>
                    <a:pt x="14221" y="1"/>
                    <a:pt x="13696" y="184"/>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25" name="Google Shape;3525;p40"/>
          <p:cNvSpPr/>
          <p:nvPr/>
        </p:nvSpPr>
        <p:spPr>
          <a:xfrm>
            <a:off x="872495" y="4925571"/>
            <a:ext cx="337979" cy="124047"/>
          </a:xfrm>
          <a:custGeom>
            <a:rect b="b" l="l" r="r" t="t"/>
            <a:pathLst>
              <a:path extrusionOk="0" h="3653" w="9953">
                <a:moveTo>
                  <a:pt x="228" y="0"/>
                </a:moveTo>
                <a:cubicBezTo>
                  <a:pt x="731" y="548"/>
                  <a:pt x="1621" y="1028"/>
                  <a:pt x="2853" y="1301"/>
                </a:cubicBezTo>
                <a:cubicBezTo>
                  <a:pt x="4063" y="1553"/>
                  <a:pt x="5570" y="1849"/>
                  <a:pt x="5889" y="1941"/>
                </a:cubicBezTo>
                <a:cubicBezTo>
                  <a:pt x="6232" y="2055"/>
                  <a:pt x="6437" y="2443"/>
                  <a:pt x="7053" y="2648"/>
                </a:cubicBezTo>
                <a:cubicBezTo>
                  <a:pt x="7647" y="2876"/>
                  <a:pt x="8697" y="2922"/>
                  <a:pt x="9313" y="3219"/>
                </a:cubicBezTo>
                <a:cubicBezTo>
                  <a:pt x="9952" y="3493"/>
                  <a:pt x="8217" y="3264"/>
                  <a:pt x="7624" y="3219"/>
                </a:cubicBezTo>
                <a:cubicBezTo>
                  <a:pt x="7053" y="3173"/>
                  <a:pt x="7167" y="3652"/>
                  <a:pt x="6346" y="3219"/>
                </a:cubicBezTo>
                <a:cubicBezTo>
                  <a:pt x="5524" y="2762"/>
                  <a:pt x="4177" y="2488"/>
                  <a:pt x="3470" y="2511"/>
                </a:cubicBezTo>
                <a:cubicBezTo>
                  <a:pt x="2785" y="2534"/>
                  <a:pt x="1826" y="2443"/>
                  <a:pt x="1233" y="2534"/>
                </a:cubicBezTo>
                <a:cubicBezTo>
                  <a:pt x="617" y="2625"/>
                  <a:pt x="0" y="2443"/>
                  <a:pt x="92" y="2397"/>
                </a:cubicBezTo>
                <a:cubicBezTo>
                  <a:pt x="160" y="2374"/>
                  <a:pt x="228" y="1279"/>
                  <a:pt x="320" y="1073"/>
                </a:cubicBezTo>
                <a:cubicBezTo>
                  <a:pt x="388" y="868"/>
                  <a:pt x="228" y="0"/>
                  <a:pt x="228" y="0"/>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6" name="Google Shape;3526;p40"/>
          <p:cNvSpPr/>
          <p:nvPr/>
        </p:nvSpPr>
        <p:spPr>
          <a:xfrm>
            <a:off x="621352" y="5071279"/>
            <a:ext cx="899942" cy="123266"/>
          </a:xfrm>
          <a:custGeom>
            <a:rect b="b" l="l" r="r" t="t"/>
            <a:pathLst>
              <a:path extrusionOk="0" h="3630" w="26502">
                <a:moveTo>
                  <a:pt x="26501" y="1"/>
                </a:moveTo>
                <a:cubicBezTo>
                  <a:pt x="25839" y="206"/>
                  <a:pt x="24104" y="434"/>
                  <a:pt x="23671" y="434"/>
                </a:cubicBezTo>
                <a:cubicBezTo>
                  <a:pt x="23260" y="434"/>
                  <a:pt x="18672" y="640"/>
                  <a:pt x="18512" y="662"/>
                </a:cubicBezTo>
                <a:cubicBezTo>
                  <a:pt x="18352" y="685"/>
                  <a:pt x="14563" y="1484"/>
                  <a:pt x="13924" y="1941"/>
                </a:cubicBezTo>
                <a:cubicBezTo>
                  <a:pt x="13262" y="2420"/>
                  <a:pt x="10478" y="3036"/>
                  <a:pt x="9861" y="3219"/>
                </a:cubicBezTo>
                <a:cubicBezTo>
                  <a:pt x="9245" y="3401"/>
                  <a:pt x="6803" y="3516"/>
                  <a:pt x="5867" y="3219"/>
                </a:cubicBezTo>
                <a:cubicBezTo>
                  <a:pt x="4931" y="2922"/>
                  <a:pt x="2009" y="2032"/>
                  <a:pt x="1462" y="1712"/>
                </a:cubicBezTo>
                <a:cubicBezTo>
                  <a:pt x="891" y="1393"/>
                  <a:pt x="92" y="799"/>
                  <a:pt x="1" y="662"/>
                </a:cubicBezTo>
                <a:cubicBezTo>
                  <a:pt x="69" y="845"/>
                  <a:pt x="183" y="1096"/>
                  <a:pt x="435" y="1210"/>
                </a:cubicBezTo>
                <a:cubicBezTo>
                  <a:pt x="686" y="1347"/>
                  <a:pt x="1028" y="1370"/>
                  <a:pt x="1119" y="1507"/>
                </a:cubicBezTo>
                <a:cubicBezTo>
                  <a:pt x="1188" y="1644"/>
                  <a:pt x="1256" y="1712"/>
                  <a:pt x="1439" y="1804"/>
                </a:cubicBezTo>
                <a:cubicBezTo>
                  <a:pt x="1644" y="1895"/>
                  <a:pt x="3059" y="2443"/>
                  <a:pt x="3196" y="2488"/>
                </a:cubicBezTo>
                <a:cubicBezTo>
                  <a:pt x="3356" y="2557"/>
                  <a:pt x="5547" y="3333"/>
                  <a:pt x="5821" y="3333"/>
                </a:cubicBezTo>
                <a:cubicBezTo>
                  <a:pt x="6072" y="3333"/>
                  <a:pt x="7990" y="3630"/>
                  <a:pt x="8515" y="3607"/>
                </a:cubicBezTo>
                <a:cubicBezTo>
                  <a:pt x="9040" y="3584"/>
                  <a:pt x="9633" y="3493"/>
                  <a:pt x="9861" y="3447"/>
                </a:cubicBezTo>
                <a:cubicBezTo>
                  <a:pt x="10090" y="3379"/>
                  <a:pt x="13536" y="2580"/>
                  <a:pt x="14061" y="2169"/>
                </a:cubicBezTo>
                <a:cubicBezTo>
                  <a:pt x="14563" y="1758"/>
                  <a:pt x="15043" y="1598"/>
                  <a:pt x="16070" y="1461"/>
                </a:cubicBezTo>
                <a:cubicBezTo>
                  <a:pt x="17097" y="1302"/>
                  <a:pt x="18101" y="777"/>
                  <a:pt x="18512" y="754"/>
                </a:cubicBezTo>
                <a:cubicBezTo>
                  <a:pt x="18900" y="731"/>
                  <a:pt x="21525" y="777"/>
                  <a:pt x="21936" y="845"/>
                </a:cubicBezTo>
                <a:cubicBezTo>
                  <a:pt x="22347" y="914"/>
                  <a:pt x="23465" y="936"/>
                  <a:pt x="23716" y="754"/>
                </a:cubicBezTo>
                <a:cubicBezTo>
                  <a:pt x="23967" y="594"/>
                  <a:pt x="25063" y="503"/>
                  <a:pt x="25360" y="389"/>
                </a:cubicBezTo>
                <a:cubicBezTo>
                  <a:pt x="25656" y="274"/>
                  <a:pt x="26341" y="320"/>
                  <a:pt x="26501"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27" name="Google Shape;3527;p40"/>
          <p:cNvGrpSpPr/>
          <p:nvPr/>
        </p:nvGrpSpPr>
        <p:grpSpPr>
          <a:xfrm>
            <a:off x="-504037" y="4107692"/>
            <a:ext cx="933254" cy="1303510"/>
            <a:chOff x="-504037" y="4107692"/>
            <a:chExt cx="933254" cy="1303510"/>
          </a:xfrm>
        </p:grpSpPr>
        <p:sp>
          <p:nvSpPr>
            <p:cNvPr id="3528" name="Google Shape;3528;p40"/>
            <p:cNvSpPr/>
            <p:nvPr/>
          </p:nvSpPr>
          <p:spPr>
            <a:xfrm>
              <a:off x="-504037" y="4107692"/>
              <a:ext cx="933254" cy="1274289"/>
            </a:xfrm>
            <a:custGeom>
              <a:rect b="b" l="l" r="r" t="t"/>
              <a:pathLst>
                <a:path extrusionOk="0" h="37526" w="27483">
                  <a:moveTo>
                    <a:pt x="10561" y="1"/>
                  </a:moveTo>
                  <a:cubicBezTo>
                    <a:pt x="10479" y="1"/>
                    <a:pt x="10405" y="10"/>
                    <a:pt x="10340" y="29"/>
                  </a:cubicBezTo>
                  <a:cubicBezTo>
                    <a:pt x="8377" y="599"/>
                    <a:pt x="1598" y="10734"/>
                    <a:pt x="1598" y="10734"/>
                  </a:cubicBezTo>
                  <a:lnTo>
                    <a:pt x="0" y="37120"/>
                  </a:lnTo>
                  <a:cubicBezTo>
                    <a:pt x="0" y="37120"/>
                    <a:pt x="8644" y="37525"/>
                    <a:pt x="15265" y="37525"/>
                  </a:cubicBezTo>
                  <a:cubicBezTo>
                    <a:pt x="18575" y="37525"/>
                    <a:pt x="21380" y="37424"/>
                    <a:pt x="22346" y="37120"/>
                  </a:cubicBezTo>
                  <a:cubicBezTo>
                    <a:pt x="23351" y="36800"/>
                    <a:pt x="24104" y="35773"/>
                    <a:pt x="24652" y="34449"/>
                  </a:cubicBezTo>
                  <a:cubicBezTo>
                    <a:pt x="25725" y="31984"/>
                    <a:pt x="26181" y="28560"/>
                    <a:pt x="26706" y="27305"/>
                  </a:cubicBezTo>
                  <a:cubicBezTo>
                    <a:pt x="27482" y="25365"/>
                    <a:pt x="22643" y="15436"/>
                    <a:pt x="22552" y="14294"/>
                  </a:cubicBezTo>
                  <a:cubicBezTo>
                    <a:pt x="22438" y="13176"/>
                    <a:pt x="22552" y="9889"/>
                    <a:pt x="22552" y="8839"/>
                  </a:cubicBezTo>
                  <a:cubicBezTo>
                    <a:pt x="22552" y="7846"/>
                    <a:pt x="12968" y="1"/>
                    <a:pt x="10561" y="1"/>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9" name="Google Shape;3529;p40"/>
            <p:cNvSpPr/>
            <p:nvPr/>
          </p:nvSpPr>
          <p:spPr>
            <a:xfrm>
              <a:off x="-415682" y="4744990"/>
              <a:ext cx="775114" cy="666212"/>
            </a:xfrm>
            <a:custGeom>
              <a:rect b="b" l="l" r="r" t="t"/>
              <a:pathLst>
                <a:path extrusionOk="0" h="19619" w="22826">
                  <a:moveTo>
                    <a:pt x="14905" y="0"/>
                  </a:moveTo>
                  <a:lnTo>
                    <a:pt x="14905" y="0"/>
                  </a:lnTo>
                  <a:cubicBezTo>
                    <a:pt x="15955" y="1895"/>
                    <a:pt x="16526" y="5547"/>
                    <a:pt x="16366" y="6049"/>
                  </a:cubicBezTo>
                  <a:cubicBezTo>
                    <a:pt x="16207" y="6551"/>
                    <a:pt x="10774" y="11367"/>
                    <a:pt x="10272" y="11458"/>
                  </a:cubicBezTo>
                  <a:cubicBezTo>
                    <a:pt x="9770" y="11550"/>
                    <a:pt x="1" y="12280"/>
                    <a:pt x="1" y="12280"/>
                  </a:cubicBezTo>
                  <a:lnTo>
                    <a:pt x="1" y="18169"/>
                  </a:lnTo>
                  <a:cubicBezTo>
                    <a:pt x="1" y="18169"/>
                    <a:pt x="12360" y="19618"/>
                    <a:pt x="16337" y="19618"/>
                  </a:cubicBezTo>
                  <a:cubicBezTo>
                    <a:pt x="16536" y="19618"/>
                    <a:pt x="16714" y="19615"/>
                    <a:pt x="16868" y="19607"/>
                  </a:cubicBezTo>
                  <a:cubicBezTo>
                    <a:pt x="20132" y="19447"/>
                    <a:pt x="21068" y="18283"/>
                    <a:pt x="21822" y="16914"/>
                  </a:cubicBezTo>
                  <a:cubicBezTo>
                    <a:pt x="22575" y="15521"/>
                    <a:pt x="22757" y="12691"/>
                    <a:pt x="22780" y="11504"/>
                  </a:cubicBezTo>
                  <a:cubicBezTo>
                    <a:pt x="22826" y="10294"/>
                    <a:pt x="22278" y="7966"/>
                    <a:pt x="22278" y="7966"/>
                  </a:cubicBezTo>
                  <a:lnTo>
                    <a:pt x="19744" y="2830"/>
                  </a:lnTo>
                  <a:cubicBezTo>
                    <a:pt x="19744" y="2830"/>
                    <a:pt x="18809" y="2260"/>
                    <a:pt x="18558" y="2009"/>
                  </a:cubicBezTo>
                  <a:cubicBezTo>
                    <a:pt x="18306" y="1758"/>
                    <a:pt x="14906" y="0"/>
                    <a:pt x="1490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0" name="Google Shape;3530;p40"/>
            <p:cNvSpPr/>
            <p:nvPr/>
          </p:nvSpPr>
          <p:spPr>
            <a:xfrm>
              <a:off x="-152926" y="4107692"/>
              <a:ext cx="582133" cy="1169836"/>
            </a:xfrm>
            <a:custGeom>
              <a:rect b="b" l="l" r="r" t="t"/>
              <a:pathLst>
                <a:path extrusionOk="0" h="34450" w="17143">
                  <a:moveTo>
                    <a:pt x="221" y="1"/>
                  </a:moveTo>
                  <a:cubicBezTo>
                    <a:pt x="139" y="1"/>
                    <a:pt x="65" y="10"/>
                    <a:pt x="0" y="29"/>
                  </a:cubicBezTo>
                  <a:cubicBezTo>
                    <a:pt x="1849" y="2905"/>
                    <a:pt x="2534" y="10551"/>
                    <a:pt x="2146" y="12240"/>
                  </a:cubicBezTo>
                  <a:cubicBezTo>
                    <a:pt x="1781" y="13929"/>
                    <a:pt x="4406" y="15869"/>
                    <a:pt x="5775" y="17421"/>
                  </a:cubicBezTo>
                  <a:cubicBezTo>
                    <a:pt x="7167" y="18996"/>
                    <a:pt x="11162" y="21872"/>
                    <a:pt x="12600" y="24201"/>
                  </a:cubicBezTo>
                  <a:cubicBezTo>
                    <a:pt x="14038" y="26506"/>
                    <a:pt x="14426" y="30751"/>
                    <a:pt x="14289" y="31893"/>
                  </a:cubicBezTo>
                  <a:cubicBezTo>
                    <a:pt x="14175" y="32965"/>
                    <a:pt x="14312" y="34358"/>
                    <a:pt x="14312" y="34449"/>
                  </a:cubicBezTo>
                  <a:cubicBezTo>
                    <a:pt x="15385" y="31984"/>
                    <a:pt x="15841" y="28560"/>
                    <a:pt x="16366" y="27305"/>
                  </a:cubicBezTo>
                  <a:cubicBezTo>
                    <a:pt x="17142" y="25365"/>
                    <a:pt x="12303" y="15436"/>
                    <a:pt x="12212" y="14294"/>
                  </a:cubicBezTo>
                  <a:cubicBezTo>
                    <a:pt x="12098" y="13176"/>
                    <a:pt x="12212" y="9889"/>
                    <a:pt x="12212" y="8839"/>
                  </a:cubicBezTo>
                  <a:cubicBezTo>
                    <a:pt x="12212" y="7846"/>
                    <a:pt x="2628" y="1"/>
                    <a:pt x="221" y="1"/>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1" name="Google Shape;3531;p40"/>
            <p:cNvSpPr/>
            <p:nvPr/>
          </p:nvSpPr>
          <p:spPr>
            <a:xfrm>
              <a:off x="-454427" y="4601591"/>
              <a:ext cx="349592" cy="611575"/>
            </a:xfrm>
            <a:custGeom>
              <a:rect b="b" l="l" r="r" t="t"/>
              <a:pathLst>
                <a:path extrusionOk="0" h="18010" w="10295">
                  <a:moveTo>
                    <a:pt x="10295" y="0"/>
                  </a:moveTo>
                  <a:lnTo>
                    <a:pt x="10295" y="0"/>
                  </a:lnTo>
                  <a:cubicBezTo>
                    <a:pt x="8925" y="343"/>
                    <a:pt x="8263" y="1393"/>
                    <a:pt x="7692" y="2694"/>
                  </a:cubicBezTo>
                  <a:cubicBezTo>
                    <a:pt x="7145" y="3972"/>
                    <a:pt x="6665" y="4269"/>
                    <a:pt x="5912" y="5022"/>
                  </a:cubicBezTo>
                  <a:cubicBezTo>
                    <a:pt x="5159" y="5775"/>
                    <a:pt x="1644" y="7510"/>
                    <a:pt x="1142" y="7647"/>
                  </a:cubicBezTo>
                  <a:cubicBezTo>
                    <a:pt x="639" y="7784"/>
                    <a:pt x="274" y="13650"/>
                    <a:pt x="137" y="14882"/>
                  </a:cubicBezTo>
                  <a:cubicBezTo>
                    <a:pt x="0" y="16092"/>
                    <a:pt x="137" y="18010"/>
                    <a:pt x="137" y="18010"/>
                  </a:cubicBezTo>
                  <a:lnTo>
                    <a:pt x="3105" y="17553"/>
                  </a:lnTo>
                  <a:cubicBezTo>
                    <a:pt x="3105" y="17553"/>
                    <a:pt x="4794" y="15019"/>
                    <a:pt x="4931" y="14586"/>
                  </a:cubicBezTo>
                  <a:cubicBezTo>
                    <a:pt x="5068" y="14175"/>
                    <a:pt x="5250" y="11482"/>
                    <a:pt x="5547" y="10888"/>
                  </a:cubicBezTo>
                  <a:cubicBezTo>
                    <a:pt x="5821" y="10272"/>
                    <a:pt x="7282" y="6711"/>
                    <a:pt x="7898" y="5912"/>
                  </a:cubicBezTo>
                  <a:cubicBezTo>
                    <a:pt x="8491" y="5113"/>
                    <a:pt x="9108" y="1347"/>
                    <a:pt x="1029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32" name="Google Shape;3532;p40"/>
          <p:cNvSpPr/>
          <p:nvPr/>
        </p:nvSpPr>
        <p:spPr>
          <a:xfrm>
            <a:off x="-271502" y="4108642"/>
            <a:ext cx="599927" cy="988265"/>
          </a:xfrm>
          <a:custGeom>
            <a:rect b="b" l="l" r="r" t="t"/>
            <a:pathLst>
              <a:path extrusionOk="0" h="29103" w="17667">
                <a:moveTo>
                  <a:pt x="3492" y="1"/>
                </a:moveTo>
                <a:cubicBezTo>
                  <a:pt x="4314" y="1804"/>
                  <a:pt x="5250" y="6118"/>
                  <a:pt x="5296" y="7396"/>
                </a:cubicBezTo>
                <a:cubicBezTo>
                  <a:pt x="5364" y="8651"/>
                  <a:pt x="4771" y="11139"/>
                  <a:pt x="4908" y="12212"/>
                </a:cubicBezTo>
                <a:cubicBezTo>
                  <a:pt x="5022" y="13262"/>
                  <a:pt x="4953" y="14586"/>
                  <a:pt x="4428" y="16001"/>
                </a:cubicBezTo>
                <a:cubicBezTo>
                  <a:pt x="3880" y="17439"/>
                  <a:pt x="2260" y="20749"/>
                  <a:pt x="1917" y="21456"/>
                </a:cubicBezTo>
                <a:cubicBezTo>
                  <a:pt x="1598" y="22141"/>
                  <a:pt x="114" y="25291"/>
                  <a:pt x="0" y="26021"/>
                </a:cubicBezTo>
                <a:cubicBezTo>
                  <a:pt x="799" y="24994"/>
                  <a:pt x="1621" y="22483"/>
                  <a:pt x="2100" y="21822"/>
                </a:cubicBezTo>
                <a:cubicBezTo>
                  <a:pt x="2602" y="21182"/>
                  <a:pt x="2488" y="21000"/>
                  <a:pt x="2990" y="20384"/>
                </a:cubicBezTo>
                <a:cubicBezTo>
                  <a:pt x="3515" y="19744"/>
                  <a:pt x="3812" y="18398"/>
                  <a:pt x="4131" y="17211"/>
                </a:cubicBezTo>
                <a:cubicBezTo>
                  <a:pt x="4428" y="16001"/>
                  <a:pt x="4679" y="15887"/>
                  <a:pt x="4930" y="15293"/>
                </a:cubicBezTo>
                <a:cubicBezTo>
                  <a:pt x="5159" y="14754"/>
                  <a:pt x="5104" y="12060"/>
                  <a:pt x="5453" y="12060"/>
                </a:cubicBezTo>
                <a:cubicBezTo>
                  <a:pt x="5488" y="12060"/>
                  <a:pt x="5526" y="12086"/>
                  <a:pt x="5569" y="12144"/>
                </a:cubicBezTo>
                <a:cubicBezTo>
                  <a:pt x="5455" y="13102"/>
                  <a:pt x="5935" y="14860"/>
                  <a:pt x="7373" y="16115"/>
                </a:cubicBezTo>
                <a:cubicBezTo>
                  <a:pt x="8788" y="17371"/>
                  <a:pt x="10157" y="18466"/>
                  <a:pt x="10751" y="19516"/>
                </a:cubicBezTo>
                <a:cubicBezTo>
                  <a:pt x="11344" y="20589"/>
                  <a:pt x="11801" y="22050"/>
                  <a:pt x="11869" y="22415"/>
                </a:cubicBezTo>
                <a:cubicBezTo>
                  <a:pt x="11930" y="21301"/>
                  <a:pt x="11182" y="19684"/>
                  <a:pt x="11300" y="19684"/>
                </a:cubicBezTo>
                <a:cubicBezTo>
                  <a:pt x="11315" y="19684"/>
                  <a:pt x="11344" y="19711"/>
                  <a:pt x="11390" y="19767"/>
                </a:cubicBezTo>
                <a:cubicBezTo>
                  <a:pt x="11824" y="20269"/>
                  <a:pt x="14038" y="21776"/>
                  <a:pt x="14631" y="22780"/>
                </a:cubicBezTo>
                <a:cubicBezTo>
                  <a:pt x="15247" y="23762"/>
                  <a:pt x="17484" y="26364"/>
                  <a:pt x="17644" y="29103"/>
                </a:cubicBezTo>
                <a:cubicBezTo>
                  <a:pt x="17667" y="27710"/>
                  <a:pt x="17073" y="25930"/>
                  <a:pt x="16503" y="24903"/>
                </a:cubicBezTo>
                <a:cubicBezTo>
                  <a:pt x="15909" y="23876"/>
                  <a:pt x="14357" y="21593"/>
                  <a:pt x="13535" y="20954"/>
                </a:cubicBezTo>
                <a:cubicBezTo>
                  <a:pt x="12714" y="20315"/>
                  <a:pt x="11618" y="19516"/>
                  <a:pt x="11367" y="19334"/>
                </a:cubicBezTo>
                <a:cubicBezTo>
                  <a:pt x="11139" y="19174"/>
                  <a:pt x="11025" y="19060"/>
                  <a:pt x="11025" y="19060"/>
                </a:cubicBezTo>
                <a:cubicBezTo>
                  <a:pt x="11025" y="19060"/>
                  <a:pt x="10591" y="18786"/>
                  <a:pt x="9678" y="17804"/>
                </a:cubicBezTo>
                <a:cubicBezTo>
                  <a:pt x="8788" y="16800"/>
                  <a:pt x="8354" y="16435"/>
                  <a:pt x="8194" y="16275"/>
                </a:cubicBezTo>
                <a:cubicBezTo>
                  <a:pt x="8035" y="16138"/>
                  <a:pt x="7190" y="15271"/>
                  <a:pt x="6962" y="14974"/>
                </a:cubicBezTo>
                <a:cubicBezTo>
                  <a:pt x="6756" y="14654"/>
                  <a:pt x="6003" y="13878"/>
                  <a:pt x="5752" y="10934"/>
                </a:cubicBezTo>
                <a:cubicBezTo>
                  <a:pt x="5684" y="10272"/>
                  <a:pt x="5638" y="8355"/>
                  <a:pt x="5524" y="7556"/>
                </a:cubicBezTo>
                <a:cubicBezTo>
                  <a:pt x="5410" y="6734"/>
                  <a:pt x="5341" y="3721"/>
                  <a:pt x="4953" y="2877"/>
                </a:cubicBezTo>
                <a:cubicBezTo>
                  <a:pt x="4588" y="2009"/>
                  <a:pt x="3492" y="1"/>
                  <a:pt x="3492"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33" name="Google Shape;3533;p40"/>
          <p:cNvGrpSpPr/>
          <p:nvPr/>
        </p:nvGrpSpPr>
        <p:grpSpPr>
          <a:xfrm flipH="1" rot="-465538">
            <a:off x="8512953" y="3671419"/>
            <a:ext cx="1033255" cy="2847790"/>
            <a:chOff x="12111431" y="2541073"/>
            <a:chExt cx="1033302" cy="2847919"/>
          </a:xfrm>
        </p:grpSpPr>
        <p:sp>
          <p:nvSpPr>
            <p:cNvPr id="3534" name="Google Shape;3534;p40"/>
            <p:cNvSpPr/>
            <p:nvPr/>
          </p:nvSpPr>
          <p:spPr>
            <a:xfrm>
              <a:off x="12300938" y="2541073"/>
              <a:ext cx="843795" cy="1183616"/>
            </a:xfrm>
            <a:custGeom>
              <a:rect b="b" l="l" r="r" t="t"/>
              <a:pathLst>
                <a:path extrusionOk="0" h="37206" w="26524">
                  <a:moveTo>
                    <a:pt x="13079" y="6300"/>
                  </a:moveTo>
                  <a:cubicBezTo>
                    <a:pt x="13718" y="7464"/>
                    <a:pt x="14358" y="8628"/>
                    <a:pt x="14974" y="9815"/>
                  </a:cubicBezTo>
                  <a:lnTo>
                    <a:pt x="14974" y="9815"/>
                  </a:lnTo>
                  <a:cubicBezTo>
                    <a:pt x="14175" y="8743"/>
                    <a:pt x="13376" y="7693"/>
                    <a:pt x="12577" y="6643"/>
                  </a:cubicBezTo>
                  <a:lnTo>
                    <a:pt x="12577" y="6643"/>
                  </a:lnTo>
                  <a:cubicBezTo>
                    <a:pt x="12577" y="6643"/>
                    <a:pt x="9427" y="9313"/>
                    <a:pt x="8879" y="11094"/>
                  </a:cubicBezTo>
                  <a:lnTo>
                    <a:pt x="8879" y="11094"/>
                  </a:lnTo>
                  <a:cubicBezTo>
                    <a:pt x="10180" y="13330"/>
                    <a:pt x="11436" y="15590"/>
                    <a:pt x="12646" y="17895"/>
                  </a:cubicBezTo>
                  <a:lnTo>
                    <a:pt x="12646" y="17895"/>
                  </a:lnTo>
                  <a:cubicBezTo>
                    <a:pt x="11322" y="15887"/>
                    <a:pt x="9975" y="13924"/>
                    <a:pt x="8606" y="12007"/>
                  </a:cubicBezTo>
                  <a:lnTo>
                    <a:pt x="8606" y="12007"/>
                  </a:lnTo>
                  <a:cubicBezTo>
                    <a:pt x="4565" y="16229"/>
                    <a:pt x="2123" y="23214"/>
                    <a:pt x="2123" y="23214"/>
                  </a:cubicBezTo>
                  <a:lnTo>
                    <a:pt x="2123" y="23214"/>
                  </a:lnTo>
                  <a:cubicBezTo>
                    <a:pt x="2671" y="24264"/>
                    <a:pt x="3219" y="25314"/>
                    <a:pt x="3767" y="26386"/>
                  </a:cubicBezTo>
                  <a:lnTo>
                    <a:pt x="3767" y="26386"/>
                  </a:lnTo>
                  <a:cubicBezTo>
                    <a:pt x="3150" y="25519"/>
                    <a:pt x="2511" y="24675"/>
                    <a:pt x="1872" y="23830"/>
                  </a:cubicBezTo>
                  <a:lnTo>
                    <a:pt x="1872" y="23830"/>
                  </a:lnTo>
                  <a:cubicBezTo>
                    <a:pt x="1598" y="24309"/>
                    <a:pt x="1324" y="24811"/>
                    <a:pt x="1050" y="25291"/>
                  </a:cubicBezTo>
                  <a:lnTo>
                    <a:pt x="1050" y="25291"/>
                  </a:lnTo>
                  <a:cubicBezTo>
                    <a:pt x="1667" y="26455"/>
                    <a:pt x="2306" y="27642"/>
                    <a:pt x="2899" y="28829"/>
                  </a:cubicBezTo>
                  <a:lnTo>
                    <a:pt x="2899" y="28829"/>
                  </a:lnTo>
                  <a:cubicBezTo>
                    <a:pt x="2169" y="27916"/>
                    <a:pt x="1438" y="26980"/>
                    <a:pt x="708" y="26090"/>
                  </a:cubicBezTo>
                  <a:lnTo>
                    <a:pt x="708" y="26090"/>
                  </a:lnTo>
                  <a:cubicBezTo>
                    <a:pt x="0" y="27277"/>
                    <a:pt x="776" y="32435"/>
                    <a:pt x="4657" y="37206"/>
                  </a:cubicBezTo>
                  <a:lnTo>
                    <a:pt x="4657" y="37206"/>
                  </a:lnTo>
                  <a:cubicBezTo>
                    <a:pt x="7122" y="36407"/>
                    <a:pt x="9907" y="35768"/>
                    <a:pt x="12349" y="34489"/>
                  </a:cubicBezTo>
                  <a:lnTo>
                    <a:pt x="12349" y="34489"/>
                  </a:lnTo>
                  <a:cubicBezTo>
                    <a:pt x="14791" y="33188"/>
                    <a:pt x="14951" y="32093"/>
                    <a:pt x="14951" y="32093"/>
                  </a:cubicBezTo>
                  <a:lnTo>
                    <a:pt x="14951" y="32093"/>
                  </a:lnTo>
                  <a:cubicBezTo>
                    <a:pt x="14106" y="31659"/>
                    <a:pt x="13262" y="31225"/>
                    <a:pt x="12417" y="30792"/>
                  </a:cubicBezTo>
                  <a:lnTo>
                    <a:pt x="12417" y="30792"/>
                  </a:lnTo>
                  <a:cubicBezTo>
                    <a:pt x="13376" y="31111"/>
                    <a:pt x="14358" y="31431"/>
                    <a:pt x="15316" y="31750"/>
                  </a:cubicBezTo>
                  <a:lnTo>
                    <a:pt x="15316" y="31750"/>
                  </a:lnTo>
                  <a:cubicBezTo>
                    <a:pt x="17165" y="29536"/>
                    <a:pt x="18603" y="27140"/>
                    <a:pt x="18603" y="27140"/>
                  </a:cubicBezTo>
                  <a:lnTo>
                    <a:pt x="18603" y="27140"/>
                  </a:lnTo>
                  <a:cubicBezTo>
                    <a:pt x="18032" y="26889"/>
                    <a:pt x="17462" y="26638"/>
                    <a:pt x="16914" y="26386"/>
                  </a:cubicBezTo>
                  <a:lnTo>
                    <a:pt x="16914" y="26386"/>
                  </a:lnTo>
                  <a:cubicBezTo>
                    <a:pt x="17667" y="26501"/>
                    <a:pt x="18398" y="26638"/>
                    <a:pt x="19151" y="26752"/>
                  </a:cubicBezTo>
                  <a:lnTo>
                    <a:pt x="19151" y="26752"/>
                  </a:lnTo>
                  <a:cubicBezTo>
                    <a:pt x="21000" y="24058"/>
                    <a:pt x="21411" y="21913"/>
                    <a:pt x="22232" y="20657"/>
                  </a:cubicBezTo>
                  <a:lnTo>
                    <a:pt x="22232" y="20657"/>
                  </a:lnTo>
                  <a:cubicBezTo>
                    <a:pt x="22415" y="20383"/>
                    <a:pt x="22689" y="20155"/>
                    <a:pt x="22940" y="19881"/>
                  </a:cubicBezTo>
                  <a:lnTo>
                    <a:pt x="22940" y="19881"/>
                  </a:lnTo>
                  <a:cubicBezTo>
                    <a:pt x="22141" y="19721"/>
                    <a:pt x="21342" y="19562"/>
                    <a:pt x="20543" y="19402"/>
                  </a:cubicBezTo>
                  <a:lnTo>
                    <a:pt x="20543" y="19402"/>
                  </a:lnTo>
                  <a:cubicBezTo>
                    <a:pt x="21319" y="19356"/>
                    <a:pt x="22095" y="19288"/>
                    <a:pt x="22871" y="19242"/>
                  </a:cubicBezTo>
                  <a:lnTo>
                    <a:pt x="22871" y="19242"/>
                  </a:lnTo>
                  <a:cubicBezTo>
                    <a:pt x="24880" y="16617"/>
                    <a:pt x="25154" y="13125"/>
                    <a:pt x="25154" y="12965"/>
                  </a:cubicBezTo>
                  <a:lnTo>
                    <a:pt x="25154" y="12965"/>
                  </a:lnTo>
                  <a:cubicBezTo>
                    <a:pt x="24675" y="13011"/>
                    <a:pt x="24195" y="13056"/>
                    <a:pt x="23716" y="13125"/>
                  </a:cubicBezTo>
                  <a:lnTo>
                    <a:pt x="23716" y="13125"/>
                  </a:lnTo>
                  <a:cubicBezTo>
                    <a:pt x="24241" y="12783"/>
                    <a:pt x="25085" y="12463"/>
                    <a:pt x="25085" y="12463"/>
                  </a:cubicBezTo>
                  <a:lnTo>
                    <a:pt x="25085" y="12463"/>
                  </a:lnTo>
                  <a:cubicBezTo>
                    <a:pt x="25154" y="12463"/>
                    <a:pt x="25222" y="12463"/>
                    <a:pt x="25268" y="12440"/>
                  </a:cubicBezTo>
                  <a:lnTo>
                    <a:pt x="25268" y="12440"/>
                  </a:lnTo>
                  <a:cubicBezTo>
                    <a:pt x="26523" y="9016"/>
                    <a:pt x="24629" y="2374"/>
                    <a:pt x="24241" y="0"/>
                  </a:cubicBezTo>
                  <a:lnTo>
                    <a:pt x="24241" y="0"/>
                  </a:lnTo>
                  <a:cubicBezTo>
                    <a:pt x="20315" y="1416"/>
                    <a:pt x="13992" y="4474"/>
                    <a:pt x="13079" y="6300"/>
                  </a:cubicBezTo>
                  <a:close/>
                  <a:moveTo>
                    <a:pt x="14951" y="32093"/>
                  </a:moveTo>
                  <a:lnTo>
                    <a:pt x="14951" y="32093"/>
                  </a:lnTo>
                  <a:lnTo>
                    <a:pt x="14951" y="32093"/>
                  </a:lnTo>
                  <a:lnTo>
                    <a:pt x="14951" y="32093"/>
                  </a:lnTo>
                  <a:lnTo>
                    <a:pt x="14951" y="32093"/>
                  </a:lnTo>
                  <a:lnTo>
                    <a:pt x="14951" y="32093"/>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5" name="Google Shape;3535;p40"/>
            <p:cNvSpPr/>
            <p:nvPr/>
          </p:nvSpPr>
          <p:spPr>
            <a:xfrm>
              <a:off x="12111431" y="2578103"/>
              <a:ext cx="956316" cy="2810889"/>
            </a:xfrm>
            <a:custGeom>
              <a:rect b="b" l="l" r="r" t="t"/>
              <a:pathLst>
                <a:path extrusionOk="0" h="88358" w="30061">
                  <a:moveTo>
                    <a:pt x="24514" y="10843"/>
                  </a:moveTo>
                  <a:cubicBezTo>
                    <a:pt x="23373" y="12532"/>
                    <a:pt x="22186" y="14289"/>
                    <a:pt x="21182" y="16047"/>
                  </a:cubicBezTo>
                  <a:lnTo>
                    <a:pt x="21182" y="16047"/>
                  </a:lnTo>
                  <a:cubicBezTo>
                    <a:pt x="18123" y="21342"/>
                    <a:pt x="15407" y="25747"/>
                    <a:pt x="12988" y="29673"/>
                  </a:cubicBezTo>
                  <a:lnTo>
                    <a:pt x="12988" y="29673"/>
                  </a:lnTo>
                  <a:cubicBezTo>
                    <a:pt x="10637" y="33508"/>
                    <a:pt x="9039" y="37959"/>
                    <a:pt x="7783" y="43757"/>
                  </a:cubicBezTo>
                  <a:lnTo>
                    <a:pt x="7783" y="43757"/>
                  </a:lnTo>
                  <a:cubicBezTo>
                    <a:pt x="7053" y="47021"/>
                    <a:pt x="6779" y="50376"/>
                    <a:pt x="6437" y="53617"/>
                  </a:cubicBezTo>
                  <a:lnTo>
                    <a:pt x="6437" y="53617"/>
                  </a:lnTo>
                  <a:cubicBezTo>
                    <a:pt x="6300" y="54827"/>
                    <a:pt x="6163" y="56059"/>
                    <a:pt x="5980" y="57246"/>
                  </a:cubicBezTo>
                  <a:lnTo>
                    <a:pt x="5980" y="57246"/>
                  </a:lnTo>
                  <a:cubicBezTo>
                    <a:pt x="5729" y="58798"/>
                    <a:pt x="5478" y="60351"/>
                    <a:pt x="5181" y="61880"/>
                  </a:cubicBezTo>
                  <a:lnTo>
                    <a:pt x="5181" y="61880"/>
                  </a:lnTo>
                  <a:cubicBezTo>
                    <a:pt x="4656" y="64687"/>
                    <a:pt x="4040" y="67586"/>
                    <a:pt x="3469" y="70416"/>
                  </a:cubicBezTo>
                  <a:lnTo>
                    <a:pt x="3469" y="70416"/>
                  </a:lnTo>
                  <a:cubicBezTo>
                    <a:pt x="2625" y="74730"/>
                    <a:pt x="1780" y="79090"/>
                    <a:pt x="822" y="83267"/>
                  </a:cubicBezTo>
                  <a:lnTo>
                    <a:pt x="822" y="83267"/>
                  </a:lnTo>
                  <a:cubicBezTo>
                    <a:pt x="548" y="84386"/>
                    <a:pt x="274" y="85527"/>
                    <a:pt x="0" y="86645"/>
                  </a:cubicBezTo>
                  <a:lnTo>
                    <a:pt x="0" y="86645"/>
                  </a:lnTo>
                  <a:lnTo>
                    <a:pt x="0" y="88357"/>
                  </a:lnTo>
                  <a:cubicBezTo>
                    <a:pt x="91" y="87946"/>
                    <a:pt x="183" y="87535"/>
                    <a:pt x="297" y="87147"/>
                  </a:cubicBezTo>
                  <a:lnTo>
                    <a:pt x="297" y="87147"/>
                  </a:lnTo>
                  <a:cubicBezTo>
                    <a:pt x="616" y="85892"/>
                    <a:pt x="913" y="84637"/>
                    <a:pt x="1210" y="83358"/>
                  </a:cubicBezTo>
                  <a:lnTo>
                    <a:pt x="1210" y="83358"/>
                  </a:lnTo>
                  <a:cubicBezTo>
                    <a:pt x="2168" y="79181"/>
                    <a:pt x="3013" y="74799"/>
                    <a:pt x="3880" y="70508"/>
                  </a:cubicBezTo>
                  <a:lnTo>
                    <a:pt x="3880" y="70508"/>
                  </a:lnTo>
                  <a:cubicBezTo>
                    <a:pt x="4451" y="67677"/>
                    <a:pt x="5067" y="64779"/>
                    <a:pt x="5592" y="61971"/>
                  </a:cubicBezTo>
                  <a:lnTo>
                    <a:pt x="5592" y="61971"/>
                  </a:lnTo>
                  <a:cubicBezTo>
                    <a:pt x="5866" y="60419"/>
                    <a:pt x="6140" y="58867"/>
                    <a:pt x="6368" y="57315"/>
                  </a:cubicBezTo>
                  <a:lnTo>
                    <a:pt x="6368" y="57315"/>
                  </a:lnTo>
                  <a:cubicBezTo>
                    <a:pt x="6551" y="56105"/>
                    <a:pt x="6711" y="54872"/>
                    <a:pt x="6848" y="53663"/>
                  </a:cubicBezTo>
                  <a:lnTo>
                    <a:pt x="6848" y="53663"/>
                  </a:lnTo>
                  <a:cubicBezTo>
                    <a:pt x="7190" y="50444"/>
                    <a:pt x="7464" y="47089"/>
                    <a:pt x="8171" y="43871"/>
                  </a:cubicBezTo>
                  <a:lnTo>
                    <a:pt x="8171" y="43871"/>
                  </a:lnTo>
                  <a:cubicBezTo>
                    <a:pt x="9427" y="38119"/>
                    <a:pt x="11002" y="33691"/>
                    <a:pt x="13330" y="29924"/>
                  </a:cubicBezTo>
                  <a:lnTo>
                    <a:pt x="13330" y="29924"/>
                  </a:lnTo>
                  <a:cubicBezTo>
                    <a:pt x="15749" y="26021"/>
                    <a:pt x="18466" y="21593"/>
                    <a:pt x="21524" y="16298"/>
                  </a:cubicBezTo>
                  <a:lnTo>
                    <a:pt x="21524" y="16298"/>
                  </a:lnTo>
                  <a:cubicBezTo>
                    <a:pt x="22529" y="14563"/>
                    <a:pt x="23715" y="12828"/>
                    <a:pt x="24834" y="11139"/>
                  </a:cubicBezTo>
                  <a:lnTo>
                    <a:pt x="24834" y="11139"/>
                  </a:lnTo>
                  <a:cubicBezTo>
                    <a:pt x="27025" y="7852"/>
                    <a:pt x="29194" y="4337"/>
                    <a:pt x="30061" y="160"/>
                  </a:cubicBezTo>
                  <a:lnTo>
                    <a:pt x="30061" y="160"/>
                  </a:lnTo>
                  <a:cubicBezTo>
                    <a:pt x="29924" y="115"/>
                    <a:pt x="29787" y="46"/>
                    <a:pt x="29650" y="1"/>
                  </a:cubicBezTo>
                  <a:lnTo>
                    <a:pt x="29650" y="1"/>
                  </a:lnTo>
                  <a:cubicBezTo>
                    <a:pt x="28828" y="4086"/>
                    <a:pt x="26660" y="7579"/>
                    <a:pt x="24514" y="10843"/>
                  </a:cubicBezTo>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36" name="Google Shape;3536;p40"/>
          <p:cNvGrpSpPr/>
          <p:nvPr/>
        </p:nvGrpSpPr>
        <p:grpSpPr>
          <a:xfrm flipH="1" rot="638277">
            <a:off x="8270286" y="2914345"/>
            <a:ext cx="1033288" cy="2847880"/>
            <a:chOff x="12111431" y="2541073"/>
            <a:chExt cx="1033302" cy="2847919"/>
          </a:xfrm>
        </p:grpSpPr>
        <p:sp>
          <p:nvSpPr>
            <p:cNvPr id="3537" name="Google Shape;3537;p40"/>
            <p:cNvSpPr/>
            <p:nvPr/>
          </p:nvSpPr>
          <p:spPr>
            <a:xfrm>
              <a:off x="12300938" y="2541073"/>
              <a:ext cx="843795" cy="1183616"/>
            </a:xfrm>
            <a:custGeom>
              <a:rect b="b" l="l" r="r" t="t"/>
              <a:pathLst>
                <a:path extrusionOk="0" h="37206" w="26524">
                  <a:moveTo>
                    <a:pt x="13079" y="6300"/>
                  </a:moveTo>
                  <a:cubicBezTo>
                    <a:pt x="13718" y="7464"/>
                    <a:pt x="14358" y="8628"/>
                    <a:pt x="14974" y="9815"/>
                  </a:cubicBezTo>
                  <a:lnTo>
                    <a:pt x="14974" y="9815"/>
                  </a:lnTo>
                  <a:cubicBezTo>
                    <a:pt x="14175" y="8743"/>
                    <a:pt x="13376" y="7693"/>
                    <a:pt x="12577" y="6643"/>
                  </a:cubicBezTo>
                  <a:lnTo>
                    <a:pt x="12577" y="6643"/>
                  </a:lnTo>
                  <a:cubicBezTo>
                    <a:pt x="12577" y="6643"/>
                    <a:pt x="9427" y="9313"/>
                    <a:pt x="8879" y="11094"/>
                  </a:cubicBezTo>
                  <a:lnTo>
                    <a:pt x="8879" y="11094"/>
                  </a:lnTo>
                  <a:cubicBezTo>
                    <a:pt x="10180" y="13330"/>
                    <a:pt x="11436" y="15590"/>
                    <a:pt x="12646" y="17895"/>
                  </a:cubicBezTo>
                  <a:lnTo>
                    <a:pt x="12646" y="17895"/>
                  </a:lnTo>
                  <a:cubicBezTo>
                    <a:pt x="11322" y="15887"/>
                    <a:pt x="9975" y="13924"/>
                    <a:pt x="8606" y="12007"/>
                  </a:cubicBezTo>
                  <a:lnTo>
                    <a:pt x="8606" y="12007"/>
                  </a:lnTo>
                  <a:cubicBezTo>
                    <a:pt x="4565" y="16229"/>
                    <a:pt x="2123" y="23214"/>
                    <a:pt x="2123" y="23214"/>
                  </a:cubicBezTo>
                  <a:lnTo>
                    <a:pt x="2123" y="23214"/>
                  </a:lnTo>
                  <a:cubicBezTo>
                    <a:pt x="2671" y="24264"/>
                    <a:pt x="3219" y="25314"/>
                    <a:pt x="3767" y="26386"/>
                  </a:cubicBezTo>
                  <a:lnTo>
                    <a:pt x="3767" y="26386"/>
                  </a:lnTo>
                  <a:cubicBezTo>
                    <a:pt x="3150" y="25519"/>
                    <a:pt x="2511" y="24675"/>
                    <a:pt x="1872" y="23830"/>
                  </a:cubicBezTo>
                  <a:lnTo>
                    <a:pt x="1872" y="23830"/>
                  </a:lnTo>
                  <a:cubicBezTo>
                    <a:pt x="1598" y="24309"/>
                    <a:pt x="1324" y="24811"/>
                    <a:pt x="1050" y="25291"/>
                  </a:cubicBezTo>
                  <a:lnTo>
                    <a:pt x="1050" y="25291"/>
                  </a:lnTo>
                  <a:cubicBezTo>
                    <a:pt x="1667" y="26455"/>
                    <a:pt x="2306" y="27642"/>
                    <a:pt x="2899" y="28829"/>
                  </a:cubicBezTo>
                  <a:lnTo>
                    <a:pt x="2899" y="28829"/>
                  </a:lnTo>
                  <a:cubicBezTo>
                    <a:pt x="2169" y="27916"/>
                    <a:pt x="1438" y="26980"/>
                    <a:pt x="708" y="26090"/>
                  </a:cubicBezTo>
                  <a:lnTo>
                    <a:pt x="708" y="26090"/>
                  </a:lnTo>
                  <a:cubicBezTo>
                    <a:pt x="0" y="27277"/>
                    <a:pt x="776" y="32435"/>
                    <a:pt x="4657" y="37206"/>
                  </a:cubicBezTo>
                  <a:lnTo>
                    <a:pt x="4657" y="37206"/>
                  </a:lnTo>
                  <a:cubicBezTo>
                    <a:pt x="7122" y="36407"/>
                    <a:pt x="9907" y="35768"/>
                    <a:pt x="12349" y="34489"/>
                  </a:cubicBezTo>
                  <a:lnTo>
                    <a:pt x="12349" y="34489"/>
                  </a:lnTo>
                  <a:cubicBezTo>
                    <a:pt x="14791" y="33188"/>
                    <a:pt x="14951" y="32093"/>
                    <a:pt x="14951" y="32093"/>
                  </a:cubicBezTo>
                  <a:lnTo>
                    <a:pt x="14951" y="32093"/>
                  </a:lnTo>
                  <a:cubicBezTo>
                    <a:pt x="14106" y="31659"/>
                    <a:pt x="13262" y="31225"/>
                    <a:pt x="12417" y="30792"/>
                  </a:cubicBezTo>
                  <a:lnTo>
                    <a:pt x="12417" y="30792"/>
                  </a:lnTo>
                  <a:cubicBezTo>
                    <a:pt x="13376" y="31111"/>
                    <a:pt x="14358" y="31431"/>
                    <a:pt x="15316" y="31750"/>
                  </a:cubicBezTo>
                  <a:lnTo>
                    <a:pt x="15316" y="31750"/>
                  </a:lnTo>
                  <a:cubicBezTo>
                    <a:pt x="17165" y="29536"/>
                    <a:pt x="18603" y="27140"/>
                    <a:pt x="18603" y="27140"/>
                  </a:cubicBezTo>
                  <a:lnTo>
                    <a:pt x="18603" y="27140"/>
                  </a:lnTo>
                  <a:cubicBezTo>
                    <a:pt x="18032" y="26889"/>
                    <a:pt x="17462" y="26638"/>
                    <a:pt x="16914" y="26386"/>
                  </a:cubicBezTo>
                  <a:lnTo>
                    <a:pt x="16914" y="26386"/>
                  </a:lnTo>
                  <a:cubicBezTo>
                    <a:pt x="17667" y="26501"/>
                    <a:pt x="18398" y="26638"/>
                    <a:pt x="19151" y="26752"/>
                  </a:cubicBezTo>
                  <a:lnTo>
                    <a:pt x="19151" y="26752"/>
                  </a:lnTo>
                  <a:cubicBezTo>
                    <a:pt x="21000" y="24058"/>
                    <a:pt x="21411" y="21913"/>
                    <a:pt x="22232" y="20657"/>
                  </a:cubicBezTo>
                  <a:lnTo>
                    <a:pt x="22232" y="20657"/>
                  </a:lnTo>
                  <a:cubicBezTo>
                    <a:pt x="22415" y="20383"/>
                    <a:pt x="22689" y="20155"/>
                    <a:pt x="22940" y="19881"/>
                  </a:cubicBezTo>
                  <a:lnTo>
                    <a:pt x="22940" y="19881"/>
                  </a:lnTo>
                  <a:cubicBezTo>
                    <a:pt x="22141" y="19721"/>
                    <a:pt x="21342" y="19562"/>
                    <a:pt x="20543" y="19402"/>
                  </a:cubicBezTo>
                  <a:lnTo>
                    <a:pt x="20543" y="19402"/>
                  </a:lnTo>
                  <a:cubicBezTo>
                    <a:pt x="21319" y="19356"/>
                    <a:pt x="22095" y="19288"/>
                    <a:pt x="22871" y="19242"/>
                  </a:cubicBezTo>
                  <a:lnTo>
                    <a:pt x="22871" y="19242"/>
                  </a:lnTo>
                  <a:cubicBezTo>
                    <a:pt x="24880" y="16617"/>
                    <a:pt x="25154" y="13125"/>
                    <a:pt x="25154" y="12965"/>
                  </a:cubicBezTo>
                  <a:lnTo>
                    <a:pt x="25154" y="12965"/>
                  </a:lnTo>
                  <a:cubicBezTo>
                    <a:pt x="24675" y="13011"/>
                    <a:pt x="24195" y="13056"/>
                    <a:pt x="23716" y="13125"/>
                  </a:cubicBezTo>
                  <a:lnTo>
                    <a:pt x="23716" y="13125"/>
                  </a:lnTo>
                  <a:cubicBezTo>
                    <a:pt x="24241" y="12783"/>
                    <a:pt x="25085" y="12463"/>
                    <a:pt x="25085" y="12463"/>
                  </a:cubicBezTo>
                  <a:lnTo>
                    <a:pt x="25085" y="12463"/>
                  </a:lnTo>
                  <a:cubicBezTo>
                    <a:pt x="25154" y="12463"/>
                    <a:pt x="25222" y="12463"/>
                    <a:pt x="25268" y="12440"/>
                  </a:cubicBezTo>
                  <a:lnTo>
                    <a:pt x="25268" y="12440"/>
                  </a:lnTo>
                  <a:cubicBezTo>
                    <a:pt x="26523" y="9016"/>
                    <a:pt x="24629" y="2374"/>
                    <a:pt x="24241" y="0"/>
                  </a:cubicBezTo>
                  <a:lnTo>
                    <a:pt x="24241" y="0"/>
                  </a:lnTo>
                  <a:cubicBezTo>
                    <a:pt x="20315" y="1416"/>
                    <a:pt x="13992" y="4474"/>
                    <a:pt x="13079" y="6300"/>
                  </a:cubicBezTo>
                  <a:close/>
                  <a:moveTo>
                    <a:pt x="14951" y="32093"/>
                  </a:moveTo>
                  <a:lnTo>
                    <a:pt x="14951" y="32093"/>
                  </a:lnTo>
                  <a:lnTo>
                    <a:pt x="14951" y="32093"/>
                  </a:lnTo>
                  <a:lnTo>
                    <a:pt x="14951" y="32093"/>
                  </a:lnTo>
                  <a:lnTo>
                    <a:pt x="14951" y="32093"/>
                  </a:lnTo>
                  <a:lnTo>
                    <a:pt x="14951" y="32093"/>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8" name="Google Shape;3538;p40"/>
            <p:cNvSpPr/>
            <p:nvPr/>
          </p:nvSpPr>
          <p:spPr>
            <a:xfrm>
              <a:off x="12111431" y="2578103"/>
              <a:ext cx="956316" cy="2810889"/>
            </a:xfrm>
            <a:custGeom>
              <a:rect b="b" l="l" r="r" t="t"/>
              <a:pathLst>
                <a:path extrusionOk="0" h="88358" w="30061">
                  <a:moveTo>
                    <a:pt x="24514" y="10843"/>
                  </a:moveTo>
                  <a:cubicBezTo>
                    <a:pt x="23373" y="12532"/>
                    <a:pt x="22186" y="14289"/>
                    <a:pt x="21182" y="16047"/>
                  </a:cubicBezTo>
                  <a:lnTo>
                    <a:pt x="21182" y="16047"/>
                  </a:lnTo>
                  <a:cubicBezTo>
                    <a:pt x="18123" y="21342"/>
                    <a:pt x="15407" y="25747"/>
                    <a:pt x="12988" y="29673"/>
                  </a:cubicBezTo>
                  <a:lnTo>
                    <a:pt x="12988" y="29673"/>
                  </a:lnTo>
                  <a:cubicBezTo>
                    <a:pt x="10637" y="33508"/>
                    <a:pt x="9039" y="37959"/>
                    <a:pt x="7783" y="43757"/>
                  </a:cubicBezTo>
                  <a:lnTo>
                    <a:pt x="7783" y="43757"/>
                  </a:lnTo>
                  <a:cubicBezTo>
                    <a:pt x="7053" y="47021"/>
                    <a:pt x="6779" y="50376"/>
                    <a:pt x="6437" y="53617"/>
                  </a:cubicBezTo>
                  <a:lnTo>
                    <a:pt x="6437" y="53617"/>
                  </a:lnTo>
                  <a:cubicBezTo>
                    <a:pt x="6300" y="54827"/>
                    <a:pt x="6163" y="56059"/>
                    <a:pt x="5980" y="57246"/>
                  </a:cubicBezTo>
                  <a:lnTo>
                    <a:pt x="5980" y="57246"/>
                  </a:lnTo>
                  <a:cubicBezTo>
                    <a:pt x="5729" y="58798"/>
                    <a:pt x="5478" y="60351"/>
                    <a:pt x="5181" y="61880"/>
                  </a:cubicBezTo>
                  <a:lnTo>
                    <a:pt x="5181" y="61880"/>
                  </a:lnTo>
                  <a:cubicBezTo>
                    <a:pt x="4656" y="64687"/>
                    <a:pt x="4040" y="67586"/>
                    <a:pt x="3469" y="70416"/>
                  </a:cubicBezTo>
                  <a:lnTo>
                    <a:pt x="3469" y="70416"/>
                  </a:lnTo>
                  <a:cubicBezTo>
                    <a:pt x="2625" y="74730"/>
                    <a:pt x="1780" y="79090"/>
                    <a:pt x="822" y="83267"/>
                  </a:cubicBezTo>
                  <a:lnTo>
                    <a:pt x="822" y="83267"/>
                  </a:lnTo>
                  <a:cubicBezTo>
                    <a:pt x="548" y="84386"/>
                    <a:pt x="274" y="85527"/>
                    <a:pt x="0" y="86645"/>
                  </a:cubicBezTo>
                  <a:lnTo>
                    <a:pt x="0" y="86645"/>
                  </a:lnTo>
                  <a:lnTo>
                    <a:pt x="0" y="88357"/>
                  </a:lnTo>
                  <a:cubicBezTo>
                    <a:pt x="91" y="87946"/>
                    <a:pt x="183" y="87535"/>
                    <a:pt x="297" y="87147"/>
                  </a:cubicBezTo>
                  <a:lnTo>
                    <a:pt x="297" y="87147"/>
                  </a:lnTo>
                  <a:cubicBezTo>
                    <a:pt x="616" y="85892"/>
                    <a:pt x="913" y="84637"/>
                    <a:pt x="1210" y="83358"/>
                  </a:cubicBezTo>
                  <a:lnTo>
                    <a:pt x="1210" y="83358"/>
                  </a:lnTo>
                  <a:cubicBezTo>
                    <a:pt x="2168" y="79181"/>
                    <a:pt x="3013" y="74799"/>
                    <a:pt x="3880" y="70508"/>
                  </a:cubicBezTo>
                  <a:lnTo>
                    <a:pt x="3880" y="70508"/>
                  </a:lnTo>
                  <a:cubicBezTo>
                    <a:pt x="4451" y="67677"/>
                    <a:pt x="5067" y="64779"/>
                    <a:pt x="5592" y="61971"/>
                  </a:cubicBezTo>
                  <a:lnTo>
                    <a:pt x="5592" y="61971"/>
                  </a:lnTo>
                  <a:cubicBezTo>
                    <a:pt x="5866" y="60419"/>
                    <a:pt x="6140" y="58867"/>
                    <a:pt x="6368" y="57315"/>
                  </a:cubicBezTo>
                  <a:lnTo>
                    <a:pt x="6368" y="57315"/>
                  </a:lnTo>
                  <a:cubicBezTo>
                    <a:pt x="6551" y="56105"/>
                    <a:pt x="6711" y="54872"/>
                    <a:pt x="6848" y="53663"/>
                  </a:cubicBezTo>
                  <a:lnTo>
                    <a:pt x="6848" y="53663"/>
                  </a:lnTo>
                  <a:cubicBezTo>
                    <a:pt x="7190" y="50444"/>
                    <a:pt x="7464" y="47089"/>
                    <a:pt x="8171" y="43871"/>
                  </a:cubicBezTo>
                  <a:lnTo>
                    <a:pt x="8171" y="43871"/>
                  </a:lnTo>
                  <a:cubicBezTo>
                    <a:pt x="9427" y="38119"/>
                    <a:pt x="11002" y="33691"/>
                    <a:pt x="13330" y="29924"/>
                  </a:cubicBezTo>
                  <a:lnTo>
                    <a:pt x="13330" y="29924"/>
                  </a:lnTo>
                  <a:cubicBezTo>
                    <a:pt x="15749" y="26021"/>
                    <a:pt x="18466" y="21593"/>
                    <a:pt x="21524" y="16298"/>
                  </a:cubicBezTo>
                  <a:lnTo>
                    <a:pt x="21524" y="16298"/>
                  </a:lnTo>
                  <a:cubicBezTo>
                    <a:pt x="22529" y="14563"/>
                    <a:pt x="23715" y="12828"/>
                    <a:pt x="24834" y="11139"/>
                  </a:cubicBezTo>
                  <a:lnTo>
                    <a:pt x="24834" y="11139"/>
                  </a:lnTo>
                  <a:cubicBezTo>
                    <a:pt x="27025" y="7852"/>
                    <a:pt x="29194" y="4337"/>
                    <a:pt x="30061" y="160"/>
                  </a:cubicBezTo>
                  <a:lnTo>
                    <a:pt x="30061" y="160"/>
                  </a:lnTo>
                  <a:cubicBezTo>
                    <a:pt x="29924" y="115"/>
                    <a:pt x="29787" y="46"/>
                    <a:pt x="29650" y="1"/>
                  </a:cubicBezTo>
                  <a:lnTo>
                    <a:pt x="29650" y="1"/>
                  </a:lnTo>
                  <a:cubicBezTo>
                    <a:pt x="28828" y="4086"/>
                    <a:pt x="26660" y="7579"/>
                    <a:pt x="24514" y="10843"/>
                  </a:cubicBezTo>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39" name="Google Shape;3539;p40"/>
          <p:cNvGrpSpPr/>
          <p:nvPr/>
        </p:nvGrpSpPr>
        <p:grpSpPr>
          <a:xfrm flipH="1">
            <a:off x="-1217037" y="2756125"/>
            <a:ext cx="2711800" cy="3077000"/>
            <a:chOff x="4675" y="5263075"/>
            <a:chExt cx="2711800" cy="3077000"/>
          </a:xfrm>
        </p:grpSpPr>
        <p:sp>
          <p:nvSpPr>
            <p:cNvPr id="3540" name="Google Shape;3540;p40"/>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1" name="Google Shape;3541;p40"/>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2" name="Google Shape;3542;p40"/>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43" name="Google Shape;3543;p40"/>
            <p:cNvGrpSpPr/>
            <p:nvPr/>
          </p:nvGrpSpPr>
          <p:grpSpPr>
            <a:xfrm>
              <a:off x="4675" y="5345475"/>
              <a:ext cx="2711800" cy="2994600"/>
              <a:chOff x="4675" y="5345475"/>
              <a:chExt cx="2711800" cy="2994600"/>
            </a:xfrm>
          </p:grpSpPr>
          <p:sp>
            <p:nvSpPr>
              <p:cNvPr id="3544" name="Google Shape;3544;p40"/>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5" name="Google Shape;3545;p40"/>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6" name="Google Shape;3546;p40"/>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7" name="Google Shape;3547;p40"/>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8" name="Google Shape;3548;p40"/>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9" name="Google Shape;3549;p40"/>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0" name="Google Shape;3550;p40"/>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1" name="Google Shape;3551;p40"/>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2" name="Google Shape;3552;p40"/>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3" name="Google Shape;3553;p40"/>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4" name="Google Shape;3554;p40"/>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5" name="Google Shape;3555;p40"/>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6" name="Google Shape;3556;p40"/>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7" name="Google Shape;3557;p40"/>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8" name="Google Shape;3558;p40"/>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9" name="Google Shape;3559;p40"/>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0" name="Google Shape;3560;p40"/>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1" name="Google Shape;3561;p40"/>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2" name="Google Shape;3562;p40"/>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3" name="Google Shape;3563;p40"/>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4" name="Google Shape;3564;p40"/>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5" name="Google Shape;3565;p40"/>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6" name="Google Shape;3566;p40"/>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7" name="Google Shape;3567;p40"/>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8" name="Google Shape;3568;p40"/>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9" name="Google Shape;3569;p40"/>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0" name="Google Shape;3570;p40"/>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71" name="Google Shape;3571;p40"/>
              <p:cNvGrpSpPr/>
              <p:nvPr/>
            </p:nvGrpSpPr>
            <p:grpSpPr>
              <a:xfrm>
                <a:off x="4675" y="5593050"/>
                <a:ext cx="2711800" cy="2747025"/>
                <a:chOff x="4675" y="3688050"/>
                <a:chExt cx="2711800" cy="2747025"/>
              </a:xfrm>
            </p:grpSpPr>
            <p:sp>
              <p:nvSpPr>
                <p:cNvPr id="3572" name="Google Shape;3572;p40"/>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3" name="Google Shape;3573;p40"/>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4" name="Google Shape;3574;p40"/>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5" name="Google Shape;3575;p40"/>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6" name="Google Shape;3576;p40"/>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7" name="Google Shape;3577;p40"/>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8" name="Google Shape;3578;p40"/>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9" name="Google Shape;3579;p40"/>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0" name="Google Shape;3580;p40"/>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1" name="Google Shape;3581;p40"/>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2" name="Google Shape;3582;p40"/>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3" name="Google Shape;3583;p40"/>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84" name="Google Shape;3584;p40"/>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585" name="Google Shape;3585;p40"/>
          <p:cNvSpPr/>
          <p:nvPr/>
        </p:nvSpPr>
        <p:spPr>
          <a:xfrm flipH="1">
            <a:off x="-1408962" y="-1058450"/>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6" name="Google Shape;3586;p40"/>
          <p:cNvSpPr/>
          <p:nvPr/>
        </p:nvSpPr>
        <p:spPr>
          <a:xfrm>
            <a:off x="-164150" y="-81400"/>
            <a:ext cx="1754750" cy="790040"/>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7" name="Google Shape;3587;p40"/>
          <p:cNvSpPr/>
          <p:nvPr/>
        </p:nvSpPr>
        <p:spPr>
          <a:xfrm flipH="1">
            <a:off x="2899184" y="4262800"/>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88" name="Google Shape;3588;p40"/>
          <p:cNvGrpSpPr/>
          <p:nvPr/>
        </p:nvGrpSpPr>
        <p:grpSpPr>
          <a:xfrm>
            <a:off x="7734524" y="4496970"/>
            <a:ext cx="760410" cy="792149"/>
            <a:chOff x="6896324" y="4496970"/>
            <a:chExt cx="760410" cy="792149"/>
          </a:xfrm>
        </p:grpSpPr>
        <p:sp>
          <p:nvSpPr>
            <p:cNvPr id="3589" name="Google Shape;3589;p40"/>
            <p:cNvSpPr/>
            <p:nvPr/>
          </p:nvSpPr>
          <p:spPr>
            <a:xfrm>
              <a:off x="7253615" y="4507803"/>
              <a:ext cx="397676" cy="666620"/>
            </a:xfrm>
            <a:custGeom>
              <a:rect b="b" l="l" r="r" t="t"/>
              <a:pathLst>
                <a:path extrusionOk="0" h="19631" w="11711">
                  <a:moveTo>
                    <a:pt x="7716" y="1"/>
                  </a:moveTo>
                  <a:cubicBezTo>
                    <a:pt x="8172" y="1324"/>
                    <a:pt x="8218" y="7122"/>
                    <a:pt x="8218" y="7579"/>
                  </a:cubicBezTo>
                  <a:cubicBezTo>
                    <a:pt x="8218" y="8035"/>
                    <a:pt x="9428" y="8332"/>
                    <a:pt x="10044" y="9382"/>
                  </a:cubicBezTo>
                  <a:cubicBezTo>
                    <a:pt x="10660" y="10432"/>
                    <a:pt x="11710" y="13239"/>
                    <a:pt x="11710" y="13239"/>
                  </a:cubicBezTo>
                  <a:cubicBezTo>
                    <a:pt x="11710" y="13239"/>
                    <a:pt x="11573" y="14723"/>
                    <a:pt x="11231" y="15293"/>
                  </a:cubicBezTo>
                  <a:cubicBezTo>
                    <a:pt x="10866" y="15864"/>
                    <a:pt x="8424" y="17667"/>
                    <a:pt x="8195" y="17827"/>
                  </a:cubicBezTo>
                  <a:cubicBezTo>
                    <a:pt x="7944" y="17964"/>
                    <a:pt x="4018" y="19630"/>
                    <a:pt x="4018" y="19630"/>
                  </a:cubicBezTo>
                  <a:lnTo>
                    <a:pt x="549" y="17028"/>
                  </a:lnTo>
                  <a:lnTo>
                    <a:pt x="1" y="8149"/>
                  </a:lnTo>
                  <a:lnTo>
                    <a:pt x="914" y="1461"/>
                  </a:ln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0" name="Google Shape;3590;p40"/>
            <p:cNvSpPr/>
            <p:nvPr/>
          </p:nvSpPr>
          <p:spPr>
            <a:xfrm>
              <a:off x="6916460" y="4957354"/>
              <a:ext cx="740274" cy="331765"/>
            </a:xfrm>
            <a:custGeom>
              <a:rect b="b" l="l" r="r" t="t"/>
              <a:pathLst>
                <a:path extrusionOk="0" h="9770" w="21800">
                  <a:moveTo>
                    <a:pt x="1" y="3356"/>
                  </a:moveTo>
                  <a:cubicBezTo>
                    <a:pt x="115" y="4200"/>
                    <a:pt x="846" y="5273"/>
                    <a:pt x="960" y="5958"/>
                  </a:cubicBezTo>
                  <a:cubicBezTo>
                    <a:pt x="1074" y="6642"/>
                    <a:pt x="2512" y="7670"/>
                    <a:pt x="3585" y="8149"/>
                  </a:cubicBezTo>
                  <a:cubicBezTo>
                    <a:pt x="4657" y="8605"/>
                    <a:pt x="5707" y="7281"/>
                    <a:pt x="7054" y="7921"/>
                  </a:cubicBezTo>
                  <a:cubicBezTo>
                    <a:pt x="8424" y="8560"/>
                    <a:pt x="9770" y="9336"/>
                    <a:pt x="10752" y="9541"/>
                  </a:cubicBezTo>
                  <a:cubicBezTo>
                    <a:pt x="11733" y="9769"/>
                    <a:pt x="14883" y="7989"/>
                    <a:pt x="15157" y="7852"/>
                  </a:cubicBezTo>
                  <a:cubicBezTo>
                    <a:pt x="15431" y="7715"/>
                    <a:pt x="19859" y="4314"/>
                    <a:pt x="20544" y="3356"/>
                  </a:cubicBezTo>
                  <a:cubicBezTo>
                    <a:pt x="21251" y="2397"/>
                    <a:pt x="21799" y="1484"/>
                    <a:pt x="21639" y="0"/>
                  </a:cubicBezTo>
                  <a:cubicBezTo>
                    <a:pt x="21457" y="799"/>
                    <a:pt x="20863" y="2534"/>
                    <a:pt x="20064" y="2853"/>
                  </a:cubicBezTo>
                  <a:cubicBezTo>
                    <a:pt x="19266" y="3196"/>
                    <a:pt x="17942" y="4223"/>
                    <a:pt x="17371" y="4474"/>
                  </a:cubicBezTo>
                  <a:cubicBezTo>
                    <a:pt x="16778" y="4702"/>
                    <a:pt x="16093" y="4725"/>
                    <a:pt x="15385" y="4794"/>
                  </a:cubicBezTo>
                  <a:cubicBezTo>
                    <a:pt x="14678" y="4839"/>
                    <a:pt x="11916" y="4291"/>
                    <a:pt x="11916" y="4291"/>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1" name="Google Shape;3591;p40"/>
            <p:cNvSpPr/>
            <p:nvPr/>
          </p:nvSpPr>
          <p:spPr>
            <a:xfrm>
              <a:off x="6896324" y="4496970"/>
              <a:ext cx="625531" cy="739459"/>
            </a:xfrm>
            <a:custGeom>
              <a:rect b="b" l="l" r="r" t="t"/>
              <a:pathLst>
                <a:path extrusionOk="0" h="21776" w="18421">
                  <a:moveTo>
                    <a:pt x="13330" y="320"/>
                  </a:moveTo>
                  <a:cubicBezTo>
                    <a:pt x="11048" y="1324"/>
                    <a:pt x="6460" y="7441"/>
                    <a:pt x="5091" y="9062"/>
                  </a:cubicBezTo>
                  <a:cubicBezTo>
                    <a:pt x="3584" y="10842"/>
                    <a:pt x="1621" y="15065"/>
                    <a:pt x="799" y="16092"/>
                  </a:cubicBezTo>
                  <a:cubicBezTo>
                    <a:pt x="1" y="17119"/>
                    <a:pt x="1804" y="17941"/>
                    <a:pt x="2078" y="17849"/>
                  </a:cubicBezTo>
                  <a:cubicBezTo>
                    <a:pt x="2352" y="17758"/>
                    <a:pt x="4041" y="17849"/>
                    <a:pt x="4794" y="17849"/>
                  </a:cubicBezTo>
                  <a:cubicBezTo>
                    <a:pt x="8240" y="17918"/>
                    <a:pt x="9017" y="18032"/>
                    <a:pt x="9952" y="19904"/>
                  </a:cubicBezTo>
                  <a:cubicBezTo>
                    <a:pt x="10888" y="21775"/>
                    <a:pt x="11687" y="20794"/>
                    <a:pt x="13467" y="17849"/>
                  </a:cubicBezTo>
                  <a:cubicBezTo>
                    <a:pt x="15271" y="14905"/>
                    <a:pt x="13833" y="13558"/>
                    <a:pt x="13467" y="10431"/>
                  </a:cubicBezTo>
                  <a:cubicBezTo>
                    <a:pt x="13125" y="7327"/>
                    <a:pt x="14358" y="6848"/>
                    <a:pt x="15179" y="4725"/>
                  </a:cubicBezTo>
                  <a:cubicBezTo>
                    <a:pt x="15978" y="2602"/>
                    <a:pt x="18055" y="662"/>
                    <a:pt x="18238" y="320"/>
                  </a:cubicBezTo>
                  <a:cubicBezTo>
                    <a:pt x="18421" y="0"/>
                    <a:pt x="13992" y="23"/>
                    <a:pt x="13330" y="320"/>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92" name="Google Shape;3592;p40"/>
          <p:cNvGrpSpPr/>
          <p:nvPr/>
        </p:nvGrpSpPr>
        <p:grpSpPr>
          <a:xfrm>
            <a:off x="6759613" y="4030600"/>
            <a:ext cx="1754725" cy="1335300"/>
            <a:chOff x="0" y="3611325"/>
            <a:chExt cx="1754725" cy="1335300"/>
          </a:xfrm>
        </p:grpSpPr>
        <p:sp>
          <p:nvSpPr>
            <p:cNvPr id="3593" name="Google Shape;3593;p40"/>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4" name="Google Shape;3594;p40"/>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95" name="Google Shape;3595;p40"/>
          <p:cNvSpPr/>
          <p:nvPr/>
        </p:nvSpPr>
        <p:spPr>
          <a:xfrm flipH="1">
            <a:off x="7347393" y="-104250"/>
            <a:ext cx="2965794" cy="1335277"/>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6" name="Google Shape;3596;p40"/>
          <p:cNvSpPr/>
          <p:nvPr/>
        </p:nvSpPr>
        <p:spPr>
          <a:xfrm flipH="1">
            <a:off x="7471325" y="-81400"/>
            <a:ext cx="1754750" cy="790040"/>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 Only 3">
    <p:spTree>
      <p:nvGrpSpPr>
        <p:cNvPr id="3597" name="Shape 3597"/>
        <p:cNvGrpSpPr/>
        <p:nvPr/>
      </p:nvGrpSpPr>
      <p:grpSpPr>
        <a:xfrm>
          <a:off x="0" y="0"/>
          <a:ext cx="0" cy="0"/>
          <a:chOff x="0" y="0"/>
          <a:chExt cx="0" cy="0"/>
        </a:xfrm>
      </p:grpSpPr>
      <p:sp>
        <p:nvSpPr>
          <p:cNvPr id="3598" name="Google Shape;3598;p41"/>
          <p:cNvSpPr txBox="1"/>
          <p:nvPr>
            <p:ph type="title"/>
          </p:nvPr>
        </p:nvSpPr>
        <p:spPr>
          <a:xfrm>
            <a:off x="720000" y="5395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599" name="Google Shape;3599;p41"/>
          <p:cNvSpPr/>
          <p:nvPr/>
        </p:nvSpPr>
        <p:spPr>
          <a:xfrm flipH="1">
            <a:off x="-1342787" y="-640050"/>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00" name="Google Shape;3600;p41"/>
          <p:cNvGrpSpPr/>
          <p:nvPr/>
        </p:nvGrpSpPr>
        <p:grpSpPr>
          <a:xfrm>
            <a:off x="-1123275" y="2570225"/>
            <a:ext cx="2711800" cy="3077000"/>
            <a:chOff x="4675" y="5263075"/>
            <a:chExt cx="2711800" cy="3077000"/>
          </a:xfrm>
        </p:grpSpPr>
        <p:sp>
          <p:nvSpPr>
            <p:cNvPr id="3601" name="Google Shape;3601;p41"/>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2" name="Google Shape;3602;p41"/>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3" name="Google Shape;3603;p41"/>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04" name="Google Shape;3604;p41"/>
            <p:cNvGrpSpPr/>
            <p:nvPr/>
          </p:nvGrpSpPr>
          <p:grpSpPr>
            <a:xfrm>
              <a:off x="4675" y="5345475"/>
              <a:ext cx="2711800" cy="2994600"/>
              <a:chOff x="4675" y="5345475"/>
              <a:chExt cx="2711800" cy="2994600"/>
            </a:xfrm>
          </p:grpSpPr>
          <p:sp>
            <p:nvSpPr>
              <p:cNvPr id="3605" name="Google Shape;3605;p41"/>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6" name="Google Shape;3606;p41"/>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7" name="Google Shape;3607;p41"/>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8" name="Google Shape;3608;p41"/>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9" name="Google Shape;3609;p41"/>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0" name="Google Shape;3610;p41"/>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1" name="Google Shape;3611;p41"/>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2" name="Google Shape;3612;p41"/>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3" name="Google Shape;3613;p41"/>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4" name="Google Shape;3614;p41"/>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5" name="Google Shape;3615;p41"/>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6" name="Google Shape;3616;p41"/>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7" name="Google Shape;3617;p41"/>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8" name="Google Shape;3618;p41"/>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9" name="Google Shape;3619;p41"/>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0" name="Google Shape;3620;p41"/>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1" name="Google Shape;3621;p41"/>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2" name="Google Shape;3622;p41"/>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3" name="Google Shape;3623;p41"/>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4" name="Google Shape;3624;p41"/>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5" name="Google Shape;3625;p41"/>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6" name="Google Shape;3626;p41"/>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7" name="Google Shape;3627;p41"/>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8" name="Google Shape;3628;p41"/>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9" name="Google Shape;3629;p41"/>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0" name="Google Shape;3630;p41"/>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1" name="Google Shape;3631;p41"/>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2" name="Google Shape;3632;p41"/>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33" name="Google Shape;3633;p41"/>
              <p:cNvGrpSpPr/>
              <p:nvPr/>
            </p:nvGrpSpPr>
            <p:grpSpPr>
              <a:xfrm>
                <a:off x="4675" y="5593050"/>
                <a:ext cx="2711800" cy="2747025"/>
                <a:chOff x="4675" y="3688050"/>
                <a:chExt cx="2711800" cy="2747025"/>
              </a:xfrm>
            </p:grpSpPr>
            <p:sp>
              <p:nvSpPr>
                <p:cNvPr id="3634" name="Google Shape;3634;p41"/>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5" name="Google Shape;3635;p41"/>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6" name="Google Shape;3636;p41"/>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7" name="Google Shape;3637;p41"/>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8" name="Google Shape;3638;p41"/>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9" name="Google Shape;3639;p41"/>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0" name="Google Shape;3640;p41"/>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1" name="Google Shape;3641;p41"/>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2" name="Google Shape;3642;p41"/>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3" name="Google Shape;3643;p41"/>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4" name="Google Shape;3644;p41"/>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5" name="Google Shape;3645;p41"/>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46" name="Google Shape;3646;p41"/>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647" name="Google Shape;3647;p41"/>
          <p:cNvSpPr/>
          <p:nvPr/>
        </p:nvSpPr>
        <p:spPr>
          <a:xfrm>
            <a:off x="-668575" y="-718625"/>
            <a:ext cx="2683084" cy="5844911"/>
          </a:xfrm>
          <a:custGeom>
            <a:rect b="b" l="l" r="r" t="t"/>
            <a:pathLst>
              <a:path extrusionOk="0" h="126616" w="115725">
                <a:moveTo>
                  <a:pt x="0" y="120235"/>
                </a:moveTo>
                <a:cubicBezTo>
                  <a:pt x="1" y="120235"/>
                  <a:pt x="1" y="120235"/>
                  <a:pt x="2" y="120236"/>
                </a:cubicBezTo>
                <a:lnTo>
                  <a:pt x="2" y="120236"/>
                </a:lnTo>
                <a:cubicBezTo>
                  <a:pt x="1" y="120235"/>
                  <a:pt x="1" y="120235"/>
                  <a:pt x="0" y="120235"/>
                </a:cubicBezTo>
                <a:close/>
                <a:moveTo>
                  <a:pt x="45586" y="1"/>
                </a:moveTo>
                <a:cubicBezTo>
                  <a:pt x="45259" y="1"/>
                  <a:pt x="44932" y="44"/>
                  <a:pt x="44624" y="129"/>
                </a:cubicBezTo>
                <a:cubicBezTo>
                  <a:pt x="43300" y="494"/>
                  <a:pt x="42227" y="1453"/>
                  <a:pt x="41200" y="2389"/>
                </a:cubicBezTo>
                <a:cubicBezTo>
                  <a:pt x="38986" y="4397"/>
                  <a:pt x="36749" y="6474"/>
                  <a:pt x="35243" y="9031"/>
                </a:cubicBezTo>
                <a:cubicBezTo>
                  <a:pt x="36521" y="6474"/>
                  <a:pt x="38096" y="4055"/>
                  <a:pt x="39922" y="1841"/>
                </a:cubicBezTo>
                <a:cubicBezTo>
                  <a:pt x="39836" y="1831"/>
                  <a:pt x="39752" y="1826"/>
                  <a:pt x="39669" y="1826"/>
                </a:cubicBezTo>
                <a:cubicBezTo>
                  <a:pt x="38219" y="1826"/>
                  <a:pt x="37115" y="3283"/>
                  <a:pt x="36338" y="4557"/>
                </a:cubicBezTo>
                <a:cubicBezTo>
                  <a:pt x="32275" y="11336"/>
                  <a:pt x="28053" y="18617"/>
                  <a:pt x="28349" y="26538"/>
                </a:cubicBezTo>
                <a:cubicBezTo>
                  <a:pt x="27414" y="22680"/>
                  <a:pt x="27665" y="18868"/>
                  <a:pt x="28053" y="15011"/>
                </a:cubicBezTo>
                <a:cubicBezTo>
                  <a:pt x="28166" y="13964"/>
                  <a:pt x="30072" y="3666"/>
                  <a:pt x="30830" y="3666"/>
                </a:cubicBezTo>
                <a:cubicBezTo>
                  <a:pt x="30832" y="3666"/>
                  <a:pt x="30835" y="3667"/>
                  <a:pt x="30837" y="3667"/>
                </a:cubicBezTo>
                <a:cubicBezTo>
                  <a:pt x="30462" y="3625"/>
                  <a:pt x="30084" y="3604"/>
                  <a:pt x="29707" y="3604"/>
                </a:cubicBezTo>
                <a:cubicBezTo>
                  <a:pt x="28844" y="3604"/>
                  <a:pt x="27981" y="3711"/>
                  <a:pt x="27140" y="3918"/>
                </a:cubicBezTo>
                <a:cubicBezTo>
                  <a:pt x="25428" y="8346"/>
                  <a:pt x="24697" y="13162"/>
                  <a:pt x="25040" y="17887"/>
                </a:cubicBezTo>
                <a:cubicBezTo>
                  <a:pt x="24104" y="14098"/>
                  <a:pt x="23739" y="10172"/>
                  <a:pt x="23967" y="6269"/>
                </a:cubicBezTo>
                <a:lnTo>
                  <a:pt x="23967" y="6269"/>
                </a:lnTo>
                <a:cubicBezTo>
                  <a:pt x="22871" y="6406"/>
                  <a:pt x="22118" y="7547"/>
                  <a:pt x="22027" y="8643"/>
                </a:cubicBezTo>
                <a:cubicBezTo>
                  <a:pt x="21913" y="9738"/>
                  <a:pt x="22278" y="10834"/>
                  <a:pt x="22552" y="11907"/>
                </a:cubicBezTo>
                <a:cubicBezTo>
                  <a:pt x="23145" y="14258"/>
                  <a:pt x="23305" y="16746"/>
                  <a:pt x="23008" y="19165"/>
                </a:cubicBezTo>
                <a:cubicBezTo>
                  <a:pt x="22849" y="20626"/>
                  <a:pt x="22506" y="22087"/>
                  <a:pt x="22575" y="23548"/>
                </a:cubicBezTo>
                <a:cubicBezTo>
                  <a:pt x="22803" y="27884"/>
                  <a:pt x="25998" y="32153"/>
                  <a:pt x="27665" y="36056"/>
                </a:cubicBezTo>
                <a:cubicBezTo>
                  <a:pt x="30016" y="41602"/>
                  <a:pt x="30472" y="47834"/>
                  <a:pt x="29742" y="53768"/>
                </a:cubicBezTo>
                <a:cubicBezTo>
                  <a:pt x="27893" y="69061"/>
                  <a:pt x="18968" y="81843"/>
                  <a:pt x="12280" y="95379"/>
                </a:cubicBezTo>
                <a:cubicBezTo>
                  <a:pt x="11371" y="97219"/>
                  <a:pt x="1458" y="120237"/>
                  <a:pt x="19" y="120237"/>
                </a:cubicBezTo>
                <a:cubicBezTo>
                  <a:pt x="13" y="120237"/>
                  <a:pt x="7" y="120236"/>
                  <a:pt x="2" y="120236"/>
                </a:cubicBezTo>
                <a:lnTo>
                  <a:pt x="2" y="120236"/>
                </a:lnTo>
                <a:cubicBezTo>
                  <a:pt x="2672" y="120623"/>
                  <a:pt x="5319" y="121011"/>
                  <a:pt x="7989" y="121399"/>
                </a:cubicBezTo>
                <a:cubicBezTo>
                  <a:pt x="14631" y="122358"/>
                  <a:pt x="21274" y="123340"/>
                  <a:pt x="27916" y="124298"/>
                </a:cubicBezTo>
                <a:cubicBezTo>
                  <a:pt x="31362" y="124800"/>
                  <a:pt x="34832" y="125303"/>
                  <a:pt x="38301" y="125805"/>
                </a:cubicBezTo>
                <a:cubicBezTo>
                  <a:pt x="39511" y="125987"/>
                  <a:pt x="40721" y="126170"/>
                  <a:pt x="41931" y="126353"/>
                </a:cubicBezTo>
                <a:cubicBezTo>
                  <a:pt x="42507" y="126426"/>
                  <a:pt x="43007" y="126615"/>
                  <a:pt x="43517" y="126615"/>
                </a:cubicBezTo>
                <a:cubicBezTo>
                  <a:pt x="43794" y="126615"/>
                  <a:pt x="44075" y="126559"/>
                  <a:pt x="44373" y="126398"/>
                </a:cubicBezTo>
                <a:cubicBezTo>
                  <a:pt x="44761" y="126193"/>
                  <a:pt x="45103" y="125828"/>
                  <a:pt x="45195" y="125394"/>
                </a:cubicBezTo>
                <a:cubicBezTo>
                  <a:pt x="45263" y="125074"/>
                  <a:pt x="45195" y="124732"/>
                  <a:pt x="45240" y="124412"/>
                </a:cubicBezTo>
                <a:cubicBezTo>
                  <a:pt x="45332" y="123636"/>
                  <a:pt x="45993" y="123089"/>
                  <a:pt x="46633" y="122632"/>
                </a:cubicBezTo>
                <a:cubicBezTo>
                  <a:pt x="46861" y="122472"/>
                  <a:pt x="47112" y="122290"/>
                  <a:pt x="47294" y="122039"/>
                </a:cubicBezTo>
                <a:cubicBezTo>
                  <a:pt x="47934" y="121080"/>
                  <a:pt x="47066" y="119573"/>
                  <a:pt x="46769" y="118638"/>
                </a:cubicBezTo>
                <a:cubicBezTo>
                  <a:pt x="46381" y="117405"/>
                  <a:pt x="46016" y="116150"/>
                  <a:pt x="45674" y="114917"/>
                </a:cubicBezTo>
                <a:cubicBezTo>
                  <a:pt x="43642" y="107750"/>
                  <a:pt x="44030" y="101815"/>
                  <a:pt x="45537" y="94443"/>
                </a:cubicBezTo>
                <a:cubicBezTo>
                  <a:pt x="46450" y="89969"/>
                  <a:pt x="47431" y="85450"/>
                  <a:pt x="49554" y="81387"/>
                </a:cubicBezTo>
                <a:cubicBezTo>
                  <a:pt x="52499" y="75749"/>
                  <a:pt x="57041" y="74037"/>
                  <a:pt x="62496" y="71366"/>
                </a:cubicBezTo>
                <a:cubicBezTo>
                  <a:pt x="63318" y="70978"/>
                  <a:pt x="64140" y="70545"/>
                  <a:pt x="64710" y="69860"/>
                </a:cubicBezTo>
                <a:cubicBezTo>
                  <a:pt x="65304" y="69198"/>
                  <a:pt x="65555" y="68148"/>
                  <a:pt x="65121" y="67372"/>
                </a:cubicBezTo>
                <a:lnTo>
                  <a:pt x="65121" y="67372"/>
                </a:lnTo>
                <a:cubicBezTo>
                  <a:pt x="64003" y="68445"/>
                  <a:pt x="62679" y="69289"/>
                  <a:pt x="61241" y="69860"/>
                </a:cubicBezTo>
                <a:cubicBezTo>
                  <a:pt x="62519" y="67806"/>
                  <a:pt x="63797" y="65774"/>
                  <a:pt x="65075" y="63720"/>
                </a:cubicBezTo>
                <a:lnTo>
                  <a:pt x="63409" y="62990"/>
                </a:lnTo>
                <a:cubicBezTo>
                  <a:pt x="61127" y="70065"/>
                  <a:pt x="53594" y="70339"/>
                  <a:pt x="49874" y="75840"/>
                </a:cubicBezTo>
                <a:cubicBezTo>
                  <a:pt x="50992" y="69769"/>
                  <a:pt x="54758" y="64245"/>
                  <a:pt x="59985" y="61004"/>
                </a:cubicBezTo>
                <a:cubicBezTo>
                  <a:pt x="68362" y="55800"/>
                  <a:pt x="78930" y="55549"/>
                  <a:pt x="87672" y="50915"/>
                </a:cubicBezTo>
                <a:cubicBezTo>
                  <a:pt x="97236" y="45848"/>
                  <a:pt x="104883" y="37517"/>
                  <a:pt x="112278" y="29733"/>
                </a:cubicBezTo>
                <a:cubicBezTo>
                  <a:pt x="113944" y="27998"/>
                  <a:pt x="115725" y="25556"/>
                  <a:pt x="114629" y="23411"/>
                </a:cubicBezTo>
                <a:lnTo>
                  <a:pt x="114629" y="23411"/>
                </a:lnTo>
                <a:cubicBezTo>
                  <a:pt x="112164" y="27474"/>
                  <a:pt x="108854" y="31057"/>
                  <a:pt x="104974" y="33842"/>
                </a:cubicBezTo>
                <a:cubicBezTo>
                  <a:pt x="107599" y="29254"/>
                  <a:pt x="109448" y="24232"/>
                  <a:pt x="110452" y="19074"/>
                </a:cubicBezTo>
                <a:cubicBezTo>
                  <a:pt x="109516" y="18960"/>
                  <a:pt x="108558" y="18868"/>
                  <a:pt x="107622" y="18777"/>
                </a:cubicBezTo>
                <a:cubicBezTo>
                  <a:pt x="106869" y="28295"/>
                  <a:pt x="101048" y="36969"/>
                  <a:pt x="93333" y="42607"/>
                </a:cubicBezTo>
                <a:cubicBezTo>
                  <a:pt x="88380" y="46213"/>
                  <a:pt x="82719" y="48678"/>
                  <a:pt x="76853" y="50322"/>
                </a:cubicBezTo>
                <a:cubicBezTo>
                  <a:pt x="75891" y="50584"/>
                  <a:pt x="72071" y="51893"/>
                  <a:pt x="70073" y="51893"/>
                </a:cubicBezTo>
                <a:cubicBezTo>
                  <a:pt x="69465" y="51893"/>
                  <a:pt x="69026" y="51772"/>
                  <a:pt x="68887" y="51463"/>
                </a:cubicBezTo>
                <a:cubicBezTo>
                  <a:pt x="68339" y="50230"/>
                  <a:pt x="72128" y="45757"/>
                  <a:pt x="72813" y="44638"/>
                </a:cubicBezTo>
                <a:cubicBezTo>
                  <a:pt x="78862" y="34686"/>
                  <a:pt x="83724" y="24050"/>
                  <a:pt x="85801" y="12546"/>
                </a:cubicBezTo>
                <a:cubicBezTo>
                  <a:pt x="86006" y="11450"/>
                  <a:pt x="86143" y="10218"/>
                  <a:pt x="85436" y="9373"/>
                </a:cubicBezTo>
                <a:cubicBezTo>
                  <a:pt x="85002" y="8871"/>
                  <a:pt x="84363" y="8620"/>
                  <a:pt x="83746" y="8414"/>
                </a:cubicBezTo>
                <a:cubicBezTo>
                  <a:pt x="79273" y="6839"/>
                  <a:pt x="74594" y="5881"/>
                  <a:pt x="69869" y="5607"/>
                </a:cubicBezTo>
                <a:cubicBezTo>
                  <a:pt x="69770" y="5602"/>
                  <a:pt x="69668" y="5598"/>
                  <a:pt x="69567" y="5598"/>
                </a:cubicBezTo>
                <a:cubicBezTo>
                  <a:pt x="69203" y="5598"/>
                  <a:pt x="68841" y="5649"/>
                  <a:pt x="68590" y="5881"/>
                </a:cubicBezTo>
                <a:cubicBezTo>
                  <a:pt x="68225" y="6223"/>
                  <a:pt x="68225" y="6817"/>
                  <a:pt x="68271" y="7319"/>
                </a:cubicBezTo>
                <a:cubicBezTo>
                  <a:pt x="69298" y="22201"/>
                  <a:pt x="61789" y="36261"/>
                  <a:pt x="53777" y="48838"/>
                </a:cubicBezTo>
                <a:cubicBezTo>
                  <a:pt x="55055" y="40781"/>
                  <a:pt x="55420" y="32564"/>
                  <a:pt x="54895" y="24415"/>
                </a:cubicBezTo>
                <a:cubicBezTo>
                  <a:pt x="54827" y="23593"/>
                  <a:pt x="54736" y="22680"/>
                  <a:pt x="54188" y="22064"/>
                </a:cubicBezTo>
                <a:cubicBezTo>
                  <a:pt x="53902" y="21756"/>
                  <a:pt x="53457" y="21585"/>
                  <a:pt x="53041" y="21585"/>
                </a:cubicBezTo>
                <a:cubicBezTo>
                  <a:pt x="52624" y="21585"/>
                  <a:pt x="52236" y="21756"/>
                  <a:pt x="52065" y="22132"/>
                </a:cubicBezTo>
                <a:cubicBezTo>
                  <a:pt x="53731" y="29231"/>
                  <a:pt x="53320" y="36786"/>
                  <a:pt x="51015" y="43702"/>
                </a:cubicBezTo>
                <a:cubicBezTo>
                  <a:pt x="49714" y="47628"/>
                  <a:pt x="47956" y="50641"/>
                  <a:pt x="45423" y="53860"/>
                </a:cubicBezTo>
                <a:cubicBezTo>
                  <a:pt x="43391" y="56416"/>
                  <a:pt x="40219" y="60182"/>
                  <a:pt x="40013" y="63629"/>
                </a:cubicBezTo>
                <a:cubicBezTo>
                  <a:pt x="40013" y="59771"/>
                  <a:pt x="38918" y="56256"/>
                  <a:pt x="39876" y="52422"/>
                </a:cubicBezTo>
                <a:cubicBezTo>
                  <a:pt x="41063" y="47651"/>
                  <a:pt x="43026" y="43246"/>
                  <a:pt x="43277" y="38270"/>
                </a:cubicBezTo>
                <a:cubicBezTo>
                  <a:pt x="43437" y="34960"/>
                  <a:pt x="43323" y="31628"/>
                  <a:pt x="44053" y="28387"/>
                </a:cubicBezTo>
                <a:cubicBezTo>
                  <a:pt x="44807" y="25168"/>
                  <a:pt x="46564" y="21995"/>
                  <a:pt x="49509" y="20489"/>
                </a:cubicBezTo>
                <a:cubicBezTo>
                  <a:pt x="49393" y="19853"/>
                  <a:pt x="48707" y="19493"/>
                  <a:pt x="48057" y="19493"/>
                </a:cubicBezTo>
                <a:cubicBezTo>
                  <a:pt x="47937" y="19493"/>
                  <a:pt x="47819" y="19505"/>
                  <a:pt x="47705" y="19530"/>
                </a:cubicBezTo>
                <a:cubicBezTo>
                  <a:pt x="46952" y="19713"/>
                  <a:pt x="46381" y="20284"/>
                  <a:pt x="45879" y="20877"/>
                </a:cubicBezTo>
                <a:cubicBezTo>
                  <a:pt x="43323" y="23867"/>
                  <a:pt x="41999" y="27884"/>
                  <a:pt x="42273" y="31833"/>
                </a:cubicBezTo>
                <a:cubicBezTo>
                  <a:pt x="40812" y="27405"/>
                  <a:pt x="40401" y="22657"/>
                  <a:pt x="41109" y="18047"/>
                </a:cubicBezTo>
                <a:lnTo>
                  <a:pt x="41109" y="18047"/>
                </a:lnTo>
                <a:cubicBezTo>
                  <a:pt x="39808" y="18960"/>
                  <a:pt x="39214" y="20649"/>
                  <a:pt x="39191" y="22247"/>
                </a:cubicBezTo>
                <a:cubicBezTo>
                  <a:pt x="39169" y="23821"/>
                  <a:pt x="39625" y="25374"/>
                  <a:pt x="40036" y="26926"/>
                </a:cubicBezTo>
                <a:cubicBezTo>
                  <a:pt x="42159" y="34892"/>
                  <a:pt x="41748" y="41899"/>
                  <a:pt x="37343" y="48998"/>
                </a:cubicBezTo>
                <a:cubicBezTo>
                  <a:pt x="37525" y="45346"/>
                  <a:pt x="36749" y="41671"/>
                  <a:pt x="35129" y="38407"/>
                </a:cubicBezTo>
                <a:cubicBezTo>
                  <a:pt x="34307" y="36763"/>
                  <a:pt x="33280" y="35234"/>
                  <a:pt x="32527" y="33545"/>
                </a:cubicBezTo>
                <a:cubicBezTo>
                  <a:pt x="30267" y="28409"/>
                  <a:pt x="32002" y="23685"/>
                  <a:pt x="33371" y="18663"/>
                </a:cubicBezTo>
                <a:cubicBezTo>
                  <a:pt x="34832" y="13322"/>
                  <a:pt x="37868" y="8414"/>
                  <a:pt x="42045" y="4762"/>
                </a:cubicBezTo>
                <a:cubicBezTo>
                  <a:pt x="43825" y="3210"/>
                  <a:pt x="45856" y="1864"/>
                  <a:pt x="48185" y="1430"/>
                </a:cubicBezTo>
                <a:cubicBezTo>
                  <a:pt x="47747" y="467"/>
                  <a:pt x="46664" y="1"/>
                  <a:pt x="455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8" name="Google Shape;3648;p41"/>
          <p:cNvSpPr/>
          <p:nvPr/>
        </p:nvSpPr>
        <p:spPr>
          <a:xfrm flipH="1">
            <a:off x="-2336237" y="-514425"/>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9" name="Google Shape;3649;p41"/>
          <p:cNvSpPr/>
          <p:nvPr/>
        </p:nvSpPr>
        <p:spPr>
          <a:xfrm>
            <a:off x="-208300" y="4768050"/>
            <a:ext cx="9604900" cy="840000"/>
          </a:xfrm>
          <a:custGeom>
            <a:rect b="b" l="l" r="r" t="t"/>
            <a:pathLst>
              <a:path extrusionOk="0" h="33600" w="384196">
                <a:moveTo>
                  <a:pt x="195339" y="5251"/>
                </a:moveTo>
                <a:cubicBezTo>
                  <a:pt x="195499" y="5616"/>
                  <a:pt x="195681" y="5981"/>
                  <a:pt x="195910" y="6301"/>
                </a:cubicBezTo>
                <a:cubicBezTo>
                  <a:pt x="195704" y="6187"/>
                  <a:pt x="195499" y="6072"/>
                  <a:pt x="195293" y="5958"/>
                </a:cubicBezTo>
                <a:lnTo>
                  <a:pt x="195293" y="5296"/>
                </a:lnTo>
                <a:cubicBezTo>
                  <a:pt x="195316" y="5273"/>
                  <a:pt x="195316" y="5273"/>
                  <a:pt x="195339" y="5251"/>
                </a:cubicBezTo>
                <a:close/>
                <a:moveTo>
                  <a:pt x="51608" y="1"/>
                </a:moveTo>
                <a:lnTo>
                  <a:pt x="51608" y="1"/>
                </a:lnTo>
                <a:cubicBezTo>
                  <a:pt x="50992" y="1690"/>
                  <a:pt x="49873" y="3562"/>
                  <a:pt x="49554" y="5228"/>
                </a:cubicBezTo>
                <a:cubicBezTo>
                  <a:pt x="49645" y="4634"/>
                  <a:pt x="49668" y="4109"/>
                  <a:pt x="49759" y="3516"/>
                </a:cubicBezTo>
                <a:lnTo>
                  <a:pt x="49759" y="3516"/>
                </a:lnTo>
                <a:cubicBezTo>
                  <a:pt x="49052" y="4315"/>
                  <a:pt x="48207" y="5091"/>
                  <a:pt x="47294" y="5616"/>
                </a:cubicBezTo>
                <a:cubicBezTo>
                  <a:pt x="47682" y="5114"/>
                  <a:pt x="47682" y="4612"/>
                  <a:pt x="47865" y="4087"/>
                </a:cubicBezTo>
                <a:lnTo>
                  <a:pt x="47865" y="4087"/>
                </a:lnTo>
                <a:cubicBezTo>
                  <a:pt x="47111" y="4543"/>
                  <a:pt x="46404" y="5114"/>
                  <a:pt x="45651" y="5639"/>
                </a:cubicBezTo>
                <a:cubicBezTo>
                  <a:pt x="45902" y="5251"/>
                  <a:pt x="46016" y="4680"/>
                  <a:pt x="46244" y="4292"/>
                </a:cubicBezTo>
                <a:lnTo>
                  <a:pt x="46244" y="4292"/>
                </a:lnTo>
                <a:cubicBezTo>
                  <a:pt x="45422" y="4589"/>
                  <a:pt x="44760" y="5182"/>
                  <a:pt x="44007" y="5616"/>
                </a:cubicBezTo>
                <a:cubicBezTo>
                  <a:pt x="44441" y="5091"/>
                  <a:pt x="44897" y="4452"/>
                  <a:pt x="45217" y="3881"/>
                </a:cubicBezTo>
                <a:lnTo>
                  <a:pt x="45217" y="3881"/>
                </a:lnTo>
                <a:cubicBezTo>
                  <a:pt x="44281" y="4406"/>
                  <a:pt x="43345" y="4954"/>
                  <a:pt x="42592" y="5639"/>
                </a:cubicBezTo>
                <a:cubicBezTo>
                  <a:pt x="42866" y="4064"/>
                  <a:pt x="44692" y="2603"/>
                  <a:pt x="45422" y="1051"/>
                </a:cubicBezTo>
                <a:lnTo>
                  <a:pt x="45422" y="1051"/>
                </a:lnTo>
                <a:cubicBezTo>
                  <a:pt x="43345" y="2192"/>
                  <a:pt x="41633" y="4109"/>
                  <a:pt x="39762" y="5525"/>
                </a:cubicBezTo>
                <a:cubicBezTo>
                  <a:pt x="40332" y="4863"/>
                  <a:pt x="40926" y="4292"/>
                  <a:pt x="41108" y="3470"/>
                </a:cubicBezTo>
                <a:lnTo>
                  <a:pt x="41108" y="3470"/>
                </a:lnTo>
                <a:cubicBezTo>
                  <a:pt x="39397" y="3881"/>
                  <a:pt x="38164" y="5410"/>
                  <a:pt x="36657" y="5890"/>
                </a:cubicBezTo>
                <a:cubicBezTo>
                  <a:pt x="37114" y="5388"/>
                  <a:pt x="37160" y="4794"/>
                  <a:pt x="37388" y="4292"/>
                </a:cubicBezTo>
                <a:lnTo>
                  <a:pt x="37388" y="4292"/>
                </a:lnTo>
                <a:cubicBezTo>
                  <a:pt x="36452" y="4680"/>
                  <a:pt x="35379" y="5456"/>
                  <a:pt x="34421" y="5935"/>
                </a:cubicBezTo>
                <a:cubicBezTo>
                  <a:pt x="34831" y="5410"/>
                  <a:pt x="35242" y="4840"/>
                  <a:pt x="35539" y="4292"/>
                </a:cubicBezTo>
                <a:lnTo>
                  <a:pt x="35539" y="4292"/>
                </a:lnTo>
                <a:cubicBezTo>
                  <a:pt x="34512" y="4771"/>
                  <a:pt x="33530" y="5593"/>
                  <a:pt x="32503" y="6095"/>
                </a:cubicBezTo>
                <a:cubicBezTo>
                  <a:pt x="33097" y="5137"/>
                  <a:pt x="34170" y="4315"/>
                  <a:pt x="35083" y="3630"/>
                </a:cubicBezTo>
                <a:lnTo>
                  <a:pt x="35083" y="3630"/>
                </a:lnTo>
                <a:cubicBezTo>
                  <a:pt x="33485" y="4064"/>
                  <a:pt x="31499" y="4383"/>
                  <a:pt x="30015" y="5091"/>
                </a:cubicBezTo>
                <a:cubicBezTo>
                  <a:pt x="29856" y="5182"/>
                  <a:pt x="29696" y="5296"/>
                  <a:pt x="29559" y="5433"/>
                </a:cubicBezTo>
                <a:cubicBezTo>
                  <a:pt x="30951" y="3767"/>
                  <a:pt x="32207" y="1964"/>
                  <a:pt x="33667" y="343"/>
                </a:cubicBezTo>
                <a:lnTo>
                  <a:pt x="33667" y="343"/>
                </a:lnTo>
                <a:cubicBezTo>
                  <a:pt x="30381" y="777"/>
                  <a:pt x="29513" y="3813"/>
                  <a:pt x="27002" y="5068"/>
                </a:cubicBezTo>
                <a:cubicBezTo>
                  <a:pt x="27664" y="4269"/>
                  <a:pt x="28372" y="3425"/>
                  <a:pt x="28783" y="2443"/>
                </a:cubicBezTo>
                <a:cubicBezTo>
                  <a:pt x="26751" y="2443"/>
                  <a:pt x="24834" y="4269"/>
                  <a:pt x="23305" y="5479"/>
                </a:cubicBezTo>
                <a:cubicBezTo>
                  <a:pt x="23784" y="5068"/>
                  <a:pt x="24218" y="4429"/>
                  <a:pt x="24423" y="3881"/>
                </a:cubicBezTo>
                <a:lnTo>
                  <a:pt x="24423" y="3881"/>
                </a:lnTo>
                <a:cubicBezTo>
                  <a:pt x="23305" y="3904"/>
                  <a:pt x="22414" y="4589"/>
                  <a:pt x="21616" y="5273"/>
                </a:cubicBezTo>
                <a:cubicBezTo>
                  <a:pt x="22163" y="4497"/>
                  <a:pt x="22962" y="3721"/>
                  <a:pt x="23008" y="2671"/>
                </a:cubicBezTo>
                <a:lnTo>
                  <a:pt x="23008" y="2671"/>
                </a:lnTo>
                <a:cubicBezTo>
                  <a:pt x="21958" y="3402"/>
                  <a:pt x="20999" y="4292"/>
                  <a:pt x="20018" y="5068"/>
                </a:cubicBezTo>
                <a:cubicBezTo>
                  <a:pt x="20908" y="3562"/>
                  <a:pt x="22232" y="2215"/>
                  <a:pt x="22825" y="594"/>
                </a:cubicBezTo>
                <a:lnTo>
                  <a:pt x="22825" y="594"/>
                </a:lnTo>
                <a:cubicBezTo>
                  <a:pt x="20943" y="706"/>
                  <a:pt x="18159" y="3348"/>
                  <a:pt x="17561" y="5173"/>
                </a:cubicBezTo>
                <a:lnTo>
                  <a:pt x="17561" y="5173"/>
                </a:lnTo>
                <a:cubicBezTo>
                  <a:pt x="17797" y="4343"/>
                  <a:pt x="17711" y="3042"/>
                  <a:pt x="17667" y="2078"/>
                </a:cubicBezTo>
                <a:lnTo>
                  <a:pt x="17667" y="2078"/>
                </a:lnTo>
                <a:cubicBezTo>
                  <a:pt x="16685" y="2786"/>
                  <a:pt x="16160" y="3881"/>
                  <a:pt x="15681" y="4885"/>
                </a:cubicBezTo>
                <a:cubicBezTo>
                  <a:pt x="15613" y="3744"/>
                  <a:pt x="15795" y="2534"/>
                  <a:pt x="15430" y="1439"/>
                </a:cubicBezTo>
                <a:cubicBezTo>
                  <a:pt x="15088" y="2329"/>
                  <a:pt x="15407" y="3356"/>
                  <a:pt x="14859" y="4041"/>
                </a:cubicBezTo>
                <a:cubicBezTo>
                  <a:pt x="14814" y="2900"/>
                  <a:pt x="14768" y="1713"/>
                  <a:pt x="14563" y="594"/>
                </a:cubicBezTo>
                <a:cubicBezTo>
                  <a:pt x="13832" y="1393"/>
                  <a:pt x="14083" y="2740"/>
                  <a:pt x="13832" y="3630"/>
                </a:cubicBezTo>
                <a:cubicBezTo>
                  <a:pt x="13650" y="2694"/>
                  <a:pt x="13513" y="1667"/>
                  <a:pt x="13170" y="845"/>
                </a:cubicBezTo>
                <a:cubicBezTo>
                  <a:pt x="12942" y="2078"/>
                  <a:pt x="12280" y="3174"/>
                  <a:pt x="12303" y="4452"/>
                </a:cubicBezTo>
                <a:cubicBezTo>
                  <a:pt x="11687" y="3630"/>
                  <a:pt x="11276" y="2398"/>
                  <a:pt x="10705" y="1462"/>
                </a:cubicBezTo>
                <a:lnTo>
                  <a:pt x="10705" y="1462"/>
                </a:lnTo>
                <a:cubicBezTo>
                  <a:pt x="10637" y="2808"/>
                  <a:pt x="11093" y="3790"/>
                  <a:pt x="11344" y="5022"/>
                </a:cubicBezTo>
                <a:cubicBezTo>
                  <a:pt x="10340" y="4360"/>
                  <a:pt x="9610" y="3425"/>
                  <a:pt x="8674" y="2694"/>
                </a:cubicBezTo>
                <a:lnTo>
                  <a:pt x="8674" y="2694"/>
                </a:lnTo>
                <a:cubicBezTo>
                  <a:pt x="9107" y="3447"/>
                  <a:pt x="9518" y="4178"/>
                  <a:pt x="9427" y="5068"/>
                </a:cubicBezTo>
                <a:cubicBezTo>
                  <a:pt x="8628" y="4497"/>
                  <a:pt x="7852" y="3699"/>
                  <a:pt x="7053" y="3105"/>
                </a:cubicBezTo>
                <a:lnTo>
                  <a:pt x="7053" y="3105"/>
                </a:lnTo>
                <a:cubicBezTo>
                  <a:pt x="7213" y="4132"/>
                  <a:pt x="7555" y="5388"/>
                  <a:pt x="8217" y="6301"/>
                </a:cubicBezTo>
                <a:cubicBezTo>
                  <a:pt x="7099" y="5730"/>
                  <a:pt x="5935" y="4840"/>
                  <a:pt x="4748" y="4475"/>
                </a:cubicBezTo>
                <a:cubicBezTo>
                  <a:pt x="2077" y="6871"/>
                  <a:pt x="1643" y="12486"/>
                  <a:pt x="1484" y="15864"/>
                </a:cubicBezTo>
                <a:cubicBezTo>
                  <a:pt x="1301" y="19311"/>
                  <a:pt x="0" y="25862"/>
                  <a:pt x="3287" y="28395"/>
                </a:cubicBezTo>
                <a:cubicBezTo>
                  <a:pt x="4236" y="29129"/>
                  <a:pt x="5625" y="29405"/>
                  <a:pt x="7223" y="29405"/>
                </a:cubicBezTo>
                <a:cubicBezTo>
                  <a:pt x="11541" y="29405"/>
                  <a:pt x="17385" y="27391"/>
                  <a:pt x="20200" y="26957"/>
                </a:cubicBezTo>
                <a:cubicBezTo>
                  <a:pt x="20671" y="26884"/>
                  <a:pt x="21145" y="26851"/>
                  <a:pt x="21623" y="26851"/>
                </a:cubicBezTo>
                <a:cubicBezTo>
                  <a:pt x="26442" y="26851"/>
                  <a:pt x="31599" y="30246"/>
                  <a:pt x="36394" y="30246"/>
                </a:cubicBezTo>
                <a:cubicBezTo>
                  <a:pt x="36452" y="30246"/>
                  <a:pt x="36509" y="30245"/>
                  <a:pt x="36566" y="30244"/>
                </a:cubicBezTo>
                <a:cubicBezTo>
                  <a:pt x="36813" y="30240"/>
                  <a:pt x="37060" y="30237"/>
                  <a:pt x="37306" y="30237"/>
                </a:cubicBezTo>
                <a:cubicBezTo>
                  <a:pt x="46768" y="30237"/>
                  <a:pt x="55120" y="33577"/>
                  <a:pt x="64664" y="33600"/>
                </a:cubicBezTo>
                <a:cubicBezTo>
                  <a:pt x="72532" y="33600"/>
                  <a:pt x="80845" y="30278"/>
                  <a:pt x="88787" y="30278"/>
                </a:cubicBezTo>
                <a:cubicBezTo>
                  <a:pt x="90016" y="30278"/>
                  <a:pt x="91235" y="30358"/>
                  <a:pt x="92443" y="30541"/>
                </a:cubicBezTo>
                <a:cubicBezTo>
                  <a:pt x="92555" y="30558"/>
                  <a:pt x="92668" y="30567"/>
                  <a:pt x="92783" y="30567"/>
                </a:cubicBezTo>
                <a:cubicBezTo>
                  <a:pt x="94328" y="30567"/>
                  <a:pt x="96109" y="29068"/>
                  <a:pt x="97829" y="27985"/>
                </a:cubicBezTo>
                <a:cubicBezTo>
                  <a:pt x="97966" y="28122"/>
                  <a:pt x="98126" y="28281"/>
                  <a:pt x="98286" y="28395"/>
                </a:cubicBezTo>
                <a:cubicBezTo>
                  <a:pt x="99235" y="29129"/>
                  <a:pt x="100624" y="29405"/>
                  <a:pt x="102222" y="29405"/>
                </a:cubicBezTo>
                <a:cubicBezTo>
                  <a:pt x="106540" y="29405"/>
                  <a:pt x="112384" y="27391"/>
                  <a:pt x="115199" y="26957"/>
                </a:cubicBezTo>
                <a:cubicBezTo>
                  <a:pt x="115670" y="26884"/>
                  <a:pt x="116144" y="26851"/>
                  <a:pt x="116622" y="26851"/>
                </a:cubicBezTo>
                <a:cubicBezTo>
                  <a:pt x="121441" y="26851"/>
                  <a:pt x="126600" y="30246"/>
                  <a:pt x="131415" y="30246"/>
                </a:cubicBezTo>
                <a:cubicBezTo>
                  <a:pt x="131473" y="30246"/>
                  <a:pt x="131530" y="30245"/>
                  <a:pt x="131588" y="30244"/>
                </a:cubicBezTo>
                <a:cubicBezTo>
                  <a:pt x="131835" y="30240"/>
                  <a:pt x="132081" y="30237"/>
                  <a:pt x="132326" y="30237"/>
                </a:cubicBezTo>
                <a:cubicBezTo>
                  <a:pt x="141767" y="30237"/>
                  <a:pt x="150119" y="33577"/>
                  <a:pt x="159663" y="33600"/>
                </a:cubicBezTo>
                <a:cubicBezTo>
                  <a:pt x="167531" y="33600"/>
                  <a:pt x="175844" y="30278"/>
                  <a:pt x="183786" y="30278"/>
                </a:cubicBezTo>
                <a:cubicBezTo>
                  <a:pt x="185015" y="30278"/>
                  <a:pt x="186234" y="30358"/>
                  <a:pt x="187441" y="30541"/>
                </a:cubicBezTo>
                <a:cubicBezTo>
                  <a:pt x="187555" y="30560"/>
                  <a:pt x="187671" y="30569"/>
                  <a:pt x="187788" y="30569"/>
                </a:cubicBezTo>
                <a:cubicBezTo>
                  <a:pt x="188962" y="30569"/>
                  <a:pt x="190288" y="29676"/>
                  <a:pt x="191596" y="28784"/>
                </a:cubicBezTo>
                <a:cubicBezTo>
                  <a:pt x="192486" y="29231"/>
                  <a:pt x="193628" y="29408"/>
                  <a:pt x="194903" y="29408"/>
                </a:cubicBezTo>
                <a:cubicBezTo>
                  <a:pt x="199222" y="29408"/>
                  <a:pt x="205074" y="27380"/>
                  <a:pt x="207893" y="26957"/>
                </a:cubicBezTo>
                <a:cubicBezTo>
                  <a:pt x="208363" y="26884"/>
                  <a:pt x="208838" y="26851"/>
                  <a:pt x="209315" y="26851"/>
                </a:cubicBezTo>
                <a:cubicBezTo>
                  <a:pt x="214135" y="26851"/>
                  <a:pt x="219293" y="30246"/>
                  <a:pt x="224109" y="30246"/>
                </a:cubicBezTo>
                <a:cubicBezTo>
                  <a:pt x="224166" y="30246"/>
                  <a:pt x="224224" y="30245"/>
                  <a:pt x="224282" y="30244"/>
                </a:cubicBezTo>
                <a:cubicBezTo>
                  <a:pt x="224528" y="30240"/>
                  <a:pt x="224774" y="30237"/>
                  <a:pt x="225019" y="30237"/>
                </a:cubicBezTo>
                <a:cubicBezTo>
                  <a:pt x="234461" y="30237"/>
                  <a:pt x="242812" y="33577"/>
                  <a:pt x="252357" y="33600"/>
                </a:cubicBezTo>
                <a:cubicBezTo>
                  <a:pt x="260224" y="33600"/>
                  <a:pt x="268537" y="30278"/>
                  <a:pt x="276480" y="30278"/>
                </a:cubicBezTo>
                <a:cubicBezTo>
                  <a:pt x="277708" y="30278"/>
                  <a:pt x="278928" y="30358"/>
                  <a:pt x="280135" y="30541"/>
                </a:cubicBezTo>
                <a:cubicBezTo>
                  <a:pt x="280247" y="30558"/>
                  <a:pt x="280361" y="30567"/>
                  <a:pt x="280476" y="30567"/>
                </a:cubicBezTo>
                <a:cubicBezTo>
                  <a:pt x="282021" y="30567"/>
                  <a:pt x="283801" y="29068"/>
                  <a:pt x="285522" y="27985"/>
                </a:cubicBezTo>
                <a:cubicBezTo>
                  <a:pt x="285659" y="28122"/>
                  <a:pt x="285819" y="28281"/>
                  <a:pt x="285978" y="28395"/>
                </a:cubicBezTo>
                <a:cubicBezTo>
                  <a:pt x="286928" y="29129"/>
                  <a:pt x="288317" y="29405"/>
                  <a:pt x="289914" y="29405"/>
                </a:cubicBezTo>
                <a:cubicBezTo>
                  <a:pt x="294232" y="29405"/>
                  <a:pt x="300076" y="27391"/>
                  <a:pt x="302892" y="26957"/>
                </a:cubicBezTo>
                <a:cubicBezTo>
                  <a:pt x="303362" y="26884"/>
                  <a:pt x="303836" y="26851"/>
                  <a:pt x="304314" y="26851"/>
                </a:cubicBezTo>
                <a:cubicBezTo>
                  <a:pt x="309134" y="26851"/>
                  <a:pt x="314292" y="30246"/>
                  <a:pt x="319108" y="30246"/>
                </a:cubicBezTo>
                <a:cubicBezTo>
                  <a:pt x="319165" y="30246"/>
                  <a:pt x="319223" y="30245"/>
                  <a:pt x="319280" y="30244"/>
                </a:cubicBezTo>
                <a:cubicBezTo>
                  <a:pt x="319527" y="30240"/>
                  <a:pt x="319773" y="30237"/>
                  <a:pt x="320018" y="30237"/>
                </a:cubicBezTo>
                <a:cubicBezTo>
                  <a:pt x="329460" y="30237"/>
                  <a:pt x="337811" y="33577"/>
                  <a:pt x="347356" y="33600"/>
                </a:cubicBezTo>
                <a:cubicBezTo>
                  <a:pt x="355223" y="33600"/>
                  <a:pt x="363536" y="30278"/>
                  <a:pt x="371479" y="30278"/>
                </a:cubicBezTo>
                <a:cubicBezTo>
                  <a:pt x="372707" y="30278"/>
                  <a:pt x="373926" y="30358"/>
                  <a:pt x="375134" y="30541"/>
                </a:cubicBezTo>
                <a:cubicBezTo>
                  <a:pt x="375245" y="30558"/>
                  <a:pt x="375357" y="30566"/>
                  <a:pt x="375471" y="30566"/>
                </a:cubicBezTo>
                <a:cubicBezTo>
                  <a:pt x="377792" y="30566"/>
                  <a:pt x="380679" y="27172"/>
                  <a:pt x="382986" y="26889"/>
                </a:cubicBezTo>
                <a:lnTo>
                  <a:pt x="382986" y="5296"/>
                </a:lnTo>
                <a:cubicBezTo>
                  <a:pt x="383465" y="4954"/>
                  <a:pt x="383922" y="4360"/>
                  <a:pt x="384196" y="3904"/>
                </a:cubicBezTo>
                <a:lnTo>
                  <a:pt x="384196" y="3904"/>
                </a:lnTo>
                <a:cubicBezTo>
                  <a:pt x="383191" y="4064"/>
                  <a:pt x="382164" y="4908"/>
                  <a:pt x="381251" y="5273"/>
                </a:cubicBezTo>
                <a:cubicBezTo>
                  <a:pt x="381730" y="4885"/>
                  <a:pt x="382004" y="4497"/>
                  <a:pt x="382370" y="4087"/>
                </a:cubicBezTo>
                <a:lnTo>
                  <a:pt x="382370" y="4087"/>
                </a:lnTo>
                <a:cubicBezTo>
                  <a:pt x="381867" y="4360"/>
                  <a:pt x="381251" y="4543"/>
                  <a:pt x="380795" y="4863"/>
                </a:cubicBezTo>
                <a:cubicBezTo>
                  <a:pt x="381228" y="4452"/>
                  <a:pt x="381594" y="3904"/>
                  <a:pt x="381936" y="3470"/>
                </a:cubicBezTo>
                <a:lnTo>
                  <a:pt x="381936" y="3470"/>
                </a:lnTo>
                <a:cubicBezTo>
                  <a:pt x="381160" y="3904"/>
                  <a:pt x="380247" y="4406"/>
                  <a:pt x="379516" y="4863"/>
                </a:cubicBezTo>
                <a:cubicBezTo>
                  <a:pt x="380544" y="3653"/>
                  <a:pt x="382164" y="2717"/>
                  <a:pt x="383146" y="1416"/>
                </a:cubicBezTo>
                <a:lnTo>
                  <a:pt x="383146" y="1416"/>
                </a:lnTo>
                <a:cubicBezTo>
                  <a:pt x="380429" y="2238"/>
                  <a:pt x="378649" y="3676"/>
                  <a:pt x="376389" y="5228"/>
                </a:cubicBezTo>
                <a:lnTo>
                  <a:pt x="376389" y="5228"/>
                </a:lnTo>
                <a:cubicBezTo>
                  <a:pt x="376458" y="4954"/>
                  <a:pt x="376526" y="4726"/>
                  <a:pt x="376595" y="4497"/>
                </a:cubicBezTo>
                <a:lnTo>
                  <a:pt x="376595" y="4497"/>
                </a:lnTo>
                <a:cubicBezTo>
                  <a:pt x="376093" y="4726"/>
                  <a:pt x="375271" y="4977"/>
                  <a:pt x="374837" y="5273"/>
                </a:cubicBezTo>
                <a:cubicBezTo>
                  <a:pt x="375043" y="4863"/>
                  <a:pt x="375043" y="4475"/>
                  <a:pt x="375157" y="4132"/>
                </a:cubicBezTo>
                <a:lnTo>
                  <a:pt x="375157" y="4132"/>
                </a:lnTo>
                <a:cubicBezTo>
                  <a:pt x="374586" y="4497"/>
                  <a:pt x="373924" y="4863"/>
                  <a:pt x="373399" y="5068"/>
                </a:cubicBezTo>
                <a:cubicBezTo>
                  <a:pt x="373879" y="4589"/>
                  <a:pt x="374335" y="4041"/>
                  <a:pt x="374700" y="3493"/>
                </a:cubicBezTo>
                <a:lnTo>
                  <a:pt x="374700" y="3493"/>
                </a:lnTo>
                <a:cubicBezTo>
                  <a:pt x="373559" y="3539"/>
                  <a:pt x="372463" y="4475"/>
                  <a:pt x="371505" y="5068"/>
                </a:cubicBezTo>
                <a:cubicBezTo>
                  <a:pt x="372030" y="4566"/>
                  <a:pt x="372623" y="3972"/>
                  <a:pt x="372897" y="3265"/>
                </a:cubicBezTo>
                <a:cubicBezTo>
                  <a:pt x="372883" y="3265"/>
                  <a:pt x="372868" y="3265"/>
                  <a:pt x="372854" y="3265"/>
                </a:cubicBezTo>
                <a:cubicBezTo>
                  <a:pt x="371526" y="3265"/>
                  <a:pt x="370420" y="4299"/>
                  <a:pt x="369291" y="4908"/>
                </a:cubicBezTo>
                <a:cubicBezTo>
                  <a:pt x="369747" y="4429"/>
                  <a:pt x="370090" y="3790"/>
                  <a:pt x="370432" y="3265"/>
                </a:cubicBezTo>
                <a:lnTo>
                  <a:pt x="370432" y="3265"/>
                </a:lnTo>
                <a:cubicBezTo>
                  <a:pt x="369199" y="3356"/>
                  <a:pt x="368218" y="4338"/>
                  <a:pt x="367031" y="4703"/>
                </a:cubicBezTo>
                <a:cubicBezTo>
                  <a:pt x="367647" y="4132"/>
                  <a:pt x="368286" y="3470"/>
                  <a:pt x="368789" y="2877"/>
                </a:cubicBezTo>
                <a:lnTo>
                  <a:pt x="368789" y="2877"/>
                </a:lnTo>
                <a:cubicBezTo>
                  <a:pt x="367282" y="3151"/>
                  <a:pt x="365730" y="4338"/>
                  <a:pt x="364315" y="4863"/>
                </a:cubicBezTo>
                <a:cubicBezTo>
                  <a:pt x="364634" y="3630"/>
                  <a:pt x="366415" y="2626"/>
                  <a:pt x="367510" y="1827"/>
                </a:cubicBezTo>
                <a:lnTo>
                  <a:pt x="367510" y="1827"/>
                </a:lnTo>
                <a:cubicBezTo>
                  <a:pt x="365388" y="2306"/>
                  <a:pt x="363105" y="4657"/>
                  <a:pt x="361005" y="5091"/>
                </a:cubicBezTo>
                <a:cubicBezTo>
                  <a:pt x="362094" y="4276"/>
                  <a:pt x="361847" y="4020"/>
                  <a:pt x="361134" y="4020"/>
                </a:cubicBezTo>
                <a:cubicBezTo>
                  <a:pt x="360130" y="4020"/>
                  <a:pt x="358201" y="4529"/>
                  <a:pt x="357787" y="4703"/>
                </a:cubicBezTo>
                <a:cubicBezTo>
                  <a:pt x="358426" y="4338"/>
                  <a:pt x="358654" y="3767"/>
                  <a:pt x="358928" y="3265"/>
                </a:cubicBezTo>
                <a:lnTo>
                  <a:pt x="358928" y="3265"/>
                </a:lnTo>
                <a:cubicBezTo>
                  <a:pt x="357901" y="3425"/>
                  <a:pt x="356919" y="4087"/>
                  <a:pt x="355915" y="4246"/>
                </a:cubicBezTo>
                <a:cubicBezTo>
                  <a:pt x="356440" y="3699"/>
                  <a:pt x="357056" y="3082"/>
                  <a:pt x="357285" y="2489"/>
                </a:cubicBezTo>
                <a:lnTo>
                  <a:pt x="357285" y="2489"/>
                </a:lnTo>
                <a:cubicBezTo>
                  <a:pt x="356577" y="2854"/>
                  <a:pt x="355915" y="3311"/>
                  <a:pt x="355253" y="3790"/>
                </a:cubicBezTo>
                <a:cubicBezTo>
                  <a:pt x="355869" y="3059"/>
                  <a:pt x="356874" y="2580"/>
                  <a:pt x="357285" y="1621"/>
                </a:cubicBezTo>
                <a:lnTo>
                  <a:pt x="357285" y="1621"/>
                </a:lnTo>
                <a:cubicBezTo>
                  <a:pt x="355459" y="1987"/>
                  <a:pt x="353381" y="3493"/>
                  <a:pt x="351784" y="4543"/>
                </a:cubicBezTo>
                <a:cubicBezTo>
                  <a:pt x="352058" y="4338"/>
                  <a:pt x="352468" y="3676"/>
                  <a:pt x="352765" y="3265"/>
                </a:cubicBezTo>
                <a:lnTo>
                  <a:pt x="352765" y="3265"/>
                </a:lnTo>
                <a:cubicBezTo>
                  <a:pt x="352012" y="3539"/>
                  <a:pt x="351350" y="4018"/>
                  <a:pt x="350597" y="4292"/>
                </a:cubicBezTo>
                <a:cubicBezTo>
                  <a:pt x="351122" y="3813"/>
                  <a:pt x="351578" y="3288"/>
                  <a:pt x="351943" y="2694"/>
                </a:cubicBezTo>
                <a:lnTo>
                  <a:pt x="351943" y="2694"/>
                </a:lnTo>
                <a:cubicBezTo>
                  <a:pt x="350734" y="3037"/>
                  <a:pt x="349775" y="3950"/>
                  <a:pt x="348702" y="4452"/>
                </a:cubicBezTo>
                <a:cubicBezTo>
                  <a:pt x="349250" y="3721"/>
                  <a:pt x="350277" y="3196"/>
                  <a:pt x="350757" y="2306"/>
                </a:cubicBezTo>
                <a:lnTo>
                  <a:pt x="350757" y="2306"/>
                </a:lnTo>
                <a:cubicBezTo>
                  <a:pt x="349752" y="2786"/>
                  <a:pt x="348611" y="3174"/>
                  <a:pt x="347721" y="3836"/>
                </a:cubicBezTo>
                <a:cubicBezTo>
                  <a:pt x="348611" y="2991"/>
                  <a:pt x="349935" y="2238"/>
                  <a:pt x="350505" y="1211"/>
                </a:cubicBezTo>
                <a:lnTo>
                  <a:pt x="350505" y="1211"/>
                </a:lnTo>
                <a:cubicBezTo>
                  <a:pt x="348542" y="1713"/>
                  <a:pt x="346579" y="2580"/>
                  <a:pt x="345005" y="3927"/>
                </a:cubicBezTo>
                <a:cubicBezTo>
                  <a:pt x="345438" y="3470"/>
                  <a:pt x="346420" y="2443"/>
                  <a:pt x="346602" y="1621"/>
                </a:cubicBezTo>
                <a:lnTo>
                  <a:pt x="346602" y="1621"/>
                </a:lnTo>
                <a:cubicBezTo>
                  <a:pt x="345119" y="1964"/>
                  <a:pt x="343726" y="3196"/>
                  <a:pt x="342585" y="4246"/>
                </a:cubicBezTo>
                <a:cubicBezTo>
                  <a:pt x="342950" y="3584"/>
                  <a:pt x="343338" y="2945"/>
                  <a:pt x="343681" y="2238"/>
                </a:cubicBezTo>
                <a:lnTo>
                  <a:pt x="343681" y="2238"/>
                </a:lnTo>
                <a:cubicBezTo>
                  <a:pt x="342654" y="2557"/>
                  <a:pt x="341604" y="3516"/>
                  <a:pt x="340736" y="4246"/>
                </a:cubicBezTo>
                <a:cubicBezTo>
                  <a:pt x="341147" y="3721"/>
                  <a:pt x="341421" y="3105"/>
                  <a:pt x="341672" y="2489"/>
                </a:cubicBezTo>
                <a:lnTo>
                  <a:pt x="341672" y="2489"/>
                </a:lnTo>
                <a:cubicBezTo>
                  <a:pt x="340919" y="2945"/>
                  <a:pt x="340166" y="3584"/>
                  <a:pt x="339458" y="4041"/>
                </a:cubicBezTo>
                <a:cubicBezTo>
                  <a:pt x="339709" y="3562"/>
                  <a:pt x="339937" y="2763"/>
                  <a:pt x="340211" y="2238"/>
                </a:cubicBezTo>
                <a:lnTo>
                  <a:pt x="340211" y="2238"/>
                </a:lnTo>
                <a:cubicBezTo>
                  <a:pt x="339504" y="2968"/>
                  <a:pt x="337952" y="3858"/>
                  <a:pt x="337586" y="4885"/>
                </a:cubicBezTo>
                <a:cubicBezTo>
                  <a:pt x="337495" y="4224"/>
                  <a:pt x="337335" y="3516"/>
                  <a:pt x="337107" y="2900"/>
                </a:cubicBezTo>
                <a:cubicBezTo>
                  <a:pt x="336856" y="3425"/>
                  <a:pt x="336377" y="3836"/>
                  <a:pt x="336194" y="4406"/>
                </a:cubicBezTo>
                <a:cubicBezTo>
                  <a:pt x="336057" y="3813"/>
                  <a:pt x="335852" y="3402"/>
                  <a:pt x="335943" y="2694"/>
                </a:cubicBezTo>
                <a:lnTo>
                  <a:pt x="335943" y="2694"/>
                </a:lnTo>
                <a:cubicBezTo>
                  <a:pt x="335578" y="3288"/>
                  <a:pt x="335235" y="4132"/>
                  <a:pt x="334961" y="4657"/>
                </a:cubicBezTo>
                <a:cubicBezTo>
                  <a:pt x="334528" y="3676"/>
                  <a:pt x="334710" y="2534"/>
                  <a:pt x="334710" y="1439"/>
                </a:cubicBezTo>
                <a:lnTo>
                  <a:pt x="334710" y="1439"/>
                </a:lnTo>
                <a:cubicBezTo>
                  <a:pt x="334665" y="2466"/>
                  <a:pt x="334482" y="3699"/>
                  <a:pt x="333934" y="4452"/>
                </a:cubicBezTo>
                <a:cubicBezTo>
                  <a:pt x="333775" y="2922"/>
                  <a:pt x="334208" y="1530"/>
                  <a:pt x="334299" y="1"/>
                </a:cubicBezTo>
                <a:lnTo>
                  <a:pt x="334299" y="1"/>
                </a:lnTo>
                <a:cubicBezTo>
                  <a:pt x="333683" y="1690"/>
                  <a:pt x="332565" y="3562"/>
                  <a:pt x="332245" y="5228"/>
                </a:cubicBezTo>
                <a:cubicBezTo>
                  <a:pt x="332337" y="4634"/>
                  <a:pt x="332359" y="4109"/>
                  <a:pt x="332451" y="3516"/>
                </a:cubicBezTo>
                <a:lnTo>
                  <a:pt x="332451" y="3516"/>
                </a:lnTo>
                <a:cubicBezTo>
                  <a:pt x="331743" y="4315"/>
                  <a:pt x="330899" y="5091"/>
                  <a:pt x="329986" y="5616"/>
                </a:cubicBezTo>
                <a:cubicBezTo>
                  <a:pt x="330396" y="5114"/>
                  <a:pt x="330374" y="4612"/>
                  <a:pt x="330556" y="4087"/>
                </a:cubicBezTo>
                <a:lnTo>
                  <a:pt x="330556" y="4087"/>
                </a:lnTo>
                <a:cubicBezTo>
                  <a:pt x="329803" y="4543"/>
                  <a:pt x="329095" y="5114"/>
                  <a:pt x="328342" y="5639"/>
                </a:cubicBezTo>
                <a:cubicBezTo>
                  <a:pt x="328593" y="5251"/>
                  <a:pt x="328707" y="4680"/>
                  <a:pt x="328936" y="4292"/>
                </a:cubicBezTo>
                <a:lnTo>
                  <a:pt x="328936" y="4292"/>
                </a:lnTo>
                <a:cubicBezTo>
                  <a:pt x="328114" y="4589"/>
                  <a:pt x="327475" y="5182"/>
                  <a:pt x="326721" y="5616"/>
                </a:cubicBezTo>
                <a:cubicBezTo>
                  <a:pt x="327132" y="5091"/>
                  <a:pt x="327589" y="4452"/>
                  <a:pt x="327908" y="3881"/>
                </a:cubicBezTo>
                <a:lnTo>
                  <a:pt x="327908" y="3881"/>
                </a:lnTo>
                <a:cubicBezTo>
                  <a:pt x="326973" y="4406"/>
                  <a:pt x="326060" y="4954"/>
                  <a:pt x="325283" y="5639"/>
                </a:cubicBezTo>
                <a:cubicBezTo>
                  <a:pt x="325580" y="4064"/>
                  <a:pt x="327383" y="2603"/>
                  <a:pt x="328114" y="1051"/>
                </a:cubicBezTo>
                <a:lnTo>
                  <a:pt x="328114" y="1051"/>
                </a:lnTo>
                <a:cubicBezTo>
                  <a:pt x="326037" y="2192"/>
                  <a:pt x="324325" y="4109"/>
                  <a:pt x="322453" y="5525"/>
                </a:cubicBezTo>
                <a:cubicBezTo>
                  <a:pt x="323024" y="4863"/>
                  <a:pt x="323640" y="4292"/>
                  <a:pt x="323800" y="3470"/>
                </a:cubicBezTo>
                <a:lnTo>
                  <a:pt x="323800" y="3470"/>
                </a:lnTo>
                <a:cubicBezTo>
                  <a:pt x="322088" y="3881"/>
                  <a:pt x="320855" y="5410"/>
                  <a:pt x="319372" y="5890"/>
                </a:cubicBezTo>
                <a:cubicBezTo>
                  <a:pt x="319828" y="5388"/>
                  <a:pt x="319851" y="4794"/>
                  <a:pt x="320079" y="4292"/>
                </a:cubicBezTo>
                <a:lnTo>
                  <a:pt x="320079" y="4292"/>
                </a:lnTo>
                <a:cubicBezTo>
                  <a:pt x="319143" y="4680"/>
                  <a:pt x="318071" y="5456"/>
                  <a:pt x="317112" y="5935"/>
                </a:cubicBezTo>
                <a:cubicBezTo>
                  <a:pt x="317546" y="5410"/>
                  <a:pt x="317934" y="4840"/>
                  <a:pt x="318253" y="4292"/>
                </a:cubicBezTo>
                <a:lnTo>
                  <a:pt x="318253" y="4292"/>
                </a:lnTo>
                <a:cubicBezTo>
                  <a:pt x="317203" y="4771"/>
                  <a:pt x="316222" y="5593"/>
                  <a:pt x="315195" y="6095"/>
                </a:cubicBezTo>
                <a:cubicBezTo>
                  <a:pt x="315811" y="5137"/>
                  <a:pt x="316861" y="4315"/>
                  <a:pt x="317774" y="3630"/>
                </a:cubicBezTo>
                <a:lnTo>
                  <a:pt x="317774" y="3630"/>
                </a:lnTo>
                <a:cubicBezTo>
                  <a:pt x="316176" y="4064"/>
                  <a:pt x="314190" y="4383"/>
                  <a:pt x="312730" y="5091"/>
                </a:cubicBezTo>
                <a:cubicBezTo>
                  <a:pt x="312547" y="5182"/>
                  <a:pt x="312387" y="5296"/>
                  <a:pt x="312273" y="5433"/>
                </a:cubicBezTo>
                <a:cubicBezTo>
                  <a:pt x="313643" y="3767"/>
                  <a:pt x="314898" y="1964"/>
                  <a:pt x="316359" y="343"/>
                </a:cubicBezTo>
                <a:lnTo>
                  <a:pt x="316359" y="343"/>
                </a:lnTo>
                <a:cubicBezTo>
                  <a:pt x="313095" y="777"/>
                  <a:pt x="312227" y="3813"/>
                  <a:pt x="309694" y="5068"/>
                </a:cubicBezTo>
                <a:cubicBezTo>
                  <a:pt x="310356" y="4269"/>
                  <a:pt x="311086" y="3425"/>
                  <a:pt x="311474" y="2443"/>
                </a:cubicBezTo>
                <a:cubicBezTo>
                  <a:pt x="309443" y="2443"/>
                  <a:pt x="307525" y="4269"/>
                  <a:pt x="306019" y="5479"/>
                </a:cubicBezTo>
                <a:cubicBezTo>
                  <a:pt x="306475" y="5068"/>
                  <a:pt x="306909" y="4429"/>
                  <a:pt x="307115" y="3881"/>
                </a:cubicBezTo>
                <a:lnTo>
                  <a:pt x="307115" y="3881"/>
                </a:lnTo>
                <a:cubicBezTo>
                  <a:pt x="305996" y="3904"/>
                  <a:pt x="305106" y="4589"/>
                  <a:pt x="304307" y="5273"/>
                </a:cubicBezTo>
                <a:cubicBezTo>
                  <a:pt x="304878" y="4497"/>
                  <a:pt x="305677" y="3721"/>
                  <a:pt x="305699" y="2671"/>
                </a:cubicBezTo>
                <a:lnTo>
                  <a:pt x="305699" y="2671"/>
                </a:lnTo>
                <a:cubicBezTo>
                  <a:pt x="304649" y="3402"/>
                  <a:pt x="303714" y="4292"/>
                  <a:pt x="302732" y="5068"/>
                </a:cubicBezTo>
                <a:cubicBezTo>
                  <a:pt x="303599" y="3562"/>
                  <a:pt x="304923" y="2215"/>
                  <a:pt x="305517" y="594"/>
                </a:cubicBezTo>
                <a:lnTo>
                  <a:pt x="305517" y="594"/>
                </a:lnTo>
                <a:cubicBezTo>
                  <a:pt x="303654" y="705"/>
                  <a:pt x="300907" y="3295"/>
                  <a:pt x="300271" y="5117"/>
                </a:cubicBezTo>
                <a:lnTo>
                  <a:pt x="300271" y="5117"/>
                </a:lnTo>
                <a:cubicBezTo>
                  <a:pt x="300504" y="4286"/>
                  <a:pt x="300401" y="3021"/>
                  <a:pt x="300358" y="2078"/>
                </a:cubicBezTo>
                <a:lnTo>
                  <a:pt x="300358" y="2078"/>
                </a:lnTo>
                <a:cubicBezTo>
                  <a:pt x="299377" y="2786"/>
                  <a:pt x="298852" y="3881"/>
                  <a:pt x="298372" y="4885"/>
                </a:cubicBezTo>
                <a:cubicBezTo>
                  <a:pt x="298304" y="3744"/>
                  <a:pt x="298487" y="2534"/>
                  <a:pt x="298121" y="1439"/>
                </a:cubicBezTo>
                <a:cubicBezTo>
                  <a:pt x="297802" y="2329"/>
                  <a:pt x="298099" y="3356"/>
                  <a:pt x="297551" y="4041"/>
                </a:cubicBezTo>
                <a:cubicBezTo>
                  <a:pt x="297505" y="2900"/>
                  <a:pt x="297459" y="1713"/>
                  <a:pt x="297277" y="594"/>
                </a:cubicBezTo>
                <a:cubicBezTo>
                  <a:pt x="296524" y="1393"/>
                  <a:pt x="296775" y="2740"/>
                  <a:pt x="296546" y="3630"/>
                </a:cubicBezTo>
                <a:cubicBezTo>
                  <a:pt x="296341" y="2694"/>
                  <a:pt x="296227" y="1667"/>
                  <a:pt x="295862" y="845"/>
                </a:cubicBezTo>
                <a:cubicBezTo>
                  <a:pt x="295633" y="2078"/>
                  <a:pt x="294971" y="3174"/>
                  <a:pt x="294994" y="4452"/>
                </a:cubicBezTo>
                <a:cubicBezTo>
                  <a:pt x="294378" y="3630"/>
                  <a:pt x="293967" y="2398"/>
                  <a:pt x="293397" y="1462"/>
                </a:cubicBezTo>
                <a:lnTo>
                  <a:pt x="293397" y="1462"/>
                </a:lnTo>
                <a:cubicBezTo>
                  <a:pt x="293328" y="2808"/>
                  <a:pt x="293785" y="3790"/>
                  <a:pt x="294036" y="5022"/>
                </a:cubicBezTo>
                <a:cubicBezTo>
                  <a:pt x="293031" y="4360"/>
                  <a:pt x="292301" y="3425"/>
                  <a:pt x="291365" y="2694"/>
                </a:cubicBezTo>
                <a:lnTo>
                  <a:pt x="291365" y="2694"/>
                </a:lnTo>
                <a:cubicBezTo>
                  <a:pt x="291799" y="3447"/>
                  <a:pt x="292210" y="4178"/>
                  <a:pt x="292141" y="5068"/>
                </a:cubicBezTo>
                <a:cubicBezTo>
                  <a:pt x="291319" y="4497"/>
                  <a:pt x="290566" y="3699"/>
                  <a:pt x="289744" y="3105"/>
                </a:cubicBezTo>
                <a:lnTo>
                  <a:pt x="289744" y="3105"/>
                </a:lnTo>
                <a:cubicBezTo>
                  <a:pt x="289904" y="4132"/>
                  <a:pt x="290247" y="5388"/>
                  <a:pt x="290909" y="6301"/>
                </a:cubicBezTo>
                <a:cubicBezTo>
                  <a:pt x="290110" y="5890"/>
                  <a:pt x="289288" y="5319"/>
                  <a:pt x="288443" y="4885"/>
                </a:cubicBezTo>
                <a:cubicBezTo>
                  <a:pt x="288740" y="4566"/>
                  <a:pt x="289014" y="4201"/>
                  <a:pt x="289197" y="3904"/>
                </a:cubicBezTo>
                <a:lnTo>
                  <a:pt x="289197" y="3904"/>
                </a:lnTo>
                <a:cubicBezTo>
                  <a:pt x="288672" y="3972"/>
                  <a:pt x="288147" y="4246"/>
                  <a:pt x="287622" y="4543"/>
                </a:cubicBezTo>
                <a:cubicBezTo>
                  <a:pt x="287576" y="4520"/>
                  <a:pt x="287508" y="4497"/>
                  <a:pt x="287439" y="4475"/>
                </a:cubicBezTo>
                <a:cubicBezTo>
                  <a:pt x="287302" y="4589"/>
                  <a:pt x="287188" y="4726"/>
                  <a:pt x="287051" y="4863"/>
                </a:cubicBezTo>
                <a:cubicBezTo>
                  <a:pt x="286777" y="5022"/>
                  <a:pt x="286503" y="5159"/>
                  <a:pt x="286252" y="5273"/>
                </a:cubicBezTo>
                <a:cubicBezTo>
                  <a:pt x="286732" y="4885"/>
                  <a:pt x="287005" y="4497"/>
                  <a:pt x="287371" y="4087"/>
                </a:cubicBezTo>
                <a:lnTo>
                  <a:pt x="287371" y="4087"/>
                </a:lnTo>
                <a:cubicBezTo>
                  <a:pt x="286869" y="4360"/>
                  <a:pt x="286252" y="4543"/>
                  <a:pt x="285796" y="4863"/>
                </a:cubicBezTo>
                <a:cubicBezTo>
                  <a:pt x="286229" y="4452"/>
                  <a:pt x="286572" y="3904"/>
                  <a:pt x="286937" y="3470"/>
                </a:cubicBezTo>
                <a:lnTo>
                  <a:pt x="286937" y="3470"/>
                </a:lnTo>
                <a:cubicBezTo>
                  <a:pt x="286161" y="3904"/>
                  <a:pt x="285248" y="4406"/>
                  <a:pt x="284518" y="4863"/>
                </a:cubicBezTo>
                <a:cubicBezTo>
                  <a:pt x="285545" y="3653"/>
                  <a:pt x="287165" y="2717"/>
                  <a:pt x="288124" y="1416"/>
                </a:cubicBezTo>
                <a:lnTo>
                  <a:pt x="288124" y="1416"/>
                </a:lnTo>
                <a:cubicBezTo>
                  <a:pt x="285431" y="2238"/>
                  <a:pt x="283650" y="3676"/>
                  <a:pt x="281390" y="5228"/>
                </a:cubicBezTo>
                <a:lnTo>
                  <a:pt x="281390" y="5228"/>
                </a:lnTo>
                <a:cubicBezTo>
                  <a:pt x="281459" y="4954"/>
                  <a:pt x="281527" y="4726"/>
                  <a:pt x="281596" y="4497"/>
                </a:cubicBezTo>
                <a:lnTo>
                  <a:pt x="281596" y="4497"/>
                </a:lnTo>
                <a:cubicBezTo>
                  <a:pt x="281094" y="4726"/>
                  <a:pt x="280249" y="4977"/>
                  <a:pt x="279838" y="5273"/>
                </a:cubicBezTo>
                <a:cubicBezTo>
                  <a:pt x="280044" y="4863"/>
                  <a:pt x="280021" y="4475"/>
                  <a:pt x="280135" y="4132"/>
                </a:cubicBezTo>
                <a:lnTo>
                  <a:pt x="280135" y="4132"/>
                </a:lnTo>
                <a:cubicBezTo>
                  <a:pt x="279587" y="4497"/>
                  <a:pt x="278925" y="4863"/>
                  <a:pt x="278400" y="5068"/>
                </a:cubicBezTo>
                <a:cubicBezTo>
                  <a:pt x="278880" y="4589"/>
                  <a:pt x="279336" y="4041"/>
                  <a:pt x="279701" y="3493"/>
                </a:cubicBezTo>
                <a:lnTo>
                  <a:pt x="279701" y="3493"/>
                </a:lnTo>
                <a:cubicBezTo>
                  <a:pt x="278560" y="3539"/>
                  <a:pt x="277464" y="4475"/>
                  <a:pt x="276506" y="5068"/>
                </a:cubicBezTo>
                <a:cubicBezTo>
                  <a:pt x="277031" y="4566"/>
                  <a:pt x="277624" y="3972"/>
                  <a:pt x="277898" y="3265"/>
                </a:cubicBezTo>
                <a:cubicBezTo>
                  <a:pt x="277883" y="3265"/>
                  <a:pt x="277869" y="3265"/>
                  <a:pt x="277854" y="3265"/>
                </a:cubicBezTo>
                <a:cubicBezTo>
                  <a:pt x="276505" y="3265"/>
                  <a:pt x="275421" y="4299"/>
                  <a:pt x="274292" y="4908"/>
                </a:cubicBezTo>
                <a:cubicBezTo>
                  <a:pt x="274725" y="4429"/>
                  <a:pt x="275091" y="3790"/>
                  <a:pt x="275433" y="3265"/>
                </a:cubicBezTo>
                <a:lnTo>
                  <a:pt x="275433" y="3265"/>
                </a:lnTo>
                <a:cubicBezTo>
                  <a:pt x="274200" y="3356"/>
                  <a:pt x="273219" y="4338"/>
                  <a:pt x="272032" y="4703"/>
                </a:cubicBezTo>
                <a:cubicBezTo>
                  <a:pt x="272648" y="4132"/>
                  <a:pt x="273287" y="3470"/>
                  <a:pt x="273790" y="2877"/>
                </a:cubicBezTo>
                <a:lnTo>
                  <a:pt x="273790" y="2877"/>
                </a:lnTo>
                <a:cubicBezTo>
                  <a:pt x="272283" y="3151"/>
                  <a:pt x="270708" y="4338"/>
                  <a:pt x="269316" y="4863"/>
                </a:cubicBezTo>
                <a:cubicBezTo>
                  <a:pt x="269635" y="3630"/>
                  <a:pt x="271416" y="2626"/>
                  <a:pt x="272511" y="1827"/>
                </a:cubicBezTo>
                <a:lnTo>
                  <a:pt x="272511" y="1827"/>
                </a:lnTo>
                <a:cubicBezTo>
                  <a:pt x="270389" y="2306"/>
                  <a:pt x="268083" y="4657"/>
                  <a:pt x="266006" y="5091"/>
                </a:cubicBezTo>
                <a:cubicBezTo>
                  <a:pt x="267096" y="4276"/>
                  <a:pt x="266848" y="4020"/>
                  <a:pt x="266136" y="4020"/>
                </a:cubicBezTo>
                <a:cubicBezTo>
                  <a:pt x="265131" y="4020"/>
                  <a:pt x="263202" y="4529"/>
                  <a:pt x="262788" y="4703"/>
                </a:cubicBezTo>
                <a:cubicBezTo>
                  <a:pt x="263427" y="4338"/>
                  <a:pt x="263655" y="3767"/>
                  <a:pt x="263929" y="3265"/>
                </a:cubicBezTo>
                <a:lnTo>
                  <a:pt x="263929" y="3265"/>
                </a:lnTo>
                <a:cubicBezTo>
                  <a:pt x="262902" y="3425"/>
                  <a:pt x="261920" y="4087"/>
                  <a:pt x="260916" y="4246"/>
                </a:cubicBezTo>
                <a:cubicBezTo>
                  <a:pt x="261441" y="3699"/>
                  <a:pt x="262057" y="3082"/>
                  <a:pt x="262286" y="2489"/>
                </a:cubicBezTo>
                <a:lnTo>
                  <a:pt x="262286" y="2489"/>
                </a:lnTo>
                <a:cubicBezTo>
                  <a:pt x="261578" y="2854"/>
                  <a:pt x="260893" y="3311"/>
                  <a:pt x="260254" y="3790"/>
                </a:cubicBezTo>
                <a:cubicBezTo>
                  <a:pt x="260870" y="3059"/>
                  <a:pt x="261875" y="2580"/>
                  <a:pt x="262286" y="1621"/>
                </a:cubicBezTo>
                <a:lnTo>
                  <a:pt x="262286" y="1621"/>
                </a:lnTo>
                <a:cubicBezTo>
                  <a:pt x="260460" y="1987"/>
                  <a:pt x="258383" y="3493"/>
                  <a:pt x="256785" y="4543"/>
                </a:cubicBezTo>
                <a:cubicBezTo>
                  <a:pt x="257059" y="4338"/>
                  <a:pt x="257469" y="3676"/>
                  <a:pt x="257766" y="3265"/>
                </a:cubicBezTo>
                <a:lnTo>
                  <a:pt x="257766" y="3265"/>
                </a:lnTo>
                <a:cubicBezTo>
                  <a:pt x="257013" y="3539"/>
                  <a:pt x="256351" y="4018"/>
                  <a:pt x="255598" y="4292"/>
                </a:cubicBezTo>
                <a:cubicBezTo>
                  <a:pt x="256123" y="3813"/>
                  <a:pt x="256579" y="3288"/>
                  <a:pt x="256945" y="2694"/>
                </a:cubicBezTo>
                <a:lnTo>
                  <a:pt x="256945" y="2694"/>
                </a:lnTo>
                <a:cubicBezTo>
                  <a:pt x="255735" y="3037"/>
                  <a:pt x="254776" y="3950"/>
                  <a:pt x="253680" y="4452"/>
                </a:cubicBezTo>
                <a:cubicBezTo>
                  <a:pt x="254251" y="3721"/>
                  <a:pt x="255278" y="3196"/>
                  <a:pt x="255758" y="2306"/>
                </a:cubicBezTo>
                <a:lnTo>
                  <a:pt x="255758" y="2306"/>
                </a:lnTo>
                <a:cubicBezTo>
                  <a:pt x="254730" y="2786"/>
                  <a:pt x="253612" y="3174"/>
                  <a:pt x="252699" y="3836"/>
                </a:cubicBezTo>
                <a:cubicBezTo>
                  <a:pt x="253612" y="2991"/>
                  <a:pt x="254913" y="2238"/>
                  <a:pt x="255507" y="1211"/>
                </a:cubicBezTo>
                <a:lnTo>
                  <a:pt x="255507" y="1211"/>
                </a:lnTo>
                <a:cubicBezTo>
                  <a:pt x="253544" y="1713"/>
                  <a:pt x="251581" y="2580"/>
                  <a:pt x="250006" y="3927"/>
                </a:cubicBezTo>
                <a:cubicBezTo>
                  <a:pt x="250439" y="3470"/>
                  <a:pt x="251421" y="2443"/>
                  <a:pt x="251581" y="1621"/>
                </a:cubicBezTo>
                <a:lnTo>
                  <a:pt x="251581" y="1621"/>
                </a:lnTo>
                <a:cubicBezTo>
                  <a:pt x="250120" y="1964"/>
                  <a:pt x="248727" y="3196"/>
                  <a:pt x="247586" y="4246"/>
                </a:cubicBezTo>
                <a:cubicBezTo>
                  <a:pt x="247951" y="3584"/>
                  <a:pt x="248339" y="2945"/>
                  <a:pt x="248659" y="2238"/>
                </a:cubicBezTo>
                <a:lnTo>
                  <a:pt x="248659" y="2238"/>
                </a:lnTo>
                <a:cubicBezTo>
                  <a:pt x="247632" y="2557"/>
                  <a:pt x="246605" y="3516"/>
                  <a:pt x="245737" y="4246"/>
                </a:cubicBezTo>
                <a:cubicBezTo>
                  <a:pt x="246148" y="3721"/>
                  <a:pt x="246422" y="3105"/>
                  <a:pt x="246673" y="2489"/>
                </a:cubicBezTo>
                <a:lnTo>
                  <a:pt x="246673" y="2489"/>
                </a:lnTo>
                <a:cubicBezTo>
                  <a:pt x="245920" y="2945"/>
                  <a:pt x="245167" y="3584"/>
                  <a:pt x="244459" y="4041"/>
                </a:cubicBezTo>
                <a:cubicBezTo>
                  <a:pt x="244710" y="3562"/>
                  <a:pt x="244938" y="2763"/>
                  <a:pt x="245212" y="2238"/>
                </a:cubicBezTo>
                <a:lnTo>
                  <a:pt x="245212" y="2238"/>
                </a:lnTo>
                <a:cubicBezTo>
                  <a:pt x="244505" y="2968"/>
                  <a:pt x="242953" y="3858"/>
                  <a:pt x="242587" y="4885"/>
                </a:cubicBezTo>
                <a:cubicBezTo>
                  <a:pt x="242496" y="4224"/>
                  <a:pt x="242336" y="3516"/>
                  <a:pt x="242108" y="2900"/>
                </a:cubicBezTo>
                <a:cubicBezTo>
                  <a:pt x="241857" y="3425"/>
                  <a:pt x="241378" y="3836"/>
                  <a:pt x="241195" y="4406"/>
                </a:cubicBezTo>
                <a:cubicBezTo>
                  <a:pt x="241058" y="3813"/>
                  <a:pt x="240853" y="3402"/>
                  <a:pt x="240944" y="2694"/>
                </a:cubicBezTo>
                <a:lnTo>
                  <a:pt x="240944" y="2694"/>
                </a:lnTo>
                <a:cubicBezTo>
                  <a:pt x="240579" y="3288"/>
                  <a:pt x="240236" y="4132"/>
                  <a:pt x="239962" y="4657"/>
                </a:cubicBezTo>
                <a:cubicBezTo>
                  <a:pt x="239529" y="3676"/>
                  <a:pt x="239711" y="2534"/>
                  <a:pt x="239711" y="1439"/>
                </a:cubicBezTo>
                <a:lnTo>
                  <a:pt x="239711" y="1439"/>
                </a:lnTo>
                <a:cubicBezTo>
                  <a:pt x="239643" y="2466"/>
                  <a:pt x="239483" y="3699"/>
                  <a:pt x="238935" y="4452"/>
                </a:cubicBezTo>
                <a:cubicBezTo>
                  <a:pt x="238776" y="2922"/>
                  <a:pt x="239209" y="1530"/>
                  <a:pt x="239301" y="1"/>
                </a:cubicBezTo>
                <a:lnTo>
                  <a:pt x="239301" y="1"/>
                </a:lnTo>
                <a:cubicBezTo>
                  <a:pt x="238684" y="1690"/>
                  <a:pt x="237566" y="3562"/>
                  <a:pt x="237246" y="5228"/>
                </a:cubicBezTo>
                <a:cubicBezTo>
                  <a:pt x="237338" y="4634"/>
                  <a:pt x="237360" y="4109"/>
                  <a:pt x="237452" y="3516"/>
                </a:cubicBezTo>
                <a:lnTo>
                  <a:pt x="237452" y="3516"/>
                </a:lnTo>
                <a:cubicBezTo>
                  <a:pt x="236744" y="4315"/>
                  <a:pt x="235900" y="5091"/>
                  <a:pt x="234987" y="5616"/>
                </a:cubicBezTo>
                <a:cubicBezTo>
                  <a:pt x="235397" y="5114"/>
                  <a:pt x="235375" y="4612"/>
                  <a:pt x="235557" y="4087"/>
                </a:cubicBezTo>
                <a:lnTo>
                  <a:pt x="235557" y="4087"/>
                </a:lnTo>
                <a:cubicBezTo>
                  <a:pt x="234804" y="4543"/>
                  <a:pt x="234096" y="5114"/>
                  <a:pt x="233343" y="5639"/>
                </a:cubicBezTo>
                <a:cubicBezTo>
                  <a:pt x="233594" y="5251"/>
                  <a:pt x="233708" y="4680"/>
                  <a:pt x="233937" y="4292"/>
                </a:cubicBezTo>
                <a:lnTo>
                  <a:pt x="233937" y="4292"/>
                </a:lnTo>
                <a:cubicBezTo>
                  <a:pt x="233115" y="4589"/>
                  <a:pt x="232476" y="5182"/>
                  <a:pt x="231700" y="5616"/>
                </a:cubicBezTo>
                <a:cubicBezTo>
                  <a:pt x="232133" y="5091"/>
                  <a:pt x="232590" y="4452"/>
                  <a:pt x="232909" y="3881"/>
                </a:cubicBezTo>
                <a:lnTo>
                  <a:pt x="232909" y="3881"/>
                </a:lnTo>
                <a:cubicBezTo>
                  <a:pt x="231974" y="4406"/>
                  <a:pt x="231038" y="4954"/>
                  <a:pt x="230285" y="5639"/>
                </a:cubicBezTo>
                <a:cubicBezTo>
                  <a:pt x="230558" y="4064"/>
                  <a:pt x="232384" y="2603"/>
                  <a:pt x="233115" y="1051"/>
                </a:cubicBezTo>
                <a:lnTo>
                  <a:pt x="233115" y="1051"/>
                </a:lnTo>
                <a:cubicBezTo>
                  <a:pt x="231038" y="2192"/>
                  <a:pt x="229326" y="4109"/>
                  <a:pt x="227454" y="5525"/>
                </a:cubicBezTo>
                <a:cubicBezTo>
                  <a:pt x="228025" y="4863"/>
                  <a:pt x="228618" y="4292"/>
                  <a:pt x="228801" y="3470"/>
                </a:cubicBezTo>
                <a:lnTo>
                  <a:pt x="228801" y="3470"/>
                </a:lnTo>
                <a:cubicBezTo>
                  <a:pt x="227089" y="3881"/>
                  <a:pt x="225856" y="5410"/>
                  <a:pt x="224350" y="5890"/>
                </a:cubicBezTo>
                <a:cubicBezTo>
                  <a:pt x="224806" y="5388"/>
                  <a:pt x="224852" y="4794"/>
                  <a:pt x="225080" y="4292"/>
                </a:cubicBezTo>
                <a:lnTo>
                  <a:pt x="225080" y="4292"/>
                </a:lnTo>
                <a:cubicBezTo>
                  <a:pt x="224145" y="4680"/>
                  <a:pt x="223072" y="5456"/>
                  <a:pt x="222113" y="5935"/>
                </a:cubicBezTo>
                <a:cubicBezTo>
                  <a:pt x="222524" y="5410"/>
                  <a:pt x="222935" y="4840"/>
                  <a:pt x="223254" y="4292"/>
                </a:cubicBezTo>
                <a:lnTo>
                  <a:pt x="223254" y="4292"/>
                </a:lnTo>
                <a:cubicBezTo>
                  <a:pt x="222204" y="4771"/>
                  <a:pt x="221223" y="5593"/>
                  <a:pt x="220196" y="6095"/>
                </a:cubicBezTo>
                <a:cubicBezTo>
                  <a:pt x="220789" y="5137"/>
                  <a:pt x="221862" y="4315"/>
                  <a:pt x="222775" y="3630"/>
                </a:cubicBezTo>
                <a:lnTo>
                  <a:pt x="222775" y="3630"/>
                </a:lnTo>
                <a:cubicBezTo>
                  <a:pt x="221177" y="4064"/>
                  <a:pt x="219191" y="4383"/>
                  <a:pt x="217708" y="5091"/>
                </a:cubicBezTo>
                <a:cubicBezTo>
                  <a:pt x="217548" y="5182"/>
                  <a:pt x="217388" y="5296"/>
                  <a:pt x="217251" y="5433"/>
                </a:cubicBezTo>
                <a:cubicBezTo>
                  <a:pt x="218644" y="3767"/>
                  <a:pt x="219899" y="1964"/>
                  <a:pt x="221360" y="343"/>
                </a:cubicBezTo>
                <a:lnTo>
                  <a:pt x="221360" y="343"/>
                </a:lnTo>
                <a:cubicBezTo>
                  <a:pt x="218073" y="777"/>
                  <a:pt x="217228" y="3813"/>
                  <a:pt x="214695" y="5068"/>
                </a:cubicBezTo>
                <a:cubicBezTo>
                  <a:pt x="215357" y="4269"/>
                  <a:pt x="216064" y="3425"/>
                  <a:pt x="216475" y="2443"/>
                </a:cubicBezTo>
                <a:cubicBezTo>
                  <a:pt x="214444" y="2443"/>
                  <a:pt x="212526" y="4269"/>
                  <a:pt x="211020" y="5479"/>
                </a:cubicBezTo>
                <a:lnTo>
                  <a:pt x="211020" y="5479"/>
                </a:lnTo>
                <a:cubicBezTo>
                  <a:pt x="211477" y="5068"/>
                  <a:pt x="211910" y="4429"/>
                  <a:pt x="212116" y="3881"/>
                </a:cubicBezTo>
                <a:lnTo>
                  <a:pt x="212116" y="3881"/>
                </a:lnTo>
                <a:cubicBezTo>
                  <a:pt x="210997" y="3904"/>
                  <a:pt x="210107" y="4589"/>
                  <a:pt x="209308" y="5273"/>
                </a:cubicBezTo>
                <a:cubicBezTo>
                  <a:pt x="209879" y="4497"/>
                  <a:pt x="210655" y="3721"/>
                  <a:pt x="210700" y="2671"/>
                </a:cubicBezTo>
                <a:lnTo>
                  <a:pt x="210700" y="2671"/>
                </a:lnTo>
                <a:cubicBezTo>
                  <a:pt x="209650" y="3402"/>
                  <a:pt x="208715" y="4292"/>
                  <a:pt x="207733" y="5068"/>
                </a:cubicBezTo>
                <a:cubicBezTo>
                  <a:pt x="208601" y="3562"/>
                  <a:pt x="209924" y="2215"/>
                  <a:pt x="210518" y="594"/>
                </a:cubicBezTo>
                <a:lnTo>
                  <a:pt x="210518" y="594"/>
                </a:lnTo>
                <a:cubicBezTo>
                  <a:pt x="208636" y="706"/>
                  <a:pt x="205851" y="3348"/>
                  <a:pt x="205253" y="5173"/>
                </a:cubicBezTo>
                <a:lnTo>
                  <a:pt x="205253" y="5173"/>
                </a:lnTo>
                <a:cubicBezTo>
                  <a:pt x="205489" y="4343"/>
                  <a:pt x="205403" y="3042"/>
                  <a:pt x="205359" y="2078"/>
                </a:cubicBezTo>
                <a:lnTo>
                  <a:pt x="205359" y="2078"/>
                </a:lnTo>
                <a:cubicBezTo>
                  <a:pt x="204378" y="2786"/>
                  <a:pt x="203853" y="3881"/>
                  <a:pt x="203374" y="4885"/>
                </a:cubicBezTo>
                <a:cubicBezTo>
                  <a:pt x="203305" y="3744"/>
                  <a:pt x="203488" y="2534"/>
                  <a:pt x="203122" y="1439"/>
                </a:cubicBezTo>
                <a:cubicBezTo>
                  <a:pt x="202780" y="2329"/>
                  <a:pt x="203100" y="3356"/>
                  <a:pt x="202552" y="4041"/>
                </a:cubicBezTo>
                <a:cubicBezTo>
                  <a:pt x="202506" y="2900"/>
                  <a:pt x="202461" y="1713"/>
                  <a:pt x="202255" y="594"/>
                </a:cubicBezTo>
                <a:cubicBezTo>
                  <a:pt x="201525" y="1393"/>
                  <a:pt x="201776" y="2740"/>
                  <a:pt x="201525" y="3630"/>
                </a:cubicBezTo>
                <a:cubicBezTo>
                  <a:pt x="201342" y="2694"/>
                  <a:pt x="201228" y="1667"/>
                  <a:pt x="200863" y="845"/>
                </a:cubicBezTo>
                <a:cubicBezTo>
                  <a:pt x="200634" y="2078"/>
                  <a:pt x="199973" y="3174"/>
                  <a:pt x="199995" y="4452"/>
                </a:cubicBezTo>
                <a:cubicBezTo>
                  <a:pt x="199379" y="3630"/>
                  <a:pt x="198968" y="2398"/>
                  <a:pt x="198398" y="1462"/>
                </a:cubicBezTo>
                <a:lnTo>
                  <a:pt x="198398" y="1462"/>
                </a:lnTo>
                <a:cubicBezTo>
                  <a:pt x="198329" y="2808"/>
                  <a:pt x="198786" y="3790"/>
                  <a:pt x="199037" y="5022"/>
                </a:cubicBezTo>
                <a:cubicBezTo>
                  <a:pt x="198032" y="4360"/>
                  <a:pt x="197302" y="3425"/>
                  <a:pt x="196366" y="2694"/>
                </a:cubicBezTo>
                <a:lnTo>
                  <a:pt x="196366" y="2694"/>
                </a:lnTo>
                <a:cubicBezTo>
                  <a:pt x="196800" y="3447"/>
                  <a:pt x="197211" y="4178"/>
                  <a:pt x="197119" y="5068"/>
                </a:cubicBezTo>
                <a:cubicBezTo>
                  <a:pt x="196823" y="4840"/>
                  <a:pt x="196503" y="4589"/>
                  <a:pt x="196206" y="4338"/>
                </a:cubicBezTo>
                <a:cubicBezTo>
                  <a:pt x="196321" y="4178"/>
                  <a:pt x="196412" y="4041"/>
                  <a:pt x="196503" y="3904"/>
                </a:cubicBezTo>
                <a:lnTo>
                  <a:pt x="196503" y="3904"/>
                </a:lnTo>
                <a:cubicBezTo>
                  <a:pt x="196298" y="3927"/>
                  <a:pt x="196092" y="3995"/>
                  <a:pt x="195910" y="4064"/>
                </a:cubicBezTo>
                <a:cubicBezTo>
                  <a:pt x="195522" y="3744"/>
                  <a:pt x="195134" y="3402"/>
                  <a:pt x="194746" y="3105"/>
                </a:cubicBezTo>
                <a:lnTo>
                  <a:pt x="194746" y="3105"/>
                </a:lnTo>
                <a:cubicBezTo>
                  <a:pt x="194814" y="3539"/>
                  <a:pt x="194905" y="3995"/>
                  <a:pt x="195065" y="4475"/>
                </a:cubicBezTo>
                <a:cubicBezTo>
                  <a:pt x="194654" y="4703"/>
                  <a:pt x="194266" y="4931"/>
                  <a:pt x="193878" y="5114"/>
                </a:cubicBezTo>
                <a:cubicBezTo>
                  <a:pt x="193855" y="5114"/>
                  <a:pt x="193810" y="5091"/>
                  <a:pt x="193787" y="5068"/>
                </a:cubicBezTo>
                <a:cubicBezTo>
                  <a:pt x="194129" y="4749"/>
                  <a:pt x="194358" y="4429"/>
                  <a:pt x="194677" y="4087"/>
                </a:cubicBezTo>
                <a:lnTo>
                  <a:pt x="194677" y="4087"/>
                </a:lnTo>
                <a:cubicBezTo>
                  <a:pt x="194221" y="4338"/>
                  <a:pt x="193673" y="4520"/>
                  <a:pt x="193239" y="4794"/>
                </a:cubicBezTo>
                <a:lnTo>
                  <a:pt x="193193" y="4771"/>
                </a:lnTo>
                <a:cubicBezTo>
                  <a:pt x="193581" y="4383"/>
                  <a:pt x="193924" y="3881"/>
                  <a:pt x="194243" y="3470"/>
                </a:cubicBezTo>
                <a:lnTo>
                  <a:pt x="194243" y="3470"/>
                </a:lnTo>
                <a:cubicBezTo>
                  <a:pt x="193673" y="3790"/>
                  <a:pt x="193056" y="4132"/>
                  <a:pt x="192463" y="4475"/>
                </a:cubicBezTo>
                <a:lnTo>
                  <a:pt x="192440" y="4475"/>
                </a:lnTo>
                <a:cubicBezTo>
                  <a:pt x="192440" y="4475"/>
                  <a:pt x="192440" y="4497"/>
                  <a:pt x="192417" y="4497"/>
                </a:cubicBezTo>
                <a:cubicBezTo>
                  <a:pt x="192212" y="4612"/>
                  <a:pt x="192007" y="4749"/>
                  <a:pt x="191824" y="4863"/>
                </a:cubicBezTo>
                <a:cubicBezTo>
                  <a:pt x="192851" y="3653"/>
                  <a:pt x="194472" y="2717"/>
                  <a:pt x="195430" y="1416"/>
                </a:cubicBezTo>
                <a:lnTo>
                  <a:pt x="195430" y="1416"/>
                </a:lnTo>
                <a:cubicBezTo>
                  <a:pt x="192737" y="2238"/>
                  <a:pt x="190957" y="3676"/>
                  <a:pt x="188697" y="5228"/>
                </a:cubicBezTo>
                <a:lnTo>
                  <a:pt x="188697" y="5228"/>
                </a:lnTo>
                <a:cubicBezTo>
                  <a:pt x="188765" y="4954"/>
                  <a:pt x="188834" y="4726"/>
                  <a:pt x="188902" y="4497"/>
                </a:cubicBezTo>
                <a:lnTo>
                  <a:pt x="188902" y="4497"/>
                </a:lnTo>
                <a:cubicBezTo>
                  <a:pt x="188400" y="4726"/>
                  <a:pt x="187556" y="4977"/>
                  <a:pt x="187145" y="5273"/>
                </a:cubicBezTo>
                <a:cubicBezTo>
                  <a:pt x="187350" y="4863"/>
                  <a:pt x="187327" y="4475"/>
                  <a:pt x="187464" y="4132"/>
                </a:cubicBezTo>
                <a:lnTo>
                  <a:pt x="187464" y="4132"/>
                </a:lnTo>
                <a:cubicBezTo>
                  <a:pt x="186894" y="4497"/>
                  <a:pt x="186232" y="4863"/>
                  <a:pt x="185707" y="5068"/>
                </a:cubicBezTo>
                <a:cubicBezTo>
                  <a:pt x="186186" y="4589"/>
                  <a:pt x="186643" y="4041"/>
                  <a:pt x="187008" y="3493"/>
                </a:cubicBezTo>
                <a:lnTo>
                  <a:pt x="187008" y="3493"/>
                </a:lnTo>
                <a:cubicBezTo>
                  <a:pt x="185867" y="3539"/>
                  <a:pt x="184771" y="4475"/>
                  <a:pt x="183812" y="5068"/>
                </a:cubicBezTo>
                <a:cubicBezTo>
                  <a:pt x="184337" y="4566"/>
                  <a:pt x="184931" y="3972"/>
                  <a:pt x="185205" y="3265"/>
                </a:cubicBezTo>
                <a:cubicBezTo>
                  <a:pt x="185190" y="3265"/>
                  <a:pt x="185176" y="3265"/>
                  <a:pt x="185161" y="3265"/>
                </a:cubicBezTo>
                <a:cubicBezTo>
                  <a:pt x="183834" y="3265"/>
                  <a:pt x="182727" y="4299"/>
                  <a:pt x="181598" y="4908"/>
                </a:cubicBezTo>
                <a:cubicBezTo>
                  <a:pt x="182055" y="4429"/>
                  <a:pt x="182397" y="3790"/>
                  <a:pt x="182739" y="3265"/>
                </a:cubicBezTo>
                <a:lnTo>
                  <a:pt x="182739" y="3265"/>
                </a:lnTo>
                <a:cubicBezTo>
                  <a:pt x="181507" y="3356"/>
                  <a:pt x="180525" y="4338"/>
                  <a:pt x="179338" y="4703"/>
                </a:cubicBezTo>
                <a:cubicBezTo>
                  <a:pt x="179955" y="4132"/>
                  <a:pt x="180594" y="3470"/>
                  <a:pt x="181096" y="2877"/>
                </a:cubicBezTo>
                <a:lnTo>
                  <a:pt x="181096" y="2877"/>
                </a:lnTo>
                <a:cubicBezTo>
                  <a:pt x="179590" y="3151"/>
                  <a:pt x="178015" y="4338"/>
                  <a:pt x="176622" y="4863"/>
                </a:cubicBezTo>
                <a:cubicBezTo>
                  <a:pt x="176942" y="3630"/>
                  <a:pt x="178722" y="2626"/>
                  <a:pt x="179818" y="1827"/>
                </a:cubicBezTo>
                <a:lnTo>
                  <a:pt x="179818" y="1827"/>
                </a:lnTo>
                <a:cubicBezTo>
                  <a:pt x="177695" y="2306"/>
                  <a:pt x="175413" y="4657"/>
                  <a:pt x="173313" y="5091"/>
                </a:cubicBezTo>
                <a:cubicBezTo>
                  <a:pt x="174402" y="4276"/>
                  <a:pt x="174155" y="4020"/>
                  <a:pt x="173442" y="4020"/>
                </a:cubicBezTo>
                <a:cubicBezTo>
                  <a:pt x="172437" y="4020"/>
                  <a:pt x="170508" y="4529"/>
                  <a:pt x="170094" y="4703"/>
                </a:cubicBezTo>
                <a:cubicBezTo>
                  <a:pt x="170733" y="4338"/>
                  <a:pt x="170962" y="3767"/>
                  <a:pt x="171235" y="3265"/>
                </a:cubicBezTo>
                <a:lnTo>
                  <a:pt x="171235" y="3265"/>
                </a:lnTo>
                <a:cubicBezTo>
                  <a:pt x="170208" y="3425"/>
                  <a:pt x="169227" y="4087"/>
                  <a:pt x="168223" y="4246"/>
                </a:cubicBezTo>
                <a:cubicBezTo>
                  <a:pt x="168748" y="3699"/>
                  <a:pt x="169364" y="3082"/>
                  <a:pt x="169592" y="2489"/>
                </a:cubicBezTo>
                <a:lnTo>
                  <a:pt x="169592" y="2489"/>
                </a:lnTo>
                <a:cubicBezTo>
                  <a:pt x="168884" y="2854"/>
                  <a:pt x="168200" y="3311"/>
                  <a:pt x="167561" y="3790"/>
                </a:cubicBezTo>
                <a:cubicBezTo>
                  <a:pt x="168177" y="3059"/>
                  <a:pt x="169181" y="2580"/>
                  <a:pt x="169592" y="1621"/>
                </a:cubicBezTo>
                <a:lnTo>
                  <a:pt x="169592" y="1621"/>
                </a:lnTo>
                <a:cubicBezTo>
                  <a:pt x="167766" y="1987"/>
                  <a:pt x="165689" y="3493"/>
                  <a:pt x="164091" y="4543"/>
                </a:cubicBezTo>
                <a:cubicBezTo>
                  <a:pt x="164365" y="4338"/>
                  <a:pt x="164776" y="3676"/>
                  <a:pt x="165073" y="3265"/>
                </a:cubicBezTo>
                <a:lnTo>
                  <a:pt x="165073" y="3265"/>
                </a:lnTo>
                <a:cubicBezTo>
                  <a:pt x="164319" y="3539"/>
                  <a:pt x="163657" y="4018"/>
                  <a:pt x="162904" y="4292"/>
                </a:cubicBezTo>
                <a:cubicBezTo>
                  <a:pt x="163429" y="3813"/>
                  <a:pt x="163886" y="3288"/>
                  <a:pt x="164251" y="2694"/>
                </a:cubicBezTo>
                <a:lnTo>
                  <a:pt x="164251" y="2694"/>
                </a:lnTo>
                <a:cubicBezTo>
                  <a:pt x="163041" y="3037"/>
                  <a:pt x="162083" y="3950"/>
                  <a:pt x="160987" y="4452"/>
                </a:cubicBezTo>
                <a:cubicBezTo>
                  <a:pt x="161558" y="3721"/>
                  <a:pt x="162585" y="3196"/>
                  <a:pt x="163064" y="2306"/>
                </a:cubicBezTo>
                <a:lnTo>
                  <a:pt x="163064" y="2306"/>
                </a:lnTo>
                <a:cubicBezTo>
                  <a:pt x="162060" y="2786"/>
                  <a:pt x="160918" y="3174"/>
                  <a:pt x="160028" y="3836"/>
                </a:cubicBezTo>
                <a:cubicBezTo>
                  <a:pt x="160918" y="2991"/>
                  <a:pt x="162242" y="2238"/>
                  <a:pt x="162813" y="1211"/>
                </a:cubicBezTo>
                <a:lnTo>
                  <a:pt x="162813" y="1211"/>
                </a:lnTo>
                <a:cubicBezTo>
                  <a:pt x="160850" y="1713"/>
                  <a:pt x="158887" y="2580"/>
                  <a:pt x="157312" y="3927"/>
                </a:cubicBezTo>
                <a:cubicBezTo>
                  <a:pt x="157746" y="3470"/>
                  <a:pt x="158727" y="2443"/>
                  <a:pt x="158910" y="1621"/>
                </a:cubicBezTo>
                <a:lnTo>
                  <a:pt x="158910" y="1621"/>
                </a:lnTo>
                <a:cubicBezTo>
                  <a:pt x="157426" y="1964"/>
                  <a:pt x="156034" y="3196"/>
                  <a:pt x="154893" y="4246"/>
                </a:cubicBezTo>
                <a:cubicBezTo>
                  <a:pt x="155258" y="3584"/>
                  <a:pt x="155646" y="2945"/>
                  <a:pt x="155988" y="2238"/>
                </a:cubicBezTo>
                <a:lnTo>
                  <a:pt x="155988" y="2238"/>
                </a:lnTo>
                <a:cubicBezTo>
                  <a:pt x="154938" y="2557"/>
                  <a:pt x="153911" y="3516"/>
                  <a:pt x="153044" y="4246"/>
                </a:cubicBezTo>
                <a:cubicBezTo>
                  <a:pt x="153455" y="3721"/>
                  <a:pt x="153728" y="3105"/>
                  <a:pt x="153980" y="2489"/>
                </a:cubicBezTo>
                <a:lnTo>
                  <a:pt x="153980" y="2489"/>
                </a:lnTo>
                <a:cubicBezTo>
                  <a:pt x="153226" y="2945"/>
                  <a:pt x="152473" y="3584"/>
                  <a:pt x="151766" y="4041"/>
                </a:cubicBezTo>
                <a:cubicBezTo>
                  <a:pt x="152017" y="3562"/>
                  <a:pt x="152245" y="2763"/>
                  <a:pt x="152519" y="2238"/>
                </a:cubicBezTo>
                <a:lnTo>
                  <a:pt x="152519" y="2238"/>
                </a:lnTo>
                <a:cubicBezTo>
                  <a:pt x="151811" y="2968"/>
                  <a:pt x="150259" y="3858"/>
                  <a:pt x="149894" y="4885"/>
                </a:cubicBezTo>
                <a:cubicBezTo>
                  <a:pt x="149803" y="4224"/>
                  <a:pt x="149643" y="3516"/>
                  <a:pt x="149415" y="2900"/>
                </a:cubicBezTo>
                <a:cubicBezTo>
                  <a:pt x="149163" y="3425"/>
                  <a:pt x="148684" y="3836"/>
                  <a:pt x="148501" y="4406"/>
                </a:cubicBezTo>
                <a:cubicBezTo>
                  <a:pt x="148365" y="3813"/>
                  <a:pt x="148159" y="3402"/>
                  <a:pt x="148250" y="2694"/>
                </a:cubicBezTo>
                <a:lnTo>
                  <a:pt x="148250" y="2694"/>
                </a:lnTo>
                <a:cubicBezTo>
                  <a:pt x="147885" y="3288"/>
                  <a:pt x="147543" y="4132"/>
                  <a:pt x="147269" y="4657"/>
                </a:cubicBezTo>
                <a:cubicBezTo>
                  <a:pt x="146835" y="3676"/>
                  <a:pt x="147018" y="2534"/>
                  <a:pt x="147018" y="1439"/>
                </a:cubicBezTo>
                <a:lnTo>
                  <a:pt x="147018" y="1439"/>
                </a:lnTo>
                <a:cubicBezTo>
                  <a:pt x="146972" y="2466"/>
                  <a:pt x="146790" y="3699"/>
                  <a:pt x="146242" y="4452"/>
                </a:cubicBezTo>
                <a:cubicBezTo>
                  <a:pt x="146082" y="2922"/>
                  <a:pt x="146516" y="1530"/>
                  <a:pt x="146607" y="1"/>
                </a:cubicBezTo>
                <a:lnTo>
                  <a:pt x="146607" y="1"/>
                </a:lnTo>
                <a:cubicBezTo>
                  <a:pt x="145991" y="1690"/>
                  <a:pt x="144872" y="3562"/>
                  <a:pt x="144553" y="5228"/>
                </a:cubicBezTo>
                <a:lnTo>
                  <a:pt x="144553" y="5228"/>
                </a:lnTo>
                <a:cubicBezTo>
                  <a:pt x="144644" y="4634"/>
                  <a:pt x="144667" y="4109"/>
                  <a:pt x="144758" y="3516"/>
                </a:cubicBezTo>
                <a:lnTo>
                  <a:pt x="144758" y="3516"/>
                </a:lnTo>
                <a:cubicBezTo>
                  <a:pt x="144051" y="4315"/>
                  <a:pt x="143206" y="5091"/>
                  <a:pt x="142293" y="5616"/>
                </a:cubicBezTo>
                <a:cubicBezTo>
                  <a:pt x="142704" y="5114"/>
                  <a:pt x="142681" y="4612"/>
                  <a:pt x="142864" y="4087"/>
                </a:cubicBezTo>
                <a:lnTo>
                  <a:pt x="142864" y="4087"/>
                </a:lnTo>
                <a:cubicBezTo>
                  <a:pt x="142110" y="4543"/>
                  <a:pt x="141403" y="5114"/>
                  <a:pt x="140650" y="5639"/>
                </a:cubicBezTo>
                <a:cubicBezTo>
                  <a:pt x="140901" y="5251"/>
                  <a:pt x="141015" y="4680"/>
                  <a:pt x="141243" y="4292"/>
                </a:cubicBezTo>
                <a:lnTo>
                  <a:pt x="141243" y="4292"/>
                </a:lnTo>
                <a:cubicBezTo>
                  <a:pt x="140421" y="4589"/>
                  <a:pt x="139782" y="5182"/>
                  <a:pt x="139029" y="5616"/>
                </a:cubicBezTo>
                <a:cubicBezTo>
                  <a:pt x="139440" y="5091"/>
                  <a:pt x="139896" y="4452"/>
                  <a:pt x="140216" y="3881"/>
                </a:cubicBezTo>
                <a:lnTo>
                  <a:pt x="140216" y="3881"/>
                </a:lnTo>
                <a:cubicBezTo>
                  <a:pt x="139280" y="4406"/>
                  <a:pt x="138367" y="4954"/>
                  <a:pt x="137591" y="5639"/>
                </a:cubicBezTo>
                <a:cubicBezTo>
                  <a:pt x="137888" y="4064"/>
                  <a:pt x="139691" y="2603"/>
                  <a:pt x="140421" y="1051"/>
                </a:cubicBezTo>
                <a:lnTo>
                  <a:pt x="140421" y="1051"/>
                </a:lnTo>
                <a:cubicBezTo>
                  <a:pt x="138344" y="2192"/>
                  <a:pt x="136632" y="4109"/>
                  <a:pt x="134761" y="5525"/>
                </a:cubicBezTo>
                <a:cubicBezTo>
                  <a:pt x="135331" y="4863"/>
                  <a:pt x="135948" y="4292"/>
                  <a:pt x="136107" y="3470"/>
                </a:cubicBezTo>
                <a:lnTo>
                  <a:pt x="136107" y="3470"/>
                </a:lnTo>
                <a:cubicBezTo>
                  <a:pt x="134395" y="3881"/>
                  <a:pt x="133163" y="5410"/>
                  <a:pt x="131656" y="5890"/>
                </a:cubicBezTo>
                <a:cubicBezTo>
                  <a:pt x="132113" y="5388"/>
                  <a:pt x="132159" y="4794"/>
                  <a:pt x="132387" y="4292"/>
                </a:cubicBezTo>
                <a:lnTo>
                  <a:pt x="132387" y="4292"/>
                </a:lnTo>
                <a:cubicBezTo>
                  <a:pt x="131451" y="4680"/>
                  <a:pt x="130378" y="5456"/>
                  <a:pt x="129420" y="5935"/>
                </a:cubicBezTo>
                <a:cubicBezTo>
                  <a:pt x="129853" y="5410"/>
                  <a:pt x="130241" y="4840"/>
                  <a:pt x="130561" y="4292"/>
                </a:cubicBezTo>
                <a:lnTo>
                  <a:pt x="130561" y="4292"/>
                </a:lnTo>
                <a:cubicBezTo>
                  <a:pt x="129511" y="4771"/>
                  <a:pt x="128529" y="5593"/>
                  <a:pt x="127502" y="6095"/>
                </a:cubicBezTo>
                <a:cubicBezTo>
                  <a:pt x="128096" y="5137"/>
                  <a:pt x="129168" y="4315"/>
                  <a:pt x="130081" y="3630"/>
                </a:cubicBezTo>
                <a:lnTo>
                  <a:pt x="130081" y="3630"/>
                </a:lnTo>
                <a:cubicBezTo>
                  <a:pt x="128484" y="4064"/>
                  <a:pt x="126498" y="4383"/>
                  <a:pt x="125014" y="5091"/>
                </a:cubicBezTo>
                <a:cubicBezTo>
                  <a:pt x="124854" y="5182"/>
                  <a:pt x="124695" y="5296"/>
                  <a:pt x="124581" y="5433"/>
                </a:cubicBezTo>
                <a:cubicBezTo>
                  <a:pt x="125950" y="3767"/>
                  <a:pt x="127205" y="1964"/>
                  <a:pt x="128666" y="343"/>
                </a:cubicBezTo>
                <a:lnTo>
                  <a:pt x="128666" y="343"/>
                </a:lnTo>
                <a:cubicBezTo>
                  <a:pt x="125402" y="777"/>
                  <a:pt x="124535" y="3813"/>
                  <a:pt x="122001" y="5068"/>
                </a:cubicBezTo>
                <a:cubicBezTo>
                  <a:pt x="122663" y="4269"/>
                  <a:pt x="123394" y="3425"/>
                  <a:pt x="123782" y="2443"/>
                </a:cubicBezTo>
                <a:cubicBezTo>
                  <a:pt x="121750" y="2443"/>
                  <a:pt x="119833" y="4269"/>
                  <a:pt x="118326" y="5479"/>
                </a:cubicBezTo>
                <a:cubicBezTo>
                  <a:pt x="118783" y="5068"/>
                  <a:pt x="119217" y="4429"/>
                  <a:pt x="119422" y="3881"/>
                </a:cubicBezTo>
                <a:lnTo>
                  <a:pt x="119422" y="3881"/>
                </a:lnTo>
                <a:cubicBezTo>
                  <a:pt x="118304" y="3904"/>
                  <a:pt x="117413" y="4589"/>
                  <a:pt x="116615" y="5273"/>
                </a:cubicBezTo>
                <a:cubicBezTo>
                  <a:pt x="117185" y="4497"/>
                  <a:pt x="117984" y="3721"/>
                  <a:pt x="118007" y="2671"/>
                </a:cubicBezTo>
                <a:lnTo>
                  <a:pt x="118007" y="2671"/>
                </a:lnTo>
                <a:cubicBezTo>
                  <a:pt x="116957" y="3402"/>
                  <a:pt x="116021" y="4292"/>
                  <a:pt x="115040" y="5068"/>
                </a:cubicBezTo>
                <a:cubicBezTo>
                  <a:pt x="115907" y="3562"/>
                  <a:pt x="117231" y="2215"/>
                  <a:pt x="117824" y="594"/>
                </a:cubicBezTo>
                <a:lnTo>
                  <a:pt x="117824" y="594"/>
                </a:lnTo>
                <a:cubicBezTo>
                  <a:pt x="115961" y="705"/>
                  <a:pt x="113214" y="3295"/>
                  <a:pt x="112579" y="5117"/>
                </a:cubicBezTo>
                <a:lnTo>
                  <a:pt x="112579" y="5117"/>
                </a:lnTo>
                <a:cubicBezTo>
                  <a:pt x="112812" y="4286"/>
                  <a:pt x="112709" y="3021"/>
                  <a:pt x="112666" y="2078"/>
                </a:cubicBezTo>
                <a:lnTo>
                  <a:pt x="112666" y="2078"/>
                </a:lnTo>
                <a:cubicBezTo>
                  <a:pt x="111684" y="2786"/>
                  <a:pt x="111159" y="3881"/>
                  <a:pt x="110680" y="4885"/>
                </a:cubicBezTo>
                <a:cubicBezTo>
                  <a:pt x="110611" y="3744"/>
                  <a:pt x="110794" y="2534"/>
                  <a:pt x="110429" y="1439"/>
                </a:cubicBezTo>
                <a:cubicBezTo>
                  <a:pt x="110086" y="2329"/>
                  <a:pt x="110406" y="3356"/>
                  <a:pt x="109858" y="4041"/>
                </a:cubicBezTo>
                <a:cubicBezTo>
                  <a:pt x="109813" y="2900"/>
                  <a:pt x="109767" y="1713"/>
                  <a:pt x="109584" y="594"/>
                </a:cubicBezTo>
                <a:cubicBezTo>
                  <a:pt x="108831" y="1393"/>
                  <a:pt x="109082" y="2740"/>
                  <a:pt x="108854" y="3630"/>
                </a:cubicBezTo>
                <a:cubicBezTo>
                  <a:pt x="108649" y="2694"/>
                  <a:pt x="108534" y="1667"/>
                  <a:pt x="108169" y="845"/>
                </a:cubicBezTo>
                <a:cubicBezTo>
                  <a:pt x="107941" y="2078"/>
                  <a:pt x="107279" y="3174"/>
                  <a:pt x="107302" y="4452"/>
                </a:cubicBezTo>
                <a:cubicBezTo>
                  <a:pt x="106686" y="3630"/>
                  <a:pt x="106275" y="2398"/>
                  <a:pt x="105704" y="1462"/>
                </a:cubicBezTo>
                <a:lnTo>
                  <a:pt x="105704" y="1462"/>
                </a:lnTo>
                <a:cubicBezTo>
                  <a:pt x="105636" y="2808"/>
                  <a:pt x="106092" y="3790"/>
                  <a:pt x="106343" y="5022"/>
                </a:cubicBezTo>
                <a:cubicBezTo>
                  <a:pt x="105339" y="4360"/>
                  <a:pt x="104608" y="3425"/>
                  <a:pt x="103673" y="2694"/>
                </a:cubicBezTo>
                <a:lnTo>
                  <a:pt x="103673" y="2694"/>
                </a:lnTo>
                <a:cubicBezTo>
                  <a:pt x="104106" y="3447"/>
                  <a:pt x="104517" y="4178"/>
                  <a:pt x="104449" y="5068"/>
                </a:cubicBezTo>
                <a:cubicBezTo>
                  <a:pt x="103627" y="4497"/>
                  <a:pt x="102851" y="3699"/>
                  <a:pt x="102052" y="3105"/>
                </a:cubicBezTo>
                <a:lnTo>
                  <a:pt x="102052" y="3105"/>
                </a:lnTo>
                <a:cubicBezTo>
                  <a:pt x="102212" y="4132"/>
                  <a:pt x="102554" y="5388"/>
                  <a:pt x="103216" y="6301"/>
                </a:cubicBezTo>
                <a:cubicBezTo>
                  <a:pt x="102417" y="5890"/>
                  <a:pt x="101595" y="5319"/>
                  <a:pt x="100751" y="4885"/>
                </a:cubicBezTo>
                <a:cubicBezTo>
                  <a:pt x="101048" y="4566"/>
                  <a:pt x="101299" y="4201"/>
                  <a:pt x="101504" y="3904"/>
                </a:cubicBezTo>
                <a:lnTo>
                  <a:pt x="101504" y="3904"/>
                </a:lnTo>
                <a:cubicBezTo>
                  <a:pt x="100979" y="3972"/>
                  <a:pt x="100454" y="4246"/>
                  <a:pt x="99929" y="4543"/>
                </a:cubicBezTo>
                <a:cubicBezTo>
                  <a:pt x="99884" y="4520"/>
                  <a:pt x="99815" y="4497"/>
                  <a:pt x="99747" y="4475"/>
                </a:cubicBezTo>
                <a:cubicBezTo>
                  <a:pt x="99610" y="4589"/>
                  <a:pt x="99496" y="4726"/>
                  <a:pt x="99359" y="4863"/>
                </a:cubicBezTo>
                <a:cubicBezTo>
                  <a:pt x="99085" y="5022"/>
                  <a:pt x="98811" y="5159"/>
                  <a:pt x="98560" y="5273"/>
                </a:cubicBezTo>
                <a:cubicBezTo>
                  <a:pt x="99039" y="4885"/>
                  <a:pt x="99290" y="4497"/>
                  <a:pt x="99678" y="4087"/>
                </a:cubicBezTo>
                <a:lnTo>
                  <a:pt x="99678" y="4087"/>
                </a:lnTo>
                <a:cubicBezTo>
                  <a:pt x="99176" y="4360"/>
                  <a:pt x="98560" y="4543"/>
                  <a:pt x="98103" y="4863"/>
                </a:cubicBezTo>
                <a:cubicBezTo>
                  <a:pt x="98537" y="4452"/>
                  <a:pt x="98879" y="3904"/>
                  <a:pt x="99222" y="3470"/>
                </a:cubicBezTo>
                <a:lnTo>
                  <a:pt x="99222" y="3470"/>
                </a:lnTo>
                <a:cubicBezTo>
                  <a:pt x="98468" y="3904"/>
                  <a:pt x="97555" y="4406"/>
                  <a:pt x="96825" y="4863"/>
                </a:cubicBezTo>
                <a:cubicBezTo>
                  <a:pt x="97852" y="3653"/>
                  <a:pt x="99473" y="2717"/>
                  <a:pt x="100431" y="1416"/>
                </a:cubicBezTo>
                <a:lnTo>
                  <a:pt x="100431" y="1416"/>
                </a:lnTo>
                <a:cubicBezTo>
                  <a:pt x="97738" y="2238"/>
                  <a:pt x="95935" y="3676"/>
                  <a:pt x="93698" y="5228"/>
                </a:cubicBezTo>
                <a:cubicBezTo>
                  <a:pt x="93766" y="4954"/>
                  <a:pt x="93835" y="4726"/>
                  <a:pt x="93903" y="4497"/>
                </a:cubicBezTo>
                <a:lnTo>
                  <a:pt x="93903" y="4497"/>
                </a:lnTo>
                <a:cubicBezTo>
                  <a:pt x="93401" y="4726"/>
                  <a:pt x="92557" y="4977"/>
                  <a:pt x="92146" y="5273"/>
                </a:cubicBezTo>
                <a:cubicBezTo>
                  <a:pt x="92351" y="4863"/>
                  <a:pt x="92328" y="4475"/>
                  <a:pt x="92443" y="4132"/>
                </a:cubicBezTo>
                <a:lnTo>
                  <a:pt x="92443" y="4132"/>
                </a:lnTo>
                <a:cubicBezTo>
                  <a:pt x="91895" y="4497"/>
                  <a:pt x="91233" y="4863"/>
                  <a:pt x="90708" y="5068"/>
                </a:cubicBezTo>
                <a:cubicBezTo>
                  <a:pt x="91187" y="4589"/>
                  <a:pt x="91644" y="4041"/>
                  <a:pt x="92009" y="3493"/>
                </a:cubicBezTo>
                <a:lnTo>
                  <a:pt x="92009" y="3493"/>
                </a:lnTo>
                <a:cubicBezTo>
                  <a:pt x="90868" y="3539"/>
                  <a:pt x="89772" y="4475"/>
                  <a:pt x="88813" y="5068"/>
                </a:cubicBezTo>
                <a:cubicBezTo>
                  <a:pt x="89338" y="4566"/>
                  <a:pt x="89932" y="3972"/>
                  <a:pt x="90206" y="3265"/>
                </a:cubicBezTo>
                <a:cubicBezTo>
                  <a:pt x="90191" y="3265"/>
                  <a:pt x="90176" y="3265"/>
                  <a:pt x="90162" y="3265"/>
                </a:cubicBezTo>
                <a:cubicBezTo>
                  <a:pt x="88813" y="3265"/>
                  <a:pt x="87728" y="4299"/>
                  <a:pt x="86599" y="4908"/>
                </a:cubicBezTo>
                <a:cubicBezTo>
                  <a:pt x="87033" y="4429"/>
                  <a:pt x="87398" y="3790"/>
                  <a:pt x="87741" y="3265"/>
                </a:cubicBezTo>
                <a:lnTo>
                  <a:pt x="87741" y="3265"/>
                </a:lnTo>
                <a:cubicBezTo>
                  <a:pt x="86508" y="3356"/>
                  <a:pt x="85526" y="4338"/>
                  <a:pt x="84340" y="4703"/>
                </a:cubicBezTo>
                <a:cubicBezTo>
                  <a:pt x="84956" y="4132"/>
                  <a:pt x="85595" y="3470"/>
                  <a:pt x="86097" y="2877"/>
                </a:cubicBezTo>
                <a:lnTo>
                  <a:pt x="86097" y="2877"/>
                </a:lnTo>
                <a:cubicBezTo>
                  <a:pt x="84591" y="3151"/>
                  <a:pt x="83016" y="4338"/>
                  <a:pt x="81623" y="4863"/>
                </a:cubicBezTo>
                <a:cubicBezTo>
                  <a:pt x="81943" y="3630"/>
                  <a:pt x="83723" y="2626"/>
                  <a:pt x="84819" y="1827"/>
                </a:cubicBezTo>
                <a:lnTo>
                  <a:pt x="84819" y="1827"/>
                </a:lnTo>
                <a:cubicBezTo>
                  <a:pt x="82696" y="2306"/>
                  <a:pt x="80391" y="4657"/>
                  <a:pt x="78314" y="5091"/>
                </a:cubicBezTo>
                <a:cubicBezTo>
                  <a:pt x="79403" y="4276"/>
                  <a:pt x="79156" y="4020"/>
                  <a:pt x="78443" y="4020"/>
                </a:cubicBezTo>
                <a:cubicBezTo>
                  <a:pt x="77439" y="4020"/>
                  <a:pt x="75509" y="4529"/>
                  <a:pt x="75095" y="4703"/>
                </a:cubicBezTo>
                <a:cubicBezTo>
                  <a:pt x="75734" y="4338"/>
                  <a:pt x="75963" y="3767"/>
                  <a:pt x="76237" y="3265"/>
                </a:cubicBezTo>
                <a:lnTo>
                  <a:pt x="76237" y="3265"/>
                </a:lnTo>
                <a:cubicBezTo>
                  <a:pt x="75209" y="3425"/>
                  <a:pt x="74228" y="4087"/>
                  <a:pt x="73224" y="4246"/>
                </a:cubicBezTo>
                <a:cubicBezTo>
                  <a:pt x="73749" y="3699"/>
                  <a:pt x="74342" y="3082"/>
                  <a:pt x="74593" y="2489"/>
                </a:cubicBezTo>
                <a:lnTo>
                  <a:pt x="74593" y="2489"/>
                </a:lnTo>
                <a:cubicBezTo>
                  <a:pt x="73886" y="2854"/>
                  <a:pt x="73201" y="3311"/>
                  <a:pt x="72562" y="3790"/>
                </a:cubicBezTo>
                <a:cubicBezTo>
                  <a:pt x="73178" y="3059"/>
                  <a:pt x="74159" y="2580"/>
                  <a:pt x="74593" y="1621"/>
                </a:cubicBezTo>
                <a:lnTo>
                  <a:pt x="74593" y="1621"/>
                </a:lnTo>
                <a:cubicBezTo>
                  <a:pt x="72767" y="1987"/>
                  <a:pt x="70690" y="3493"/>
                  <a:pt x="69092" y="4543"/>
                </a:cubicBezTo>
                <a:cubicBezTo>
                  <a:pt x="69366" y="4338"/>
                  <a:pt x="69777" y="3676"/>
                  <a:pt x="70074" y="3265"/>
                </a:cubicBezTo>
                <a:lnTo>
                  <a:pt x="70074" y="3265"/>
                </a:lnTo>
                <a:cubicBezTo>
                  <a:pt x="69321" y="3539"/>
                  <a:pt x="68659" y="4018"/>
                  <a:pt x="67905" y="4292"/>
                </a:cubicBezTo>
                <a:cubicBezTo>
                  <a:pt x="68407" y="3813"/>
                  <a:pt x="68887" y="3288"/>
                  <a:pt x="69252" y="2694"/>
                </a:cubicBezTo>
                <a:lnTo>
                  <a:pt x="69252" y="2694"/>
                </a:lnTo>
                <a:cubicBezTo>
                  <a:pt x="68042" y="3037"/>
                  <a:pt x="67084" y="3950"/>
                  <a:pt x="65988" y="4452"/>
                </a:cubicBezTo>
                <a:cubicBezTo>
                  <a:pt x="66559" y="3721"/>
                  <a:pt x="67586" y="3196"/>
                  <a:pt x="68042" y="2306"/>
                </a:cubicBezTo>
                <a:lnTo>
                  <a:pt x="68042" y="2306"/>
                </a:lnTo>
                <a:cubicBezTo>
                  <a:pt x="67038" y="2786"/>
                  <a:pt x="65920" y="3174"/>
                  <a:pt x="65007" y="3836"/>
                </a:cubicBezTo>
                <a:cubicBezTo>
                  <a:pt x="65920" y="2991"/>
                  <a:pt x="67221" y="2238"/>
                  <a:pt x="67814" y="1211"/>
                </a:cubicBezTo>
                <a:lnTo>
                  <a:pt x="67814" y="1211"/>
                </a:lnTo>
                <a:cubicBezTo>
                  <a:pt x="65851" y="1713"/>
                  <a:pt x="63888" y="2580"/>
                  <a:pt x="62313" y="3927"/>
                </a:cubicBezTo>
                <a:cubicBezTo>
                  <a:pt x="62724" y="3470"/>
                  <a:pt x="63728" y="2443"/>
                  <a:pt x="63888" y="1621"/>
                </a:cubicBezTo>
                <a:lnTo>
                  <a:pt x="63888" y="1621"/>
                </a:lnTo>
                <a:cubicBezTo>
                  <a:pt x="62427" y="1964"/>
                  <a:pt x="61012" y="3196"/>
                  <a:pt x="59894" y="4246"/>
                </a:cubicBezTo>
                <a:cubicBezTo>
                  <a:pt x="60259" y="3584"/>
                  <a:pt x="60647" y="2945"/>
                  <a:pt x="60966" y="2238"/>
                </a:cubicBezTo>
                <a:lnTo>
                  <a:pt x="60966" y="2238"/>
                </a:lnTo>
                <a:cubicBezTo>
                  <a:pt x="59939" y="2557"/>
                  <a:pt x="58912" y="3516"/>
                  <a:pt x="58045" y="4246"/>
                </a:cubicBezTo>
                <a:cubicBezTo>
                  <a:pt x="58456" y="3721"/>
                  <a:pt x="58730" y="3105"/>
                  <a:pt x="58981" y="2489"/>
                </a:cubicBezTo>
                <a:lnTo>
                  <a:pt x="58981" y="2489"/>
                </a:lnTo>
                <a:cubicBezTo>
                  <a:pt x="58227" y="2945"/>
                  <a:pt x="57474" y="3584"/>
                  <a:pt x="56767" y="4041"/>
                </a:cubicBezTo>
                <a:cubicBezTo>
                  <a:pt x="56995" y="3562"/>
                  <a:pt x="57246" y="2763"/>
                  <a:pt x="57520" y="2238"/>
                </a:cubicBezTo>
                <a:lnTo>
                  <a:pt x="57520" y="2238"/>
                </a:lnTo>
                <a:cubicBezTo>
                  <a:pt x="56789" y="2968"/>
                  <a:pt x="55260" y="3858"/>
                  <a:pt x="54895" y="4885"/>
                </a:cubicBezTo>
                <a:cubicBezTo>
                  <a:pt x="54804" y="4224"/>
                  <a:pt x="54644" y="3516"/>
                  <a:pt x="54416" y="2900"/>
                </a:cubicBezTo>
                <a:cubicBezTo>
                  <a:pt x="54164" y="3425"/>
                  <a:pt x="53685" y="3836"/>
                  <a:pt x="53503" y="4406"/>
                </a:cubicBezTo>
                <a:cubicBezTo>
                  <a:pt x="53366" y="3813"/>
                  <a:pt x="53160" y="3402"/>
                  <a:pt x="53251" y="2694"/>
                </a:cubicBezTo>
                <a:lnTo>
                  <a:pt x="53251" y="2694"/>
                </a:lnTo>
                <a:cubicBezTo>
                  <a:pt x="52886" y="3288"/>
                  <a:pt x="52544" y="4132"/>
                  <a:pt x="52270" y="4657"/>
                </a:cubicBezTo>
                <a:cubicBezTo>
                  <a:pt x="51836" y="3676"/>
                  <a:pt x="52019" y="2534"/>
                  <a:pt x="52019" y="1439"/>
                </a:cubicBezTo>
                <a:lnTo>
                  <a:pt x="52019" y="1439"/>
                </a:lnTo>
                <a:cubicBezTo>
                  <a:pt x="51950" y="2466"/>
                  <a:pt x="51791" y="3699"/>
                  <a:pt x="51243" y="4452"/>
                </a:cubicBezTo>
                <a:cubicBezTo>
                  <a:pt x="51083" y="2922"/>
                  <a:pt x="51517" y="1530"/>
                  <a:pt x="516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50" name="Google Shape;3650;p41"/>
          <p:cNvGrpSpPr/>
          <p:nvPr/>
        </p:nvGrpSpPr>
        <p:grpSpPr>
          <a:xfrm>
            <a:off x="-822862" y="3965136"/>
            <a:ext cx="2327925" cy="1882331"/>
            <a:chOff x="-807750" y="3519275"/>
            <a:chExt cx="2490825" cy="2014050"/>
          </a:xfrm>
        </p:grpSpPr>
        <p:sp>
          <p:nvSpPr>
            <p:cNvPr id="3651" name="Google Shape;3651;p41"/>
            <p:cNvSpPr/>
            <p:nvPr/>
          </p:nvSpPr>
          <p:spPr>
            <a:xfrm>
              <a:off x="-807750" y="3536650"/>
              <a:ext cx="2490825" cy="1996675"/>
            </a:xfrm>
            <a:custGeom>
              <a:rect b="b" l="l" r="r" t="t"/>
              <a:pathLst>
                <a:path extrusionOk="0" h="79867" w="99633">
                  <a:moveTo>
                    <a:pt x="58273" y="1"/>
                  </a:moveTo>
                  <a:cubicBezTo>
                    <a:pt x="50718" y="10478"/>
                    <a:pt x="44692" y="24127"/>
                    <a:pt x="39899" y="27117"/>
                  </a:cubicBezTo>
                  <a:cubicBezTo>
                    <a:pt x="35083" y="30085"/>
                    <a:pt x="12828" y="32755"/>
                    <a:pt x="6414" y="44670"/>
                  </a:cubicBezTo>
                  <a:cubicBezTo>
                    <a:pt x="0" y="56585"/>
                    <a:pt x="11322" y="60853"/>
                    <a:pt x="11322" y="60853"/>
                  </a:cubicBezTo>
                  <a:lnTo>
                    <a:pt x="23465" y="63592"/>
                  </a:lnTo>
                  <a:cubicBezTo>
                    <a:pt x="23465" y="63592"/>
                    <a:pt x="30552" y="55799"/>
                    <a:pt x="39428" y="55799"/>
                  </a:cubicBezTo>
                  <a:cubicBezTo>
                    <a:pt x="41725" y="55799"/>
                    <a:pt x="44142" y="56321"/>
                    <a:pt x="46587" y="57635"/>
                  </a:cubicBezTo>
                  <a:cubicBezTo>
                    <a:pt x="58501" y="64049"/>
                    <a:pt x="58730" y="62382"/>
                    <a:pt x="70645" y="69047"/>
                  </a:cubicBezTo>
                  <a:cubicBezTo>
                    <a:pt x="82537" y="75735"/>
                    <a:pt x="99633" y="79867"/>
                    <a:pt x="99633" y="79867"/>
                  </a:cubicBezTo>
                  <a:cubicBezTo>
                    <a:pt x="99633" y="79867"/>
                    <a:pt x="96962" y="67495"/>
                    <a:pt x="90092" y="63592"/>
                  </a:cubicBezTo>
                  <a:cubicBezTo>
                    <a:pt x="83244" y="59712"/>
                    <a:pt x="83244" y="56265"/>
                    <a:pt x="83244" y="50080"/>
                  </a:cubicBezTo>
                  <a:cubicBezTo>
                    <a:pt x="83244" y="43894"/>
                    <a:pt x="80482" y="46428"/>
                    <a:pt x="81167" y="40698"/>
                  </a:cubicBezTo>
                  <a:cubicBezTo>
                    <a:pt x="81852" y="34969"/>
                    <a:pt x="93538" y="22141"/>
                    <a:pt x="93310" y="20315"/>
                  </a:cubicBezTo>
                  <a:cubicBezTo>
                    <a:pt x="92169" y="16207"/>
                    <a:pt x="65600" y="754"/>
                    <a:pt x="58273"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2" name="Google Shape;3652;p41"/>
            <p:cNvSpPr/>
            <p:nvPr/>
          </p:nvSpPr>
          <p:spPr>
            <a:xfrm>
              <a:off x="622250" y="3519275"/>
              <a:ext cx="945775" cy="600725"/>
            </a:xfrm>
            <a:custGeom>
              <a:rect b="b" l="l" r="r" t="t"/>
              <a:pathLst>
                <a:path extrusionOk="0" h="24029" w="37831">
                  <a:moveTo>
                    <a:pt x="3026" y="0"/>
                  </a:moveTo>
                  <a:cubicBezTo>
                    <a:pt x="1995" y="0"/>
                    <a:pt x="1387" y="220"/>
                    <a:pt x="1073" y="467"/>
                  </a:cubicBezTo>
                  <a:cubicBezTo>
                    <a:pt x="0" y="1334"/>
                    <a:pt x="891" y="5443"/>
                    <a:pt x="6597" y="8867"/>
                  </a:cubicBezTo>
                  <a:cubicBezTo>
                    <a:pt x="12303" y="12290"/>
                    <a:pt x="16846" y="12427"/>
                    <a:pt x="18443" y="17426"/>
                  </a:cubicBezTo>
                  <a:cubicBezTo>
                    <a:pt x="19815" y="21736"/>
                    <a:pt x="21119" y="24029"/>
                    <a:pt x="22832" y="24029"/>
                  </a:cubicBezTo>
                  <a:cubicBezTo>
                    <a:pt x="23115" y="24029"/>
                    <a:pt x="23409" y="23966"/>
                    <a:pt x="23716" y="23840"/>
                  </a:cubicBezTo>
                  <a:cubicBezTo>
                    <a:pt x="25113" y="23260"/>
                    <a:pt x="24875" y="22681"/>
                    <a:pt x="25641" y="22681"/>
                  </a:cubicBezTo>
                  <a:cubicBezTo>
                    <a:pt x="26051" y="22681"/>
                    <a:pt x="26750" y="22847"/>
                    <a:pt x="28144" y="23269"/>
                  </a:cubicBezTo>
                  <a:cubicBezTo>
                    <a:pt x="29138" y="23565"/>
                    <a:pt x="30270" y="23716"/>
                    <a:pt x="31378" y="23716"/>
                  </a:cubicBezTo>
                  <a:cubicBezTo>
                    <a:pt x="34719" y="23716"/>
                    <a:pt x="37830" y="22338"/>
                    <a:pt x="36201" y="19389"/>
                  </a:cubicBezTo>
                  <a:cubicBezTo>
                    <a:pt x="36201" y="19389"/>
                    <a:pt x="32778" y="14071"/>
                    <a:pt x="19722" y="6584"/>
                  </a:cubicBezTo>
                  <a:cubicBezTo>
                    <a:pt x="10483" y="1287"/>
                    <a:pt x="5519" y="0"/>
                    <a:pt x="3026"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53" name="Google Shape;3653;p41"/>
          <p:cNvGrpSpPr/>
          <p:nvPr/>
        </p:nvGrpSpPr>
        <p:grpSpPr>
          <a:xfrm>
            <a:off x="-1737000" y="2770463"/>
            <a:ext cx="2711800" cy="3077000"/>
            <a:chOff x="4675" y="5263075"/>
            <a:chExt cx="2711800" cy="3077000"/>
          </a:xfrm>
        </p:grpSpPr>
        <p:sp>
          <p:nvSpPr>
            <p:cNvPr id="3654" name="Google Shape;3654;p41"/>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5" name="Google Shape;3655;p41"/>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6" name="Google Shape;3656;p41"/>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57" name="Google Shape;3657;p41"/>
            <p:cNvGrpSpPr/>
            <p:nvPr/>
          </p:nvGrpSpPr>
          <p:grpSpPr>
            <a:xfrm>
              <a:off x="4675" y="5345475"/>
              <a:ext cx="2711800" cy="2994600"/>
              <a:chOff x="4675" y="5345475"/>
              <a:chExt cx="2711800" cy="2994600"/>
            </a:xfrm>
          </p:grpSpPr>
          <p:sp>
            <p:nvSpPr>
              <p:cNvPr id="3658" name="Google Shape;3658;p41"/>
              <p:cNvSpPr/>
              <p:nvPr/>
            </p:nvSpPr>
            <p:spPr>
              <a:xfrm>
                <a:off x="1642450" y="5558800"/>
                <a:ext cx="94750" cy="112450"/>
              </a:xfrm>
              <a:custGeom>
                <a:rect b="b" l="l" r="r" t="t"/>
                <a:pathLst>
                  <a:path extrusionOk="0" h="4498" w="3790">
                    <a:moveTo>
                      <a:pt x="639" y="1"/>
                    </a:moveTo>
                    <a:cubicBezTo>
                      <a:pt x="639" y="1"/>
                      <a:pt x="0" y="2945"/>
                      <a:pt x="3789" y="4497"/>
                    </a:cubicBezTo>
                    <a:cubicBezTo>
                      <a:pt x="3743" y="2534"/>
                      <a:pt x="2830" y="206"/>
                      <a:pt x="639" y="1"/>
                    </a:cubicBezTo>
                    <a:close/>
                  </a:path>
                </a:pathLst>
              </a:custGeom>
              <a:solidFill>
                <a:srgbClr val="98B7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9" name="Google Shape;3659;p41"/>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0" name="Google Shape;3660;p41"/>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1" name="Google Shape;3661;p41"/>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2" name="Google Shape;3662;p41"/>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3" name="Google Shape;3663;p41"/>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4" name="Google Shape;3664;p41"/>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5" name="Google Shape;3665;p41"/>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6" name="Google Shape;3666;p41"/>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7" name="Google Shape;3667;p41"/>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8" name="Google Shape;3668;p41"/>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9" name="Google Shape;3669;p41"/>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0" name="Google Shape;3670;p41"/>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1" name="Google Shape;3671;p41"/>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2" name="Google Shape;3672;p41"/>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3" name="Google Shape;3673;p41"/>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4" name="Google Shape;3674;p41"/>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5" name="Google Shape;3675;p41"/>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6" name="Google Shape;3676;p41"/>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7" name="Google Shape;3677;p41"/>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8" name="Google Shape;3678;p41"/>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9" name="Google Shape;3679;p41"/>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0" name="Google Shape;3680;p41"/>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1" name="Google Shape;3681;p41"/>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2" name="Google Shape;3682;p41"/>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3" name="Google Shape;3683;p41"/>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4" name="Google Shape;3684;p41"/>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5" name="Google Shape;3685;p41"/>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86" name="Google Shape;3686;p41"/>
              <p:cNvGrpSpPr/>
              <p:nvPr/>
            </p:nvGrpSpPr>
            <p:grpSpPr>
              <a:xfrm>
                <a:off x="4675" y="5593050"/>
                <a:ext cx="2711800" cy="2747025"/>
                <a:chOff x="4675" y="3688050"/>
                <a:chExt cx="2711800" cy="2747025"/>
              </a:xfrm>
            </p:grpSpPr>
            <p:sp>
              <p:nvSpPr>
                <p:cNvPr id="3687" name="Google Shape;3687;p41"/>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8" name="Google Shape;3688;p41"/>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9" name="Google Shape;3689;p41"/>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0" name="Google Shape;3690;p41"/>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1" name="Google Shape;3691;p41"/>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2" name="Google Shape;3692;p41"/>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3" name="Google Shape;3693;p41"/>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4" name="Google Shape;3694;p41"/>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5" name="Google Shape;3695;p41"/>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6" name="Google Shape;3696;p41"/>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7" name="Google Shape;3697;p41"/>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8" name="Google Shape;3698;p41"/>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99" name="Google Shape;3699;p41"/>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700" name="Google Shape;3700;p41"/>
          <p:cNvSpPr/>
          <p:nvPr/>
        </p:nvSpPr>
        <p:spPr>
          <a:xfrm>
            <a:off x="882725" y="4872475"/>
            <a:ext cx="8462259" cy="1298225"/>
          </a:xfrm>
          <a:custGeom>
            <a:rect b="b" l="l" r="r" t="t"/>
            <a:pathLst>
              <a:path extrusionOk="0" h="51929" w="303715">
                <a:moveTo>
                  <a:pt x="79752" y="1"/>
                </a:moveTo>
                <a:cubicBezTo>
                  <a:pt x="78794" y="2626"/>
                  <a:pt x="77059" y="5502"/>
                  <a:pt x="76557" y="8081"/>
                </a:cubicBezTo>
                <a:cubicBezTo>
                  <a:pt x="76717" y="7168"/>
                  <a:pt x="76739" y="6323"/>
                  <a:pt x="76899" y="5410"/>
                </a:cubicBezTo>
                <a:lnTo>
                  <a:pt x="76899" y="5410"/>
                </a:lnTo>
                <a:cubicBezTo>
                  <a:pt x="75781" y="6643"/>
                  <a:pt x="74503" y="7853"/>
                  <a:pt x="73087" y="8697"/>
                </a:cubicBezTo>
                <a:cubicBezTo>
                  <a:pt x="73704" y="7876"/>
                  <a:pt x="73681" y="7122"/>
                  <a:pt x="73955" y="6301"/>
                </a:cubicBezTo>
                <a:lnTo>
                  <a:pt x="73955" y="6301"/>
                </a:lnTo>
                <a:cubicBezTo>
                  <a:pt x="72814" y="7008"/>
                  <a:pt x="71695" y="7898"/>
                  <a:pt x="70554" y="8720"/>
                </a:cubicBezTo>
                <a:cubicBezTo>
                  <a:pt x="70919" y="8127"/>
                  <a:pt x="71102" y="7214"/>
                  <a:pt x="71444" y="6620"/>
                </a:cubicBezTo>
                <a:lnTo>
                  <a:pt x="71444" y="6620"/>
                </a:lnTo>
                <a:cubicBezTo>
                  <a:pt x="70166" y="7077"/>
                  <a:pt x="69184" y="7990"/>
                  <a:pt x="68020" y="8674"/>
                </a:cubicBezTo>
                <a:cubicBezTo>
                  <a:pt x="68682" y="7876"/>
                  <a:pt x="69390" y="6871"/>
                  <a:pt x="69846" y="5981"/>
                </a:cubicBezTo>
                <a:lnTo>
                  <a:pt x="69846" y="5981"/>
                </a:lnTo>
                <a:cubicBezTo>
                  <a:pt x="68431" y="6803"/>
                  <a:pt x="66993" y="7647"/>
                  <a:pt x="65806" y="8697"/>
                </a:cubicBezTo>
                <a:cubicBezTo>
                  <a:pt x="66263" y="6278"/>
                  <a:pt x="69070" y="3995"/>
                  <a:pt x="70166" y="1621"/>
                </a:cubicBezTo>
                <a:lnTo>
                  <a:pt x="70166" y="1621"/>
                </a:lnTo>
                <a:cubicBezTo>
                  <a:pt x="66993" y="3379"/>
                  <a:pt x="64323" y="6346"/>
                  <a:pt x="61424" y="8538"/>
                </a:cubicBezTo>
                <a:lnTo>
                  <a:pt x="61424" y="8538"/>
                </a:lnTo>
                <a:cubicBezTo>
                  <a:pt x="62314" y="7510"/>
                  <a:pt x="63250" y="6620"/>
                  <a:pt x="63524" y="5342"/>
                </a:cubicBezTo>
                <a:lnTo>
                  <a:pt x="63524" y="5342"/>
                </a:lnTo>
                <a:cubicBezTo>
                  <a:pt x="60876" y="6004"/>
                  <a:pt x="58959" y="8332"/>
                  <a:pt x="56653" y="9085"/>
                </a:cubicBezTo>
                <a:cubicBezTo>
                  <a:pt x="57361" y="8332"/>
                  <a:pt x="57429" y="7419"/>
                  <a:pt x="57772" y="6620"/>
                </a:cubicBezTo>
                <a:lnTo>
                  <a:pt x="57772" y="6620"/>
                </a:lnTo>
                <a:cubicBezTo>
                  <a:pt x="56334" y="7214"/>
                  <a:pt x="54667" y="8446"/>
                  <a:pt x="53161" y="9154"/>
                </a:cubicBezTo>
                <a:cubicBezTo>
                  <a:pt x="53823" y="8355"/>
                  <a:pt x="54462" y="7465"/>
                  <a:pt x="54941" y="6620"/>
                </a:cubicBezTo>
                <a:lnTo>
                  <a:pt x="54941" y="6620"/>
                </a:lnTo>
                <a:cubicBezTo>
                  <a:pt x="53321" y="7351"/>
                  <a:pt x="51814" y="8629"/>
                  <a:pt x="50239" y="9405"/>
                </a:cubicBezTo>
                <a:cubicBezTo>
                  <a:pt x="51152" y="7921"/>
                  <a:pt x="52796" y="6666"/>
                  <a:pt x="54211" y="5616"/>
                </a:cubicBezTo>
                <a:lnTo>
                  <a:pt x="54211" y="5616"/>
                </a:lnTo>
                <a:cubicBezTo>
                  <a:pt x="51723" y="6255"/>
                  <a:pt x="48664" y="6757"/>
                  <a:pt x="46382" y="7853"/>
                </a:cubicBezTo>
                <a:cubicBezTo>
                  <a:pt x="46108" y="7990"/>
                  <a:pt x="45880" y="8172"/>
                  <a:pt x="45674" y="8378"/>
                </a:cubicBezTo>
                <a:cubicBezTo>
                  <a:pt x="47820" y="5798"/>
                  <a:pt x="49760" y="3014"/>
                  <a:pt x="52020" y="503"/>
                </a:cubicBezTo>
                <a:lnTo>
                  <a:pt x="52020" y="503"/>
                </a:lnTo>
                <a:cubicBezTo>
                  <a:pt x="46952" y="1188"/>
                  <a:pt x="45629" y="5867"/>
                  <a:pt x="41725" y="7830"/>
                </a:cubicBezTo>
                <a:cubicBezTo>
                  <a:pt x="42753" y="6575"/>
                  <a:pt x="43848" y="5274"/>
                  <a:pt x="44464" y="3767"/>
                </a:cubicBezTo>
                <a:cubicBezTo>
                  <a:pt x="44452" y="3767"/>
                  <a:pt x="44439" y="3767"/>
                  <a:pt x="44427" y="3767"/>
                </a:cubicBezTo>
                <a:cubicBezTo>
                  <a:pt x="41291" y="3767"/>
                  <a:pt x="38338" y="6605"/>
                  <a:pt x="36019" y="8446"/>
                </a:cubicBezTo>
                <a:cubicBezTo>
                  <a:pt x="36727" y="7830"/>
                  <a:pt x="37411" y="6848"/>
                  <a:pt x="37708" y="5981"/>
                </a:cubicBezTo>
                <a:lnTo>
                  <a:pt x="37708" y="5981"/>
                </a:lnTo>
                <a:cubicBezTo>
                  <a:pt x="36019" y="6027"/>
                  <a:pt x="34604" y="7100"/>
                  <a:pt x="33394" y="8149"/>
                </a:cubicBezTo>
                <a:cubicBezTo>
                  <a:pt x="34262" y="6940"/>
                  <a:pt x="35494" y="5730"/>
                  <a:pt x="35540" y="4132"/>
                </a:cubicBezTo>
                <a:lnTo>
                  <a:pt x="35540" y="4132"/>
                </a:lnTo>
                <a:cubicBezTo>
                  <a:pt x="33919" y="5228"/>
                  <a:pt x="32458" y="6620"/>
                  <a:pt x="30929" y="7830"/>
                </a:cubicBezTo>
                <a:cubicBezTo>
                  <a:pt x="32276" y="5502"/>
                  <a:pt x="34353" y="3425"/>
                  <a:pt x="35266" y="914"/>
                </a:cubicBezTo>
                <a:lnTo>
                  <a:pt x="35266" y="914"/>
                </a:lnTo>
                <a:cubicBezTo>
                  <a:pt x="32357" y="1071"/>
                  <a:pt x="28066" y="5154"/>
                  <a:pt x="27124" y="7981"/>
                </a:cubicBezTo>
                <a:lnTo>
                  <a:pt x="27124" y="7981"/>
                </a:lnTo>
                <a:cubicBezTo>
                  <a:pt x="27494" y="6692"/>
                  <a:pt x="27364" y="4704"/>
                  <a:pt x="27277" y="3196"/>
                </a:cubicBezTo>
                <a:lnTo>
                  <a:pt x="27277" y="3196"/>
                </a:lnTo>
                <a:cubicBezTo>
                  <a:pt x="25771" y="4315"/>
                  <a:pt x="24949" y="6004"/>
                  <a:pt x="24218" y="7533"/>
                </a:cubicBezTo>
                <a:cubicBezTo>
                  <a:pt x="24104" y="5776"/>
                  <a:pt x="24378" y="3927"/>
                  <a:pt x="23830" y="2215"/>
                </a:cubicBezTo>
                <a:cubicBezTo>
                  <a:pt x="23305" y="3607"/>
                  <a:pt x="23808" y="5159"/>
                  <a:pt x="22963" y="6255"/>
                </a:cubicBezTo>
                <a:cubicBezTo>
                  <a:pt x="22872" y="4452"/>
                  <a:pt x="22803" y="2649"/>
                  <a:pt x="22507" y="891"/>
                </a:cubicBezTo>
                <a:cubicBezTo>
                  <a:pt x="21365" y="2146"/>
                  <a:pt x="21753" y="4224"/>
                  <a:pt x="21388" y="5616"/>
                </a:cubicBezTo>
                <a:cubicBezTo>
                  <a:pt x="21091" y="4155"/>
                  <a:pt x="20886" y="2580"/>
                  <a:pt x="20338" y="1302"/>
                </a:cubicBezTo>
                <a:cubicBezTo>
                  <a:pt x="19996" y="3196"/>
                  <a:pt x="18946" y="4885"/>
                  <a:pt x="19014" y="6871"/>
                </a:cubicBezTo>
                <a:cubicBezTo>
                  <a:pt x="18056" y="5593"/>
                  <a:pt x="17394" y="3721"/>
                  <a:pt x="16526" y="2261"/>
                </a:cubicBezTo>
                <a:lnTo>
                  <a:pt x="16526" y="2261"/>
                </a:lnTo>
                <a:cubicBezTo>
                  <a:pt x="16412" y="4315"/>
                  <a:pt x="17143" y="5821"/>
                  <a:pt x="17508" y="7739"/>
                </a:cubicBezTo>
                <a:cubicBezTo>
                  <a:pt x="15956" y="6734"/>
                  <a:pt x="14814" y="5296"/>
                  <a:pt x="13399" y="4155"/>
                </a:cubicBezTo>
                <a:lnTo>
                  <a:pt x="13399" y="4155"/>
                </a:lnTo>
                <a:cubicBezTo>
                  <a:pt x="14038" y="5319"/>
                  <a:pt x="14677" y="6460"/>
                  <a:pt x="14563" y="7830"/>
                </a:cubicBezTo>
                <a:cubicBezTo>
                  <a:pt x="13308" y="6940"/>
                  <a:pt x="12121" y="5730"/>
                  <a:pt x="10866" y="4794"/>
                </a:cubicBezTo>
                <a:lnTo>
                  <a:pt x="10866" y="4794"/>
                </a:lnTo>
                <a:cubicBezTo>
                  <a:pt x="11140" y="6369"/>
                  <a:pt x="11665" y="8309"/>
                  <a:pt x="12669" y="9702"/>
                </a:cubicBezTo>
                <a:cubicBezTo>
                  <a:pt x="10957" y="8834"/>
                  <a:pt x="9131" y="7465"/>
                  <a:pt x="7328" y="6894"/>
                </a:cubicBezTo>
                <a:cubicBezTo>
                  <a:pt x="3174" y="10637"/>
                  <a:pt x="2512" y="19288"/>
                  <a:pt x="2260" y="24515"/>
                </a:cubicBezTo>
                <a:cubicBezTo>
                  <a:pt x="2009" y="29833"/>
                  <a:pt x="1" y="39968"/>
                  <a:pt x="5068" y="43894"/>
                </a:cubicBezTo>
                <a:cubicBezTo>
                  <a:pt x="6526" y="45026"/>
                  <a:pt x="8663" y="45451"/>
                  <a:pt x="11125" y="45451"/>
                </a:cubicBezTo>
                <a:cubicBezTo>
                  <a:pt x="17796" y="45451"/>
                  <a:pt x="26845" y="42324"/>
                  <a:pt x="31180" y="41657"/>
                </a:cubicBezTo>
                <a:cubicBezTo>
                  <a:pt x="31912" y="41543"/>
                  <a:pt x="32650" y="41490"/>
                  <a:pt x="33393" y="41490"/>
                </a:cubicBezTo>
                <a:cubicBezTo>
                  <a:pt x="40848" y="41490"/>
                  <a:pt x="48819" y="46727"/>
                  <a:pt x="56217" y="46727"/>
                </a:cubicBezTo>
                <a:cubicBezTo>
                  <a:pt x="56317" y="46727"/>
                  <a:pt x="56416" y="46726"/>
                  <a:pt x="56516" y="46724"/>
                </a:cubicBezTo>
                <a:cubicBezTo>
                  <a:pt x="56886" y="46717"/>
                  <a:pt x="57254" y="46714"/>
                  <a:pt x="57621" y="46714"/>
                </a:cubicBezTo>
                <a:cubicBezTo>
                  <a:pt x="72250" y="46714"/>
                  <a:pt x="85145" y="51906"/>
                  <a:pt x="99930" y="51928"/>
                </a:cubicBezTo>
                <a:cubicBezTo>
                  <a:pt x="112096" y="51928"/>
                  <a:pt x="124948" y="46802"/>
                  <a:pt x="137237" y="46802"/>
                </a:cubicBezTo>
                <a:cubicBezTo>
                  <a:pt x="139128" y="46802"/>
                  <a:pt x="141005" y="46924"/>
                  <a:pt x="142864" y="47204"/>
                </a:cubicBezTo>
                <a:cubicBezTo>
                  <a:pt x="143028" y="47228"/>
                  <a:pt x="143193" y="47239"/>
                  <a:pt x="143361" y="47239"/>
                </a:cubicBezTo>
                <a:cubicBezTo>
                  <a:pt x="145745" y="47239"/>
                  <a:pt x="148528" y="44917"/>
                  <a:pt x="151173" y="43232"/>
                </a:cubicBezTo>
                <a:cubicBezTo>
                  <a:pt x="151401" y="43460"/>
                  <a:pt x="151652" y="43688"/>
                  <a:pt x="151926" y="43894"/>
                </a:cubicBezTo>
                <a:cubicBezTo>
                  <a:pt x="153384" y="45026"/>
                  <a:pt x="155520" y="45451"/>
                  <a:pt x="157979" y="45451"/>
                </a:cubicBezTo>
                <a:cubicBezTo>
                  <a:pt x="164645" y="45451"/>
                  <a:pt x="173686" y="42324"/>
                  <a:pt x="178038" y="41657"/>
                </a:cubicBezTo>
                <a:cubicBezTo>
                  <a:pt x="178768" y="41543"/>
                  <a:pt x="179504" y="41490"/>
                  <a:pt x="180246" y="41490"/>
                </a:cubicBezTo>
                <a:cubicBezTo>
                  <a:pt x="187683" y="41490"/>
                  <a:pt x="195655" y="46727"/>
                  <a:pt x="203052" y="46727"/>
                </a:cubicBezTo>
                <a:cubicBezTo>
                  <a:pt x="203152" y="46727"/>
                  <a:pt x="203252" y="46726"/>
                  <a:pt x="203351" y="46724"/>
                </a:cubicBezTo>
                <a:cubicBezTo>
                  <a:pt x="203721" y="46717"/>
                  <a:pt x="204089" y="46714"/>
                  <a:pt x="204457" y="46714"/>
                </a:cubicBezTo>
                <a:cubicBezTo>
                  <a:pt x="219086" y="46714"/>
                  <a:pt x="232003" y="51906"/>
                  <a:pt x="246765" y="51928"/>
                </a:cubicBezTo>
                <a:cubicBezTo>
                  <a:pt x="258931" y="51928"/>
                  <a:pt x="271800" y="46802"/>
                  <a:pt x="284079" y="46802"/>
                </a:cubicBezTo>
                <a:cubicBezTo>
                  <a:pt x="285968" y="46802"/>
                  <a:pt x="287843" y="46924"/>
                  <a:pt x="289700" y="47204"/>
                </a:cubicBezTo>
                <a:cubicBezTo>
                  <a:pt x="289867" y="47228"/>
                  <a:pt x="290036" y="47240"/>
                  <a:pt x="290208" y="47240"/>
                </a:cubicBezTo>
                <a:cubicBezTo>
                  <a:pt x="293803" y="47240"/>
                  <a:pt x="298270" y="42000"/>
                  <a:pt x="301843" y="41543"/>
                </a:cubicBezTo>
                <a:lnTo>
                  <a:pt x="301843" y="8172"/>
                </a:lnTo>
                <a:cubicBezTo>
                  <a:pt x="302596" y="7625"/>
                  <a:pt x="303281" y="6734"/>
                  <a:pt x="303714" y="6004"/>
                </a:cubicBezTo>
                <a:lnTo>
                  <a:pt x="303714" y="6004"/>
                </a:lnTo>
                <a:cubicBezTo>
                  <a:pt x="302139" y="6255"/>
                  <a:pt x="300564" y="7579"/>
                  <a:pt x="299149" y="8127"/>
                </a:cubicBezTo>
                <a:cubicBezTo>
                  <a:pt x="299902" y="7556"/>
                  <a:pt x="300313" y="6940"/>
                  <a:pt x="300884" y="6301"/>
                </a:cubicBezTo>
                <a:lnTo>
                  <a:pt x="300884" y="6301"/>
                </a:lnTo>
                <a:cubicBezTo>
                  <a:pt x="300108" y="6734"/>
                  <a:pt x="299172" y="7008"/>
                  <a:pt x="298442" y="7510"/>
                </a:cubicBezTo>
                <a:cubicBezTo>
                  <a:pt x="299126" y="6871"/>
                  <a:pt x="299674" y="6027"/>
                  <a:pt x="300199" y="5365"/>
                </a:cubicBezTo>
                <a:lnTo>
                  <a:pt x="300199" y="5365"/>
                </a:lnTo>
                <a:cubicBezTo>
                  <a:pt x="299035" y="6027"/>
                  <a:pt x="297620" y="6780"/>
                  <a:pt x="296479" y="7488"/>
                </a:cubicBezTo>
                <a:cubicBezTo>
                  <a:pt x="298076" y="5616"/>
                  <a:pt x="300564" y="4201"/>
                  <a:pt x="302071" y="2169"/>
                </a:cubicBezTo>
                <a:lnTo>
                  <a:pt x="302071" y="2169"/>
                </a:lnTo>
                <a:cubicBezTo>
                  <a:pt x="297894" y="3447"/>
                  <a:pt x="295132" y="5684"/>
                  <a:pt x="291640" y="8058"/>
                </a:cubicBezTo>
                <a:cubicBezTo>
                  <a:pt x="291754" y="7647"/>
                  <a:pt x="291868" y="7305"/>
                  <a:pt x="291959" y="6963"/>
                </a:cubicBezTo>
                <a:lnTo>
                  <a:pt x="291959" y="6963"/>
                </a:lnTo>
                <a:cubicBezTo>
                  <a:pt x="291183" y="7282"/>
                  <a:pt x="289905" y="7670"/>
                  <a:pt x="289243" y="8127"/>
                </a:cubicBezTo>
                <a:cubicBezTo>
                  <a:pt x="289563" y="7510"/>
                  <a:pt x="289540" y="6917"/>
                  <a:pt x="289722" y="6369"/>
                </a:cubicBezTo>
                <a:lnTo>
                  <a:pt x="289722" y="6369"/>
                </a:lnTo>
                <a:cubicBezTo>
                  <a:pt x="288878" y="6940"/>
                  <a:pt x="287828" y="7488"/>
                  <a:pt x="287006" y="7807"/>
                </a:cubicBezTo>
                <a:cubicBezTo>
                  <a:pt x="287759" y="7077"/>
                  <a:pt x="288467" y="6232"/>
                  <a:pt x="289038" y="5365"/>
                </a:cubicBezTo>
                <a:lnTo>
                  <a:pt x="289038" y="5365"/>
                </a:lnTo>
                <a:cubicBezTo>
                  <a:pt x="287257" y="5456"/>
                  <a:pt x="285568" y="6917"/>
                  <a:pt x="284107" y="7807"/>
                </a:cubicBezTo>
                <a:cubicBezTo>
                  <a:pt x="284906" y="7054"/>
                  <a:pt x="285819" y="6118"/>
                  <a:pt x="286253" y="5045"/>
                </a:cubicBezTo>
                <a:cubicBezTo>
                  <a:pt x="286224" y="5045"/>
                  <a:pt x="286196" y="5044"/>
                  <a:pt x="286167" y="5044"/>
                </a:cubicBezTo>
                <a:cubicBezTo>
                  <a:pt x="284106" y="5044"/>
                  <a:pt x="282417" y="6656"/>
                  <a:pt x="280684" y="7579"/>
                </a:cubicBezTo>
                <a:cubicBezTo>
                  <a:pt x="281368" y="6826"/>
                  <a:pt x="281893" y="5844"/>
                  <a:pt x="282441" y="5045"/>
                </a:cubicBezTo>
                <a:lnTo>
                  <a:pt x="282441" y="5045"/>
                </a:lnTo>
                <a:cubicBezTo>
                  <a:pt x="280547" y="5159"/>
                  <a:pt x="279017" y="6689"/>
                  <a:pt x="277168" y="7236"/>
                </a:cubicBezTo>
                <a:lnTo>
                  <a:pt x="277168" y="7236"/>
                </a:lnTo>
                <a:cubicBezTo>
                  <a:pt x="278127" y="6369"/>
                  <a:pt x="279131" y="5365"/>
                  <a:pt x="279908" y="4429"/>
                </a:cubicBezTo>
                <a:lnTo>
                  <a:pt x="279908" y="4429"/>
                </a:lnTo>
                <a:cubicBezTo>
                  <a:pt x="277557" y="4863"/>
                  <a:pt x="275160" y="6689"/>
                  <a:pt x="272991" y="7488"/>
                </a:cubicBezTo>
                <a:cubicBezTo>
                  <a:pt x="273494" y="5616"/>
                  <a:pt x="276233" y="4041"/>
                  <a:pt x="277922" y="2831"/>
                </a:cubicBezTo>
                <a:lnTo>
                  <a:pt x="277922" y="2831"/>
                </a:lnTo>
                <a:cubicBezTo>
                  <a:pt x="274635" y="3562"/>
                  <a:pt x="271097" y="7168"/>
                  <a:pt x="267856" y="7853"/>
                </a:cubicBezTo>
                <a:cubicBezTo>
                  <a:pt x="269545" y="6600"/>
                  <a:pt x="269163" y="6208"/>
                  <a:pt x="268060" y="6208"/>
                </a:cubicBezTo>
                <a:cubicBezTo>
                  <a:pt x="266509" y="6208"/>
                  <a:pt x="263533" y="6983"/>
                  <a:pt x="262880" y="7236"/>
                </a:cubicBezTo>
                <a:lnTo>
                  <a:pt x="262880" y="7236"/>
                </a:lnTo>
                <a:cubicBezTo>
                  <a:pt x="263884" y="6712"/>
                  <a:pt x="264249" y="5821"/>
                  <a:pt x="264660" y="5022"/>
                </a:cubicBezTo>
                <a:lnTo>
                  <a:pt x="264660" y="5022"/>
                </a:lnTo>
                <a:cubicBezTo>
                  <a:pt x="263085" y="5274"/>
                  <a:pt x="261556" y="6323"/>
                  <a:pt x="260004" y="6552"/>
                </a:cubicBezTo>
                <a:cubicBezTo>
                  <a:pt x="260826" y="5730"/>
                  <a:pt x="261739" y="4749"/>
                  <a:pt x="262104" y="3836"/>
                </a:cubicBezTo>
                <a:lnTo>
                  <a:pt x="262104" y="3836"/>
                </a:lnTo>
                <a:cubicBezTo>
                  <a:pt x="261008" y="4406"/>
                  <a:pt x="259981" y="5114"/>
                  <a:pt x="258977" y="5867"/>
                </a:cubicBezTo>
                <a:cubicBezTo>
                  <a:pt x="259935" y="4703"/>
                  <a:pt x="261465" y="3995"/>
                  <a:pt x="262104" y="2512"/>
                </a:cubicBezTo>
                <a:lnTo>
                  <a:pt x="262104" y="2512"/>
                </a:lnTo>
                <a:cubicBezTo>
                  <a:pt x="259296" y="3059"/>
                  <a:pt x="256101" y="5388"/>
                  <a:pt x="253613" y="7008"/>
                </a:cubicBezTo>
                <a:cubicBezTo>
                  <a:pt x="254046" y="6712"/>
                  <a:pt x="254663" y="5684"/>
                  <a:pt x="255119" y="5022"/>
                </a:cubicBezTo>
                <a:lnTo>
                  <a:pt x="255119" y="5022"/>
                </a:lnTo>
                <a:cubicBezTo>
                  <a:pt x="253978" y="5456"/>
                  <a:pt x="252928" y="6187"/>
                  <a:pt x="251787" y="6620"/>
                </a:cubicBezTo>
                <a:cubicBezTo>
                  <a:pt x="252586" y="5890"/>
                  <a:pt x="253316" y="5068"/>
                  <a:pt x="253864" y="4155"/>
                </a:cubicBezTo>
                <a:lnTo>
                  <a:pt x="253864" y="4155"/>
                </a:lnTo>
                <a:cubicBezTo>
                  <a:pt x="251992" y="4703"/>
                  <a:pt x="250509" y="6072"/>
                  <a:pt x="248842" y="6871"/>
                </a:cubicBezTo>
                <a:cubicBezTo>
                  <a:pt x="249710" y="5753"/>
                  <a:pt x="251307" y="4931"/>
                  <a:pt x="252015" y="3539"/>
                </a:cubicBezTo>
                <a:lnTo>
                  <a:pt x="252015" y="3539"/>
                </a:lnTo>
                <a:cubicBezTo>
                  <a:pt x="250463" y="4292"/>
                  <a:pt x="248705" y="4908"/>
                  <a:pt x="247313" y="5913"/>
                </a:cubicBezTo>
                <a:cubicBezTo>
                  <a:pt x="248728" y="4612"/>
                  <a:pt x="250737" y="3447"/>
                  <a:pt x="251627" y="1850"/>
                </a:cubicBezTo>
                <a:lnTo>
                  <a:pt x="251627" y="1850"/>
                </a:lnTo>
                <a:cubicBezTo>
                  <a:pt x="248591" y="2649"/>
                  <a:pt x="245555" y="3972"/>
                  <a:pt x="243136" y="6050"/>
                </a:cubicBezTo>
                <a:cubicBezTo>
                  <a:pt x="243798" y="5342"/>
                  <a:pt x="245327" y="3767"/>
                  <a:pt x="245578" y="2489"/>
                </a:cubicBezTo>
                <a:lnTo>
                  <a:pt x="245578" y="2489"/>
                </a:lnTo>
                <a:cubicBezTo>
                  <a:pt x="243319" y="3014"/>
                  <a:pt x="241150" y="4908"/>
                  <a:pt x="239415" y="6552"/>
                </a:cubicBezTo>
                <a:cubicBezTo>
                  <a:pt x="239963" y="5525"/>
                  <a:pt x="240557" y="4520"/>
                  <a:pt x="241082" y="3447"/>
                </a:cubicBezTo>
                <a:lnTo>
                  <a:pt x="241082" y="3447"/>
                </a:lnTo>
                <a:cubicBezTo>
                  <a:pt x="239484" y="3950"/>
                  <a:pt x="237886" y="5433"/>
                  <a:pt x="236539" y="6552"/>
                </a:cubicBezTo>
                <a:cubicBezTo>
                  <a:pt x="237179" y="5730"/>
                  <a:pt x="237589" y="4794"/>
                  <a:pt x="237977" y="3836"/>
                </a:cubicBezTo>
                <a:lnTo>
                  <a:pt x="237977" y="3836"/>
                </a:lnTo>
                <a:cubicBezTo>
                  <a:pt x="236813" y="4566"/>
                  <a:pt x="235649" y="5525"/>
                  <a:pt x="234576" y="6232"/>
                </a:cubicBezTo>
                <a:cubicBezTo>
                  <a:pt x="234942" y="5502"/>
                  <a:pt x="235307" y="4269"/>
                  <a:pt x="235741" y="3425"/>
                </a:cubicBezTo>
                <a:lnTo>
                  <a:pt x="235741" y="3425"/>
                </a:lnTo>
                <a:cubicBezTo>
                  <a:pt x="234622" y="4589"/>
                  <a:pt x="232225" y="5958"/>
                  <a:pt x="231655" y="7533"/>
                </a:cubicBezTo>
                <a:cubicBezTo>
                  <a:pt x="231541" y="6506"/>
                  <a:pt x="231290" y="5410"/>
                  <a:pt x="230947" y="4475"/>
                </a:cubicBezTo>
                <a:cubicBezTo>
                  <a:pt x="230536" y="5296"/>
                  <a:pt x="229806" y="5913"/>
                  <a:pt x="229532" y="6803"/>
                </a:cubicBezTo>
                <a:cubicBezTo>
                  <a:pt x="229304" y="5867"/>
                  <a:pt x="228984" y="5251"/>
                  <a:pt x="229121" y="4155"/>
                </a:cubicBezTo>
                <a:lnTo>
                  <a:pt x="229121" y="4155"/>
                </a:lnTo>
                <a:cubicBezTo>
                  <a:pt x="228551" y="5068"/>
                  <a:pt x="228048" y="6369"/>
                  <a:pt x="227615" y="7191"/>
                </a:cubicBezTo>
                <a:cubicBezTo>
                  <a:pt x="226930" y="5684"/>
                  <a:pt x="227204" y="3904"/>
                  <a:pt x="227204" y="2238"/>
                </a:cubicBezTo>
                <a:lnTo>
                  <a:pt x="227204" y="2238"/>
                </a:lnTo>
                <a:cubicBezTo>
                  <a:pt x="227135" y="3790"/>
                  <a:pt x="226884" y="5707"/>
                  <a:pt x="226017" y="6871"/>
                </a:cubicBezTo>
                <a:cubicBezTo>
                  <a:pt x="225766" y="4497"/>
                  <a:pt x="226451" y="2352"/>
                  <a:pt x="226588" y="1"/>
                </a:cubicBezTo>
                <a:lnTo>
                  <a:pt x="226588" y="1"/>
                </a:lnTo>
                <a:cubicBezTo>
                  <a:pt x="225652" y="2626"/>
                  <a:pt x="223917" y="5502"/>
                  <a:pt x="223392" y="8081"/>
                </a:cubicBezTo>
                <a:cubicBezTo>
                  <a:pt x="223552" y="7168"/>
                  <a:pt x="223597" y="6323"/>
                  <a:pt x="223734" y="5410"/>
                </a:cubicBezTo>
                <a:lnTo>
                  <a:pt x="223734" y="5410"/>
                </a:lnTo>
                <a:cubicBezTo>
                  <a:pt x="222616" y="6643"/>
                  <a:pt x="221338" y="7853"/>
                  <a:pt x="219923" y="8697"/>
                </a:cubicBezTo>
                <a:cubicBezTo>
                  <a:pt x="220539" y="7876"/>
                  <a:pt x="220516" y="7122"/>
                  <a:pt x="220790" y="6301"/>
                </a:cubicBezTo>
                <a:lnTo>
                  <a:pt x="220790" y="6301"/>
                </a:lnTo>
                <a:cubicBezTo>
                  <a:pt x="219649" y="7008"/>
                  <a:pt x="218530" y="7898"/>
                  <a:pt x="217389" y="8720"/>
                </a:cubicBezTo>
                <a:cubicBezTo>
                  <a:pt x="217777" y="8127"/>
                  <a:pt x="217960" y="7214"/>
                  <a:pt x="218279" y="6620"/>
                </a:cubicBezTo>
                <a:lnTo>
                  <a:pt x="218279" y="6620"/>
                </a:lnTo>
                <a:cubicBezTo>
                  <a:pt x="217024" y="7077"/>
                  <a:pt x="216019" y="7990"/>
                  <a:pt x="214855" y="8674"/>
                </a:cubicBezTo>
                <a:cubicBezTo>
                  <a:pt x="215517" y="7876"/>
                  <a:pt x="216225" y="6871"/>
                  <a:pt x="216704" y="5981"/>
                </a:cubicBezTo>
                <a:lnTo>
                  <a:pt x="216704" y="5981"/>
                </a:lnTo>
                <a:cubicBezTo>
                  <a:pt x="215266" y="6803"/>
                  <a:pt x="213828" y="7647"/>
                  <a:pt x="212641" y="8697"/>
                </a:cubicBezTo>
                <a:cubicBezTo>
                  <a:pt x="213098" y="6278"/>
                  <a:pt x="215905" y="3995"/>
                  <a:pt x="217024" y="1621"/>
                </a:cubicBezTo>
                <a:lnTo>
                  <a:pt x="217024" y="1621"/>
                </a:lnTo>
                <a:cubicBezTo>
                  <a:pt x="213828" y="3379"/>
                  <a:pt x="211158" y="6346"/>
                  <a:pt x="208259" y="8538"/>
                </a:cubicBezTo>
                <a:cubicBezTo>
                  <a:pt x="209172" y="7510"/>
                  <a:pt x="210085" y="6620"/>
                  <a:pt x="210359" y="5342"/>
                </a:cubicBezTo>
                <a:lnTo>
                  <a:pt x="210359" y="5342"/>
                </a:lnTo>
                <a:cubicBezTo>
                  <a:pt x="207711" y="6004"/>
                  <a:pt x="205817" y="8332"/>
                  <a:pt x="203488" y="9085"/>
                </a:cubicBezTo>
                <a:cubicBezTo>
                  <a:pt x="204196" y="8332"/>
                  <a:pt x="204264" y="7419"/>
                  <a:pt x="204607" y="6620"/>
                </a:cubicBezTo>
                <a:lnTo>
                  <a:pt x="204607" y="6620"/>
                </a:lnTo>
                <a:cubicBezTo>
                  <a:pt x="203169" y="7214"/>
                  <a:pt x="201503" y="8446"/>
                  <a:pt x="200019" y="9154"/>
                </a:cubicBezTo>
                <a:cubicBezTo>
                  <a:pt x="200681" y="8355"/>
                  <a:pt x="201297" y="7465"/>
                  <a:pt x="201777" y="6620"/>
                </a:cubicBezTo>
                <a:lnTo>
                  <a:pt x="201777" y="6620"/>
                </a:lnTo>
                <a:cubicBezTo>
                  <a:pt x="200156" y="7351"/>
                  <a:pt x="198649" y="8629"/>
                  <a:pt x="197074" y="9405"/>
                </a:cubicBezTo>
                <a:cubicBezTo>
                  <a:pt x="197988" y="7921"/>
                  <a:pt x="199631" y="6666"/>
                  <a:pt x="201069" y="5616"/>
                </a:cubicBezTo>
                <a:lnTo>
                  <a:pt x="201069" y="5616"/>
                </a:lnTo>
                <a:cubicBezTo>
                  <a:pt x="198581" y="6255"/>
                  <a:pt x="195522" y="6757"/>
                  <a:pt x="193240" y="7853"/>
                </a:cubicBezTo>
                <a:cubicBezTo>
                  <a:pt x="192966" y="7990"/>
                  <a:pt x="192715" y="8172"/>
                  <a:pt x="192532" y="8378"/>
                </a:cubicBezTo>
                <a:cubicBezTo>
                  <a:pt x="194655" y="5798"/>
                  <a:pt x="196595" y="3014"/>
                  <a:pt x="198855" y="503"/>
                </a:cubicBezTo>
                <a:lnTo>
                  <a:pt x="198855" y="503"/>
                </a:lnTo>
                <a:cubicBezTo>
                  <a:pt x="193788" y="1188"/>
                  <a:pt x="192464" y="5867"/>
                  <a:pt x="188561" y="7830"/>
                </a:cubicBezTo>
                <a:cubicBezTo>
                  <a:pt x="189588" y="6575"/>
                  <a:pt x="190683" y="5274"/>
                  <a:pt x="191323" y="3767"/>
                </a:cubicBezTo>
                <a:cubicBezTo>
                  <a:pt x="191310" y="3767"/>
                  <a:pt x="191297" y="3767"/>
                  <a:pt x="191285" y="3767"/>
                </a:cubicBezTo>
                <a:cubicBezTo>
                  <a:pt x="188126" y="3767"/>
                  <a:pt x="185196" y="6605"/>
                  <a:pt x="182854" y="8446"/>
                </a:cubicBezTo>
                <a:cubicBezTo>
                  <a:pt x="183562" y="7830"/>
                  <a:pt x="184269" y="6848"/>
                  <a:pt x="184566" y="5981"/>
                </a:cubicBezTo>
                <a:lnTo>
                  <a:pt x="184566" y="5981"/>
                </a:lnTo>
                <a:cubicBezTo>
                  <a:pt x="182854" y="6027"/>
                  <a:pt x="181462" y="7100"/>
                  <a:pt x="180252" y="8149"/>
                </a:cubicBezTo>
                <a:cubicBezTo>
                  <a:pt x="181097" y="6940"/>
                  <a:pt x="182329" y="5730"/>
                  <a:pt x="182398" y="4132"/>
                </a:cubicBezTo>
                <a:lnTo>
                  <a:pt x="182398" y="4132"/>
                </a:lnTo>
                <a:cubicBezTo>
                  <a:pt x="180754" y="5228"/>
                  <a:pt x="179294" y="6620"/>
                  <a:pt x="177787" y="7830"/>
                </a:cubicBezTo>
                <a:cubicBezTo>
                  <a:pt x="179134" y="5502"/>
                  <a:pt x="181188" y="3425"/>
                  <a:pt x="182124" y="914"/>
                </a:cubicBezTo>
                <a:lnTo>
                  <a:pt x="182124" y="914"/>
                </a:lnTo>
                <a:cubicBezTo>
                  <a:pt x="179212" y="1069"/>
                  <a:pt x="174959" y="5099"/>
                  <a:pt x="173979" y="7924"/>
                </a:cubicBezTo>
                <a:lnTo>
                  <a:pt x="173979" y="7924"/>
                </a:lnTo>
                <a:cubicBezTo>
                  <a:pt x="174345" y="6635"/>
                  <a:pt x="174200" y="4682"/>
                  <a:pt x="174135" y="3196"/>
                </a:cubicBezTo>
                <a:lnTo>
                  <a:pt x="174135" y="3196"/>
                </a:lnTo>
                <a:cubicBezTo>
                  <a:pt x="172606" y="4315"/>
                  <a:pt x="171807" y="6004"/>
                  <a:pt x="171054" y="7533"/>
                </a:cubicBezTo>
                <a:cubicBezTo>
                  <a:pt x="170940" y="5776"/>
                  <a:pt x="171236" y="3927"/>
                  <a:pt x="170688" y="2215"/>
                </a:cubicBezTo>
                <a:cubicBezTo>
                  <a:pt x="170163" y="3607"/>
                  <a:pt x="170643" y="5159"/>
                  <a:pt x="169798" y="6255"/>
                </a:cubicBezTo>
                <a:cubicBezTo>
                  <a:pt x="169707" y="4452"/>
                  <a:pt x="169638" y="2649"/>
                  <a:pt x="169342" y="891"/>
                </a:cubicBezTo>
                <a:cubicBezTo>
                  <a:pt x="168200" y="2146"/>
                  <a:pt x="168589" y="4224"/>
                  <a:pt x="168223" y="5616"/>
                </a:cubicBezTo>
                <a:cubicBezTo>
                  <a:pt x="167927" y="4155"/>
                  <a:pt x="167721" y="2580"/>
                  <a:pt x="167173" y="1302"/>
                </a:cubicBezTo>
                <a:cubicBezTo>
                  <a:pt x="166831" y="3196"/>
                  <a:pt x="165804" y="4885"/>
                  <a:pt x="165849" y="6871"/>
                </a:cubicBezTo>
                <a:cubicBezTo>
                  <a:pt x="164891" y="5593"/>
                  <a:pt x="164252" y="3721"/>
                  <a:pt x="163362" y="2261"/>
                </a:cubicBezTo>
                <a:lnTo>
                  <a:pt x="163362" y="2261"/>
                </a:lnTo>
                <a:cubicBezTo>
                  <a:pt x="163270" y="4315"/>
                  <a:pt x="163978" y="5821"/>
                  <a:pt x="164343" y="7739"/>
                </a:cubicBezTo>
                <a:cubicBezTo>
                  <a:pt x="162791" y="6734"/>
                  <a:pt x="161672" y="5296"/>
                  <a:pt x="160234" y="4155"/>
                </a:cubicBezTo>
                <a:lnTo>
                  <a:pt x="160234" y="4155"/>
                </a:lnTo>
                <a:cubicBezTo>
                  <a:pt x="160896" y="5319"/>
                  <a:pt x="161535" y="6460"/>
                  <a:pt x="161399" y="7830"/>
                </a:cubicBezTo>
                <a:cubicBezTo>
                  <a:pt x="160143" y="6940"/>
                  <a:pt x="158979" y="5730"/>
                  <a:pt x="157701" y="4794"/>
                </a:cubicBezTo>
                <a:lnTo>
                  <a:pt x="157701" y="4794"/>
                </a:lnTo>
                <a:cubicBezTo>
                  <a:pt x="157975" y="6369"/>
                  <a:pt x="158500" y="8309"/>
                  <a:pt x="159527" y="9702"/>
                </a:cubicBezTo>
                <a:cubicBezTo>
                  <a:pt x="158294" y="9085"/>
                  <a:pt x="156993" y="8195"/>
                  <a:pt x="155715" y="7556"/>
                </a:cubicBezTo>
                <a:cubicBezTo>
                  <a:pt x="156172" y="7054"/>
                  <a:pt x="156582" y="6506"/>
                  <a:pt x="156856" y="6004"/>
                </a:cubicBezTo>
                <a:lnTo>
                  <a:pt x="156856" y="6004"/>
                </a:lnTo>
                <a:cubicBezTo>
                  <a:pt x="156057" y="6141"/>
                  <a:pt x="155236" y="6552"/>
                  <a:pt x="154460" y="7008"/>
                </a:cubicBezTo>
                <a:cubicBezTo>
                  <a:pt x="154368" y="6963"/>
                  <a:pt x="154254" y="6940"/>
                  <a:pt x="154163" y="6894"/>
                </a:cubicBezTo>
                <a:cubicBezTo>
                  <a:pt x="153957" y="7100"/>
                  <a:pt x="153752" y="7305"/>
                  <a:pt x="153569" y="7510"/>
                </a:cubicBezTo>
                <a:cubicBezTo>
                  <a:pt x="153136" y="7761"/>
                  <a:pt x="152725" y="7967"/>
                  <a:pt x="152314" y="8127"/>
                </a:cubicBezTo>
                <a:cubicBezTo>
                  <a:pt x="153067" y="7556"/>
                  <a:pt x="153478" y="6940"/>
                  <a:pt x="154049" y="6301"/>
                </a:cubicBezTo>
                <a:lnTo>
                  <a:pt x="154049" y="6301"/>
                </a:lnTo>
                <a:cubicBezTo>
                  <a:pt x="153273" y="6734"/>
                  <a:pt x="152314" y="7008"/>
                  <a:pt x="151606" y="7510"/>
                </a:cubicBezTo>
                <a:cubicBezTo>
                  <a:pt x="152291" y="6871"/>
                  <a:pt x="152839" y="6027"/>
                  <a:pt x="153364" y="5365"/>
                </a:cubicBezTo>
                <a:lnTo>
                  <a:pt x="153364" y="5365"/>
                </a:lnTo>
                <a:cubicBezTo>
                  <a:pt x="152200" y="6027"/>
                  <a:pt x="150762" y="6780"/>
                  <a:pt x="149644" y="7488"/>
                </a:cubicBezTo>
                <a:cubicBezTo>
                  <a:pt x="151241" y="5616"/>
                  <a:pt x="153729" y="4201"/>
                  <a:pt x="155236" y="2169"/>
                </a:cubicBezTo>
                <a:lnTo>
                  <a:pt x="155236" y="2169"/>
                </a:lnTo>
                <a:cubicBezTo>
                  <a:pt x="151036" y="3447"/>
                  <a:pt x="148274" y="5684"/>
                  <a:pt x="144805" y="8058"/>
                </a:cubicBezTo>
                <a:cubicBezTo>
                  <a:pt x="144896" y="7647"/>
                  <a:pt x="145033" y="7305"/>
                  <a:pt x="145124" y="6963"/>
                </a:cubicBezTo>
                <a:lnTo>
                  <a:pt x="145124" y="6963"/>
                </a:lnTo>
                <a:cubicBezTo>
                  <a:pt x="144348" y="7282"/>
                  <a:pt x="143047" y="7670"/>
                  <a:pt x="142408" y="8127"/>
                </a:cubicBezTo>
                <a:cubicBezTo>
                  <a:pt x="142727" y="7510"/>
                  <a:pt x="142705" y="6917"/>
                  <a:pt x="142887" y="6369"/>
                </a:cubicBezTo>
                <a:lnTo>
                  <a:pt x="142887" y="6369"/>
                </a:lnTo>
                <a:cubicBezTo>
                  <a:pt x="142020" y="6940"/>
                  <a:pt x="140993" y="7488"/>
                  <a:pt x="140171" y="7807"/>
                </a:cubicBezTo>
                <a:cubicBezTo>
                  <a:pt x="140924" y="7077"/>
                  <a:pt x="141609" y="6232"/>
                  <a:pt x="142180" y="5365"/>
                </a:cubicBezTo>
                <a:lnTo>
                  <a:pt x="142180" y="5365"/>
                </a:lnTo>
                <a:cubicBezTo>
                  <a:pt x="140422" y="5456"/>
                  <a:pt x="138733" y="6917"/>
                  <a:pt x="137249" y="7807"/>
                </a:cubicBezTo>
                <a:cubicBezTo>
                  <a:pt x="138048" y="7054"/>
                  <a:pt x="138984" y="6118"/>
                  <a:pt x="139395" y="5045"/>
                </a:cubicBezTo>
                <a:cubicBezTo>
                  <a:pt x="139367" y="5045"/>
                  <a:pt x="139338" y="5044"/>
                  <a:pt x="139310" y="5044"/>
                </a:cubicBezTo>
                <a:cubicBezTo>
                  <a:pt x="137271" y="5044"/>
                  <a:pt x="135582" y="6656"/>
                  <a:pt x="133848" y="7579"/>
                </a:cubicBezTo>
                <a:cubicBezTo>
                  <a:pt x="134510" y="6826"/>
                  <a:pt x="135058" y="5844"/>
                  <a:pt x="135606" y="5045"/>
                </a:cubicBezTo>
                <a:lnTo>
                  <a:pt x="135606" y="5045"/>
                </a:lnTo>
                <a:cubicBezTo>
                  <a:pt x="133711" y="5159"/>
                  <a:pt x="132182" y="6689"/>
                  <a:pt x="130333" y="7236"/>
                </a:cubicBezTo>
                <a:cubicBezTo>
                  <a:pt x="131292" y="6369"/>
                  <a:pt x="132296" y="5365"/>
                  <a:pt x="133050" y="4429"/>
                </a:cubicBezTo>
                <a:lnTo>
                  <a:pt x="133050" y="4429"/>
                </a:lnTo>
                <a:cubicBezTo>
                  <a:pt x="130721" y="4863"/>
                  <a:pt x="128302" y="6689"/>
                  <a:pt x="126156" y="7488"/>
                </a:cubicBezTo>
                <a:cubicBezTo>
                  <a:pt x="126658" y="5616"/>
                  <a:pt x="129397" y="4041"/>
                  <a:pt x="131087" y="2831"/>
                </a:cubicBezTo>
                <a:lnTo>
                  <a:pt x="131087" y="2831"/>
                </a:lnTo>
                <a:cubicBezTo>
                  <a:pt x="127800" y="3562"/>
                  <a:pt x="124262" y="7168"/>
                  <a:pt x="121021" y="7853"/>
                </a:cubicBezTo>
                <a:cubicBezTo>
                  <a:pt x="122710" y="6600"/>
                  <a:pt x="122328" y="6208"/>
                  <a:pt x="121224" y="6208"/>
                </a:cubicBezTo>
                <a:cubicBezTo>
                  <a:pt x="119674" y="6208"/>
                  <a:pt x="116698" y="6983"/>
                  <a:pt x="116045" y="7236"/>
                </a:cubicBezTo>
                <a:cubicBezTo>
                  <a:pt x="117026" y="6712"/>
                  <a:pt x="117391" y="5821"/>
                  <a:pt x="117802" y="5022"/>
                </a:cubicBezTo>
                <a:lnTo>
                  <a:pt x="117802" y="5022"/>
                </a:lnTo>
                <a:cubicBezTo>
                  <a:pt x="116227" y="5274"/>
                  <a:pt x="114721" y="6323"/>
                  <a:pt x="113169" y="6552"/>
                </a:cubicBezTo>
                <a:cubicBezTo>
                  <a:pt x="113968" y="5730"/>
                  <a:pt x="114903" y="4749"/>
                  <a:pt x="115269" y="3836"/>
                </a:cubicBezTo>
                <a:lnTo>
                  <a:pt x="115269" y="3836"/>
                </a:lnTo>
                <a:cubicBezTo>
                  <a:pt x="114173" y="4406"/>
                  <a:pt x="113146" y="5114"/>
                  <a:pt x="112142" y="5867"/>
                </a:cubicBezTo>
                <a:cubicBezTo>
                  <a:pt x="113077" y="4703"/>
                  <a:pt x="114629" y="3995"/>
                  <a:pt x="115269" y="2512"/>
                </a:cubicBezTo>
                <a:lnTo>
                  <a:pt x="115269" y="2512"/>
                </a:lnTo>
                <a:cubicBezTo>
                  <a:pt x="112461" y="3059"/>
                  <a:pt x="109243" y="5388"/>
                  <a:pt x="106755" y="7008"/>
                </a:cubicBezTo>
                <a:cubicBezTo>
                  <a:pt x="107188" y="6712"/>
                  <a:pt x="107828" y="5684"/>
                  <a:pt x="108284" y="5022"/>
                </a:cubicBezTo>
                <a:lnTo>
                  <a:pt x="108284" y="5022"/>
                </a:lnTo>
                <a:cubicBezTo>
                  <a:pt x="107120" y="5456"/>
                  <a:pt x="106093" y="6187"/>
                  <a:pt x="104929" y="6620"/>
                </a:cubicBezTo>
                <a:cubicBezTo>
                  <a:pt x="105728" y="5890"/>
                  <a:pt x="106458" y="5068"/>
                  <a:pt x="107029" y="4155"/>
                </a:cubicBezTo>
                <a:lnTo>
                  <a:pt x="107029" y="4155"/>
                </a:lnTo>
                <a:cubicBezTo>
                  <a:pt x="105134" y="4703"/>
                  <a:pt x="103673" y="6072"/>
                  <a:pt x="101984" y="6871"/>
                </a:cubicBezTo>
                <a:cubicBezTo>
                  <a:pt x="102874" y="5753"/>
                  <a:pt x="104449" y="4931"/>
                  <a:pt x="105180" y="3539"/>
                </a:cubicBezTo>
                <a:lnTo>
                  <a:pt x="105180" y="3539"/>
                </a:lnTo>
                <a:cubicBezTo>
                  <a:pt x="103605" y="4292"/>
                  <a:pt x="101870" y="4908"/>
                  <a:pt x="100478" y="5913"/>
                </a:cubicBezTo>
                <a:cubicBezTo>
                  <a:pt x="101870" y="4612"/>
                  <a:pt x="103902" y="3447"/>
                  <a:pt x="104792" y="1850"/>
                </a:cubicBezTo>
                <a:lnTo>
                  <a:pt x="104792" y="1850"/>
                </a:lnTo>
                <a:cubicBezTo>
                  <a:pt x="101756" y="2649"/>
                  <a:pt x="98720" y="3972"/>
                  <a:pt x="96278" y="6050"/>
                </a:cubicBezTo>
                <a:cubicBezTo>
                  <a:pt x="96940" y="5342"/>
                  <a:pt x="98469" y="3767"/>
                  <a:pt x="98743" y="2489"/>
                </a:cubicBezTo>
                <a:lnTo>
                  <a:pt x="98743" y="2489"/>
                </a:lnTo>
                <a:cubicBezTo>
                  <a:pt x="96483" y="3014"/>
                  <a:pt x="94315" y="4908"/>
                  <a:pt x="92557" y="6552"/>
                </a:cubicBezTo>
                <a:cubicBezTo>
                  <a:pt x="93128" y="5525"/>
                  <a:pt x="93722" y="4520"/>
                  <a:pt x="94224" y="3447"/>
                </a:cubicBezTo>
                <a:lnTo>
                  <a:pt x="94224" y="3447"/>
                </a:lnTo>
                <a:cubicBezTo>
                  <a:pt x="92649" y="3950"/>
                  <a:pt x="91051" y="5433"/>
                  <a:pt x="89704" y="6552"/>
                </a:cubicBezTo>
                <a:cubicBezTo>
                  <a:pt x="90343" y="5730"/>
                  <a:pt x="90754" y="4794"/>
                  <a:pt x="91142" y="3836"/>
                </a:cubicBezTo>
                <a:lnTo>
                  <a:pt x="91142" y="3836"/>
                </a:lnTo>
                <a:cubicBezTo>
                  <a:pt x="89978" y="4566"/>
                  <a:pt x="88814" y="5525"/>
                  <a:pt x="87718" y="6232"/>
                </a:cubicBezTo>
                <a:cubicBezTo>
                  <a:pt x="88106" y="5502"/>
                  <a:pt x="88472" y="4269"/>
                  <a:pt x="88905" y="3425"/>
                </a:cubicBezTo>
                <a:lnTo>
                  <a:pt x="88905" y="3425"/>
                </a:lnTo>
                <a:cubicBezTo>
                  <a:pt x="87787" y="4589"/>
                  <a:pt x="85390" y="5958"/>
                  <a:pt x="84820" y="7533"/>
                </a:cubicBezTo>
                <a:cubicBezTo>
                  <a:pt x="84683" y="6506"/>
                  <a:pt x="84432" y="5410"/>
                  <a:pt x="84089" y="4475"/>
                </a:cubicBezTo>
                <a:cubicBezTo>
                  <a:pt x="83701" y="5296"/>
                  <a:pt x="82948" y="5913"/>
                  <a:pt x="82674" y="6803"/>
                </a:cubicBezTo>
                <a:cubicBezTo>
                  <a:pt x="82446" y="5867"/>
                  <a:pt x="82126" y="5251"/>
                  <a:pt x="82286" y="4155"/>
                </a:cubicBezTo>
                <a:lnTo>
                  <a:pt x="82286" y="4155"/>
                </a:lnTo>
                <a:cubicBezTo>
                  <a:pt x="81715" y="5068"/>
                  <a:pt x="81190" y="6369"/>
                  <a:pt x="80780" y="7191"/>
                </a:cubicBezTo>
                <a:cubicBezTo>
                  <a:pt x="80095" y="5684"/>
                  <a:pt x="80369" y="3904"/>
                  <a:pt x="80369" y="2238"/>
                </a:cubicBezTo>
                <a:lnTo>
                  <a:pt x="80369" y="2238"/>
                </a:lnTo>
                <a:cubicBezTo>
                  <a:pt x="80300" y="3790"/>
                  <a:pt x="80026" y="5707"/>
                  <a:pt x="79182" y="6871"/>
                </a:cubicBezTo>
                <a:cubicBezTo>
                  <a:pt x="78931" y="4497"/>
                  <a:pt x="79615" y="2352"/>
                  <a:pt x="797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1" name="Google Shape;3701;p41"/>
          <p:cNvSpPr/>
          <p:nvPr/>
        </p:nvSpPr>
        <p:spPr>
          <a:xfrm>
            <a:off x="-2850407" y="-55936"/>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02" name="Google Shape;3702;p41"/>
          <p:cNvGrpSpPr/>
          <p:nvPr/>
        </p:nvGrpSpPr>
        <p:grpSpPr>
          <a:xfrm flipH="1" rot="935900">
            <a:off x="7722828" y="546863"/>
            <a:ext cx="1811856" cy="1141585"/>
            <a:chOff x="1783375" y="3070625"/>
            <a:chExt cx="1811800" cy="1141550"/>
          </a:xfrm>
        </p:grpSpPr>
        <p:sp>
          <p:nvSpPr>
            <p:cNvPr id="3703" name="Google Shape;3703;p41"/>
            <p:cNvSpPr/>
            <p:nvPr/>
          </p:nvSpPr>
          <p:spPr>
            <a:xfrm>
              <a:off x="1783375" y="3070625"/>
              <a:ext cx="1811800" cy="1141550"/>
            </a:xfrm>
            <a:custGeom>
              <a:rect b="b" l="l" r="r" t="t"/>
              <a:pathLst>
                <a:path extrusionOk="0" h="45662" w="72472">
                  <a:moveTo>
                    <a:pt x="58411" y="0"/>
                  </a:moveTo>
                  <a:lnTo>
                    <a:pt x="56311" y="1438"/>
                  </a:lnTo>
                  <a:cubicBezTo>
                    <a:pt x="56311" y="1438"/>
                    <a:pt x="51358" y="7145"/>
                    <a:pt x="50422" y="12645"/>
                  </a:cubicBezTo>
                  <a:cubicBezTo>
                    <a:pt x="49463" y="18169"/>
                    <a:pt x="41086" y="18922"/>
                    <a:pt x="35768" y="21205"/>
                  </a:cubicBezTo>
                  <a:cubicBezTo>
                    <a:pt x="30450" y="23487"/>
                    <a:pt x="27391" y="32435"/>
                    <a:pt x="20361" y="36817"/>
                  </a:cubicBezTo>
                  <a:cubicBezTo>
                    <a:pt x="18018" y="38271"/>
                    <a:pt x="15525" y="38755"/>
                    <a:pt x="13242" y="38755"/>
                  </a:cubicBezTo>
                  <a:cubicBezTo>
                    <a:pt x="8677" y="38755"/>
                    <a:pt x="4954" y="36817"/>
                    <a:pt x="4954" y="36817"/>
                  </a:cubicBezTo>
                  <a:cubicBezTo>
                    <a:pt x="4954" y="36817"/>
                    <a:pt x="1" y="42889"/>
                    <a:pt x="1622" y="44509"/>
                  </a:cubicBezTo>
                  <a:cubicBezTo>
                    <a:pt x="2371" y="45259"/>
                    <a:pt x="4828" y="45662"/>
                    <a:pt x="7939" y="45662"/>
                  </a:cubicBezTo>
                  <a:cubicBezTo>
                    <a:pt x="11557" y="45662"/>
                    <a:pt x="16060" y="45117"/>
                    <a:pt x="19790" y="43939"/>
                  </a:cubicBezTo>
                  <a:cubicBezTo>
                    <a:pt x="26729" y="41748"/>
                    <a:pt x="30815" y="35767"/>
                    <a:pt x="32344" y="32161"/>
                  </a:cubicBezTo>
                  <a:cubicBezTo>
                    <a:pt x="33874" y="28532"/>
                    <a:pt x="35106" y="25313"/>
                    <a:pt x="40151" y="23396"/>
                  </a:cubicBezTo>
                  <a:cubicBezTo>
                    <a:pt x="42708" y="25220"/>
                    <a:pt x="46986" y="28179"/>
                    <a:pt x="51237" y="28179"/>
                  </a:cubicBezTo>
                  <a:cubicBezTo>
                    <a:pt x="51881" y="28179"/>
                    <a:pt x="52524" y="28111"/>
                    <a:pt x="53161" y="27961"/>
                  </a:cubicBezTo>
                  <a:cubicBezTo>
                    <a:pt x="58023" y="26820"/>
                    <a:pt x="63250" y="23602"/>
                    <a:pt x="64870" y="22346"/>
                  </a:cubicBezTo>
                  <a:cubicBezTo>
                    <a:pt x="66491" y="21114"/>
                    <a:pt x="72471" y="20840"/>
                    <a:pt x="72471" y="20840"/>
                  </a:cubicBezTo>
                  <a:lnTo>
                    <a:pt x="71901" y="19881"/>
                  </a:lnTo>
                  <a:cubicBezTo>
                    <a:pt x="71239" y="20064"/>
                    <a:pt x="67906" y="20452"/>
                    <a:pt x="66103" y="20452"/>
                  </a:cubicBezTo>
                  <a:cubicBezTo>
                    <a:pt x="64300" y="20452"/>
                    <a:pt x="59438" y="24263"/>
                    <a:pt x="53549" y="25496"/>
                  </a:cubicBezTo>
                  <a:cubicBezTo>
                    <a:pt x="52945" y="25622"/>
                    <a:pt x="52340" y="25680"/>
                    <a:pt x="51746" y="25680"/>
                  </a:cubicBezTo>
                  <a:cubicBezTo>
                    <a:pt x="46544" y="25680"/>
                    <a:pt x="42156" y="21272"/>
                    <a:pt x="46519" y="20064"/>
                  </a:cubicBezTo>
                  <a:cubicBezTo>
                    <a:pt x="51358" y="18740"/>
                    <a:pt x="52020" y="15133"/>
                    <a:pt x="53070" y="10089"/>
                  </a:cubicBezTo>
                  <a:cubicBezTo>
                    <a:pt x="54120" y="5045"/>
                    <a:pt x="58411" y="1"/>
                    <a:pt x="58411" y="0"/>
                  </a:cubicBez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4" name="Google Shape;3704;p41"/>
            <p:cNvSpPr/>
            <p:nvPr/>
          </p:nvSpPr>
          <p:spPr>
            <a:xfrm>
              <a:off x="2393975" y="3475200"/>
              <a:ext cx="200300" cy="407450"/>
            </a:xfrm>
            <a:custGeom>
              <a:rect b="b" l="l" r="r" t="t"/>
              <a:pathLst>
                <a:path extrusionOk="0" h="16298" w="8012">
                  <a:moveTo>
                    <a:pt x="6574" y="0"/>
                  </a:moveTo>
                  <a:cubicBezTo>
                    <a:pt x="6163" y="503"/>
                    <a:pt x="5752" y="1027"/>
                    <a:pt x="5318" y="1530"/>
                  </a:cubicBezTo>
                  <a:cubicBezTo>
                    <a:pt x="913" y="6506"/>
                    <a:pt x="685" y="9245"/>
                    <a:pt x="1780" y="12486"/>
                  </a:cubicBezTo>
                  <a:cubicBezTo>
                    <a:pt x="2876" y="15750"/>
                    <a:pt x="4131" y="16298"/>
                    <a:pt x="4131" y="16298"/>
                  </a:cubicBezTo>
                  <a:lnTo>
                    <a:pt x="5980" y="15773"/>
                  </a:lnTo>
                  <a:cubicBezTo>
                    <a:pt x="5980" y="15773"/>
                    <a:pt x="0" y="8400"/>
                    <a:pt x="5661" y="2831"/>
                  </a:cubicBezTo>
                  <a:cubicBezTo>
                    <a:pt x="6574" y="1940"/>
                    <a:pt x="7350" y="1027"/>
                    <a:pt x="8012" y="137"/>
                  </a:cubicBezTo>
                  <a:lnTo>
                    <a:pt x="6574" y="0"/>
                  </a:lnTo>
                  <a:close/>
                </a:path>
              </a:pathLst>
            </a:custGeom>
            <a:solidFill>
              <a:srgbClr val="384F2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05" name="Google Shape;3705;p41"/>
          <p:cNvSpPr/>
          <p:nvPr/>
        </p:nvSpPr>
        <p:spPr>
          <a:xfrm flipH="1">
            <a:off x="6204393" y="-104250"/>
            <a:ext cx="2965794" cy="1335277"/>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6" name="Google Shape;3706;p41"/>
          <p:cNvSpPr/>
          <p:nvPr/>
        </p:nvSpPr>
        <p:spPr>
          <a:xfrm flipH="1">
            <a:off x="7471325" y="-81400"/>
            <a:ext cx="1754750" cy="790040"/>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 Only 4">
    <p:spTree>
      <p:nvGrpSpPr>
        <p:cNvPr id="3707" name="Shape 3707"/>
        <p:cNvGrpSpPr/>
        <p:nvPr/>
      </p:nvGrpSpPr>
      <p:grpSpPr>
        <a:xfrm>
          <a:off x="0" y="0"/>
          <a:ext cx="0" cy="0"/>
          <a:chOff x="0" y="0"/>
          <a:chExt cx="0" cy="0"/>
        </a:xfrm>
      </p:grpSpPr>
      <p:sp>
        <p:nvSpPr>
          <p:cNvPr id="3708" name="Google Shape;3708;p42"/>
          <p:cNvSpPr txBox="1"/>
          <p:nvPr>
            <p:ph type="title"/>
          </p:nvPr>
        </p:nvSpPr>
        <p:spPr>
          <a:xfrm>
            <a:off x="713225" y="539500"/>
            <a:ext cx="77175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3709" name="Google Shape;3709;p42"/>
          <p:cNvGrpSpPr/>
          <p:nvPr/>
        </p:nvGrpSpPr>
        <p:grpSpPr>
          <a:xfrm flipH="1">
            <a:off x="6856197" y="63902"/>
            <a:ext cx="3349039" cy="4572010"/>
            <a:chOff x="-8979" y="-3697236"/>
            <a:chExt cx="3349039" cy="4572010"/>
          </a:xfrm>
        </p:grpSpPr>
        <p:sp>
          <p:nvSpPr>
            <p:cNvPr id="3710" name="Google Shape;3710;p42"/>
            <p:cNvSpPr/>
            <p:nvPr/>
          </p:nvSpPr>
          <p:spPr>
            <a:xfrm>
              <a:off x="-8979" y="-3697236"/>
              <a:ext cx="3349039" cy="4572010"/>
            </a:xfrm>
            <a:custGeom>
              <a:rect b="b" l="l" r="r" t="t"/>
              <a:pathLst>
                <a:path extrusionOk="0" h="156925" w="114949">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1" name="Google Shape;3711;p42"/>
            <p:cNvSpPr/>
            <p:nvPr/>
          </p:nvSpPr>
          <p:spPr>
            <a:xfrm>
              <a:off x="-8979" y="-2950418"/>
              <a:ext cx="2686014" cy="3821609"/>
            </a:xfrm>
            <a:custGeom>
              <a:rect b="b" l="l" r="r" t="t"/>
              <a:pathLst>
                <a:path extrusionOk="0" h="131169" w="92192">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12" name="Google Shape;3712;p42"/>
          <p:cNvSpPr/>
          <p:nvPr/>
        </p:nvSpPr>
        <p:spPr>
          <a:xfrm flipH="1">
            <a:off x="5885351" y="-47136"/>
            <a:ext cx="7701575" cy="2305627"/>
          </a:xfrm>
          <a:custGeom>
            <a:rect b="b" l="l" r="r" t="t"/>
            <a:pathLst>
              <a:path extrusionOk="0" h="79136" w="264341">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3" name="Google Shape;3713;p42"/>
          <p:cNvSpPr/>
          <p:nvPr/>
        </p:nvSpPr>
        <p:spPr>
          <a:xfrm flipH="1">
            <a:off x="7308181" y="-39636"/>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4" name="Google Shape;3714;p42"/>
          <p:cNvSpPr/>
          <p:nvPr/>
        </p:nvSpPr>
        <p:spPr>
          <a:xfrm flipH="1">
            <a:off x="-2881950" y="-676733"/>
            <a:ext cx="4520602" cy="2121524"/>
          </a:xfrm>
          <a:custGeom>
            <a:rect b="b" l="l" r="r" t="t"/>
            <a:pathLst>
              <a:path extrusionOk="0" h="75198" w="160234">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5" name="Google Shape;3715;p42"/>
          <p:cNvSpPr/>
          <p:nvPr/>
        </p:nvSpPr>
        <p:spPr>
          <a:xfrm flipH="1">
            <a:off x="-437550" y="-573019"/>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6" name="Google Shape;3716;p42"/>
          <p:cNvSpPr/>
          <p:nvPr/>
        </p:nvSpPr>
        <p:spPr>
          <a:xfrm>
            <a:off x="811100" y="-600519"/>
            <a:ext cx="2047608" cy="1221660"/>
          </a:xfrm>
          <a:custGeom>
            <a:rect b="b" l="l" r="r" t="t"/>
            <a:pathLst>
              <a:path extrusionOk="0" h="41931" w="7028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7" name="Google Shape;3717;p42"/>
          <p:cNvSpPr/>
          <p:nvPr/>
        </p:nvSpPr>
        <p:spPr>
          <a:xfrm rot="-1242405">
            <a:off x="-247424" y="-411349"/>
            <a:ext cx="3610070" cy="1359569"/>
          </a:xfrm>
          <a:custGeom>
            <a:rect b="b" l="l" r="r" t="t"/>
            <a:pathLst>
              <a:path extrusionOk="0" h="79360" w="210725">
                <a:moveTo>
                  <a:pt x="210724" y="1"/>
                </a:moveTo>
                <a:lnTo>
                  <a:pt x="210724" y="1"/>
                </a:lnTo>
                <a:cubicBezTo>
                  <a:pt x="195819" y="15203"/>
                  <a:pt x="179682" y="29194"/>
                  <a:pt x="162563" y="41794"/>
                </a:cubicBezTo>
                <a:cubicBezTo>
                  <a:pt x="158272" y="44944"/>
                  <a:pt x="153935" y="48003"/>
                  <a:pt x="149530" y="50970"/>
                </a:cubicBezTo>
                <a:cubicBezTo>
                  <a:pt x="145124" y="53914"/>
                  <a:pt x="140673" y="56836"/>
                  <a:pt x="136131" y="59598"/>
                </a:cubicBezTo>
                <a:cubicBezTo>
                  <a:pt x="131612" y="62382"/>
                  <a:pt x="127001" y="65007"/>
                  <a:pt x="122276" y="67336"/>
                </a:cubicBezTo>
                <a:cubicBezTo>
                  <a:pt x="117551" y="69687"/>
                  <a:pt x="112690" y="71764"/>
                  <a:pt x="107668" y="73339"/>
                </a:cubicBezTo>
                <a:cubicBezTo>
                  <a:pt x="102669" y="74936"/>
                  <a:pt x="97511" y="76032"/>
                  <a:pt x="92329" y="76488"/>
                </a:cubicBezTo>
                <a:cubicBezTo>
                  <a:pt x="90734" y="76628"/>
                  <a:pt x="89136" y="76695"/>
                  <a:pt x="87540" y="76695"/>
                </a:cubicBezTo>
                <a:cubicBezTo>
                  <a:pt x="83929" y="76695"/>
                  <a:pt x="80324" y="76352"/>
                  <a:pt x="76762" y="75735"/>
                </a:cubicBezTo>
                <a:cubicBezTo>
                  <a:pt x="75484" y="75530"/>
                  <a:pt x="74229" y="75210"/>
                  <a:pt x="72951" y="74936"/>
                </a:cubicBezTo>
                <a:cubicBezTo>
                  <a:pt x="72312" y="74799"/>
                  <a:pt x="71695" y="74617"/>
                  <a:pt x="71056" y="74457"/>
                </a:cubicBezTo>
                <a:lnTo>
                  <a:pt x="69162" y="73932"/>
                </a:lnTo>
                <a:lnTo>
                  <a:pt x="67313" y="73339"/>
                </a:lnTo>
                <a:cubicBezTo>
                  <a:pt x="66697" y="73133"/>
                  <a:pt x="66057" y="72951"/>
                  <a:pt x="65464" y="72699"/>
                </a:cubicBezTo>
                <a:cubicBezTo>
                  <a:pt x="64231" y="72243"/>
                  <a:pt x="62999" y="71809"/>
                  <a:pt x="61812" y="71284"/>
                </a:cubicBezTo>
                <a:cubicBezTo>
                  <a:pt x="56996" y="69276"/>
                  <a:pt x="52362" y="66811"/>
                  <a:pt x="47957" y="63980"/>
                </a:cubicBezTo>
                <a:cubicBezTo>
                  <a:pt x="39146" y="58320"/>
                  <a:pt x="31294" y="51244"/>
                  <a:pt x="24082" y="43574"/>
                </a:cubicBezTo>
                <a:cubicBezTo>
                  <a:pt x="16846" y="35905"/>
                  <a:pt x="10204" y="27642"/>
                  <a:pt x="3539" y="19357"/>
                </a:cubicBezTo>
                <a:lnTo>
                  <a:pt x="1" y="22233"/>
                </a:lnTo>
                <a:cubicBezTo>
                  <a:pt x="6826" y="30427"/>
                  <a:pt x="13673" y="38667"/>
                  <a:pt x="21206" y="46336"/>
                </a:cubicBezTo>
                <a:cubicBezTo>
                  <a:pt x="28692" y="54028"/>
                  <a:pt x="36909" y="61173"/>
                  <a:pt x="46131" y="66879"/>
                </a:cubicBezTo>
                <a:cubicBezTo>
                  <a:pt x="50742" y="69732"/>
                  <a:pt x="55581" y="72197"/>
                  <a:pt x="60625" y="74183"/>
                </a:cubicBezTo>
                <a:cubicBezTo>
                  <a:pt x="61880" y="74708"/>
                  <a:pt x="63181" y="75142"/>
                  <a:pt x="64460" y="75598"/>
                </a:cubicBezTo>
                <a:cubicBezTo>
                  <a:pt x="65076" y="75826"/>
                  <a:pt x="65738" y="76009"/>
                  <a:pt x="66400" y="76215"/>
                </a:cubicBezTo>
                <a:lnTo>
                  <a:pt x="68340" y="76808"/>
                </a:lnTo>
                <a:lnTo>
                  <a:pt x="70303" y="77310"/>
                </a:lnTo>
                <a:cubicBezTo>
                  <a:pt x="70965" y="77470"/>
                  <a:pt x="71627" y="77675"/>
                  <a:pt x="72289" y="77789"/>
                </a:cubicBezTo>
                <a:cubicBezTo>
                  <a:pt x="73635" y="78041"/>
                  <a:pt x="74959" y="78360"/>
                  <a:pt x="76306" y="78543"/>
                </a:cubicBezTo>
                <a:cubicBezTo>
                  <a:pt x="79669" y="79072"/>
                  <a:pt x="83077" y="79359"/>
                  <a:pt x="86484" y="79359"/>
                </a:cubicBezTo>
                <a:cubicBezTo>
                  <a:pt x="88512" y="79359"/>
                  <a:pt x="90540" y="79258"/>
                  <a:pt x="92558" y="79045"/>
                </a:cubicBezTo>
                <a:cubicBezTo>
                  <a:pt x="97967" y="78474"/>
                  <a:pt x="103263" y="77242"/>
                  <a:pt x="108376" y="75507"/>
                </a:cubicBezTo>
                <a:cubicBezTo>
                  <a:pt x="113488" y="73795"/>
                  <a:pt x="118419" y="71604"/>
                  <a:pt x="123166" y="69139"/>
                </a:cubicBezTo>
                <a:cubicBezTo>
                  <a:pt x="127937" y="66651"/>
                  <a:pt x="132548" y="63935"/>
                  <a:pt x="137044" y="61059"/>
                </a:cubicBezTo>
                <a:cubicBezTo>
                  <a:pt x="141541" y="58183"/>
                  <a:pt x="145969" y="55192"/>
                  <a:pt x="150328" y="52157"/>
                </a:cubicBezTo>
                <a:cubicBezTo>
                  <a:pt x="154711" y="49075"/>
                  <a:pt x="159002" y="45925"/>
                  <a:pt x="163248" y="42707"/>
                </a:cubicBezTo>
                <a:cubicBezTo>
                  <a:pt x="180207" y="29765"/>
                  <a:pt x="196093" y="15477"/>
                  <a:pt x="2107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8" name="Google Shape;3718;p42"/>
          <p:cNvSpPr/>
          <p:nvPr/>
        </p:nvSpPr>
        <p:spPr>
          <a:xfrm>
            <a:off x="8208928" y="3302500"/>
            <a:ext cx="1710383" cy="1336116"/>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9" name="Google Shape;3719;p42"/>
          <p:cNvSpPr/>
          <p:nvPr/>
        </p:nvSpPr>
        <p:spPr>
          <a:xfrm>
            <a:off x="-1152614" y="3410479"/>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0" name="Google Shape;3720;p42"/>
          <p:cNvSpPr/>
          <p:nvPr/>
        </p:nvSpPr>
        <p:spPr>
          <a:xfrm flipH="1">
            <a:off x="-106497" y="4606350"/>
            <a:ext cx="9874856" cy="1201654"/>
          </a:xfrm>
          <a:custGeom>
            <a:rect b="b" l="l" r="r" t="t"/>
            <a:pathLst>
              <a:path extrusionOk="0" h="45926" w="285318">
                <a:moveTo>
                  <a:pt x="285317" y="1"/>
                </a:moveTo>
                <a:lnTo>
                  <a:pt x="1" y="115"/>
                </a:lnTo>
                <a:lnTo>
                  <a:pt x="1" y="45925"/>
                </a:lnTo>
                <a:lnTo>
                  <a:pt x="285317" y="45925"/>
                </a:lnTo>
                <a:lnTo>
                  <a:pt x="28531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1" name="Google Shape;3721;p42"/>
          <p:cNvSpPr/>
          <p:nvPr/>
        </p:nvSpPr>
        <p:spPr>
          <a:xfrm flipH="1">
            <a:off x="1406716" y="4594350"/>
            <a:ext cx="9109991" cy="1201612"/>
          </a:xfrm>
          <a:custGeom>
            <a:rect b="b" l="l" r="r" t="t"/>
            <a:pathLst>
              <a:path extrusionOk="0" h="46354" w="282897">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22" name="Google Shape;3722;p42"/>
          <p:cNvGrpSpPr/>
          <p:nvPr/>
        </p:nvGrpSpPr>
        <p:grpSpPr>
          <a:xfrm flipH="1">
            <a:off x="3031220" y="4687950"/>
            <a:ext cx="1568950" cy="241575"/>
            <a:chOff x="3293275" y="4614600"/>
            <a:chExt cx="1568950" cy="241575"/>
          </a:xfrm>
        </p:grpSpPr>
        <p:sp>
          <p:nvSpPr>
            <p:cNvPr id="3723" name="Google Shape;3723;p42"/>
            <p:cNvSpPr/>
            <p:nvPr/>
          </p:nvSpPr>
          <p:spPr>
            <a:xfrm>
              <a:off x="4528375" y="4615250"/>
              <a:ext cx="333850" cy="154250"/>
            </a:xfrm>
            <a:custGeom>
              <a:rect b="b" l="l" r="r" t="t"/>
              <a:pathLst>
                <a:path extrusionOk="0" h="6170" w="13354">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4" name="Google Shape;3724;p42"/>
            <p:cNvSpPr/>
            <p:nvPr/>
          </p:nvSpPr>
          <p:spPr>
            <a:xfrm>
              <a:off x="4528950" y="4614600"/>
              <a:ext cx="328125" cy="147550"/>
            </a:xfrm>
            <a:custGeom>
              <a:rect b="b" l="l" r="r" t="t"/>
              <a:pathLst>
                <a:path extrusionOk="0" h="5902" w="13125">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5" name="Google Shape;3725;p42"/>
            <p:cNvSpPr/>
            <p:nvPr/>
          </p:nvSpPr>
          <p:spPr>
            <a:xfrm>
              <a:off x="3293275" y="4689125"/>
              <a:ext cx="475925" cy="167050"/>
            </a:xfrm>
            <a:custGeom>
              <a:rect b="b" l="l" r="r" t="t"/>
              <a:pathLst>
                <a:path extrusionOk="0" h="6682" w="19037">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6" name="Google Shape;3726;p42"/>
            <p:cNvSpPr/>
            <p:nvPr/>
          </p:nvSpPr>
          <p:spPr>
            <a:xfrm>
              <a:off x="3350350" y="4686600"/>
              <a:ext cx="408025" cy="158650"/>
            </a:xfrm>
            <a:custGeom>
              <a:rect b="b" l="l" r="r" t="t"/>
              <a:pathLst>
                <a:path extrusionOk="0" h="6346" w="16321">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7" name="Google Shape;3727;p42"/>
            <p:cNvSpPr/>
            <p:nvPr/>
          </p:nvSpPr>
          <p:spPr>
            <a:xfrm>
              <a:off x="3388000" y="4615900"/>
              <a:ext cx="240275" cy="144850"/>
            </a:xfrm>
            <a:custGeom>
              <a:rect b="b" l="l" r="r" t="t"/>
              <a:pathLst>
                <a:path extrusionOk="0" h="5794" w="9611">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8" name="Google Shape;3728;p42"/>
            <p:cNvSpPr/>
            <p:nvPr/>
          </p:nvSpPr>
          <p:spPr>
            <a:xfrm>
              <a:off x="3413125" y="4622725"/>
              <a:ext cx="196875" cy="137950"/>
            </a:xfrm>
            <a:custGeom>
              <a:rect b="b" l="l" r="r" t="t"/>
              <a:pathLst>
                <a:path extrusionOk="0" h="5518" w="7875">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29" name="Google Shape;3729;p42"/>
          <p:cNvSpPr/>
          <p:nvPr/>
        </p:nvSpPr>
        <p:spPr>
          <a:xfrm>
            <a:off x="6256260" y="4567549"/>
            <a:ext cx="3885679" cy="574435"/>
          </a:xfrm>
          <a:custGeom>
            <a:rect b="b" l="l" r="r" t="t"/>
            <a:pathLst>
              <a:path extrusionOk="0" h="20361" w="137729">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0" name="Google Shape;3730;p42"/>
          <p:cNvSpPr/>
          <p:nvPr/>
        </p:nvSpPr>
        <p:spPr>
          <a:xfrm>
            <a:off x="7074721" y="4704829"/>
            <a:ext cx="2569425" cy="351076"/>
          </a:xfrm>
          <a:custGeom>
            <a:rect b="b" l="l" r="r" t="t"/>
            <a:pathLst>
              <a:path extrusionOk="0" h="12444" w="91074">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1" name="Google Shape;3731;p42"/>
          <p:cNvSpPr/>
          <p:nvPr/>
        </p:nvSpPr>
        <p:spPr>
          <a:xfrm>
            <a:off x="7164210" y="3440646"/>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32" name="Google Shape;3732;p42"/>
          <p:cNvGrpSpPr/>
          <p:nvPr/>
        </p:nvGrpSpPr>
        <p:grpSpPr>
          <a:xfrm>
            <a:off x="-348018" y="3891988"/>
            <a:ext cx="1754725" cy="1335300"/>
            <a:chOff x="0" y="3611325"/>
            <a:chExt cx="1754725" cy="1335300"/>
          </a:xfrm>
        </p:grpSpPr>
        <p:sp>
          <p:nvSpPr>
            <p:cNvPr id="3733" name="Google Shape;3733;p42"/>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4" name="Google Shape;3734;p42"/>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35" name="Google Shape;3735;p42"/>
          <p:cNvSpPr/>
          <p:nvPr/>
        </p:nvSpPr>
        <p:spPr>
          <a:xfrm>
            <a:off x="8470406" y="4781401"/>
            <a:ext cx="1273766" cy="690811"/>
          </a:xfrm>
          <a:custGeom>
            <a:rect b="b" l="l" r="r" t="t"/>
            <a:pathLst>
              <a:path extrusionOk="0" h="24486" w="45149">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6" name="Google Shape;3736;p42"/>
          <p:cNvSpPr/>
          <p:nvPr/>
        </p:nvSpPr>
        <p:spPr>
          <a:xfrm>
            <a:off x="9374491" y="4237726"/>
            <a:ext cx="544812" cy="1109569"/>
          </a:xfrm>
          <a:custGeom>
            <a:rect b="b" l="l" r="r" t="t"/>
            <a:pathLst>
              <a:path extrusionOk="0" h="39329" w="19311">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37" name="Google Shape;3737;p42"/>
          <p:cNvGrpSpPr/>
          <p:nvPr/>
        </p:nvGrpSpPr>
        <p:grpSpPr>
          <a:xfrm>
            <a:off x="6531357" y="4459150"/>
            <a:ext cx="1754725" cy="1335300"/>
            <a:chOff x="0" y="3611325"/>
            <a:chExt cx="1754725" cy="1335300"/>
          </a:xfrm>
        </p:grpSpPr>
        <p:sp>
          <p:nvSpPr>
            <p:cNvPr id="3738" name="Google Shape;3738;p42"/>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9" name="Google Shape;3739;p42"/>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40" name="Google Shape;3740;p42"/>
          <p:cNvSpPr/>
          <p:nvPr/>
        </p:nvSpPr>
        <p:spPr>
          <a:xfrm flipH="1">
            <a:off x="480293" y="4377905"/>
            <a:ext cx="2496637" cy="1836634"/>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1" name="Google Shape;3741;p42"/>
          <p:cNvSpPr/>
          <p:nvPr/>
        </p:nvSpPr>
        <p:spPr>
          <a:xfrm>
            <a:off x="6805080" y="4395499"/>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2" name="Google Shape;3742;p42"/>
          <p:cNvSpPr/>
          <p:nvPr/>
        </p:nvSpPr>
        <p:spPr>
          <a:xfrm>
            <a:off x="-694145" y="4377899"/>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43" name="Google Shape;3743;p42"/>
          <p:cNvGrpSpPr/>
          <p:nvPr/>
        </p:nvGrpSpPr>
        <p:grpSpPr>
          <a:xfrm flipH="1">
            <a:off x="5800070" y="4689250"/>
            <a:ext cx="339550" cy="146075"/>
            <a:chOff x="3170025" y="4972625"/>
            <a:chExt cx="339550" cy="146075"/>
          </a:xfrm>
        </p:grpSpPr>
        <p:sp>
          <p:nvSpPr>
            <p:cNvPr id="3744" name="Google Shape;3744;p42"/>
            <p:cNvSpPr/>
            <p:nvPr/>
          </p:nvSpPr>
          <p:spPr>
            <a:xfrm>
              <a:off x="3170025" y="4972625"/>
              <a:ext cx="338975" cy="146075"/>
            </a:xfrm>
            <a:custGeom>
              <a:rect b="b" l="l" r="r" t="t"/>
              <a:pathLst>
                <a:path extrusionOk="0" h="5843" w="13559">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5" name="Google Shape;3745;p42"/>
            <p:cNvSpPr/>
            <p:nvPr/>
          </p:nvSpPr>
          <p:spPr>
            <a:xfrm>
              <a:off x="3180300" y="4975175"/>
              <a:ext cx="329275" cy="143525"/>
            </a:xfrm>
            <a:custGeom>
              <a:rect b="b" l="l" r="r" t="t"/>
              <a:pathLst>
                <a:path extrusionOk="0" h="5741" w="13171">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46" name="Google Shape;3746;p42"/>
          <p:cNvSpPr/>
          <p:nvPr/>
        </p:nvSpPr>
        <p:spPr>
          <a:xfrm>
            <a:off x="7700556" y="3426751"/>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7" name="Google Shape;3747;p42"/>
          <p:cNvSpPr/>
          <p:nvPr/>
        </p:nvSpPr>
        <p:spPr>
          <a:xfrm>
            <a:off x="8177395" y="4202771"/>
            <a:ext cx="1515265" cy="713720"/>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8" name="Google Shape;3748;p42"/>
          <p:cNvSpPr/>
          <p:nvPr/>
        </p:nvSpPr>
        <p:spPr>
          <a:xfrm rot="-589025">
            <a:off x="8542973" y="5129701"/>
            <a:ext cx="1515162" cy="713671"/>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9" name="Google Shape;3749;p42"/>
          <p:cNvSpPr/>
          <p:nvPr/>
        </p:nvSpPr>
        <p:spPr>
          <a:xfrm rot="2035852">
            <a:off x="8747986" y="4730830"/>
            <a:ext cx="1515217" cy="713697"/>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hanks">
    <p:spTree>
      <p:nvGrpSpPr>
        <p:cNvPr id="3750" name="Shape 3750"/>
        <p:cNvGrpSpPr/>
        <p:nvPr/>
      </p:nvGrpSpPr>
      <p:grpSpPr>
        <a:xfrm>
          <a:off x="0" y="0"/>
          <a:ext cx="0" cy="0"/>
          <a:chOff x="0" y="0"/>
          <a:chExt cx="0" cy="0"/>
        </a:xfrm>
      </p:grpSpPr>
      <p:sp>
        <p:nvSpPr>
          <p:cNvPr id="3751" name="Google Shape;3751;p43"/>
          <p:cNvSpPr txBox="1"/>
          <p:nvPr>
            <p:ph type="title"/>
          </p:nvPr>
        </p:nvSpPr>
        <p:spPr>
          <a:xfrm>
            <a:off x="2424600" y="461747"/>
            <a:ext cx="4294800" cy="1131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72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52" name="Google Shape;3752;p43"/>
          <p:cNvSpPr txBox="1"/>
          <p:nvPr>
            <p:ph idx="1" type="subTitle"/>
          </p:nvPr>
        </p:nvSpPr>
        <p:spPr>
          <a:xfrm>
            <a:off x="2854650" y="1593625"/>
            <a:ext cx="3434700" cy="1426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53" name="Google Shape;3753;p43"/>
          <p:cNvSpPr txBox="1"/>
          <p:nvPr/>
        </p:nvSpPr>
        <p:spPr>
          <a:xfrm>
            <a:off x="2642400" y="3613225"/>
            <a:ext cx="3859200" cy="615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000"/>
              <a:buFont typeface="Arial"/>
              <a:buNone/>
            </a:pPr>
            <a:r>
              <a:rPr b="0" i="0" lang="en" sz="1000" u="none" cap="none" strike="noStrike">
                <a:solidFill>
                  <a:schemeClr val="lt1"/>
                </a:solidFill>
                <a:latin typeface="Nunito"/>
                <a:ea typeface="Nunito"/>
                <a:cs typeface="Nunito"/>
                <a:sym typeface="Nunito"/>
              </a:rPr>
              <a:t>CREDITS: This presentation template was created by </a:t>
            </a:r>
            <a:r>
              <a:rPr b="0" i="0" lang="en" sz="1000" u="none" cap="none" strike="noStrike">
                <a:solidFill>
                  <a:schemeClr val="hlink"/>
                </a:solidFill>
                <a:uFill>
                  <a:noFill/>
                </a:uFill>
                <a:latin typeface="Nunito"/>
                <a:ea typeface="Nunito"/>
                <a:cs typeface="Nunito"/>
                <a:sym typeface="Nunito"/>
                <a:hlinkClick r:id="rId2"/>
              </a:rPr>
              <a:t>Slidesgo</a:t>
            </a:r>
            <a:r>
              <a:rPr b="0" i="0" lang="en" sz="1000" u="none" cap="none" strike="noStrike">
                <a:solidFill>
                  <a:schemeClr val="lt1"/>
                </a:solidFill>
                <a:latin typeface="Nunito"/>
                <a:ea typeface="Nunito"/>
                <a:cs typeface="Nunito"/>
                <a:sym typeface="Nunito"/>
              </a:rPr>
              <a:t>, including icons by </a:t>
            </a:r>
            <a:r>
              <a:rPr b="0" i="0" lang="en" sz="1000" u="none" cap="none" strike="noStrike">
                <a:solidFill>
                  <a:schemeClr val="hlink"/>
                </a:solidFill>
                <a:uFill>
                  <a:noFill/>
                </a:uFill>
                <a:latin typeface="Nunito"/>
                <a:ea typeface="Nunito"/>
                <a:cs typeface="Nunito"/>
                <a:sym typeface="Nunito"/>
                <a:hlinkClick r:id="rId3"/>
              </a:rPr>
              <a:t>Flaticon</a:t>
            </a:r>
            <a:r>
              <a:rPr b="0" i="0" lang="en" sz="1000" u="none" cap="none" strike="noStrike">
                <a:solidFill>
                  <a:schemeClr val="lt1"/>
                </a:solidFill>
                <a:latin typeface="Nunito"/>
                <a:ea typeface="Nunito"/>
                <a:cs typeface="Nunito"/>
                <a:sym typeface="Nunito"/>
              </a:rPr>
              <a:t>, infographics &amp; images by </a:t>
            </a:r>
            <a:r>
              <a:rPr b="0" i="0" lang="en" sz="1000" u="none" cap="none" strike="noStrike">
                <a:solidFill>
                  <a:schemeClr val="hlink"/>
                </a:solidFill>
                <a:uFill>
                  <a:noFill/>
                </a:uFill>
                <a:latin typeface="Nunito"/>
                <a:ea typeface="Nunito"/>
                <a:cs typeface="Nunito"/>
                <a:sym typeface="Nunito"/>
                <a:hlinkClick r:id="rId4"/>
              </a:rPr>
              <a:t>Freepik</a:t>
            </a:r>
            <a:endParaRPr b="0" i="0" sz="1000" u="none" cap="none" strike="noStrike">
              <a:solidFill>
                <a:schemeClr val="lt1"/>
              </a:solidFill>
              <a:latin typeface="Nunito"/>
              <a:ea typeface="Nunito"/>
              <a:cs typeface="Nunito"/>
              <a:sym typeface="Nunito"/>
            </a:endParaRPr>
          </a:p>
        </p:txBody>
      </p:sp>
      <p:sp>
        <p:nvSpPr>
          <p:cNvPr id="3754" name="Google Shape;3754;p43"/>
          <p:cNvSpPr/>
          <p:nvPr/>
        </p:nvSpPr>
        <p:spPr>
          <a:xfrm>
            <a:off x="7639930" y="1562049"/>
            <a:ext cx="1939785" cy="2990739"/>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5" name="Google Shape;3755;p43"/>
          <p:cNvSpPr/>
          <p:nvPr/>
        </p:nvSpPr>
        <p:spPr>
          <a:xfrm>
            <a:off x="6676815" y="-59715"/>
            <a:ext cx="4307989" cy="2962068"/>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6" name="Google Shape;3756;p43"/>
          <p:cNvSpPr/>
          <p:nvPr/>
        </p:nvSpPr>
        <p:spPr>
          <a:xfrm flipH="1">
            <a:off x="-1548338" y="4608575"/>
            <a:ext cx="11620289" cy="1201654"/>
          </a:xfrm>
          <a:custGeom>
            <a:rect b="b" l="l" r="r" t="t"/>
            <a:pathLst>
              <a:path extrusionOk="0" h="45926" w="285318">
                <a:moveTo>
                  <a:pt x="285317" y="1"/>
                </a:moveTo>
                <a:lnTo>
                  <a:pt x="1" y="115"/>
                </a:lnTo>
                <a:lnTo>
                  <a:pt x="1" y="45925"/>
                </a:lnTo>
                <a:lnTo>
                  <a:pt x="285317" y="45925"/>
                </a:lnTo>
                <a:lnTo>
                  <a:pt x="285317"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7" name="Google Shape;3757;p43"/>
          <p:cNvSpPr/>
          <p:nvPr/>
        </p:nvSpPr>
        <p:spPr>
          <a:xfrm>
            <a:off x="-2496006" y="4608600"/>
            <a:ext cx="10727454" cy="1201612"/>
          </a:xfrm>
          <a:custGeom>
            <a:rect b="b" l="l" r="r" t="t"/>
            <a:pathLst>
              <a:path extrusionOk="0" h="46354" w="282897">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8" name="Google Shape;3758;p43"/>
          <p:cNvSpPr/>
          <p:nvPr/>
        </p:nvSpPr>
        <p:spPr>
          <a:xfrm flipH="1">
            <a:off x="8590251" y="4072947"/>
            <a:ext cx="860571" cy="554551"/>
          </a:xfrm>
          <a:custGeom>
            <a:rect b="b" l="l" r="r" t="t"/>
            <a:pathLst>
              <a:path extrusionOk="0" h="21160" w="39786">
                <a:moveTo>
                  <a:pt x="22392" y="0"/>
                </a:moveTo>
                <a:lnTo>
                  <a:pt x="457" y="10568"/>
                </a:lnTo>
                <a:lnTo>
                  <a:pt x="1" y="21159"/>
                </a:lnTo>
                <a:cubicBezTo>
                  <a:pt x="1" y="21159"/>
                  <a:pt x="2283" y="20155"/>
                  <a:pt x="5547" y="17735"/>
                </a:cubicBezTo>
                <a:cubicBezTo>
                  <a:pt x="8834" y="15293"/>
                  <a:pt x="9975" y="13558"/>
                  <a:pt x="13239" y="12371"/>
                </a:cubicBezTo>
                <a:cubicBezTo>
                  <a:pt x="14245" y="12008"/>
                  <a:pt x="14910" y="11859"/>
                  <a:pt x="15482" y="11859"/>
                </a:cubicBezTo>
                <a:cubicBezTo>
                  <a:pt x="16780" y="11859"/>
                  <a:pt x="17594" y="12629"/>
                  <a:pt x="20795" y="13421"/>
                </a:cubicBezTo>
                <a:cubicBezTo>
                  <a:pt x="25405" y="14563"/>
                  <a:pt x="26592" y="15111"/>
                  <a:pt x="31089" y="16046"/>
                </a:cubicBezTo>
                <a:cubicBezTo>
                  <a:pt x="34341" y="16723"/>
                  <a:pt x="36710" y="16911"/>
                  <a:pt x="38299" y="16911"/>
                </a:cubicBezTo>
                <a:cubicBezTo>
                  <a:pt x="38906" y="16911"/>
                  <a:pt x="39400" y="16883"/>
                  <a:pt x="39785" y="16845"/>
                </a:cubicBezTo>
                <a:cubicBezTo>
                  <a:pt x="37366" y="16480"/>
                  <a:pt x="32070" y="14905"/>
                  <a:pt x="28121" y="12075"/>
                </a:cubicBezTo>
                <a:cubicBezTo>
                  <a:pt x="24196" y="9244"/>
                  <a:pt x="23442" y="4588"/>
                  <a:pt x="22392" y="0"/>
                </a:cubicBezTo>
                <a:close/>
              </a:path>
            </a:pathLst>
          </a:custGeom>
          <a:solidFill>
            <a:srgbClr val="263D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9" name="Google Shape;3759;p43"/>
          <p:cNvSpPr/>
          <p:nvPr/>
        </p:nvSpPr>
        <p:spPr>
          <a:xfrm flipH="1">
            <a:off x="6502414" y="-18022"/>
            <a:ext cx="2986973" cy="4570824"/>
          </a:xfrm>
          <a:custGeom>
            <a:rect b="b" l="l" r="r" t="t"/>
            <a:pathLst>
              <a:path extrusionOk="0" h="174409" w="138094">
                <a:moveTo>
                  <a:pt x="54187" y="1"/>
                </a:moveTo>
                <a:cubicBezTo>
                  <a:pt x="51129" y="15887"/>
                  <a:pt x="37616" y="50353"/>
                  <a:pt x="31339" y="62839"/>
                </a:cubicBezTo>
                <a:cubicBezTo>
                  <a:pt x="25062" y="75301"/>
                  <a:pt x="20064" y="83610"/>
                  <a:pt x="13193" y="94612"/>
                </a:cubicBezTo>
                <a:cubicBezTo>
                  <a:pt x="13193" y="94634"/>
                  <a:pt x="13170" y="94634"/>
                  <a:pt x="13170" y="94657"/>
                </a:cubicBezTo>
                <a:cubicBezTo>
                  <a:pt x="13148" y="94680"/>
                  <a:pt x="13148" y="94703"/>
                  <a:pt x="13125" y="94726"/>
                </a:cubicBezTo>
                <a:cubicBezTo>
                  <a:pt x="13102" y="94749"/>
                  <a:pt x="13102" y="94771"/>
                  <a:pt x="13079" y="94794"/>
                </a:cubicBezTo>
                <a:cubicBezTo>
                  <a:pt x="11459" y="97670"/>
                  <a:pt x="160" y="123486"/>
                  <a:pt x="0" y="126225"/>
                </a:cubicBezTo>
                <a:lnTo>
                  <a:pt x="0" y="174409"/>
                </a:lnTo>
                <a:lnTo>
                  <a:pt x="6460" y="174158"/>
                </a:lnTo>
                <a:lnTo>
                  <a:pt x="11344" y="173975"/>
                </a:lnTo>
                <a:lnTo>
                  <a:pt x="20566" y="173633"/>
                </a:lnTo>
                <a:lnTo>
                  <a:pt x="24400" y="173496"/>
                </a:lnTo>
                <a:cubicBezTo>
                  <a:pt x="22460" y="163270"/>
                  <a:pt x="16845" y="145238"/>
                  <a:pt x="19744" y="135172"/>
                </a:cubicBezTo>
                <a:cubicBezTo>
                  <a:pt x="22666" y="125129"/>
                  <a:pt x="28007" y="111183"/>
                  <a:pt x="30929" y="105682"/>
                </a:cubicBezTo>
                <a:cubicBezTo>
                  <a:pt x="33827" y="100158"/>
                  <a:pt x="39442" y="88609"/>
                  <a:pt x="42980" y="80026"/>
                </a:cubicBezTo>
                <a:cubicBezTo>
                  <a:pt x="46495" y="71421"/>
                  <a:pt x="59392" y="47158"/>
                  <a:pt x="63546" y="41178"/>
                </a:cubicBezTo>
                <a:cubicBezTo>
                  <a:pt x="67677" y="35175"/>
                  <a:pt x="80071" y="20430"/>
                  <a:pt x="88334" y="17827"/>
                </a:cubicBezTo>
                <a:cubicBezTo>
                  <a:pt x="96597" y="15225"/>
                  <a:pt x="138093" y="1302"/>
                  <a:pt x="138093" y="1302"/>
                </a:cubicBezTo>
                <a:lnTo>
                  <a:pt x="129374" y="1302"/>
                </a:lnTo>
                <a:cubicBezTo>
                  <a:pt x="129374" y="1302"/>
                  <a:pt x="104106" y="9336"/>
                  <a:pt x="100135" y="9336"/>
                </a:cubicBezTo>
                <a:cubicBezTo>
                  <a:pt x="96140" y="9336"/>
                  <a:pt x="108238" y="1302"/>
                  <a:pt x="108238" y="1302"/>
                </a:cubicBezTo>
                <a:lnTo>
                  <a:pt x="108238" y="1302"/>
                </a:lnTo>
                <a:lnTo>
                  <a:pt x="95227" y="3105"/>
                </a:lnTo>
                <a:cubicBezTo>
                  <a:pt x="95227" y="3105"/>
                  <a:pt x="82833" y="9063"/>
                  <a:pt x="77173" y="15887"/>
                </a:cubicBezTo>
                <a:cubicBezTo>
                  <a:pt x="71580" y="22575"/>
                  <a:pt x="65121" y="27231"/>
                  <a:pt x="64915" y="27391"/>
                </a:cubicBezTo>
                <a:cubicBezTo>
                  <a:pt x="69960" y="19927"/>
                  <a:pt x="80071" y="6803"/>
                  <a:pt x="86189" y="1302"/>
                </a:cubicBezTo>
                <a:lnTo>
                  <a:pt x="75643" y="1302"/>
                </a:lnTo>
                <a:cubicBezTo>
                  <a:pt x="67517" y="6164"/>
                  <a:pt x="56196" y="23169"/>
                  <a:pt x="53274" y="27711"/>
                </a:cubicBezTo>
                <a:lnTo>
                  <a:pt x="53274" y="27711"/>
                </a:lnTo>
                <a:cubicBezTo>
                  <a:pt x="56036" y="20430"/>
                  <a:pt x="58342" y="4863"/>
                  <a:pt x="58342"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0" name="Google Shape;3760;p43"/>
          <p:cNvSpPr/>
          <p:nvPr/>
        </p:nvSpPr>
        <p:spPr>
          <a:xfrm flipH="1">
            <a:off x="7813215" y="-18022"/>
            <a:ext cx="1766522" cy="4649787"/>
          </a:xfrm>
          <a:custGeom>
            <a:rect b="b" l="l" r="r" t="t"/>
            <a:pathLst>
              <a:path extrusionOk="0" h="177422" w="81670">
                <a:moveTo>
                  <a:pt x="81669" y="1302"/>
                </a:moveTo>
                <a:cubicBezTo>
                  <a:pt x="74958" y="8423"/>
                  <a:pt x="69480" y="15750"/>
                  <a:pt x="66696" y="20498"/>
                </a:cubicBezTo>
                <a:cubicBezTo>
                  <a:pt x="63706" y="25542"/>
                  <a:pt x="59460" y="35859"/>
                  <a:pt x="56561" y="38096"/>
                </a:cubicBezTo>
                <a:cubicBezTo>
                  <a:pt x="53685" y="40333"/>
                  <a:pt x="51699" y="47089"/>
                  <a:pt x="50102" y="48527"/>
                </a:cubicBezTo>
                <a:cubicBezTo>
                  <a:pt x="48527" y="49965"/>
                  <a:pt x="42432" y="63957"/>
                  <a:pt x="38712" y="67678"/>
                </a:cubicBezTo>
                <a:cubicBezTo>
                  <a:pt x="34969" y="71398"/>
                  <a:pt x="29742" y="78634"/>
                  <a:pt x="27664" y="84591"/>
                </a:cubicBezTo>
                <a:cubicBezTo>
                  <a:pt x="25587" y="90549"/>
                  <a:pt x="25017" y="91964"/>
                  <a:pt x="22369" y="96712"/>
                </a:cubicBezTo>
                <a:cubicBezTo>
                  <a:pt x="19721" y="101482"/>
                  <a:pt x="19196" y="110840"/>
                  <a:pt x="17119" y="114561"/>
                </a:cubicBezTo>
                <a:cubicBezTo>
                  <a:pt x="15042" y="118281"/>
                  <a:pt x="24149" y="106230"/>
                  <a:pt x="27117" y="106070"/>
                </a:cubicBezTo>
                <a:cubicBezTo>
                  <a:pt x="30061" y="105933"/>
                  <a:pt x="25679" y="112301"/>
                  <a:pt x="22985" y="118875"/>
                </a:cubicBezTo>
                <a:cubicBezTo>
                  <a:pt x="20292" y="125471"/>
                  <a:pt x="21593" y="127822"/>
                  <a:pt x="20383" y="129899"/>
                </a:cubicBezTo>
                <a:cubicBezTo>
                  <a:pt x="19196" y="131977"/>
                  <a:pt x="17028" y="144211"/>
                  <a:pt x="17165" y="149849"/>
                </a:cubicBezTo>
                <a:cubicBezTo>
                  <a:pt x="17279" y="155487"/>
                  <a:pt x="14631" y="158294"/>
                  <a:pt x="18101" y="162334"/>
                </a:cubicBezTo>
                <a:cubicBezTo>
                  <a:pt x="21593" y="166374"/>
                  <a:pt x="21935" y="170118"/>
                  <a:pt x="22574" y="171373"/>
                </a:cubicBezTo>
                <a:cubicBezTo>
                  <a:pt x="22825" y="171829"/>
                  <a:pt x="23716" y="172720"/>
                  <a:pt x="24743" y="173633"/>
                </a:cubicBezTo>
                <a:cubicBezTo>
                  <a:pt x="26409" y="175116"/>
                  <a:pt x="28395" y="176714"/>
                  <a:pt x="28532" y="176805"/>
                </a:cubicBezTo>
                <a:cubicBezTo>
                  <a:pt x="28281" y="176737"/>
                  <a:pt x="19219" y="173998"/>
                  <a:pt x="18101" y="174340"/>
                </a:cubicBezTo>
                <a:cubicBezTo>
                  <a:pt x="17621" y="174500"/>
                  <a:pt x="16663" y="174226"/>
                  <a:pt x="15521" y="173975"/>
                </a:cubicBezTo>
                <a:cubicBezTo>
                  <a:pt x="13992" y="173633"/>
                  <a:pt x="12143" y="173336"/>
                  <a:pt x="10637" y="174158"/>
                </a:cubicBezTo>
                <a:cubicBezTo>
                  <a:pt x="10637" y="174158"/>
                  <a:pt x="10637" y="174158"/>
                  <a:pt x="10637" y="174158"/>
                </a:cubicBezTo>
                <a:cubicBezTo>
                  <a:pt x="8035" y="175596"/>
                  <a:pt x="0" y="177422"/>
                  <a:pt x="0" y="177422"/>
                </a:cubicBezTo>
                <a:cubicBezTo>
                  <a:pt x="0" y="177422"/>
                  <a:pt x="4017" y="128986"/>
                  <a:pt x="4177" y="126225"/>
                </a:cubicBezTo>
                <a:cubicBezTo>
                  <a:pt x="4337" y="123486"/>
                  <a:pt x="15636" y="97670"/>
                  <a:pt x="17256" y="94794"/>
                </a:cubicBezTo>
                <a:cubicBezTo>
                  <a:pt x="17279" y="94771"/>
                  <a:pt x="17279" y="94749"/>
                  <a:pt x="17302" y="94726"/>
                </a:cubicBezTo>
                <a:cubicBezTo>
                  <a:pt x="17325" y="94703"/>
                  <a:pt x="17325" y="94680"/>
                  <a:pt x="17347" y="94657"/>
                </a:cubicBezTo>
                <a:cubicBezTo>
                  <a:pt x="17347" y="94634"/>
                  <a:pt x="17370" y="94634"/>
                  <a:pt x="17370" y="94612"/>
                </a:cubicBezTo>
                <a:cubicBezTo>
                  <a:pt x="24241" y="83610"/>
                  <a:pt x="29239" y="75301"/>
                  <a:pt x="35516" y="62839"/>
                </a:cubicBezTo>
                <a:cubicBezTo>
                  <a:pt x="41793" y="50353"/>
                  <a:pt x="55306" y="15887"/>
                  <a:pt x="58364" y="1"/>
                </a:cubicBezTo>
                <a:lnTo>
                  <a:pt x="62519" y="1"/>
                </a:lnTo>
                <a:cubicBezTo>
                  <a:pt x="62519" y="4863"/>
                  <a:pt x="60213" y="20430"/>
                  <a:pt x="57451" y="27711"/>
                </a:cubicBezTo>
                <a:cubicBezTo>
                  <a:pt x="60350" y="23169"/>
                  <a:pt x="71694" y="6164"/>
                  <a:pt x="79820" y="130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61" name="Google Shape;3761;p43"/>
          <p:cNvGrpSpPr/>
          <p:nvPr/>
        </p:nvGrpSpPr>
        <p:grpSpPr>
          <a:xfrm rot="-1331565">
            <a:off x="7924435" y="3196540"/>
            <a:ext cx="820289" cy="1667298"/>
            <a:chOff x="4436225" y="3772425"/>
            <a:chExt cx="1450575" cy="2948400"/>
          </a:xfrm>
        </p:grpSpPr>
        <p:grpSp>
          <p:nvGrpSpPr>
            <p:cNvPr id="3762" name="Google Shape;3762;p43"/>
            <p:cNvGrpSpPr/>
            <p:nvPr/>
          </p:nvGrpSpPr>
          <p:grpSpPr>
            <a:xfrm>
              <a:off x="4436225" y="3772425"/>
              <a:ext cx="1450575" cy="2493025"/>
              <a:chOff x="4436225" y="3772425"/>
              <a:chExt cx="1450575" cy="2493025"/>
            </a:xfrm>
          </p:grpSpPr>
          <p:sp>
            <p:nvSpPr>
              <p:cNvPr id="3763" name="Google Shape;3763;p43"/>
              <p:cNvSpPr/>
              <p:nvPr/>
            </p:nvSpPr>
            <p:spPr>
              <a:xfrm>
                <a:off x="5269350" y="3772425"/>
                <a:ext cx="617450" cy="2047400"/>
              </a:xfrm>
              <a:custGeom>
                <a:rect b="b" l="l" r="r" t="t"/>
                <a:pathLst>
                  <a:path extrusionOk="0" h="81896" w="24698">
                    <a:moveTo>
                      <a:pt x="1577" y="0"/>
                    </a:moveTo>
                    <a:cubicBezTo>
                      <a:pt x="1510" y="0"/>
                      <a:pt x="1441" y="6"/>
                      <a:pt x="1370" y="20"/>
                    </a:cubicBezTo>
                    <a:cubicBezTo>
                      <a:pt x="480" y="202"/>
                      <a:pt x="412" y="1458"/>
                      <a:pt x="549" y="2371"/>
                    </a:cubicBezTo>
                    <a:cubicBezTo>
                      <a:pt x="1074" y="5315"/>
                      <a:pt x="1644" y="8237"/>
                      <a:pt x="2215" y="11136"/>
                    </a:cubicBezTo>
                    <a:cubicBezTo>
                      <a:pt x="2283" y="11478"/>
                      <a:pt x="2352" y="11821"/>
                      <a:pt x="2420" y="12163"/>
                    </a:cubicBezTo>
                    <a:cubicBezTo>
                      <a:pt x="2763" y="13829"/>
                      <a:pt x="3082" y="15495"/>
                      <a:pt x="3402" y="17162"/>
                    </a:cubicBezTo>
                    <a:cubicBezTo>
                      <a:pt x="3493" y="17618"/>
                      <a:pt x="3584" y="18075"/>
                      <a:pt x="3676" y="18554"/>
                    </a:cubicBezTo>
                    <a:cubicBezTo>
                      <a:pt x="4680" y="23941"/>
                      <a:pt x="5547" y="29350"/>
                      <a:pt x="5867" y="34806"/>
                    </a:cubicBezTo>
                    <a:cubicBezTo>
                      <a:pt x="5912" y="35764"/>
                      <a:pt x="5958" y="36723"/>
                      <a:pt x="5958" y="37704"/>
                    </a:cubicBezTo>
                    <a:cubicBezTo>
                      <a:pt x="5981" y="38184"/>
                      <a:pt x="5981" y="38663"/>
                      <a:pt x="5981" y="39142"/>
                    </a:cubicBezTo>
                    <a:cubicBezTo>
                      <a:pt x="5981" y="40101"/>
                      <a:pt x="5958" y="41060"/>
                      <a:pt x="5912" y="42018"/>
                    </a:cubicBezTo>
                    <a:cubicBezTo>
                      <a:pt x="5912" y="42087"/>
                      <a:pt x="5912" y="42155"/>
                      <a:pt x="5912" y="42224"/>
                    </a:cubicBezTo>
                    <a:cubicBezTo>
                      <a:pt x="5639" y="47725"/>
                      <a:pt x="4657" y="53111"/>
                      <a:pt x="3470" y="58475"/>
                    </a:cubicBezTo>
                    <a:cubicBezTo>
                      <a:pt x="3265" y="59343"/>
                      <a:pt x="3082" y="60210"/>
                      <a:pt x="2877" y="61100"/>
                    </a:cubicBezTo>
                    <a:cubicBezTo>
                      <a:pt x="2831" y="61283"/>
                      <a:pt x="2785" y="61465"/>
                      <a:pt x="2740" y="61671"/>
                    </a:cubicBezTo>
                    <a:cubicBezTo>
                      <a:pt x="2557" y="62470"/>
                      <a:pt x="2375" y="63269"/>
                      <a:pt x="2192" y="64090"/>
                    </a:cubicBezTo>
                    <a:cubicBezTo>
                      <a:pt x="1827" y="65642"/>
                      <a:pt x="1439" y="67217"/>
                      <a:pt x="1096" y="68770"/>
                    </a:cubicBezTo>
                    <a:cubicBezTo>
                      <a:pt x="617" y="70892"/>
                      <a:pt x="1" y="73791"/>
                      <a:pt x="343" y="76302"/>
                    </a:cubicBezTo>
                    <a:cubicBezTo>
                      <a:pt x="366" y="76462"/>
                      <a:pt x="389" y="76621"/>
                      <a:pt x="412" y="76758"/>
                    </a:cubicBezTo>
                    <a:cubicBezTo>
                      <a:pt x="685" y="78174"/>
                      <a:pt x="1279" y="79406"/>
                      <a:pt x="2397" y="80296"/>
                    </a:cubicBezTo>
                    <a:cubicBezTo>
                      <a:pt x="3744" y="81392"/>
                      <a:pt x="6278" y="81803"/>
                      <a:pt x="7944" y="81894"/>
                    </a:cubicBezTo>
                    <a:cubicBezTo>
                      <a:pt x="7956" y="81895"/>
                      <a:pt x="7969" y="81895"/>
                      <a:pt x="7984" y="81895"/>
                    </a:cubicBezTo>
                    <a:cubicBezTo>
                      <a:pt x="8839" y="81895"/>
                      <a:pt x="14219" y="80614"/>
                      <a:pt x="14107" y="80525"/>
                    </a:cubicBezTo>
                    <a:cubicBezTo>
                      <a:pt x="12829" y="79406"/>
                      <a:pt x="11664" y="78128"/>
                      <a:pt x="10683" y="76758"/>
                    </a:cubicBezTo>
                    <a:cubicBezTo>
                      <a:pt x="10478" y="76484"/>
                      <a:pt x="10272" y="76188"/>
                      <a:pt x="10090" y="75914"/>
                    </a:cubicBezTo>
                    <a:cubicBezTo>
                      <a:pt x="9017" y="74293"/>
                      <a:pt x="8149" y="72536"/>
                      <a:pt x="7533" y="70710"/>
                    </a:cubicBezTo>
                    <a:lnTo>
                      <a:pt x="7533" y="70710"/>
                    </a:lnTo>
                    <a:cubicBezTo>
                      <a:pt x="9428" y="72330"/>
                      <a:pt x="11459" y="73791"/>
                      <a:pt x="13605" y="75069"/>
                    </a:cubicBezTo>
                    <a:cubicBezTo>
                      <a:pt x="14061" y="75320"/>
                      <a:pt x="14495" y="75571"/>
                      <a:pt x="14951" y="75823"/>
                    </a:cubicBezTo>
                    <a:cubicBezTo>
                      <a:pt x="16115" y="76462"/>
                      <a:pt x="17348" y="77055"/>
                      <a:pt x="18581" y="77580"/>
                    </a:cubicBezTo>
                    <a:cubicBezTo>
                      <a:pt x="19334" y="76462"/>
                      <a:pt x="19973" y="75275"/>
                      <a:pt x="20521" y="74019"/>
                    </a:cubicBezTo>
                    <a:cubicBezTo>
                      <a:pt x="20795" y="73449"/>
                      <a:pt x="21023" y="72878"/>
                      <a:pt x="21251" y="72285"/>
                    </a:cubicBezTo>
                    <a:cubicBezTo>
                      <a:pt x="21730" y="70984"/>
                      <a:pt x="22141" y="69637"/>
                      <a:pt x="22506" y="68290"/>
                    </a:cubicBezTo>
                    <a:cubicBezTo>
                      <a:pt x="22666" y="67651"/>
                      <a:pt x="22803" y="67012"/>
                      <a:pt x="22940" y="66350"/>
                    </a:cubicBezTo>
                    <a:cubicBezTo>
                      <a:pt x="23146" y="65483"/>
                      <a:pt x="23305" y="64593"/>
                      <a:pt x="23465" y="63725"/>
                    </a:cubicBezTo>
                    <a:lnTo>
                      <a:pt x="14814" y="59160"/>
                    </a:lnTo>
                    <a:lnTo>
                      <a:pt x="12212" y="57768"/>
                    </a:lnTo>
                    <a:lnTo>
                      <a:pt x="15887" y="58612"/>
                    </a:lnTo>
                    <a:lnTo>
                      <a:pt x="23944" y="60484"/>
                    </a:lnTo>
                    <a:cubicBezTo>
                      <a:pt x="24287" y="57905"/>
                      <a:pt x="24515" y="55303"/>
                      <a:pt x="24629" y="52701"/>
                    </a:cubicBezTo>
                    <a:cubicBezTo>
                      <a:pt x="24675" y="51468"/>
                      <a:pt x="24698" y="50235"/>
                      <a:pt x="24698" y="49026"/>
                    </a:cubicBezTo>
                    <a:cubicBezTo>
                      <a:pt x="24698" y="47177"/>
                      <a:pt x="24629" y="45328"/>
                      <a:pt x="24515" y="43479"/>
                    </a:cubicBezTo>
                    <a:cubicBezTo>
                      <a:pt x="24447" y="42498"/>
                      <a:pt x="24355" y="41493"/>
                      <a:pt x="24264" y="40512"/>
                    </a:cubicBezTo>
                    <a:cubicBezTo>
                      <a:pt x="23922" y="37157"/>
                      <a:pt x="23397" y="33847"/>
                      <a:pt x="22689" y="30560"/>
                    </a:cubicBezTo>
                    <a:lnTo>
                      <a:pt x="14540" y="27365"/>
                    </a:lnTo>
                    <a:lnTo>
                      <a:pt x="20544" y="27205"/>
                    </a:lnTo>
                    <a:lnTo>
                      <a:pt x="21867" y="27182"/>
                    </a:lnTo>
                    <a:cubicBezTo>
                      <a:pt x="21822" y="26954"/>
                      <a:pt x="21753" y="26748"/>
                      <a:pt x="21708" y="26543"/>
                    </a:cubicBezTo>
                    <a:cubicBezTo>
                      <a:pt x="21251" y="24831"/>
                      <a:pt x="20749" y="23142"/>
                      <a:pt x="20178" y="21476"/>
                    </a:cubicBezTo>
                    <a:cubicBezTo>
                      <a:pt x="19950" y="20791"/>
                      <a:pt x="19722" y="20129"/>
                      <a:pt x="19471" y="19467"/>
                    </a:cubicBezTo>
                    <a:cubicBezTo>
                      <a:pt x="19288" y="18919"/>
                      <a:pt x="19083" y="18394"/>
                      <a:pt x="18877" y="17869"/>
                    </a:cubicBezTo>
                    <a:cubicBezTo>
                      <a:pt x="18581" y="17139"/>
                      <a:pt x="18307" y="16408"/>
                      <a:pt x="17987" y="15678"/>
                    </a:cubicBezTo>
                    <a:lnTo>
                      <a:pt x="9108" y="14948"/>
                    </a:lnTo>
                    <a:lnTo>
                      <a:pt x="15819" y="11250"/>
                    </a:lnTo>
                    <a:cubicBezTo>
                      <a:pt x="14928" y="9629"/>
                      <a:pt x="13901" y="8100"/>
                      <a:pt x="12714" y="6685"/>
                    </a:cubicBezTo>
                    <a:cubicBezTo>
                      <a:pt x="11687" y="5475"/>
                      <a:pt x="10523" y="4357"/>
                      <a:pt x="9268" y="3398"/>
                    </a:cubicBezTo>
                    <a:cubicBezTo>
                      <a:pt x="9199" y="3330"/>
                      <a:pt x="9131" y="3284"/>
                      <a:pt x="9062" y="3238"/>
                    </a:cubicBezTo>
                    <a:cubicBezTo>
                      <a:pt x="6962" y="1663"/>
                      <a:pt x="4589" y="522"/>
                      <a:pt x="2032" y="43"/>
                    </a:cubicBezTo>
                    <a:cubicBezTo>
                      <a:pt x="1875" y="27"/>
                      <a:pt x="1728" y="0"/>
                      <a:pt x="157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4" name="Google Shape;3764;p43"/>
              <p:cNvSpPr/>
              <p:nvPr/>
            </p:nvSpPr>
            <p:spPr>
              <a:xfrm>
                <a:off x="5324700" y="3853375"/>
                <a:ext cx="176350" cy="223125"/>
              </a:xfrm>
              <a:custGeom>
                <a:rect b="b" l="l" r="r" t="t"/>
                <a:pathLst>
                  <a:path extrusionOk="0" h="8925" w="7054">
                    <a:moveTo>
                      <a:pt x="6848" y="0"/>
                    </a:moveTo>
                    <a:cubicBezTo>
                      <a:pt x="5433" y="1666"/>
                      <a:pt x="4018" y="3310"/>
                      <a:pt x="2603" y="4953"/>
                    </a:cubicBezTo>
                    <a:cubicBezTo>
                      <a:pt x="1736" y="5935"/>
                      <a:pt x="891" y="6939"/>
                      <a:pt x="1" y="7898"/>
                    </a:cubicBezTo>
                    <a:cubicBezTo>
                      <a:pt x="69" y="8240"/>
                      <a:pt x="138" y="8583"/>
                      <a:pt x="206" y="8925"/>
                    </a:cubicBezTo>
                    <a:cubicBezTo>
                      <a:pt x="1165" y="7738"/>
                      <a:pt x="2124" y="6551"/>
                      <a:pt x="3059" y="5341"/>
                    </a:cubicBezTo>
                    <a:cubicBezTo>
                      <a:pt x="4429" y="3629"/>
                      <a:pt x="5753" y="1895"/>
                      <a:pt x="7054" y="160"/>
                    </a:cubicBezTo>
                    <a:cubicBezTo>
                      <a:pt x="6985" y="92"/>
                      <a:pt x="6917" y="46"/>
                      <a:pt x="6848"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5" name="Google Shape;3765;p43"/>
              <p:cNvSpPr/>
              <p:nvPr/>
            </p:nvSpPr>
            <p:spPr>
              <a:xfrm>
                <a:off x="5354375" y="4201450"/>
                <a:ext cx="419450" cy="107875"/>
              </a:xfrm>
              <a:custGeom>
                <a:rect b="b" l="l" r="r" t="t"/>
                <a:pathLst>
                  <a:path extrusionOk="0" h="4315" w="16778">
                    <a:moveTo>
                      <a:pt x="1" y="1"/>
                    </a:moveTo>
                    <a:lnTo>
                      <a:pt x="1" y="1"/>
                    </a:lnTo>
                    <a:cubicBezTo>
                      <a:pt x="92" y="457"/>
                      <a:pt x="183" y="914"/>
                      <a:pt x="275" y="1393"/>
                    </a:cubicBezTo>
                    <a:lnTo>
                      <a:pt x="2466" y="1781"/>
                    </a:lnTo>
                    <a:lnTo>
                      <a:pt x="10660" y="3242"/>
                    </a:lnTo>
                    <a:cubicBezTo>
                      <a:pt x="12692" y="3584"/>
                      <a:pt x="14746" y="3949"/>
                      <a:pt x="16777" y="4315"/>
                    </a:cubicBezTo>
                    <a:cubicBezTo>
                      <a:pt x="16549" y="3630"/>
                      <a:pt x="16321" y="2968"/>
                      <a:pt x="16070" y="2306"/>
                    </a:cubicBezTo>
                    <a:cubicBezTo>
                      <a:pt x="14358" y="2055"/>
                      <a:pt x="12646" y="1804"/>
                      <a:pt x="10934" y="1553"/>
                    </a:cubicBezTo>
                    <a:lnTo>
                      <a:pt x="2694" y="366"/>
                    </a:lnTo>
                    <a:lnTo>
                      <a:pt x="1" y="1"/>
                    </a:ln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6" name="Google Shape;3766;p43"/>
              <p:cNvSpPr/>
              <p:nvPr/>
            </p:nvSpPr>
            <p:spPr>
              <a:xfrm>
                <a:off x="5416000" y="4489625"/>
                <a:ext cx="374375" cy="225425"/>
              </a:xfrm>
              <a:custGeom>
                <a:rect b="b" l="l" r="r" t="t"/>
                <a:pathLst>
                  <a:path extrusionOk="0" h="9017" w="14975">
                    <a:moveTo>
                      <a:pt x="12075" y="0"/>
                    </a:moveTo>
                    <a:cubicBezTo>
                      <a:pt x="10729" y="754"/>
                      <a:pt x="9359" y="1507"/>
                      <a:pt x="7967" y="2214"/>
                    </a:cubicBezTo>
                    <a:cubicBezTo>
                      <a:pt x="5342" y="3607"/>
                      <a:pt x="2694" y="4885"/>
                      <a:pt x="1" y="6118"/>
                    </a:cubicBezTo>
                    <a:cubicBezTo>
                      <a:pt x="46" y="7076"/>
                      <a:pt x="92" y="8035"/>
                      <a:pt x="115" y="9016"/>
                    </a:cubicBezTo>
                    <a:cubicBezTo>
                      <a:pt x="3174" y="7601"/>
                      <a:pt x="6209" y="6072"/>
                      <a:pt x="9177" y="4474"/>
                    </a:cubicBezTo>
                    <a:cubicBezTo>
                      <a:pt x="11140" y="3424"/>
                      <a:pt x="13080" y="2306"/>
                      <a:pt x="14974" y="1164"/>
                    </a:cubicBezTo>
                    <a:lnTo>
                      <a:pt x="12075" y="0"/>
                    </a:ln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7" name="Google Shape;3767;p43"/>
              <p:cNvSpPr/>
              <p:nvPr/>
            </p:nvSpPr>
            <p:spPr>
              <a:xfrm>
                <a:off x="5417150" y="4751550"/>
                <a:ext cx="465100" cy="107875"/>
              </a:xfrm>
              <a:custGeom>
                <a:rect b="b" l="l" r="r" t="t"/>
                <a:pathLst>
                  <a:path extrusionOk="0" h="4315" w="18604">
                    <a:moveTo>
                      <a:pt x="69" y="0"/>
                    </a:moveTo>
                    <a:cubicBezTo>
                      <a:pt x="69" y="936"/>
                      <a:pt x="46" y="1895"/>
                      <a:pt x="0" y="2853"/>
                    </a:cubicBezTo>
                    <a:lnTo>
                      <a:pt x="9907" y="3629"/>
                    </a:lnTo>
                    <a:lnTo>
                      <a:pt x="18603" y="4314"/>
                    </a:lnTo>
                    <a:cubicBezTo>
                      <a:pt x="18535" y="3333"/>
                      <a:pt x="18466" y="2328"/>
                      <a:pt x="18352" y="1347"/>
                    </a:cubicBezTo>
                    <a:lnTo>
                      <a:pt x="10112" y="731"/>
                    </a:lnTo>
                    <a:lnTo>
                      <a:pt x="69" y="0"/>
                    </a:ln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8" name="Google Shape;3768;p43"/>
              <p:cNvSpPr/>
              <p:nvPr/>
            </p:nvSpPr>
            <p:spPr>
              <a:xfrm>
                <a:off x="5341250" y="4998050"/>
                <a:ext cx="545550" cy="308125"/>
              </a:xfrm>
              <a:custGeom>
                <a:rect b="b" l="l" r="r" t="t"/>
                <a:pathLst>
                  <a:path extrusionOk="0" h="12325" w="21822">
                    <a:moveTo>
                      <a:pt x="21822" y="1"/>
                    </a:moveTo>
                    <a:lnTo>
                      <a:pt x="21822" y="1"/>
                    </a:lnTo>
                    <a:cubicBezTo>
                      <a:pt x="19037" y="2101"/>
                      <a:pt x="16321" y="4292"/>
                      <a:pt x="13445" y="6049"/>
                    </a:cubicBezTo>
                    <a:cubicBezTo>
                      <a:pt x="11984" y="6962"/>
                      <a:pt x="10455" y="7761"/>
                      <a:pt x="8880" y="8378"/>
                    </a:cubicBezTo>
                    <a:cubicBezTo>
                      <a:pt x="7328" y="8994"/>
                      <a:pt x="5684" y="9405"/>
                      <a:pt x="4041" y="9542"/>
                    </a:cubicBezTo>
                    <a:cubicBezTo>
                      <a:pt x="3572" y="9588"/>
                      <a:pt x="3102" y="9611"/>
                      <a:pt x="2636" y="9611"/>
                    </a:cubicBezTo>
                    <a:cubicBezTo>
                      <a:pt x="1946" y="9611"/>
                      <a:pt x="1262" y="9559"/>
                      <a:pt x="594" y="9450"/>
                    </a:cubicBezTo>
                    <a:cubicBezTo>
                      <a:pt x="389" y="10318"/>
                      <a:pt x="206" y="11185"/>
                      <a:pt x="1" y="12075"/>
                    </a:cubicBezTo>
                    <a:cubicBezTo>
                      <a:pt x="978" y="12249"/>
                      <a:pt x="1966" y="12324"/>
                      <a:pt x="2950" y="12324"/>
                    </a:cubicBezTo>
                    <a:cubicBezTo>
                      <a:pt x="3391" y="12324"/>
                      <a:pt x="3831" y="12309"/>
                      <a:pt x="4269" y="12281"/>
                    </a:cubicBezTo>
                    <a:cubicBezTo>
                      <a:pt x="6186" y="12121"/>
                      <a:pt x="8081" y="11687"/>
                      <a:pt x="9884" y="11002"/>
                    </a:cubicBezTo>
                    <a:cubicBezTo>
                      <a:pt x="10592" y="10751"/>
                      <a:pt x="11276" y="10455"/>
                      <a:pt x="11938" y="10135"/>
                    </a:cubicBezTo>
                    <a:lnTo>
                      <a:pt x="9336" y="8743"/>
                    </a:lnTo>
                    <a:lnTo>
                      <a:pt x="13011" y="9587"/>
                    </a:lnTo>
                    <a:cubicBezTo>
                      <a:pt x="13673" y="9245"/>
                      <a:pt x="14312" y="8880"/>
                      <a:pt x="14951" y="8492"/>
                    </a:cubicBezTo>
                    <a:cubicBezTo>
                      <a:pt x="16526" y="7533"/>
                      <a:pt x="18033" y="6460"/>
                      <a:pt x="19494" y="5365"/>
                    </a:cubicBezTo>
                    <a:lnTo>
                      <a:pt x="21753" y="3676"/>
                    </a:lnTo>
                    <a:cubicBezTo>
                      <a:pt x="21799" y="2443"/>
                      <a:pt x="21822" y="1210"/>
                      <a:pt x="21822" y="1"/>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9" name="Google Shape;3769;p43"/>
              <p:cNvSpPr/>
              <p:nvPr/>
            </p:nvSpPr>
            <p:spPr>
              <a:xfrm>
                <a:off x="4436225" y="4213825"/>
                <a:ext cx="798925" cy="1310625"/>
              </a:xfrm>
              <a:custGeom>
                <a:rect b="b" l="l" r="r" t="t"/>
                <a:pathLst>
                  <a:path extrusionOk="0" h="52425" w="31957">
                    <a:moveTo>
                      <a:pt x="3019" y="0"/>
                    </a:moveTo>
                    <a:cubicBezTo>
                      <a:pt x="2336" y="0"/>
                      <a:pt x="1654" y="61"/>
                      <a:pt x="982" y="190"/>
                    </a:cubicBezTo>
                    <a:cubicBezTo>
                      <a:pt x="823" y="213"/>
                      <a:pt x="686" y="259"/>
                      <a:pt x="549" y="327"/>
                    </a:cubicBezTo>
                    <a:cubicBezTo>
                      <a:pt x="1" y="693"/>
                      <a:pt x="275" y="1537"/>
                      <a:pt x="617" y="2085"/>
                    </a:cubicBezTo>
                    <a:cubicBezTo>
                      <a:pt x="1690" y="3865"/>
                      <a:pt x="2808" y="5600"/>
                      <a:pt x="3950" y="7358"/>
                    </a:cubicBezTo>
                    <a:cubicBezTo>
                      <a:pt x="4064" y="7563"/>
                      <a:pt x="4201" y="7768"/>
                      <a:pt x="4338" y="7951"/>
                    </a:cubicBezTo>
                    <a:cubicBezTo>
                      <a:pt x="4977" y="8955"/>
                      <a:pt x="5616" y="9960"/>
                      <a:pt x="6255" y="10964"/>
                    </a:cubicBezTo>
                    <a:cubicBezTo>
                      <a:pt x="6438" y="11238"/>
                      <a:pt x="6597" y="11512"/>
                      <a:pt x="6780" y="11786"/>
                    </a:cubicBezTo>
                    <a:cubicBezTo>
                      <a:pt x="8811" y="15050"/>
                      <a:pt x="10774" y="18359"/>
                      <a:pt x="12349" y="21806"/>
                    </a:cubicBezTo>
                    <a:cubicBezTo>
                      <a:pt x="12646" y="22422"/>
                      <a:pt x="12920" y="23038"/>
                      <a:pt x="13171" y="23655"/>
                    </a:cubicBezTo>
                    <a:cubicBezTo>
                      <a:pt x="13308" y="23974"/>
                      <a:pt x="13422" y="24294"/>
                      <a:pt x="13559" y="24613"/>
                    </a:cubicBezTo>
                    <a:cubicBezTo>
                      <a:pt x="13787" y="25230"/>
                      <a:pt x="14038" y="25846"/>
                      <a:pt x="14244" y="26485"/>
                    </a:cubicBezTo>
                    <a:cubicBezTo>
                      <a:pt x="14267" y="26531"/>
                      <a:pt x="14267" y="26576"/>
                      <a:pt x="14289" y="26622"/>
                    </a:cubicBezTo>
                    <a:cubicBezTo>
                      <a:pt x="15522" y="30251"/>
                      <a:pt x="16252" y="34017"/>
                      <a:pt x="16869" y="37806"/>
                    </a:cubicBezTo>
                    <a:cubicBezTo>
                      <a:pt x="16960" y="38423"/>
                      <a:pt x="17051" y="39039"/>
                      <a:pt x="17143" y="39655"/>
                    </a:cubicBezTo>
                    <a:cubicBezTo>
                      <a:pt x="17165" y="39792"/>
                      <a:pt x="17188" y="39929"/>
                      <a:pt x="17211" y="40066"/>
                    </a:cubicBezTo>
                    <a:cubicBezTo>
                      <a:pt x="17302" y="40637"/>
                      <a:pt x="17371" y="41207"/>
                      <a:pt x="17462" y="41778"/>
                    </a:cubicBezTo>
                    <a:cubicBezTo>
                      <a:pt x="17622" y="42896"/>
                      <a:pt x="17782" y="44015"/>
                      <a:pt x="17964" y="45110"/>
                    </a:cubicBezTo>
                    <a:cubicBezTo>
                      <a:pt x="18193" y="46617"/>
                      <a:pt x="18535" y="48648"/>
                      <a:pt x="19402" y="50201"/>
                    </a:cubicBezTo>
                    <a:cubicBezTo>
                      <a:pt x="19448" y="50292"/>
                      <a:pt x="19494" y="50383"/>
                      <a:pt x="19562" y="50474"/>
                    </a:cubicBezTo>
                    <a:cubicBezTo>
                      <a:pt x="20087" y="51319"/>
                      <a:pt x="20795" y="51981"/>
                      <a:pt x="21753" y="52278"/>
                    </a:cubicBezTo>
                    <a:cubicBezTo>
                      <a:pt x="22084" y="52381"/>
                      <a:pt x="22462" y="52424"/>
                      <a:pt x="22860" y="52424"/>
                    </a:cubicBezTo>
                    <a:cubicBezTo>
                      <a:pt x="23862" y="52424"/>
                      <a:pt x="24986" y="52151"/>
                      <a:pt x="25771" y="51890"/>
                    </a:cubicBezTo>
                    <a:cubicBezTo>
                      <a:pt x="26250" y="51730"/>
                      <a:pt x="29514" y="49447"/>
                      <a:pt x="29423" y="49424"/>
                    </a:cubicBezTo>
                    <a:cubicBezTo>
                      <a:pt x="28304" y="49014"/>
                      <a:pt x="27231" y="48489"/>
                      <a:pt x="26227" y="47850"/>
                    </a:cubicBezTo>
                    <a:cubicBezTo>
                      <a:pt x="26022" y="47713"/>
                      <a:pt x="25816" y="47598"/>
                      <a:pt x="25634" y="47439"/>
                    </a:cubicBezTo>
                    <a:cubicBezTo>
                      <a:pt x="24515" y="46663"/>
                      <a:pt x="23511" y="45750"/>
                      <a:pt x="22621" y="44722"/>
                    </a:cubicBezTo>
                    <a:lnTo>
                      <a:pt x="22621" y="44722"/>
                    </a:lnTo>
                    <a:cubicBezTo>
                      <a:pt x="24287" y="45293"/>
                      <a:pt x="25976" y="45727"/>
                      <a:pt x="27711" y="46001"/>
                    </a:cubicBezTo>
                    <a:cubicBezTo>
                      <a:pt x="28053" y="46046"/>
                      <a:pt x="28395" y="46115"/>
                      <a:pt x="28761" y="46160"/>
                    </a:cubicBezTo>
                    <a:cubicBezTo>
                      <a:pt x="29697" y="46275"/>
                      <a:pt x="30632" y="46343"/>
                      <a:pt x="31591" y="46366"/>
                    </a:cubicBezTo>
                    <a:cubicBezTo>
                      <a:pt x="31774" y="45430"/>
                      <a:pt x="31888" y="44494"/>
                      <a:pt x="31933" y="43558"/>
                    </a:cubicBezTo>
                    <a:cubicBezTo>
                      <a:pt x="31956" y="43125"/>
                      <a:pt x="31956" y="42668"/>
                      <a:pt x="31956" y="42235"/>
                    </a:cubicBezTo>
                    <a:cubicBezTo>
                      <a:pt x="31933" y="41253"/>
                      <a:pt x="31865" y="40294"/>
                      <a:pt x="31751" y="39313"/>
                    </a:cubicBezTo>
                    <a:cubicBezTo>
                      <a:pt x="31682" y="38856"/>
                      <a:pt x="31614" y="38400"/>
                      <a:pt x="31545" y="37943"/>
                    </a:cubicBezTo>
                    <a:cubicBezTo>
                      <a:pt x="31454" y="37327"/>
                      <a:pt x="31340" y="36711"/>
                      <a:pt x="31203" y="36117"/>
                    </a:cubicBezTo>
                    <a:lnTo>
                      <a:pt x="24424" y="35341"/>
                    </a:lnTo>
                    <a:lnTo>
                      <a:pt x="22370" y="35113"/>
                    </a:lnTo>
                    <a:lnTo>
                      <a:pt x="24972" y="34725"/>
                    </a:lnTo>
                    <a:lnTo>
                      <a:pt x="30701" y="33880"/>
                    </a:lnTo>
                    <a:cubicBezTo>
                      <a:pt x="30267" y="32100"/>
                      <a:pt x="29742" y="30365"/>
                      <a:pt x="29149" y="28653"/>
                    </a:cubicBezTo>
                    <a:cubicBezTo>
                      <a:pt x="28852" y="27832"/>
                      <a:pt x="28555" y="27033"/>
                      <a:pt x="28236" y="26234"/>
                    </a:cubicBezTo>
                    <a:cubicBezTo>
                      <a:pt x="27779" y="25024"/>
                      <a:pt x="27254" y="23837"/>
                      <a:pt x="26706" y="22673"/>
                    </a:cubicBezTo>
                    <a:cubicBezTo>
                      <a:pt x="26410" y="22057"/>
                      <a:pt x="26113" y="21418"/>
                      <a:pt x="25793" y="20802"/>
                    </a:cubicBezTo>
                    <a:cubicBezTo>
                      <a:pt x="24721" y="18724"/>
                      <a:pt x="23534" y="16693"/>
                      <a:pt x="22210" y="14753"/>
                    </a:cubicBezTo>
                    <a:lnTo>
                      <a:pt x="16115" y="14753"/>
                    </a:lnTo>
                    <a:lnTo>
                      <a:pt x="19973" y="13109"/>
                    </a:lnTo>
                    <a:lnTo>
                      <a:pt x="20817" y="12744"/>
                    </a:lnTo>
                    <a:cubicBezTo>
                      <a:pt x="20726" y="12630"/>
                      <a:pt x="20635" y="12493"/>
                      <a:pt x="20544" y="12379"/>
                    </a:cubicBezTo>
                    <a:cubicBezTo>
                      <a:pt x="19813" y="11375"/>
                      <a:pt x="19060" y="10416"/>
                      <a:pt x="18261" y="9480"/>
                    </a:cubicBezTo>
                    <a:cubicBezTo>
                      <a:pt x="17941" y="9092"/>
                      <a:pt x="17622" y="8727"/>
                      <a:pt x="17280" y="8339"/>
                    </a:cubicBezTo>
                    <a:cubicBezTo>
                      <a:pt x="17028" y="8042"/>
                      <a:pt x="16755" y="7746"/>
                      <a:pt x="16481" y="7472"/>
                    </a:cubicBezTo>
                    <a:cubicBezTo>
                      <a:pt x="16115" y="7061"/>
                      <a:pt x="15750" y="6650"/>
                      <a:pt x="15362" y="6262"/>
                    </a:cubicBezTo>
                    <a:lnTo>
                      <a:pt x="9405" y="8065"/>
                    </a:lnTo>
                    <a:lnTo>
                      <a:pt x="9405" y="8065"/>
                    </a:lnTo>
                    <a:lnTo>
                      <a:pt x="12806" y="3934"/>
                    </a:lnTo>
                    <a:cubicBezTo>
                      <a:pt x="11801" y="3112"/>
                      <a:pt x="10752" y="2382"/>
                      <a:pt x="9610" y="1765"/>
                    </a:cubicBezTo>
                    <a:cubicBezTo>
                      <a:pt x="8652" y="1240"/>
                      <a:pt x="7602" y="807"/>
                      <a:pt x="6552" y="510"/>
                    </a:cubicBezTo>
                    <a:cubicBezTo>
                      <a:pt x="6483" y="487"/>
                      <a:pt x="6438" y="487"/>
                      <a:pt x="6369" y="464"/>
                    </a:cubicBezTo>
                    <a:cubicBezTo>
                      <a:pt x="5275" y="166"/>
                      <a:pt x="4146" y="0"/>
                      <a:pt x="301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0" name="Google Shape;3770;p43"/>
              <p:cNvSpPr/>
              <p:nvPr/>
            </p:nvSpPr>
            <p:spPr>
              <a:xfrm>
                <a:off x="4534950" y="4225425"/>
                <a:ext cx="65075" cy="187175"/>
              </a:xfrm>
              <a:custGeom>
                <a:rect b="b" l="l" r="r" t="t"/>
                <a:pathLst>
                  <a:path extrusionOk="0" h="7487" w="2603">
                    <a:moveTo>
                      <a:pt x="2420" y="0"/>
                    </a:moveTo>
                    <a:cubicBezTo>
                      <a:pt x="1918" y="1438"/>
                      <a:pt x="1416" y="2876"/>
                      <a:pt x="914" y="4314"/>
                    </a:cubicBezTo>
                    <a:cubicBezTo>
                      <a:pt x="617" y="5182"/>
                      <a:pt x="320" y="6026"/>
                      <a:pt x="1" y="6894"/>
                    </a:cubicBezTo>
                    <a:cubicBezTo>
                      <a:pt x="138" y="7099"/>
                      <a:pt x="252" y="7304"/>
                      <a:pt x="389" y="7487"/>
                    </a:cubicBezTo>
                    <a:cubicBezTo>
                      <a:pt x="708" y="6483"/>
                      <a:pt x="1028" y="5456"/>
                      <a:pt x="1324" y="4451"/>
                    </a:cubicBezTo>
                    <a:cubicBezTo>
                      <a:pt x="1781" y="2990"/>
                      <a:pt x="2192" y="1507"/>
                      <a:pt x="2603" y="46"/>
                    </a:cubicBezTo>
                    <a:cubicBezTo>
                      <a:pt x="2534" y="23"/>
                      <a:pt x="2489" y="23"/>
                      <a:pt x="2420"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1" name="Google Shape;3771;p43"/>
              <p:cNvSpPr/>
              <p:nvPr/>
            </p:nvSpPr>
            <p:spPr>
              <a:xfrm>
                <a:off x="4592575" y="4422300"/>
                <a:ext cx="300200" cy="86175"/>
              </a:xfrm>
              <a:custGeom>
                <a:rect b="b" l="l" r="r" t="t"/>
                <a:pathLst>
                  <a:path extrusionOk="0" h="3447" w="12008">
                    <a:moveTo>
                      <a:pt x="11026" y="0"/>
                    </a:moveTo>
                    <a:cubicBezTo>
                      <a:pt x="9861" y="297"/>
                      <a:pt x="8675" y="571"/>
                      <a:pt x="7488" y="845"/>
                    </a:cubicBezTo>
                    <a:lnTo>
                      <a:pt x="1850" y="2168"/>
                    </a:lnTo>
                    <a:lnTo>
                      <a:pt x="1" y="2625"/>
                    </a:lnTo>
                    <a:cubicBezTo>
                      <a:pt x="184" y="2899"/>
                      <a:pt x="343" y="3173"/>
                      <a:pt x="526" y="3447"/>
                    </a:cubicBezTo>
                    <a:lnTo>
                      <a:pt x="2055" y="3150"/>
                    </a:lnTo>
                    <a:lnTo>
                      <a:pt x="7739" y="2009"/>
                    </a:lnTo>
                    <a:cubicBezTo>
                      <a:pt x="9177" y="1712"/>
                      <a:pt x="10592" y="1415"/>
                      <a:pt x="12007" y="1141"/>
                    </a:cubicBezTo>
                    <a:cubicBezTo>
                      <a:pt x="11687" y="753"/>
                      <a:pt x="11368" y="388"/>
                      <a:pt x="11026"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2" name="Google Shape;3772;p43"/>
              <p:cNvSpPr/>
              <p:nvPr/>
            </p:nvSpPr>
            <p:spPr>
              <a:xfrm>
                <a:off x="4745525" y="4582625"/>
                <a:ext cx="211725" cy="222575"/>
              </a:xfrm>
              <a:custGeom>
                <a:rect b="b" l="l" r="r" t="t"/>
                <a:pathLst>
                  <a:path extrusionOk="0" h="8903" w="8469">
                    <a:moveTo>
                      <a:pt x="6277" y="1"/>
                    </a:moveTo>
                    <a:cubicBezTo>
                      <a:pt x="5592" y="823"/>
                      <a:pt x="4885" y="1667"/>
                      <a:pt x="4177" y="2489"/>
                    </a:cubicBezTo>
                    <a:cubicBezTo>
                      <a:pt x="2830" y="4041"/>
                      <a:pt x="1438" y="5570"/>
                      <a:pt x="0" y="7054"/>
                    </a:cubicBezTo>
                    <a:cubicBezTo>
                      <a:pt x="274" y="7670"/>
                      <a:pt x="548" y="8286"/>
                      <a:pt x="799" y="8903"/>
                    </a:cubicBezTo>
                    <a:cubicBezTo>
                      <a:pt x="2442" y="7191"/>
                      <a:pt x="4017" y="5433"/>
                      <a:pt x="5547" y="3630"/>
                    </a:cubicBezTo>
                    <a:cubicBezTo>
                      <a:pt x="6551" y="2443"/>
                      <a:pt x="7532" y="1233"/>
                      <a:pt x="8468" y="1"/>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3" name="Google Shape;3773;p43"/>
              <p:cNvSpPr/>
              <p:nvPr/>
            </p:nvSpPr>
            <p:spPr>
              <a:xfrm>
                <a:off x="4775200" y="4733850"/>
                <a:ext cx="328700" cy="142125"/>
              </a:xfrm>
              <a:custGeom>
                <a:rect b="b" l="l" r="r" t="t"/>
                <a:pathLst>
                  <a:path extrusionOk="0" h="5685" w="13148">
                    <a:moveTo>
                      <a:pt x="12234" y="1"/>
                    </a:moveTo>
                    <a:lnTo>
                      <a:pt x="6711" y="1712"/>
                    </a:lnTo>
                    <a:lnTo>
                      <a:pt x="0" y="3812"/>
                    </a:lnTo>
                    <a:cubicBezTo>
                      <a:pt x="251" y="4429"/>
                      <a:pt x="479" y="5045"/>
                      <a:pt x="685" y="5684"/>
                    </a:cubicBezTo>
                    <a:lnTo>
                      <a:pt x="7327" y="3653"/>
                    </a:lnTo>
                    <a:lnTo>
                      <a:pt x="13147" y="1872"/>
                    </a:lnTo>
                    <a:cubicBezTo>
                      <a:pt x="12851" y="1256"/>
                      <a:pt x="12554" y="617"/>
                      <a:pt x="12234" y="1"/>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4" name="Google Shape;3774;p43"/>
              <p:cNvSpPr/>
              <p:nvPr/>
            </p:nvSpPr>
            <p:spPr>
              <a:xfrm>
                <a:off x="4857925" y="4869675"/>
                <a:ext cx="307025" cy="335550"/>
              </a:xfrm>
              <a:custGeom>
                <a:rect b="b" l="l" r="r" t="t"/>
                <a:pathLst>
                  <a:path extrusionOk="0" h="13422" w="12281">
                    <a:moveTo>
                      <a:pt x="11368" y="0"/>
                    </a:moveTo>
                    <a:cubicBezTo>
                      <a:pt x="10112" y="2077"/>
                      <a:pt x="8903" y="4200"/>
                      <a:pt x="7487" y="6072"/>
                    </a:cubicBezTo>
                    <a:cubicBezTo>
                      <a:pt x="6757" y="7053"/>
                      <a:pt x="5981" y="7966"/>
                      <a:pt x="5114" y="8765"/>
                    </a:cubicBezTo>
                    <a:cubicBezTo>
                      <a:pt x="4246" y="9564"/>
                      <a:pt x="3288" y="10249"/>
                      <a:pt x="2260" y="10751"/>
                    </a:cubicBezTo>
                    <a:cubicBezTo>
                      <a:pt x="1530" y="11116"/>
                      <a:pt x="777" y="11413"/>
                      <a:pt x="1" y="11572"/>
                    </a:cubicBezTo>
                    <a:cubicBezTo>
                      <a:pt x="92" y="12189"/>
                      <a:pt x="183" y="12805"/>
                      <a:pt x="275" y="13421"/>
                    </a:cubicBezTo>
                    <a:cubicBezTo>
                      <a:pt x="1279" y="13239"/>
                      <a:pt x="2215" y="12896"/>
                      <a:pt x="3105" y="12463"/>
                    </a:cubicBezTo>
                    <a:cubicBezTo>
                      <a:pt x="4315" y="11869"/>
                      <a:pt x="5433" y="11116"/>
                      <a:pt x="6437" y="10203"/>
                    </a:cubicBezTo>
                    <a:cubicBezTo>
                      <a:pt x="6825" y="9861"/>
                      <a:pt x="7191" y="9495"/>
                      <a:pt x="7556" y="9107"/>
                    </a:cubicBezTo>
                    <a:lnTo>
                      <a:pt x="5502" y="8879"/>
                    </a:lnTo>
                    <a:lnTo>
                      <a:pt x="8104" y="8491"/>
                    </a:lnTo>
                    <a:cubicBezTo>
                      <a:pt x="8446" y="8103"/>
                      <a:pt x="8766" y="7692"/>
                      <a:pt x="9085" y="7281"/>
                    </a:cubicBezTo>
                    <a:cubicBezTo>
                      <a:pt x="9861" y="6254"/>
                      <a:pt x="10569" y="5159"/>
                      <a:pt x="11254" y="4086"/>
                    </a:cubicBezTo>
                    <a:lnTo>
                      <a:pt x="12281" y="2419"/>
                    </a:lnTo>
                    <a:cubicBezTo>
                      <a:pt x="11984" y="1598"/>
                      <a:pt x="11687" y="799"/>
                      <a:pt x="11368"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5" name="Google Shape;3775;p43"/>
              <p:cNvSpPr/>
              <p:nvPr/>
            </p:nvSpPr>
            <p:spPr>
              <a:xfrm>
                <a:off x="4866500" y="5162400"/>
                <a:ext cx="363500" cy="95875"/>
              </a:xfrm>
              <a:custGeom>
                <a:rect b="b" l="l" r="r" t="t"/>
                <a:pathLst>
                  <a:path extrusionOk="0" h="3835" w="14540">
                    <a:moveTo>
                      <a:pt x="14334" y="0"/>
                    </a:moveTo>
                    <a:lnTo>
                      <a:pt x="13650" y="114"/>
                    </a:lnTo>
                    <a:lnTo>
                      <a:pt x="7259" y="1210"/>
                    </a:lnTo>
                    <a:lnTo>
                      <a:pt x="4063" y="1758"/>
                    </a:lnTo>
                    <a:cubicBezTo>
                      <a:pt x="3013" y="1941"/>
                      <a:pt x="1986" y="2077"/>
                      <a:pt x="959" y="2123"/>
                    </a:cubicBezTo>
                    <a:lnTo>
                      <a:pt x="0" y="2123"/>
                    </a:lnTo>
                    <a:cubicBezTo>
                      <a:pt x="91" y="2694"/>
                      <a:pt x="160" y="3264"/>
                      <a:pt x="251" y="3835"/>
                    </a:cubicBezTo>
                    <a:cubicBezTo>
                      <a:pt x="525" y="3835"/>
                      <a:pt x="776" y="3835"/>
                      <a:pt x="1050" y="3812"/>
                    </a:cubicBezTo>
                    <a:cubicBezTo>
                      <a:pt x="2168" y="3744"/>
                      <a:pt x="3287" y="3561"/>
                      <a:pt x="4360" y="3356"/>
                    </a:cubicBezTo>
                    <a:lnTo>
                      <a:pt x="7532" y="2739"/>
                    </a:lnTo>
                    <a:lnTo>
                      <a:pt x="13901" y="1507"/>
                    </a:lnTo>
                    <a:lnTo>
                      <a:pt x="14540" y="1370"/>
                    </a:lnTo>
                    <a:cubicBezTo>
                      <a:pt x="14471" y="913"/>
                      <a:pt x="14403" y="457"/>
                      <a:pt x="14334" y="0"/>
                    </a:cubicBezTo>
                    <a:close/>
                  </a:path>
                </a:pathLst>
              </a:custGeom>
              <a:solidFill>
                <a:srgbClr val="387B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6" name="Google Shape;3776;p43"/>
              <p:cNvSpPr/>
              <p:nvPr/>
            </p:nvSpPr>
            <p:spPr>
              <a:xfrm>
                <a:off x="4815125" y="4949550"/>
                <a:ext cx="113025" cy="1315900"/>
              </a:xfrm>
              <a:custGeom>
                <a:rect b="b" l="l" r="r" t="t"/>
                <a:pathLst>
                  <a:path extrusionOk="0" h="52636" w="4521">
                    <a:moveTo>
                      <a:pt x="1" y="1"/>
                    </a:moveTo>
                    <a:cubicBezTo>
                      <a:pt x="1119" y="4269"/>
                      <a:pt x="1804" y="8628"/>
                      <a:pt x="2306" y="12988"/>
                    </a:cubicBezTo>
                    <a:cubicBezTo>
                      <a:pt x="2785" y="17348"/>
                      <a:pt x="3059" y="21730"/>
                      <a:pt x="3128" y="26135"/>
                    </a:cubicBezTo>
                    <a:cubicBezTo>
                      <a:pt x="3196" y="30518"/>
                      <a:pt x="3082" y="34900"/>
                      <a:pt x="2717" y="39260"/>
                    </a:cubicBezTo>
                    <a:cubicBezTo>
                      <a:pt x="2329" y="43597"/>
                      <a:pt x="1736" y="47956"/>
                      <a:pt x="594" y="52088"/>
                    </a:cubicBezTo>
                    <a:lnTo>
                      <a:pt x="2671" y="52636"/>
                    </a:lnTo>
                    <a:cubicBezTo>
                      <a:pt x="3698" y="48230"/>
                      <a:pt x="4109" y="43802"/>
                      <a:pt x="4315" y="39351"/>
                    </a:cubicBezTo>
                    <a:cubicBezTo>
                      <a:pt x="4520" y="34923"/>
                      <a:pt x="4452" y="30495"/>
                      <a:pt x="4201" y="26090"/>
                    </a:cubicBezTo>
                    <a:cubicBezTo>
                      <a:pt x="3950" y="21685"/>
                      <a:pt x="3493" y="17279"/>
                      <a:pt x="2831" y="12920"/>
                    </a:cubicBezTo>
                    <a:cubicBezTo>
                      <a:pt x="2169" y="8560"/>
                      <a:pt x="1302" y="4223"/>
                      <a:pt x="1" y="1"/>
                    </a:cubicBezTo>
                    <a:close/>
                  </a:path>
                </a:pathLst>
              </a:custGeom>
              <a:solidFill>
                <a:srgbClr val="CBDC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77" name="Google Shape;3777;p43"/>
            <p:cNvSpPr/>
            <p:nvPr/>
          </p:nvSpPr>
          <p:spPr>
            <a:xfrm>
              <a:off x="4746075" y="4933000"/>
              <a:ext cx="662550" cy="1787825"/>
            </a:xfrm>
            <a:custGeom>
              <a:rect b="b" l="l" r="r" t="t"/>
              <a:pathLst>
                <a:path extrusionOk="0" h="71513" w="26502">
                  <a:moveTo>
                    <a:pt x="26501" y="1"/>
                  </a:moveTo>
                  <a:lnTo>
                    <a:pt x="26501" y="1"/>
                  </a:lnTo>
                  <a:cubicBezTo>
                    <a:pt x="25794" y="6255"/>
                    <a:pt x="24424" y="12418"/>
                    <a:pt x="22781" y="18489"/>
                  </a:cubicBezTo>
                  <a:cubicBezTo>
                    <a:pt x="21137" y="24561"/>
                    <a:pt x="19174" y="30541"/>
                    <a:pt x="16983" y="36430"/>
                  </a:cubicBezTo>
                  <a:cubicBezTo>
                    <a:pt x="14769" y="42319"/>
                    <a:pt x="12327" y="48093"/>
                    <a:pt x="9542" y="53708"/>
                  </a:cubicBezTo>
                  <a:cubicBezTo>
                    <a:pt x="6780" y="59301"/>
                    <a:pt x="3699" y="64756"/>
                    <a:pt x="1" y="69686"/>
                  </a:cubicBezTo>
                  <a:lnTo>
                    <a:pt x="2489" y="71512"/>
                  </a:lnTo>
                  <a:cubicBezTo>
                    <a:pt x="6164" y="66171"/>
                    <a:pt x="9063" y="60488"/>
                    <a:pt x="11642" y="54690"/>
                  </a:cubicBezTo>
                  <a:cubicBezTo>
                    <a:pt x="14221" y="48869"/>
                    <a:pt x="16458" y="42958"/>
                    <a:pt x="18444" y="36932"/>
                  </a:cubicBezTo>
                  <a:cubicBezTo>
                    <a:pt x="20407" y="30929"/>
                    <a:pt x="22119" y="24834"/>
                    <a:pt x="23534" y="18672"/>
                  </a:cubicBezTo>
                  <a:cubicBezTo>
                    <a:pt x="24926" y="12532"/>
                    <a:pt x="26045" y="6278"/>
                    <a:pt x="26501" y="1"/>
                  </a:cubicBezTo>
                  <a:close/>
                </a:path>
              </a:pathLst>
            </a:custGeom>
            <a:solidFill>
              <a:srgbClr val="CBDC6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78" name="Google Shape;3778;p43"/>
          <p:cNvSpPr/>
          <p:nvPr/>
        </p:nvSpPr>
        <p:spPr>
          <a:xfrm flipH="1" rot="3030638">
            <a:off x="5678116" y="477168"/>
            <a:ext cx="4635569" cy="1736179"/>
          </a:xfrm>
          <a:custGeom>
            <a:rect b="b" l="l" r="r" t="t"/>
            <a:pathLst>
              <a:path extrusionOk="0" h="69451" w="185433">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79" name="Google Shape;3779;p43"/>
          <p:cNvGrpSpPr/>
          <p:nvPr/>
        </p:nvGrpSpPr>
        <p:grpSpPr>
          <a:xfrm>
            <a:off x="8379791" y="2343501"/>
            <a:ext cx="764199" cy="2613491"/>
            <a:chOff x="8333266" y="2350451"/>
            <a:chExt cx="764199" cy="2613491"/>
          </a:xfrm>
        </p:grpSpPr>
        <p:sp>
          <p:nvSpPr>
            <p:cNvPr id="3780" name="Google Shape;3780;p43"/>
            <p:cNvSpPr/>
            <p:nvPr/>
          </p:nvSpPr>
          <p:spPr>
            <a:xfrm flipH="1">
              <a:off x="8883673" y="3481967"/>
              <a:ext cx="125908" cy="856042"/>
            </a:xfrm>
            <a:custGeom>
              <a:rect b="b" l="l" r="r" t="t"/>
              <a:pathLst>
                <a:path extrusionOk="0" h="32664" w="5821">
                  <a:moveTo>
                    <a:pt x="4885" y="3516"/>
                  </a:moveTo>
                  <a:cubicBezTo>
                    <a:pt x="4383" y="4771"/>
                    <a:pt x="3789" y="6095"/>
                    <a:pt x="3173" y="7465"/>
                  </a:cubicBezTo>
                  <a:lnTo>
                    <a:pt x="3173" y="7465"/>
                  </a:lnTo>
                  <a:cubicBezTo>
                    <a:pt x="2876" y="8172"/>
                    <a:pt x="2466" y="9017"/>
                    <a:pt x="2055" y="9975"/>
                  </a:cubicBezTo>
                  <a:lnTo>
                    <a:pt x="2055" y="9975"/>
                  </a:lnTo>
                  <a:cubicBezTo>
                    <a:pt x="1621" y="10934"/>
                    <a:pt x="1233" y="12075"/>
                    <a:pt x="982" y="13171"/>
                  </a:cubicBezTo>
                  <a:lnTo>
                    <a:pt x="982" y="13171"/>
                  </a:lnTo>
                  <a:cubicBezTo>
                    <a:pt x="434" y="15408"/>
                    <a:pt x="274" y="17622"/>
                    <a:pt x="297" y="18854"/>
                  </a:cubicBezTo>
                  <a:lnTo>
                    <a:pt x="297" y="18854"/>
                  </a:lnTo>
                  <a:cubicBezTo>
                    <a:pt x="320" y="20110"/>
                    <a:pt x="160" y="22233"/>
                    <a:pt x="69" y="24721"/>
                  </a:cubicBezTo>
                  <a:lnTo>
                    <a:pt x="69" y="24721"/>
                  </a:lnTo>
                  <a:cubicBezTo>
                    <a:pt x="23" y="25976"/>
                    <a:pt x="0" y="27300"/>
                    <a:pt x="46" y="28647"/>
                  </a:cubicBezTo>
                  <a:lnTo>
                    <a:pt x="46" y="28647"/>
                  </a:lnTo>
                  <a:cubicBezTo>
                    <a:pt x="92" y="29993"/>
                    <a:pt x="206" y="31340"/>
                    <a:pt x="297" y="32572"/>
                  </a:cubicBezTo>
                  <a:lnTo>
                    <a:pt x="297" y="32572"/>
                  </a:lnTo>
                  <a:lnTo>
                    <a:pt x="1553" y="32664"/>
                  </a:lnTo>
                  <a:cubicBezTo>
                    <a:pt x="1689" y="32299"/>
                    <a:pt x="1849" y="31682"/>
                    <a:pt x="1986" y="30952"/>
                  </a:cubicBezTo>
                  <a:lnTo>
                    <a:pt x="1986" y="30952"/>
                  </a:lnTo>
                  <a:cubicBezTo>
                    <a:pt x="2146" y="30199"/>
                    <a:pt x="2306" y="29331"/>
                    <a:pt x="2466" y="28441"/>
                  </a:cubicBezTo>
                  <a:lnTo>
                    <a:pt x="2466" y="28441"/>
                  </a:lnTo>
                  <a:cubicBezTo>
                    <a:pt x="2762" y="26684"/>
                    <a:pt x="3036" y="24835"/>
                    <a:pt x="3105" y="23739"/>
                  </a:cubicBezTo>
                  <a:lnTo>
                    <a:pt x="3105" y="23739"/>
                  </a:lnTo>
                  <a:cubicBezTo>
                    <a:pt x="3173" y="22643"/>
                    <a:pt x="3059" y="21639"/>
                    <a:pt x="2899" y="20407"/>
                  </a:cubicBezTo>
                  <a:lnTo>
                    <a:pt x="2899" y="20407"/>
                  </a:lnTo>
                  <a:cubicBezTo>
                    <a:pt x="2739" y="19197"/>
                    <a:pt x="2511" y="17736"/>
                    <a:pt x="2557" y="15727"/>
                  </a:cubicBezTo>
                  <a:lnTo>
                    <a:pt x="2557" y="15727"/>
                  </a:lnTo>
                  <a:cubicBezTo>
                    <a:pt x="2580" y="14883"/>
                    <a:pt x="2694" y="13879"/>
                    <a:pt x="2922" y="12829"/>
                  </a:cubicBezTo>
                  <a:lnTo>
                    <a:pt x="2922" y="12829"/>
                  </a:lnTo>
                  <a:cubicBezTo>
                    <a:pt x="3150" y="11756"/>
                    <a:pt x="3538" y="10683"/>
                    <a:pt x="3995" y="9519"/>
                  </a:cubicBezTo>
                  <a:lnTo>
                    <a:pt x="3995" y="9519"/>
                  </a:lnTo>
                  <a:cubicBezTo>
                    <a:pt x="4223" y="8926"/>
                    <a:pt x="4474" y="8309"/>
                    <a:pt x="4657" y="7670"/>
                  </a:cubicBezTo>
                  <a:lnTo>
                    <a:pt x="4657" y="7670"/>
                  </a:lnTo>
                  <a:cubicBezTo>
                    <a:pt x="4885" y="7031"/>
                    <a:pt x="5045" y="6392"/>
                    <a:pt x="5182" y="5753"/>
                  </a:cubicBezTo>
                  <a:lnTo>
                    <a:pt x="5182" y="5753"/>
                  </a:lnTo>
                  <a:cubicBezTo>
                    <a:pt x="5478" y="4475"/>
                    <a:pt x="5638" y="3242"/>
                    <a:pt x="5730" y="2124"/>
                  </a:cubicBezTo>
                  <a:lnTo>
                    <a:pt x="5730" y="2124"/>
                  </a:lnTo>
                  <a:cubicBezTo>
                    <a:pt x="5798" y="1348"/>
                    <a:pt x="5821" y="640"/>
                    <a:pt x="5798" y="1"/>
                  </a:cubicBezTo>
                  <a:lnTo>
                    <a:pt x="5798" y="1"/>
                  </a:lnTo>
                  <a:cubicBezTo>
                    <a:pt x="5752" y="1096"/>
                    <a:pt x="5387" y="2261"/>
                    <a:pt x="4885" y="3516"/>
                  </a:cubicBezTo>
                </a:path>
              </a:pathLst>
            </a:custGeom>
            <a:solidFill>
              <a:srgbClr val="3167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1" name="Google Shape;3781;p43"/>
            <p:cNvSpPr/>
            <p:nvPr/>
          </p:nvSpPr>
          <p:spPr>
            <a:xfrm flipH="1">
              <a:off x="8885641" y="3537601"/>
              <a:ext cx="107653" cy="800403"/>
            </a:xfrm>
            <a:custGeom>
              <a:rect b="b" l="l" r="r" t="t"/>
              <a:pathLst>
                <a:path extrusionOk="0" h="30541" w="4977">
                  <a:moveTo>
                    <a:pt x="3470" y="5250"/>
                  </a:moveTo>
                  <a:cubicBezTo>
                    <a:pt x="3082" y="6141"/>
                    <a:pt x="2626" y="6939"/>
                    <a:pt x="2238" y="7761"/>
                  </a:cubicBezTo>
                  <a:lnTo>
                    <a:pt x="2238" y="7761"/>
                  </a:lnTo>
                  <a:cubicBezTo>
                    <a:pt x="1849" y="8583"/>
                    <a:pt x="1507" y="9427"/>
                    <a:pt x="1302" y="10272"/>
                  </a:cubicBezTo>
                  <a:lnTo>
                    <a:pt x="1302" y="10272"/>
                  </a:lnTo>
                  <a:cubicBezTo>
                    <a:pt x="777" y="12349"/>
                    <a:pt x="800" y="14380"/>
                    <a:pt x="914" y="16161"/>
                  </a:cubicBezTo>
                  <a:lnTo>
                    <a:pt x="914" y="16161"/>
                  </a:lnTo>
                  <a:cubicBezTo>
                    <a:pt x="1005" y="17941"/>
                    <a:pt x="1165" y="19493"/>
                    <a:pt x="1142" y="20726"/>
                  </a:cubicBezTo>
                  <a:lnTo>
                    <a:pt x="1142" y="20726"/>
                  </a:lnTo>
                  <a:cubicBezTo>
                    <a:pt x="1142" y="21958"/>
                    <a:pt x="868" y="23921"/>
                    <a:pt x="617" y="25816"/>
                  </a:cubicBezTo>
                  <a:lnTo>
                    <a:pt x="617" y="25816"/>
                  </a:lnTo>
                  <a:cubicBezTo>
                    <a:pt x="503" y="26775"/>
                    <a:pt x="366" y="27710"/>
                    <a:pt x="252" y="28532"/>
                  </a:cubicBezTo>
                  <a:lnTo>
                    <a:pt x="252" y="28532"/>
                  </a:lnTo>
                  <a:cubicBezTo>
                    <a:pt x="160" y="29331"/>
                    <a:pt x="46" y="30016"/>
                    <a:pt x="1" y="30495"/>
                  </a:cubicBezTo>
                  <a:lnTo>
                    <a:pt x="1" y="30495"/>
                  </a:lnTo>
                  <a:lnTo>
                    <a:pt x="800" y="30541"/>
                  </a:lnTo>
                  <a:cubicBezTo>
                    <a:pt x="936" y="30176"/>
                    <a:pt x="1096" y="29559"/>
                    <a:pt x="1233" y="28829"/>
                  </a:cubicBezTo>
                  <a:lnTo>
                    <a:pt x="1233" y="28829"/>
                  </a:lnTo>
                  <a:cubicBezTo>
                    <a:pt x="1393" y="28076"/>
                    <a:pt x="1553" y="27208"/>
                    <a:pt x="1713" y="26318"/>
                  </a:cubicBezTo>
                  <a:lnTo>
                    <a:pt x="1713" y="26318"/>
                  </a:lnTo>
                  <a:cubicBezTo>
                    <a:pt x="2009" y="24561"/>
                    <a:pt x="2283" y="22712"/>
                    <a:pt x="2352" y="21616"/>
                  </a:cubicBezTo>
                  <a:lnTo>
                    <a:pt x="2352" y="21616"/>
                  </a:lnTo>
                  <a:cubicBezTo>
                    <a:pt x="2420" y="20520"/>
                    <a:pt x="2306" y="19516"/>
                    <a:pt x="2146" y="18284"/>
                  </a:cubicBezTo>
                  <a:lnTo>
                    <a:pt x="2146" y="18284"/>
                  </a:lnTo>
                  <a:cubicBezTo>
                    <a:pt x="1986" y="17074"/>
                    <a:pt x="1758" y="15613"/>
                    <a:pt x="1804" y="13604"/>
                  </a:cubicBezTo>
                  <a:lnTo>
                    <a:pt x="1804" y="13604"/>
                  </a:lnTo>
                  <a:cubicBezTo>
                    <a:pt x="1827" y="12760"/>
                    <a:pt x="1941" y="11756"/>
                    <a:pt x="2169" y="10706"/>
                  </a:cubicBezTo>
                  <a:lnTo>
                    <a:pt x="2169" y="10706"/>
                  </a:lnTo>
                  <a:cubicBezTo>
                    <a:pt x="2397" y="9633"/>
                    <a:pt x="2785" y="8560"/>
                    <a:pt x="3242" y="7396"/>
                  </a:cubicBezTo>
                  <a:lnTo>
                    <a:pt x="3242" y="7396"/>
                  </a:lnTo>
                  <a:cubicBezTo>
                    <a:pt x="3470" y="6803"/>
                    <a:pt x="3721" y="6186"/>
                    <a:pt x="3904" y="5547"/>
                  </a:cubicBezTo>
                  <a:lnTo>
                    <a:pt x="3904" y="5547"/>
                  </a:lnTo>
                  <a:cubicBezTo>
                    <a:pt x="4132" y="4908"/>
                    <a:pt x="4292" y="4269"/>
                    <a:pt x="4429" y="3630"/>
                  </a:cubicBezTo>
                  <a:lnTo>
                    <a:pt x="4429" y="3630"/>
                  </a:lnTo>
                  <a:cubicBezTo>
                    <a:pt x="4725" y="2352"/>
                    <a:pt x="4885" y="1119"/>
                    <a:pt x="4977" y="1"/>
                  </a:cubicBezTo>
                  <a:lnTo>
                    <a:pt x="4977" y="1"/>
                  </a:lnTo>
                  <a:cubicBezTo>
                    <a:pt x="4771" y="1667"/>
                    <a:pt x="4246" y="3516"/>
                    <a:pt x="3470" y="5250"/>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2" name="Google Shape;3782;p43"/>
            <p:cNvSpPr/>
            <p:nvPr/>
          </p:nvSpPr>
          <p:spPr>
            <a:xfrm flipH="1">
              <a:off x="8869355" y="3209826"/>
              <a:ext cx="159975" cy="1054642"/>
            </a:xfrm>
            <a:custGeom>
              <a:rect b="b" l="l" r="r" t="t"/>
              <a:pathLst>
                <a:path extrusionOk="0" h="40242" w="7396">
                  <a:moveTo>
                    <a:pt x="5364" y="3903"/>
                  </a:moveTo>
                  <a:cubicBezTo>
                    <a:pt x="4520" y="5296"/>
                    <a:pt x="3561" y="6779"/>
                    <a:pt x="2808" y="8537"/>
                  </a:cubicBezTo>
                  <a:lnTo>
                    <a:pt x="2808" y="8537"/>
                  </a:lnTo>
                  <a:cubicBezTo>
                    <a:pt x="2420" y="9427"/>
                    <a:pt x="1986" y="10546"/>
                    <a:pt x="1644" y="11824"/>
                  </a:cubicBezTo>
                  <a:lnTo>
                    <a:pt x="1644" y="11824"/>
                  </a:lnTo>
                  <a:cubicBezTo>
                    <a:pt x="1279" y="13102"/>
                    <a:pt x="1028" y="14494"/>
                    <a:pt x="822" y="15887"/>
                  </a:cubicBezTo>
                  <a:lnTo>
                    <a:pt x="822" y="15887"/>
                  </a:lnTo>
                  <a:cubicBezTo>
                    <a:pt x="411" y="18626"/>
                    <a:pt x="183" y="21319"/>
                    <a:pt x="206" y="22871"/>
                  </a:cubicBezTo>
                  <a:lnTo>
                    <a:pt x="206" y="22871"/>
                  </a:lnTo>
                  <a:cubicBezTo>
                    <a:pt x="206" y="24423"/>
                    <a:pt x="0" y="27117"/>
                    <a:pt x="23" y="30244"/>
                  </a:cubicBezTo>
                  <a:lnTo>
                    <a:pt x="23" y="30244"/>
                  </a:lnTo>
                  <a:cubicBezTo>
                    <a:pt x="46" y="33394"/>
                    <a:pt x="320" y="36977"/>
                    <a:pt x="1050" y="40241"/>
                  </a:cubicBezTo>
                  <a:lnTo>
                    <a:pt x="1050" y="40241"/>
                  </a:lnTo>
                  <a:lnTo>
                    <a:pt x="2306" y="40081"/>
                  </a:lnTo>
                  <a:cubicBezTo>
                    <a:pt x="2397" y="39123"/>
                    <a:pt x="2511" y="37000"/>
                    <a:pt x="2648" y="34786"/>
                  </a:cubicBezTo>
                  <a:lnTo>
                    <a:pt x="2648" y="34786"/>
                  </a:lnTo>
                  <a:cubicBezTo>
                    <a:pt x="2808" y="32595"/>
                    <a:pt x="2990" y="30289"/>
                    <a:pt x="3036" y="28943"/>
                  </a:cubicBezTo>
                  <a:lnTo>
                    <a:pt x="3036" y="28943"/>
                  </a:lnTo>
                  <a:cubicBezTo>
                    <a:pt x="3082" y="27596"/>
                    <a:pt x="2945" y="26364"/>
                    <a:pt x="2785" y="24834"/>
                  </a:cubicBezTo>
                  <a:lnTo>
                    <a:pt x="2785" y="24834"/>
                  </a:lnTo>
                  <a:cubicBezTo>
                    <a:pt x="2625" y="23305"/>
                    <a:pt x="2443" y="21479"/>
                    <a:pt x="2488" y="18945"/>
                  </a:cubicBezTo>
                  <a:lnTo>
                    <a:pt x="2488" y="18945"/>
                  </a:lnTo>
                  <a:cubicBezTo>
                    <a:pt x="2488" y="17873"/>
                    <a:pt x="2580" y="16571"/>
                    <a:pt x="2739" y="15202"/>
                  </a:cubicBezTo>
                  <a:lnTo>
                    <a:pt x="2739" y="15202"/>
                  </a:lnTo>
                  <a:cubicBezTo>
                    <a:pt x="2899" y="13810"/>
                    <a:pt x="3150" y="12349"/>
                    <a:pt x="3584" y="10911"/>
                  </a:cubicBezTo>
                  <a:lnTo>
                    <a:pt x="3584" y="10911"/>
                  </a:lnTo>
                  <a:cubicBezTo>
                    <a:pt x="3995" y="9473"/>
                    <a:pt x="4565" y="8012"/>
                    <a:pt x="5090" y="6574"/>
                  </a:cubicBezTo>
                  <a:lnTo>
                    <a:pt x="5090" y="6574"/>
                  </a:lnTo>
                  <a:cubicBezTo>
                    <a:pt x="5638" y="5136"/>
                    <a:pt x="6163" y="3744"/>
                    <a:pt x="6597" y="2465"/>
                  </a:cubicBezTo>
                  <a:lnTo>
                    <a:pt x="6597" y="2465"/>
                  </a:lnTo>
                  <a:cubicBezTo>
                    <a:pt x="6894" y="1575"/>
                    <a:pt x="7168" y="754"/>
                    <a:pt x="7396" y="0"/>
                  </a:cubicBezTo>
                  <a:lnTo>
                    <a:pt x="7396" y="0"/>
                  </a:lnTo>
                  <a:cubicBezTo>
                    <a:pt x="6939" y="1256"/>
                    <a:pt x="6186" y="2534"/>
                    <a:pt x="5364" y="3903"/>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3" name="Google Shape;3783;p43"/>
            <p:cNvSpPr/>
            <p:nvPr/>
          </p:nvSpPr>
          <p:spPr>
            <a:xfrm flipH="1">
              <a:off x="8886636" y="3274422"/>
              <a:ext cx="112584" cy="988232"/>
            </a:xfrm>
            <a:custGeom>
              <a:rect b="b" l="l" r="r" t="t"/>
              <a:pathLst>
                <a:path extrusionOk="0" h="37708" w="5205">
                  <a:moveTo>
                    <a:pt x="2466" y="5935"/>
                  </a:moveTo>
                  <a:cubicBezTo>
                    <a:pt x="1987" y="6962"/>
                    <a:pt x="1530" y="7989"/>
                    <a:pt x="1188" y="9062"/>
                  </a:cubicBezTo>
                  <a:lnTo>
                    <a:pt x="1188" y="9062"/>
                  </a:lnTo>
                  <a:cubicBezTo>
                    <a:pt x="845" y="10135"/>
                    <a:pt x="594" y="11230"/>
                    <a:pt x="457" y="12326"/>
                  </a:cubicBezTo>
                  <a:lnTo>
                    <a:pt x="457" y="12326"/>
                  </a:lnTo>
                  <a:cubicBezTo>
                    <a:pt x="115" y="14951"/>
                    <a:pt x="115" y="17462"/>
                    <a:pt x="183" y="19699"/>
                  </a:cubicBezTo>
                  <a:lnTo>
                    <a:pt x="183" y="19699"/>
                  </a:lnTo>
                  <a:cubicBezTo>
                    <a:pt x="252" y="21913"/>
                    <a:pt x="412" y="23853"/>
                    <a:pt x="412" y="25382"/>
                  </a:cubicBezTo>
                  <a:lnTo>
                    <a:pt x="412" y="25382"/>
                  </a:lnTo>
                  <a:cubicBezTo>
                    <a:pt x="412" y="26934"/>
                    <a:pt x="229" y="29377"/>
                    <a:pt x="138" y="31773"/>
                  </a:cubicBezTo>
                  <a:lnTo>
                    <a:pt x="138" y="31773"/>
                  </a:lnTo>
                  <a:cubicBezTo>
                    <a:pt x="24" y="34170"/>
                    <a:pt x="1" y="36475"/>
                    <a:pt x="115" y="37708"/>
                  </a:cubicBezTo>
                  <a:lnTo>
                    <a:pt x="115" y="37708"/>
                  </a:lnTo>
                  <a:lnTo>
                    <a:pt x="914" y="37616"/>
                  </a:lnTo>
                  <a:cubicBezTo>
                    <a:pt x="1005" y="36658"/>
                    <a:pt x="1119" y="34535"/>
                    <a:pt x="1256" y="32321"/>
                  </a:cubicBezTo>
                  <a:lnTo>
                    <a:pt x="1256" y="32321"/>
                  </a:lnTo>
                  <a:cubicBezTo>
                    <a:pt x="1416" y="30130"/>
                    <a:pt x="1598" y="27824"/>
                    <a:pt x="1644" y="26478"/>
                  </a:cubicBezTo>
                  <a:lnTo>
                    <a:pt x="1644" y="26478"/>
                  </a:lnTo>
                  <a:cubicBezTo>
                    <a:pt x="1690" y="25131"/>
                    <a:pt x="1553" y="23899"/>
                    <a:pt x="1393" y="22369"/>
                  </a:cubicBezTo>
                  <a:lnTo>
                    <a:pt x="1393" y="22369"/>
                  </a:lnTo>
                  <a:cubicBezTo>
                    <a:pt x="1233" y="20840"/>
                    <a:pt x="1051" y="19014"/>
                    <a:pt x="1096" y="16480"/>
                  </a:cubicBezTo>
                  <a:lnTo>
                    <a:pt x="1096" y="16480"/>
                  </a:lnTo>
                  <a:cubicBezTo>
                    <a:pt x="1096" y="15408"/>
                    <a:pt x="1188" y="14106"/>
                    <a:pt x="1347" y="12737"/>
                  </a:cubicBezTo>
                  <a:lnTo>
                    <a:pt x="1347" y="12737"/>
                  </a:lnTo>
                  <a:cubicBezTo>
                    <a:pt x="1507" y="11345"/>
                    <a:pt x="1758" y="9884"/>
                    <a:pt x="2192" y="8446"/>
                  </a:cubicBezTo>
                  <a:lnTo>
                    <a:pt x="2192" y="8446"/>
                  </a:lnTo>
                  <a:cubicBezTo>
                    <a:pt x="2603" y="7008"/>
                    <a:pt x="3173" y="5547"/>
                    <a:pt x="3698" y="4109"/>
                  </a:cubicBezTo>
                  <a:lnTo>
                    <a:pt x="3698" y="4109"/>
                  </a:lnTo>
                  <a:cubicBezTo>
                    <a:pt x="4246" y="2671"/>
                    <a:pt x="4771" y="1279"/>
                    <a:pt x="5205" y="0"/>
                  </a:cubicBezTo>
                  <a:lnTo>
                    <a:pt x="5205" y="0"/>
                  </a:lnTo>
                  <a:cubicBezTo>
                    <a:pt x="4474" y="1872"/>
                    <a:pt x="3447" y="3904"/>
                    <a:pt x="2466" y="593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4" name="Google Shape;3784;p43"/>
            <p:cNvSpPr/>
            <p:nvPr/>
          </p:nvSpPr>
          <p:spPr>
            <a:xfrm flipH="1">
              <a:off x="8786901" y="3421564"/>
              <a:ext cx="223676" cy="830909"/>
            </a:xfrm>
            <a:custGeom>
              <a:rect b="b" l="l" r="r" t="t"/>
              <a:pathLst>
                <a:path extrusionOk="0" h="31705" w="10341">
                  <a:moveTo>
                    <a:pt x="9633" y="3561"/>
                  </a:moveTo>
                  <a:cubicBezTo>
                    <a:pt x="9268" y="4839"/>
                    <a:pt x="8811" y="6232"/>
                    <a:pt x="8309" y="7647"/>
                  </a:cubicBezTo>
                  <a:lnTo>
                    <a:pt x="8309" y="7647"/>
                  </a:lnTo>
                  <a:cubicBezTo>
                    <a:pt x="8081" y="8355"/>
                    <a:pt x="7716" y="9222"/>
                    <a:pt x="7214" y="10066"/>
                  </a:cubicBezTo>
                  <a:lnTo>
                    <a:pt x="7214" y="10066"/>
                  </a:lnTo>
                  <a:cubicBezTo>
                    <a:pt x="6734" y="10911"/>
                    <a:pt x="6049" y="11733"/>
                    <a:pt x="5410" y="12668"/>
                  </a:cubicBezTo>
                  <a:lnTo>
                    <a:pt x="5410" y="12668"/>
                  </a:lnTo>
                  <a:cubicBezTo>
                    <a:pt x="5068" y="13125"/>
                    <a:pt x="4771" y="13650"/>
                    <a:pt x="4497" y="14129"/>
                  </a:cubicBezTo>
                  <a:lnTo>
                    <a:pt x="4497" y="14129"/>
                  </a:lnTo>
                  <a:cubicBezTo>
                    <a:pt x="4223" y="14631"/>
                    <a:pt x="3995" y="15134"/>
                    <a:pt x="3813" y="15590"/>
                  </a:cubicBezTo>
                  <a:lnTo>
                    <a:pt x="3813" y="15590"/>
                  </a:lnTo>
                  <a:cubicBezTo>
                    <a:pt x="3425" y="16526"/>
                    <a:pt x="3151" y="17371"/>
                    <a:pt x="3014" y="17987"/>
                  </a:cubicBezTo>
                  <a:lnTo>
                    <a:pt x="3014" y="17987"/>
                  </a:lnTo>
                  <a:cubicBezTo>
                    <a:pt x="2717" y="19219"/>
                    <a:pt x="2055" y="21228"/>
                    <a:pt x="1393" y="23602"/>
                  </a:cubicBezTo>
                  <a:lnTo>
                    <a:pt x="1393" y="23602"/>
                  </a:lnTo>
                  <a:cubicBezTo>
                    <a:pt x="1051" y="24789"/>
                    <a:pt x="708" y="26067"/>
                    <a:pt x="434" y="27414"/>
                  </a:cubicBezTo>
                  <a:lnTo>
                    <a:pt x="434" y="27414"/>
                  </a:lnTo>
                  <a:cubicBezTo>
                    <a:pt x="161" y="28760"/>
                    <a:pt x="1" y="30175"/>
                    <a:pt x="24" y="31591"/>
                  </a:cubicBezTo>
                  <a:lnTo>
                    <a:pt x="24" y="31591"/>
                  </a:lnTo>
                  <a:lnTo>
                    <a:pt x="1279" y="31705"/>
                  </a:lnTo>
                  <a:cubicBezTo>
                    <a:pt x="1530" y="30974"/>
                    <a:pt x="2123" y="29399"/>
                    <a:pt x="2831" y="27779"/>
                  </a:cubicBezTo>
                  <a:lnTo>
                    <a:pt x="2831" y="27779"/>
                  </a:lnTo>
                  <a:cubicBezTo>
                    <a:pt x="3516" y="26135"/>
                    <a:pt x="4246" y="24424"/>
                    <a:pt x="4566" y="23374"/>
                  </a:cubicBezTo>
                  <a:lnTo>
                    <a:pt x="4566" y="23374"/>
                  </a:lnTo>
                  <a:cubicBezTo>
                    <a:pt x="4908" y="22346"/>
                    <a:pt x="5022" y="21342"/>
                    <a:pt x="5159" y="20110"/>
                  </a:cubicBezTo>
                  <a:lnTo>
                    <a:pt x="5159" y="20110"/>
                  </a:lnTo>
                  <a:cubicBezTo>
                    <a:pt x="5228" y="19493"/>
                    <a:pt x="5296" y="18831"/>
                    <a:pt x="5410" y="18078"/>
                  </a:cubicBezTo>
                  <a:lnTo>
                    <a:pt x="5410" y="18078"/>
                  </a:lnTo>
                  <a:cubicBezTo>
                    <a:pt x="5547" y="17348"/>
                    <a:pt x="5707" y="16503"/>
                    <a:pt x="6027" y="15590"/>
                  </a:cubicBezTo>
                  <a:lnTo>
                    <a:pt x="6027" y="15590"/>
                  </a:lnTo>
                  <a:cubicBezTo>
                    <a:pt x="6301" y="14814"/>
                    <a:pt x="6734" y="13970"/>
                    <a:pt x="7350" y="13034"/>
                  </a:cubicBezTo>
                  <a:lnTo>
                    <a:pt x="7350" y="13034"/>
                  </a:lnTo>
                  <a:cubicBezTo>
                    <a:pt x="7647" y="12554"/>
                    <a:pt x="7990" y="12052"/>
                    <a:pt x="8309" y="11504"/>
                  </a:cubicBezTo>
                  <a:lnTo>
                    <a:pt x="8309" y="11504"/>
                  </a:lnTo>
                  <a:cubicBezTo>
                    <a:pt x="8469" y="11231"/>
                    <a:pt x="8652" y="10934"/>
                    <a:pt x="8788" y="10614"/>
                  </a:cubicBezTo>
                  <a:lnTo>
                    <a:pt x="8788" y="10614"/>
                  </a:lnTo>
                  <a:cubicBezTo>
                    <a:pt x="8948" y="10317"/>
                    <a:pt x="9062" y="9998"/>
                    <a:pt x="9199" y="9678"/>
                  </a:cubicBezTo>
                  <a:lnTo>
                    <a:pt x="9199" y="9678"/>
                  </a:lnTo>
                  <a:cubicBezTo>
                    <a:pt x="9701" y="8423"/>
                    <a:pt x="10021" y="7053"/>
                    <a:pt x="10158" y="5752"/>
                  </a:cubicBezTo>
                  <a:lnTo>
                    <a:pt x="10158" y="5752"/>
                  </a:lnTo>
                  <a:cubicBezTo>
                    <a:pt x="10341" y="4429"/>
                    <a:pt x="10341" y="3196"/>
                    <a:pt x="10318" y="2078"/>
                  </a:cubicBezTo>
                  <a:lnTo>
                    <a:pt x="10318" y="2078"/>
                  </a:lnTo>
                  <a:cubicBezTo>
                    <a:pt x="10295" y="1324"/>
                    <a:pt x="10249" y="617"/>
                    <a:pt x="10181" y="0"/>
                  </a:cubicBezTo>
                  <a:lnTo>
                    <a:pt x="10181" y="0"/>
                  </a:lnTo>
                  <a:cubicBezTo>
                    <a:pt x="10226" y="1050"/>
                    <a:pt x="9998" y="2260"/>
                    <a:pt x="9633" y="3561"/>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5" name="Google Shape;3785;p43"/>
            <p:cNvSpPr/>
            <p:nvPr/>
          </p:nvSpPr>
          <p:spPr>
            <a:xfrm flipH="1">
              <a:off x="8786901" y="3475992"/>
              <a:ext cx="213293" cy="776476"/>
            </a:xfrm>
            <a:custGeom>
              <a:rect b="b" l="l" r="r" t="t"/>
              <a:pathLst>
                <a:path extrusionOk="0" h="29628" w="9861">
                  <a:moveTo>
                    <a:pt x="8879" y="5387"/>
                  </a:moveTo>
                  <a:cubicBezTo>
                    <a:pt x="8560" y="6300"/>
                    <a:pt x="8149" y="7191"/>
                    <a:pt x="7692" y="7989"/>
                  </a:cubicBezTo>
                  <a:lnTo>
                    <a:pt x="7692" y="7989"/>
                  </a:lnTo>
                  <a:cubicBezTo>
                    <a:pt x="7213" y="8811"/>
                    <a:pt x="6688" y="9519"/>
                    <a:pt x="6209" y="10249"/>
                  </a:cubicBezTo>
                  <a:lnTo>
                    <a:pt x="6209" y="10249"/>
                  </a:lnTo>
                  <a:cubicBezTo>
                    <a:pt x="5912" y="10683"/>
                    <a:pt x="5638" y="11139"/>
                    <a:pt x="5387" y="11596"/>
                  </a:cubicBezTo>
                  <a:lnTo>
                    <a:pt x="5387" y="11596"/>
                  </a:lnTo>
                  <a:cubicBezTo>
                    <a:pt x="5136" y="12052"/>
                    <a:pt x="4930" y="12509"/>
                    <a:pt x="4748" y="12965"/>
                  </a:cubicBezTo>
                  <a:lnTo>
                    <a:pt x="4748" y="12965"/>
                  </a:lnTo>
                  <a:cubicBezTo>
                    <a:pt x="4405" y="13901"/>
                    <a:pt x="4177" y="14814"/>
                    <a:pt x="3995" y="15682"/>
                  </a:cubicBezTo>
                  <a:lnTo>
                    <a:pt x="3995" y="15682"/>
                  </a:lnTo>
                  <a:cubicBezTo>
                    <a:pt x="3652" y="17416"/>
                    <a:pt x="3470" y="18968"/>
                    <a:pt x="3127" y="20155"/>
                  </a:cubicBezTo>
                  <a:lnTo>
                    <a:pt x="3127" y="20155"/>
                  </a:lnTo>
                  <a:cubicBezTo>
                    <a:pt x="2830" y="21342"/>
                    <a:pt x="2100" y="23168"/>
                    <a:pt x="1392" y="24949"/>
                  </a:cubicBezTo>
                  <a:lnTo>
                    <a:pt x="1392" y="24949"/>
                  </a:lnTo>
                  <a:cubicBezTo>
                    <a:pt x="1050" y="25862"/>
                    <a:pt x="730" y="26752"/>
                    <a:pt x="479" y="27551"/>
                  </a:cubicBezTo>
                  <a:lnTo>
                    <a:pt x="479" y="27551"/>
                  </a:lnTo>
                  <a:cubicBezTo>
                    <a:pt x="228" y="28350"/>
                    <a:pt x="69" y="29057"/>
                    <a:pt x="0" y="29559"/>
                  </a:cubicBezTo>
                  <a:lnTo>
                    <a:pt x="0" y="29559"/>
                  </a:lnTo>
                  <a:lnTo>
                    <a:pt x="799" y="29628"/>
                  </a:lnTo>
                  <a:cubicBezTo>
                    <a:pt x="1050" y="28897"/>
                    <a:pt x="1643" y="27322"/>
                    <a:pt x="2351" y="25702"/>
                  </a:cubicBezTo>
                  <a:lnTo>
                    <a:pt x="2351" y="25702"/>
                  </a:lnTo>
                  <a:cubicBezTo>
                    <a:pt x="3036" y="24058"/>
                    <a:pt x="3766" y="22347"/>
                    <a:pt x="4086" y="21297"/>
                  </a:cubicBezTo>
                  <a:lnTo>
                    <a:pt x="4086" y="21297"/>
                  </a:lnTo>
                  <a:cubicBezTo>
                    <a:pt x="4428" y="20269"/>
                    <a:pt x="4542" y="19265"/>
                    <a:pt x="4679" y="18033"/>
                  </a:cubicBezTo>
                  <a:lnTo>
                    <a:pt x="4679" y="18033"/>
                  </a:lnTo>
                  <a:cubicBezTo>
                    <a:pt x="4748" y="17416"/>
                    <a:pt x="4816" y="16754"/>
                    <a:pt x="4930" y="16001"/>
                  </a:cubicBezTo>
                  <a:lnTo>
                    <a:pt x="4930" y="16001"/>
                  </a:lnTo>
                  <a:cubicBezTo>
                    <a:pt x="5067" y="15271"/>
                    <a:pt x="5227" y="14426"/>
                    <a:pt x="5547" y="13513"/>
                  </a:cubicBezTo>
                  <a:lnTo>
                    <a:pt x="5547" y="13513"/>
                  </a:lnTo>
                  <a:cubicBezTo>
                    <a:pt x="5821" y="12737"/>
                    <a:pt x="6254" y="11893"/>
                    <a:pt x="6870" y="10957"/>
                  </a:cubicBezTo>
                  <a:lnTo>
                    <a:pt x="6870" y="10957"/>
                  </a:lnTo>
                  <a:cubicBezTo>
                    <a:pt x="7167" y="10477"/>
                    <a:pt x="7510" y="9975"/>
                    <a:pt x="7829" y="9427"/>
                  </a:cubicBezTo>
                  <a:lnTo>
                    <a:pt x="7829" y="9427"/>
                  </a:lnTo>
                  <a:cubicBezTo>
                    <a:pt x="7989" y="9154"/>
                    <a:pt x="8172" y="8857"/>
                    <a:pt x="8308" y="8537"/>
                  </a:cubicBezTo>
                  <a:lnTo>
                    <a:pt x="8308" y="8537"/>
                  </a:lnTo>
                  <a:cubicBezTo>
                    <a:pt x="8468" y="8240"/>
                    <a:pt x="8582" y="7921"/>
                    <a:pt x="8719" y="7601"/>
                  </a:cubicBezTo>
                  <a:lnTo>
                    <a:pt x="8719" y="7601"/>
                  </a:lnTo>
                  <a:cubicBezTo>
                    <a:pt x="9221" y="6346"/>
                    <a:pt x="9541" y="4976"/>
                    <a:pt x="9678" y="3675"/>
                  </a:cubicBezTo>
                  <a:lnTo>
                    <a:pt x="9678" y="3675"/>
                  </a:lnTo>
                  <a:cubicBezTo>
                    <a:pt x="9861" y="2352"/>
                    <a:pt x="9861" y="1119"/>
                    <a:pt x="9838" y="1"/>
                  </a:cubicBezTo>
                  <a:lnTo>
                    <a:pt x="9838" y="1"/>
                  </a:lnTo>
                  <a:cubicBezTo>
                    <a:pt x="9815" y="1667"/>
                    <a:pt x="9495" y="3561"/>
                    <a:pt x="8879" y="5387"/>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6" name="Google Shape;3786;p43"/>
            <p:cNvSpPr/>
            <p:nvPr/>
          </p:nvSpPr>
          <p:spPr>
            <a:xfrm flipH="1">
              <a:off x="8503008" y="3957958"/>
              <a:ext cx="594457" cy="983463"/>
            </a:xfrm>
            <a:custGeom>
              <a:rect b="b" l="l" r="r" t="t"/>
              <a:pathLst>
                <a:path extrusionOk="0" h="37526" w="27483">
                  <a:moveTo>
                    <a:pt x="10561" y="1"/>
                  </a:moveTo>
                  <a:cubicBezTo>
                    <a:pt x="10479" y="1"/>
                    <a:pt x="10405" y="10"/>
                    <a:pt x="10340" y="29"/>
                  </a:cubicBezTo>
                  <a:cubicBezTo>
                    <a:pt x="8377" y="599"/>
                    <a:pt x="1598" y="10734"/>
                    <a:pt x="1598" y="10734"/>
                  </a:cubicBezTo>
                  <a:lnTo>
                    <a:pt x="0" y="37120"/>
                  </a:lnTo>
                  <a:cubicBezTo>
                    <a:pt x="0" y="37120"/>
                    <a:pt x="8644" y="37525"/>
                    <a:pt x="15265" y="37525"/>
                  </a:cubicBezTo>
                  <a:cubicBezTo>
                    <a:pt x="18575" y="37525"/>
                    <a:pt x="21380" y="37424"/>
                    <a:pt x="22346" y="37120"/>
                  </a:cubicBezTo>
                  <a:cubicBezTo>
                    <a:pt x="23351" y="36800"/>
                    <a:pt x="24104" y="35773"/>
                    <a:pt x="24652" y="34449"/>
                  </a:cubicBezTo>
                  <a:cubicBezTo>
                    <a:pt x="25725" y="31984"/>
                    <a:pt x="26181" y="28560"/>
                    <a:pt x="26706" y="27305"/>
                  </a:cubicBezTo>
                  <a:cubicBezTo>
                    <a:pt x="27482" y="25365"/>
                    <a:pt x="22643" y="15436"/>
                    <a:pt x="22552" y="14294"/>
                  </a:cubicBezTo>
                  <a:cubicBezTo>
                    <a:pt x="22438" y="13176"/>
                    <a:pt x="22552" y="9889"/>
                    <a:pt x="22552" y="8839"/>
                  </a:cubicBezTo>
                  <a:cubicBezTo>
                    <a:pt x="22552" y="7846"/>
                    <a:pt x="12968" y="1"/>
                    <a:pt x="10561" y="1"/>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7" name="Google Shape;3787;p43"/>
            <p:cNvSpPr/>
            <p:nvPr/>
          </p:nvSpPr>
          <p:spPr>
            <a:xfrm flipH="1">
              <a:off x="8547457" y="4449777"/>
              <a:ext cx="493726" cy="514165"/>
            </a:xfrm>
            <a:custGeom>
              <a:rect b="b" l="l" r="r" t="t"/>
              <a:pathLst>
                <a:path extrusionOk="0" h="19619" w="22826">
                  <a:moveTo>
                    <a:pt x="14905" y="0"/>
                  </a:moveTo>
                  <a:lnTo>
                    <a:pt x="14905" y="0"/>
                  </a:lnTo>
                  <a:cubicBezTo>
                    <a:pt x="15955" y="1895"/>
                    <a:pt x="16526" y="5547"/>
                    <a:pt x="16366" y="6049"/>
                  </a:cubicBezTo>
                  <a:cubicBezTo>
                    <a:pt x="16207" y="6551"/>
                    <a:pt x="10774" y="11367"/>
                    <a:pt x="10272" y="11458"/>
                  </a:cubicBezTo>
                  <a:cubicBezTo>
                    <a:pt x="9770" y="11550"/>
                    <a:pt x="1" y="12280"/>
                    <a:pt x="1" y="12280"/>
                  </a:cubicBezTo>
                  <a:lnTo>
                    <a:pt x="1" y="18169"/>
                  </a:lnTo>
                  <a:cubicBezTo>
                    <a:pt x="1" y="18169"/>
                    <a:pt x="12360" y="19618"/>
                    <a:pt x="16337" y="19618"/>
                  </a:cubicBezTo>
                  <a:cubicBezTo>
                    <a:pt x="16536" y="19618"/>
                    <a:pt x="16714" y="19615"/>
                    <a:pt x="16868" y="19607"/>
                  </a:cubicBezTo>
                  <a:cubicBezTo>
                    <a:pt x="20132" y="19447"/>
                    <a:pt x="21068" y="18283"/>
                    <a:pt x="21822" y="16914"/>
                  </a:cubicBezTo>
                  <a:cubicBezTo>
                    <a:pt x="22575" y="15521"/>
                    <a:pt x="22757" y="12691"/>
                    <a:pt x="22780" y="11504"/>
                  </a:cubicBezTo>
                  <a:cubicBezTo>
                    <a:pt x="22826" y="10294"/>
                    <a:pt x="22278" y="7966"/>
                    <a:pt x="22278" y="7966"/>
                  </a:cubicBezTo>
                  <a:lnTo>
                    <a:pt x="19744" y="2830"/>
                  </a:lnTo>
                  <a:cubicBezTo>
                    <a:pt x="19744" y="2830"/>
                    <a:pt x="18809" y="2260"/>
                    <a:pt x="18558" y="2009"/>
                  </a:cubicBezTo>
                  <a:cubicBezTo>
                    <a:pt x="18306" y="1758"/>
                    <a:pt x="14906" y="0"/>
                    <a:pt x="1490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8" name="Google Shape;3788;p43"/>
            <p:cNvSpPr/>
            <p:nvPr/>
          </p:nvSpPr>
          <p:spPr>
            <a:xfrm flipH="1">
              <a:off x="8503005" y="3957958"/>
              <a:ext cx="370803" cy="902848"/>
            </a:xfrm>
            <a:custGeom>
              <a:rect b="b" l="l" r="r" t="t"/>
              <a:pathLst>
                <a:path extrusionOk="0" h="34450" w="17143">
                  <a:moveTo>
                    <a:pt x="221" y="1"/>
                  </a:moveTo>
                  <a:cubicBezTo>
                    <a:pt x="139" y="1"/>
                    <a:pt x="65" y="10"/>
                    <a:pt x="0" y="29"/>
                  </a:cubicBezTo>
                  <a:cubicBezTo>
                    <a:pt x="1849" y="2905"/>
                    <a:pt x="2534" y="10551"/>
                    <a:pt x="2146" y="12240"/>
                  </a:cubicBezTo>
                  <a:cubicBezTo>
                    <a:pt x="1781" y="13929"/>
                    <a:pt x="4406" y="15869"/>
                    <a:pt x="5775" y="17421"/>
                  </a:cubicBezTo>
                  <a:cubicBezTo>
                    <a:pt x="7167" y="18996"/>
                    <a:pt x="11162" y="21872"/>
                    <a:pt x="12600" y="24201"/>
                  </a:cubicBezTo>
                  <a:cubicBezTo>
                    <a:pt x="14038" y="26506"/>
                    <a:pt x="14426" y="30751"/>
                    <a:pt x="14289" y="31893"/>
                  </a:cubicBezTo>
                  <a:cubicBezTo>
                    <a:pt x="14175" y="32965"/>
                    <a:pt x="14312" y="34358"/>
                    <a:pt x="14312" y="34449"/>
                  </a:cubicBezTo>
                  <a:cubicBezTo>
                    <a:pt x="15385" y="31984"/>
                    <a:pt x="15841" y="28560"/>
                    <a:pt x="16366" y="27305"/>
                  </a:cubicBezTo>
                  <a:cubicBezTo>
                    <a:pt x="17142" y="25365"/>
                    <a:pt x="12303" y="15436"/>
                    <a:pt x="12212" y="14294"/>
                  </a:cubicBezTo>
                  <a:cubicBezTo>
                    <a:pt x="12098" y="13176"/>
                    <a:pt x="12212" y="9889"/>
                    <a:pt x="12212" y="8839"/>
                  </a:cubicBezTo>
                  <a:cubicBezTo>
                    <a:pt x="12212" y="7846"/>
                    <a:pt x="2628" y="1"/>
                    <a:pt x="221" y="1"/>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9" name="Google Shape;3789;p43"/>
            <p:cNvSpPr/>
            <p:nvPr/>
          </p:nvSpPr>
          <p:spPr>
            <a:xfrm flipH="1">
              <a:off x="8843183" y="4339113"/>
              <a:ext cx="222681" cy="471997"/>
            </a:xfrm>
            <a:custGeom>
              <a:rect b="b" l="l" r="r" t="t"/>
              <a:pathLst>
                <a:path extrusionOk="0" h="18010" w="10295">
                  <a:moveTo>
                    <a:pt x="10295" y="0"/>
                  </a:moveTo>
                  <a:lnTo>
                    <a:pt x="10295" y="0"/>
                  </a:lnTo>
                  <a:cubicBezTo>
                    <a:pt x="8925" y="343"/>
                    <a:pt x="8263" y="1393"/>
                    <a:pt x="7692" y="2694"/>
                  </a:cubicBezTo>
                  <a:cubicBezTo>
                    <a:pt x="7145" y="3972"/>
                    <a:pt x="6665" y="4269"/>
                    <a:pt x="5912" y="5022"/>
                  </a:cubicBezTo>
                  <a:cubicBezTo>
                    <a:pt x="5159" y="5775"/>
                    <a:pt x="1644" y="7510"/>
                    <a:pt x="1142" y="7647"/>
                  </a:cubicBezTo>
                  <a:cubicBezTo>
                    <a:pt x="639" y="7784"/>
                    <a:pt x="274" y="13650"/>
                    <a:pt x="137" y="14882"/>
                  </a:cubicBezTo>
                  <a:cubicBezTo>
                    <a:pt x="0" y="16092"/>
                    <a:pt x="137" y="18010"/>
                    <a:pt x="137" y="18010"/>
                  </a:cubicBezTo>
                  <a:lnTo>
                    <a:pt x="3105" y="17553"/>
                  </a:lnTo>
                  <a:cubicBezTo>
                    <a:pt x="3105" y="17553"/>
                    <a:pt x="4794" y="15019"/>
                    <a:pt x="4931" y="14586"/>
                  </a:cubicBezTo>
                  <a:cubicBezTo>
                    <a:pt x="5068" y="14175"/>
                    <a:pt x="5250" y="11482"/>
                    <a:pt x="5547" y="10888"/>
                  </a:cubicBezTo>
                  <a:cubicBezTo>
                    <a:pt x="5821" y="10272"/>
                    <a:pt x="7282" y="6711"/>
                    <a:pt x="7898" y="5912"/>
                  </a:cubicBezTo>
                  <a:cubicBezTo>
                    <a:pt x="8491" y="5113"/>
                    <a:pt x="9108" y="1347"/>
                    <a:pt x="1029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0" name="Google Shape;3790;p43"/>
            <p:cNvSpPr/>
            <p:nvPr/>
          </p:nvSpPr>
          <p:spPr>
            <a:xfrm flipH="1">
              <a:off x="8567204" y="3958692"/>
              <a:ext cx="382137" cy="762717"/>
            </a:xfrm>
            <a:custGeom>
              <a:rect b="b" l="l" r="r" t="t"/>
              <a:pathLst>
                <a:path extrusionOk="0" h="29103" w="17667">
                  <a:moveTo>
                    <a:pt x="3492" y="1"/>
                  </a:moveTo>
                  <a:cubicBezTo>
                    <a:pt x="4314" y="1804"/>
                    <a:pt x="5250" y="6118"/>
                    <a:pt x="5296" y="7396"/>
                  </a:cubicBezTo>
                  <a:cubicBezTo>
                    <a:pt x="5364" y="8651"/>
                    <a:pt x="4771" y="11139"/>
                    <a:pt x="4908" y="12212"/>
                  </a:cubicBezTo>
                  <a:cubicBezTo>
                    <a:pt x="5022" y="13262"/>
                    <a:pt x="4953" y="14586"/>
                    <a:pt x="4428" y="16001"/>
                  </a:cubicBezTo>
                  <a:cubicBezTo>
                    <a:pt x="3880" y="17439"/>
                    <a:pt x="2260" y="20749"/>
                    <a:pt x="1917" y="21456"/>
                  </a:cubicBezTo>
                  <a:cubicBezTo>
                    <a:pt x="1598" y="22141"/>
                    <a:pt x="114" y="25291"/>
                    <a:pt x="0" y="26021"/>
                  </a:cubicBezTo>
                  <a:cubicBezTo>
                    <a:pt x="799" y="24994"/>
                    <a:pt x="1621" y="22483"/>
                    <a:pt x="2100" y="21822"/>
                  </a:cubicBezTo>
                  <a:cubicBezTo>
                    <a:pt x="2602" y="21182"/>
                    <a:pt x="2488" y="21000"/>
                    <a:pt x="2990" y="20384"/>
                  </a:cubicBezTo>
                  <a:cubicBezTo>
                    <a:pt x="3515" y="19744"/>
                    <a:pt x="3812" y="18398"/>
                    <a:pt x="4131" y="17211"/>
                  </a:cubicBezTo>
                  <a:cubicBezTo>
                    <a:pt x="4428" y="16001"/>
                    <a:pt x="4679" y="15887"/>
                    <a:pt x="4930" y="15293"/>
                  </a:cubicBezTo>
                  <a:cubicBezTo>
                    <a:pt x="5159" y="14754"/>
                    <a:pt x="5104" y="12060"/>
                    <a:pt x="5453" y="12060"/>
                  </a:cubicBezTo>
                  <a:cubicBezTo>
                    <a:pt x="5488" y="12060"/>
                    <a:pt x="5526" y="12086"/>
                    <a:pt x="5569" y="12144"/>
                  </a:cubicBezTo>
                  <a:cubicBezTo>
                    <a:pt x="5455" y="13102"/>
                    <a:pt x="5935" y="14860"/>
                    <a:pt x="7373" y="16115"/>
                  </a:cubicBezTo>
                  <a:cubicBezTo>
                    <a:pt x="8788" y="17371"/>
                    <a:pt x="10157" y="18466"/>
                    <a:pt x="10751" y="19516"/>
                  </a:cubicBezTo>
                  <a:cubicBezTo>
                    <a:pt x="11344" y="20589"/>
                    <a:pt x="11801" y="22050"/>
                    <a:pt x="11869" y="22415"/>
                  </a:cubicBezTo>
                  <a:cubicBezTo>
                    <a:pt x="11930" y="21301"/>
                    <a:pt x="11182" y="19684"/>
                    <a:pt x="11300" y="19684"/>
                  </a:cubicBezTo>
                  <a:cubicBezTo>
                    <a:pt x="11315" y="19684"/>
                    <a:pt x="11344" y="19711"/>
                    <a:pt x="11390" y="19767"/>
                  </a:cubicBezTo>
                  <a:cubicBezTo>
                    <a:pt x="11824" y="20269"/>
                    <a:pt x="14038" y="21776"/>
                    <a:pt x="14631" y="22780"/>
                  </a:cubicBezTo>
                  <a:cubicBezTo>
                    <a:pt x="15247" y="23762"/>
                    <a:pt x="17484" y="26364"/>
                    <a:pt x="17644" y="29103"/>
                  </a:cubicBezTo>
                  <a:cubicBezTo>
                    <a:pt x="17667" y="27710"/>
                    <a:pt x="17073" y="25930"/>
                    <a:pt x="16503" y="24903"/>
                  </a:cubicBezTo>
                  <a:cubicBezTo>
                    <a:pt x="15909" y="23876"/>
                    <a:pt x="14357" y="21593"/>
                    <a:pt x="13535" y="20954"/>
                  </a:cubicBezTo>
                  <a:cubicBezTo>
                    <a:pt x="12714" y="20315"/>
                    <a:pt x="11618" y="19516"/>
                    <a:pt x="11367" y="19334"/>
                  </a:cubicBezTo>
                  <a:cubicBezTo>
                    <a:pt x="11139" y="19174"/>
                    <a:pt x="11025" y="19060"/>
                    <a:pt x="11025" y="19060"/>
                  </a:cubicBezTo>
                  <a:cubicBezTo>
                    <a:pt x="11025" y="19060"/>
                    <a:pt x="10591" y="18786"/>
                    <a:pt x="9678" y="17804"/>
                  </a:cubicBezTo>
                  <a:cubicBezTo>
                    <a:pt x="8788" y="16800"/>
                    <a:pt x="8354" y="16435"/>
                    <a:pt x="8194" y="16275"/>
                  </a:cubicBezTo>
                  <a:cubicBezTo>
                    <a:pt x="8035" y="16138"/>
                    <a:pt x="7190" y="15271"/>
                    <a:pt x="6962" y="14974"/>
                  </a:cubicBezTo>
                  <a:cubicBezTo>
                    <a:pt x="6756" y="14654"/>
                    <a:pt x="6003" y="13878"/>
                    <a:pt x="5752" y="10934"/>
                  </a:cubicBezTo>
                  <a:cubicBezTo>
                    <a:pt x="5684" y="10272"/>
                    <a:pt x="5638" y="8355"/>
                    <a:pt x="5524" y="7556"/>
                  </a:cubicBezTo>
                  <a:cubicBezTo>
                    <a:pt x="5410" y="6734"/>
                    <a:pt x="5341" y="3721"/>
                    <a:pt x="4953" y="2877"/>
                  </a:cubicBezTo>
                  <a:cubicBezTo>
                    <a:pt x="4588" y="2009"/>
                    <a:pt x="3492" y="1"/>
                    <a:pt x="3492"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91" name="Google Shape;3791;p43"/>
            <p:cNvGrpSpPr/>
            <p:nvPr/>
          </p:nvGrpSpPr>
          <p:grpSpPr>
            <a:xfrm flipH="1">
              <a:off x="8333266" y="2350451"/>
              <a:ext cx="702645" cy="2346115"/>
              <a:chOff x="12111431" y="2541073"/>
              <a:chExt cx="1033302" cy="2847919"/>
            </a:xfrm>
          </p:grpSpPr>
          <p:sp>
            <p:nvSpPr>
              <p:cNvPr id="3792" name="Google Shape;3792;p43"/>
              <p:cNvSpPr/>
              <p:nvPr/>
            </p:nvSpPr>
            <p:spPr>
              <a:xfrm>
                <a:off x="12300938" y="2541073"/>
                <a:ext cx="843795" cy="1183616"/>
              </a:xfrm>
              <a:custGeom>
                <a:rect b="b" l="l" r="r" t="t"/>
                <a:pathLst>
                  <a:path extrusionOk="0" h="37206" w="26524">
                    <a:moveTo>
                      <a:pt x="13079" y="6300"/>
                    </a:moveTo>
                    <a:cubicBezTo>
                      <a:pt x="13718" y="7464"/>
                      <a:pt x="14358" y="8628"/>
                      <a:pt x="14974" y="9815"/>
                    </a:cubicBezTo>
                    <a:lnTo>
                      <a:pt x="14974" y="9815"/>
                    </a:lnTo>
                    <a:cubicBezTo>
                      <a:pt x="14175" y="8743"/>
                      <a:pt x="13376" y="7693"/>
                      <a:pt x="12577" y="6643"/>
                    </a:cubicBezTo>
                    <a:lnTo>
                      <a:pt x="12577" y="6643"/>
                    </a:lnTo>
                    <a:cubicBezTo>
                      <a:pt x="12577" y="6643"/>
                      <a:pt x="9427" y="9313"/>
                      <a:pt x="8879" y="11094"/>
                    </a:cubicBezTo>
                    <a:lnTo>
                      <a:pt x="8879" y="11094"/>
                    </a:lnTo>
                    <a:cubicBezTo>
                      <a:pt x="10180" y="13330"/>
                      <a:pt x="11436" y="15590"/>
                      <a:pt x="12646" y="17895"/>
                    </a:cubicBezTo>
                    <a:lnTo>
                      <a:pt x="12646" y="17895"/>
                    </a:lnTo>
                    <a:cubicBezTo>
                      <a:pt x="11322" y="15887"/>
                      <a:pt x="9975" y="13924"/>
                      <a:pt x="8606" y="12007"/>
                    </a:cubicBezTo>
                    <a:lnTo>
                      <a:pt x="8606" y="12007"/>
                    </a:lnTo>
                    <a:cubicBezTo>
                      <a:pt x="4565" y="16229"/>
                      <a:pt x="2123" y="23214"/>
                      <a:pt x="2123" y="23214"/>
                    </a:cubicBezTo>
                    <a:lnTo>
                      <a:pt x="2123" y="23214"/>
                    </a:lnTo>
                    <a:cubicBezTo>
                      <a:pt x="2671" y="24264"/>
                      <a:pt x="3219" y="25314"/>
                      <a:pt x="3767" y="26386"/>
                    </a:cubicBezTo>
                    <a:lnTo>
                      <a:pt x="3767" y="26386"/>
                    </a:lnTo>
                    <a:cubicBezTo>
                      <a:pt x="3150" y="25519"/>
                      <a:pt x="2511" y="24675"/>
                      <a:pt x="1872" y="23830"/>
                    </a:cubicBezTo>
                    <a:lnTo>
                      <a:pt x="1872" y="23830"/>
                    </a:lnTo>
                    <a:cubicBezTo>
                      <a:pt x="1598" y="24309"/>
                      <a:pt x="1324" y="24811"/>
                      <a:pt x="1050" y="25291"/>
                    </a:cubicBezTo>
                    <a:lnTo>
                      <a:pt x="1050" y="25291"/>
                    </a:lnTo>
                    <a:cubicBezTo>
                      <a:pt x="1667" y="26455"/>
                      <a:pt x="2306" y="27642"/>
                      <a:pt x="2899" y="28829"/>
                    </a:cubicBezTo>
                    <a:lnTo>
                      <a:pt x="2899" y="28829"/>
                    </a:lnTo>
                    <a:cubicBezTo>
                      <a:pt x="2169" y="27916"/>
                      <a:pt x="1438" y="26980"/>
                      <a:pt x="708" y="26090"/>
                    </a:cubicBezTo>
                    <a:lnTo>
                      <a:pt x="708" y="26090"/>
                    </a:lnTo>
                    <a:cubicBezTo>
                      <a:pt x="0" y="27277"/>
                      <a:pt x="776" y="32435"/>
                      <a:pt x="4657" y="37206"/>
                    </a:cubicBezTo>
                    <a:lnTo>
                      <a:pt x="4657" y="37206"/>
                    </a:lnTo>
                    <a:cubicBezTo>
                      <a:pt x="7122" y="36407"/>
                      <a:pt x="9907" y="35768"/>
                      <a:pt x="12349" y="34489"/>
                    </a:cubicBezTo>
                    <a:lnTo>
                      <a:pt x="12349" y="34489"/>
                    </a:lnTo>
                    <a:cubicBezTo>
                      <a:pt x="14791" y="33188"/>
                      <a:pt x="14951" y="32093"/>
                      <a:pt x="14951" y="32093"/>
                    </a:cubicBezTo>
                    <a:lnTo>
                      <a:pt x="14951" y="32093"/>
                    </a:lnTo>
                    <a:cubicBezTo>
                      <a:pt x="14106" y="31659"/>
                      <a:pt x="13262" y="31225"/>
                      <a:pt x="12417" y="30792"/>
                    </a:cubicBezTo>
                    <a:lnTo>
                      <a:pt x="12417" y="30792"/>
                    </a:lnTo>
                    <a:cubicBezTo>
                      <a:pt x="13376" y="31111"/>
                      <a:pt x="14358" y="31431"/>
                      <a:pt x="15316" y="31750"/>
                    </a:cubicBezTo>
                    <a:lnTo>
                      <a:pt x="15316" y="31750"/>
                    </a:lnTo>
                    <a:cubicBezTo>
                      <a:pt x="17165" y="29536"/>
                      <a:pt x="18603" y="27140"/>
                      <a:pt x="18603" y="27140"/>
                    </a:cubicBezTo>
                    <a:lnTo>
                      <a:pt x="18603" y="27140"/>
                    </a:lnTo>
                    <a:cubicBezTo>
                      <a:pt x="18032" y="26889"/>
                      <a:pt x="17462" y="26638"/>
                      <a:pt x="16914" y="26386"/>
                    </a:cubicBezTo>
                    <a:lnTo>
                      <a:pt x="16914" y="26386"/>
                    </a:lnTo>
                    <a:cubicBezTo>
                      <a:pt x="17667" y="26501"/>
                      <a:pt x="18398" y="26638"/>
                      <a:pt x="19151" y="26752"/>
                    </a:cubicBezTo>
                    <a:lnTo>
                      <a:pt x="19151" y="26752"/>
                    </a:lnTo>
                    <a:cubicBezTo>
                      <a:pt x="21000" y="24058"/>
                      <a:pt x="21411" y="21913"/>
                      <a:pt x="22232" y="20657"/>
                    </a:cubicBezTo>
                    <a:lnTo>
                      <a:pt x="22232" y="20657"/>
                    </a:lnTo>
                    <a:cubicBezTo>
                      <a:pt x="22415" y="20383"/>
                      <a:pt x="22689" y="20155"/>
                      <a:pt x="22940" y="19881"/>
                    </a:cubicBezTo>
                    <a:lnTo>
                      <a:pt x="22940" y="19881"/>
                    </a:lnTo>
                    <a:cubicBezTo>
                      <a:pt x="22141" y="19721"/>
                      <a:pt x="21342" y="19562"/>
                      <a:pt x="20543" y="19402"/>
                    </a:cubicBezTo>
                    <a:lnTo>
                      <a:pt x="20543" y="19402"/>
                    </a:lnTo>
                    <a:cubicBezTo>
                      <a:pt x="21319" y="19356"/>
                      <a:pt x="22095" y="19288"/>
                      <a:pt x="22871" y="19242"/>
                    </a:cubicBezTo>
                    <a:lnTo>
                      <a:pt x="22871" y="19242"/>
                    </a:lnTo>
                    <a:cubicBezTo>
                      <a:pt x="24880" y="16617"/>
                      <a:pt x="25154" y="13125"/>
                      <a:pt x="25154" y="12965"/>
                    </a:cubicBezTo>
                    <a:lnTo>
                      <a:pt x="25154" y="12965"/>
                    </a:lnTo>
                    <a:cubicBezTo>
                      <a:pt x="24675" y="13011"/>
                      <a:pt x="24195" y="13056"/>
                      <a:pt x="23716" y="13125"/>
                    </a:cubicBezTo>
                    <a:lnTo>
                      <a:pt x="23716" y="13125"/>
                    </a:lnTo>
                    <a:cubicBezTo>
                      <a:pt x="24241" y="12783"/>
                      <a:pt x="25085" y="12463"/>
                      <a:pt x="25085" y="12463"/>
                    </a:cubicBezTo>
                    <a:lnTo>
                      <a:pt x="25085" y="12463"/>
                    </a:lnTo>
                    <a:cubicBezTo>
                      <a:pt x="25154" y="12463"/>
                      <a:pt x="25222" y="12463"/>
                      <a:pt x="25268" y="12440"/>
                    </a:cubicBezTo>
                    <a:lnTo>
                      <a:pt x="25268" y="12440"/>
                    </a:lnTo>
                    <a:cubicBezTo>
                      <a:pt x="26523" y="9016"/>
                      <a:pt x="24629" y="2374"/>
                      <a:pt x="24241" y="0"/>
                    </a:cubicBezTo>
                    <a:lnTo>
                      <a:pt x="24241" y="0"/>
                    </a:lnTo>
                    <a:cubicBezTo>
                      <a:pt x="20315" y="1416"/>
                      <a:pt x="13992" y="4474"/>
                      <a:pt x="13079" y="6300"/>
                    </a:cubicBezTo>
                    <a:close/>
                    <a:moveTo>
                      <a:pt x="14951" y="32093"/>
                    </a:moveTo>
                    <a:lnTo>
                      <a:pt x="14951" y="32093"/>
                    </a:lnTo>
                    <a:lnTo>
                      <a:pt x="14951" y="32093"/>
                    </a:lnTo>
                    <a:lnTo>
                      <a:pt x="14951" y="32093"/>
                    </a:lnTo>
                    <a:lnTo>
                      <a:pt x="14951" y="32093"/>
                    </a:lnTo>
                    <a:lnTo>
                      <a:pt x="14951" y="32093"/>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3" name="Google Shape;3793;p43"/>
              <p:cNvSpPr/>
              <p:nvPr/>
            </p:nvSpPr>
            <p:spPr>
              <a:xfrm>
                <a:off x="12111431" y="2578103"/>
                <a:ext cx="956316" cy="2810889"/>
              </a:xfrm>
              <a:custGeom>
                <a:rect b="b" l="l" r="r" t="t"/>
                <a:pathLst>
                  <a:path extrusionOk="0" h="88358" w="30061">
                    <a:moveTo>
                      <a:pt x="24514" y="10843"/>
                    </a:moveTo>
                    <a:cubicBezTo>
                      <a:pt x="23373" y="12532"/>
                      <a:pt x="22186" y="14289"/>
                      <a:pt x="21182" y="16047"/>
                    </a:cubicBezTo>
                    <a:lnTo>
                      <a:pt x="21182" y="16047"/>
                    </a:lnTo>
                    <a:cubicBezTo>
                      <a:pt x="18123" y="21342"/>
                      <a:pt x="15407" y="25747"/>
                      <a:pt x="12988" y="29673"/>
                    </a:cubicBezTo>
                    <a:lnTo>
                      <a:pt x="12988" y="29673"/>
                    </a:lnTo>
                    <a:cubicBezTo>
                      <a:pt x="10637" y="33508"/>
                      <a:pt x="9039" y="37959"/>
                      <a:pt x="7783" y="43757"/>
                    </a:cubicBezTo>
                    <a:lnTo>
                      <a:pt x="7783" y="43757"/>
                    </a:lnTo>
                    <a:cubicBezTo>
                      <a:pt x="7053" y="47021"/>
                      <a:pt x="6779" y="50376"/>
                      <a:pt x="6437" y="53617"/>
                    </a:cubicBezTo>
                    <a:lnTo>
                      <a:pt x="6437" y="53617"/>
                    </a:lnTo>
                    <a:cubicBezTo>
                      <a:pt x="6300" y="54827"/>
                      <a:pt x="6163" y="56059"/>
                      <a:pt x="5980" y="57246"/>
                    </a:cubicBezTo>
                    <a:lnTo>
                      <a:pt x="5980" y="57246"/>
                    </a:lnTo>
                    <a:cubicBezTo>
                      <a:pt x="5729" y="58798"/>
                      <a:pt x="5478" y="60351"/>
                      <a:pt x="5181" y="61880"/>
                    </a:cubicBezTo>
                    <a:lnTo>
                      <a:pt x="5181" y="61880"/>
                    </a:lnTo>
                    <a:cubicBezTo>
                      <a:pt x="4656" y="64687"/>
                      <a:pt x="4040" y="67586"/>
                      <a:pt x="3469" y="70416"/>
                    </a:cubicBezTo>
                    <a:lnTo>
                      <a:pt x="3469" y="70416"/>
                    </a:lnTo>
                    <a:cubicBezTo>
                      <a:pt x="2625" y="74730"/>
                      <a:pt x="1780" y="79090"/>
                      <a:pt x="822" y="83267"/>
                    </a:cubicBezTo>
                    <a:lnTo>
                      <a:pt x="822" y="83267"/>
                    </a:lnTo>
                    <a:cubicBezTo>
                      <a:pt x="548" y="84386"/>
                      <a:pt x="274" y="85527"/>
                      <a:pt x="0" y="86645"/>
                    </a:cubicBezTo>
                    <a:lnTo>
                      <a:pt x="0" y="86645"/>
                    </a:lnTo>
                    <a:lnTo>
                      <a:pt x="0" y="88357"/>
                    </a:lnTo>
                    <a:cubicBezTo>
                      <a:pt x="91" y="87946"/>
                      <a:pt x="183" y="87535"/>
                      <a:pt x="297" y="87147"/>
                    </a:cubicBezTo>
                    <a:lnTo>
                      <a:pt x="297" y="87147"/>
                    </a:lnTo>
                    <a:cubicBezTo>
                      <a:pt x="616" y="85892"/>
                      <a:pt x="913" y="84637"/>
                      <a:pt x="1210" y="83358"/>
                    </a:cubicBezTo>
                    <a:lnTo>
                      <a:pt x="1210" y="83358"/>
                    </a:lnTo>
                    <a:cubicBezTo>
                      <a:pt x="2168" y="79181"/>
                      <a:pt x="3013" y="74799"/>
                      <a:pt x="3880" y="70508"/>
                    </a:cubicBezTo>
                    <a:lnTo>
                      <a:pt x="3880" y="70508"/>
                    </a:lnTo>
                    <a:cubicBezTo>
                      <a:pt x="4451" y="67677"/>
                      <a:pt x="5067" y="64779"/>
                      <a:pt x="5592" y="61971"/>
                    </a:cubicBezTo>
                    <a:lnTo>
                      <a:pt x="5592" y="61971"/>
                    </a:lnTo>
                    <a:cubicBezTo>
                      <a:pt x="5866" y="60419"/>
                      <a:pt x="6140" y="58867"/>
                      <a:pt x="6368" y="57315"/>
                    </a:cubicBezTo>
                    <a:lnTo>
                      <a:pt x="6368" y="57315"/>
                    </a:lnTo>
                    <a:cubicBezTo>
                      <a:pt x="6551" y="56105"/>
                      <a:pt x="6711" y="54872"/>
                      <a:pt x="6848" y="53663"/>
                    </a:cubicBezTo>
                    <a:lnTo>
                      <a:pt x="6848" y="53663"/>
                    </a:lnTo>
                    <a:cubicBezTo>
                      <a:pt x="7190" y="50444"/>
                      <a:pt x="7464" y="47089"/>
                      <a:pt x="8171" y="43871"/>
                    </a:cubicBezTo>
                    <a:lnTo>
                      <a:pt x="8171" y="43871"/>
                    </a:lnTo>
                    <a:cubicBezTo>
                      <a:pt x="9427" y="38119"/>
                      <a:pt x="11002" y="33691"/>
                      <a:pt x="13330" y="29924"/>
                    </a:cubicBezTo>
                    <a:lnTo>
                      <a:pt x="13330" y="29924"/>
                    </a:lnTo>
                    <a:cubicBezTo>
                      <a:pt x="15749" y="26021"/>
                      <a:pt x="18466" y="21593"/>
                      <a:pt x="21524" y="16298"/>
                    </a:cubicBezTo>
                    <a:lnTo>
                      <a:pt x="21524" y="16298"/>
                    </a:lnTo>
                    <a:cubicBezTo>
                      <a:pt x="22529" y="14563"/>
                      <a:pt x="23715" y="12828"/>
                      <a:pt x="24834" y="11139"/>
                    </a:cubicBezTo>
                    <a:lnTo>
                      <a:pt x="24834" y="11139"/>
                    </a:lnTo>
                    <a:cubicBezTo>
                      <a:pt x="27025" y="7852"/>
                      <a:pt x="29194" y="4337"/>
                      <a:pt x="30061" y="160"/>
                    </a:cubicBezTo>
                    <a:lnTo>
                      <a:pt x="30061" y="160"/>
                    </a:lnTo>
                    <a:cubicBezTo>
                      <a:pt x="29924" y="115"/>
                      <a:pt x="29787" y="46"/>
                      <a:pt x="29650" y="1"/>
                    </a:cubicBezTo>
                    <a:lnTo>
                      <a:pt x="29650" y="1"/>
                    </a:lnTo>
                    <a:cubicBezTo>
                      <a:pt x="28828" y="4086"/>
                      <a:pt x="26660" y="7579"/>
                      <a:pt x="24514" y="10843"/>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794" name="Google Shape;3794;p43"/>
          <p:cNvGrpSpPr/>
          <p:nvPr/>
        </p:nvGrpSpPr>
        <p:grpSpPr>
          <a:xfrm>
            <a:off x="7568490" y="4527999"/>
            <a:ext cx="1248959" cy="492363"/>
            <a:chOff x="12680715" y="5206674"/>
            <a:chExt cx="1248959" cy="492363"/>
          </a:xfrm>
        </p:grpSpPr>
        <p:sp>
          <p:nvSpPr>
            <p:cNvPr id="3795" name="Google Shape;3795;p43"/>
            <p:cNvSpPr/>
            <p:nvPr/>
          </p:nvSpPr>
          <p:spPr>
            <a:xfrm>
              <a:off x="12680715" y="5446700"/>
              <a:ext cx="1227899" cy="229686"/>
            </a:xfrm>
            <a:custGeom>
              <a:rect b="b" l="l" r="r" t="t"/>
              <a:pathLst>
                <a:path extrusionOk="0" h="7220" w="38598">
                  <a:moveTo>
                    <a:pt x="13103" y="0"/>
                  </a:moveTo>
                  <a:cubicBezTo>
                    <a:pt x="12302" y="0"/>
                    <a:pt x="12062" y="405"/>
                    <a:pt x="11002" y="513"/>
                  </a:cubicBezTo>
                  <a:cubicBezTo>
                    <a:pt x="9632" y="650"/>
                    <a:pt x="5820" y="2020"/>
                    <a:pt x="2922" y="2773"/>
                  </a:cubicBezTo>
                  <a:cubicBezTo>
                    <a:pt x="0" y="3549"/>
                    <a:pt x="1598" y="4165"/>
                    <a:pt x="2168" y="4873"/>
                  </a:cubicBezTo>
                  <a:cubicBezTo>
                    <a:pt x="2739" y="5580"/>
                    <a:pt x="4839" y="5626"/>
                    <a:pt x="9952" y="6379"/>
                  </a:cubicBezTo>
                  <a:cubicBezTo>
                    <a:pt x="13405" y="6888"/>
                    <a:pt x="22429" y="7220"/>
                    <a:pt x="28880" y="7220"/>
                  </a:cubicBezTo>
                  <a:cubicBezTo>
                    <a:pt x="31980" y="7220"/>
                    <a:pt x="34486" y="7143"/>
                    <a:pt x="35493" y="6973"/>
                  </a:cubicBezTo>
                  <a:cubicBezTo>
                    <a:pt x="38598" y="6448"/>
                    <a:pt x="35859" y="5261"/>
                    <a:pt x="36657" y="4462"/>
                  </a:cubicBezTo>
                  <a:cubicBezTo>
                    <a:pt x="37456" y="3686"/>
                    <a:pt x="35448" y="1974"/>
                    <a:pt x="31978" y="1403"/>
                  </a:cubicBezTo>
                  <a:cubicBezTo>
                    <a:pt x="31978" y="1403"/>
                    <a:pt x="15407" y="422"/>
                    <a:pt x="13901" y="102"/>
                  </a:cubicBezTo>
                  <a:cubicBezTo>
                    <a:pt x="13576" y="30"/>
                    <a:pt x="13319" y="0"/>
                    <a:pt x="13103"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6" name="Google Shape;3796;p43"/>
            <p:cNvSpPr/>
            <p:nvPr/>
          </p:nvSpPr>
          <p:spPr>
            <a:xfrm>
              <a:off x="13021968" y="5382407"/>
              <a:ext cx="907706" cy="316630"/>
            </a:xfrm>
            <a:custGeom>
              <a:rect b="b" l="l" r="r" t="t"/>
              <a:pathLst>
                <a:path extrusionOk="0" h="9953" w="28533">
                  <a:moveTo>
                    <a:pt x="28533" y="1"/>
                  </a:moveTo>
                  <a:cubicBezTo>
                    <a:pt x="28190" y="1895"/>
                    <a:pt x="27277" y="1165"/>
                    <a:pt x="26387" y="2534"/>
                  </a:cubicBezTo>
                  <a:cubicBezTo>
                    <a:pt x="25497" y="3881"/>
                    <a:pt x="24241" y="4018"/>
                    <a:pt x="23808" y="4794"/>
                  </a:cubicBezTo>
                  <a:cubicBezTo>
                    <a:pt x="23351" y="5593"/>
                    <a:pt x="22849" y="6894"/>
                    <a:pt x="22370" y="7784"/>
                  </a:cubicBezTo>
                  <a:cubicBezTo>
                    <a:pt x="21913" y="8674"/>
                    <a:pt x="18786" y="9268"/>
                    <a:pt x="17325" y="9564"/>
                  </a:cubicBezTo>
                  <a:cubicBezTo>
                    <a:pt x="15865" y="9861"/>
                    <a:pt x="11551" y="9952"/>
                    <a:pt x="10957" y="9656"/>
                  </a:cubicBezTo>
                  <a:cubicBezTo>
                    <a:pt x="10386" y="9382"/>
                    <a:pt x="6118" y="8857"/>
                    <a:pt x="4749" y="8400"/>
                  </a:cubicBezTo>
                  <a:cubicBezTo>
                    <a:pt x="3379" y="7921"/>
                    <a:pt x="2786" y="7853"/>
                    <a:pt x="2101" y="7031"/>
                  </a:cubicBezTo>
                  <a:cubicBezTo>
                    <a:pt x="1416" y="6209"/>
                    <a:pt x="1" y="3881"/>
                    <a:pt x="320" y="3310"/>
                  </a:cubicBezTo>
                  <a:cubicBezTo>
                    <a:pt x="640" y="2717"/>
                    <a:pt x="8880" y="5616"/>
                    <a:pt x="9953" y="5639"/>
                  </a:cubicBezTo>
                  <a:cubicBezTo>
                    <a:pt x="11026" y="5661"/>
                    <a:pt x="17622" y="5387"/>
                    <a:pt x="17622" y="5387"/>
                  </a:cubicBezTo>
                  <a:lnTo>
                    <a:pt x="24013" y="434"/>
                  </a:ln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7" name="Google Shape;3797;p43"/>
            <p:cNvSpPr/>
            <p:nvPr/>
          </p:nvSpPr>
          <p:spPr>
            <a:xfrm>
              <a:off x="13032148" y="5399840"/>
              <a:ext cx="792958" cy="275973"/>
            </a:xfrm>
            <a:custGeom>
              <a:rect b="b" l="l" r="r" t="t"/>
              <a:pathLst>
                <a:path extrusionOk="0" h="8675" w="24926">
                  <a:moveTo>
                    <a:pt x="1165" y="46"/>
                  </a:moveTo>
                  <a:cubicBezTo>
                    <a:pt x="594" y="754"/>
                    <a:pt x="457" y="2260"/>
                    <a:pt x="0" y="2762"/>
                  </a:cubicBezTo>
                  <a:cubicBezTo>
                    <a:pt x="137" y="4018"/>
                    <a:pt x="959" y="4314"/>
                    <a:pt x="2466" y="5113"/>
                  </a:cubicBezTo>
                  <a:cubicBezTo>
                    <a:pt x="3949" y="5912"/>
                    <a:pt x="6392" y="6323"/>
                    <a:pt x="7099" y="6917"/>
                  </a:cubicBezTo>
                  <a:cubicBezTo>
                    <a:pt x="7807" y="7487"/>
                    <a:pt x="8857" y="8103"/>
                    <a:pt x="8902" y="8400"/>
                  </a:cubicBezTo>
                  <a:cubicBezTo>
                    <a:pt x="8948" y="8674"/>
                    <a:pt x="16458" y="8012"/>
                    <a:pt x="18626" y="5935"/>
                  </a:cubicBezTo>
                  <a:cubicBezTo>
                    <a:pt x="20794" y="3858"/>
                    <a:pt x="22324" y="4406"/>
                    <a:pt x="22392" y="3470"/>
                  </a:cubicBezTo>
                  <a:cubicBezTo>
                    <a:pt x="22438" y="2557"/>
                    <a:pt x="24812" y="320"/>
                    <a:pt x="24880" y="160"/>
                  </a:cubicBezTo>
                  <a:cubicBezTo>
                    <a:pt x="24926" y="0"/>
                    <a:pt x="1165" y="46"/>
                    <a:pt x="1165" y="46"/>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8" name="Google Shape;3798;p43"/>
            <p:cNvSpPr/>
            <p:nvPr/>
          </p:nvSpPr>
          <p:spPr>
            <a:xfrm>
              <a:off x="13069178" y="5206674"/>
              <a:ext cx="860496" cy="318825"/>
            </a:xfrm>
            <a:custGeom>
              <a:rect b="b" l="l" r="r" t="t"/>
              <a:pathLst>
                <a:path extrusionOk="0" h="10022" w="27049">
                  <a:moveTo>
                    <a:pt x="13696" y="184"/>
                  </a:moveTo>
                  <a:cubicBezTo>
                    <a:pt x="13696" y="184"/>
                    <a:pt x="8035" y="731"/>
                    <a:pt x="7830" y="1097"/>
                  </a:cubicBezTo>
                  <a:cubicBezTo>
                    <a:pt x="7647" y="1485"/>
                    <a:pt x="8126" y="2375"/>
                    <a:pt x="8400" y="3082"/>
                  </a:cubicBezTo>
                  <a:cubicBezTo>
                    <a:pt x="8674" y="3790"/>
                    <a:pt x="7464" y="4498"/>
                    <a:pt x="5068" y="4383"/>
                  </a:cubicBezTo>
                  <a:cubicBezTo>
                    <a:pt x="2671" y="4292"/>
                    <a:pt x="1028" y="6118"/>
                    <a:pt x="1" y="6118"/>
                  </a:cubicBezTo>
                  <a:cubicBezTo>
                    <a:pt x="92" y="7488"/>
                    <a:pt x="6506" y="10021"/>
                    <a:pt x="9633" y="9473"/>
                  </a:cubicBezTo>
                  <a:cubicBezTo>
                    <a:pt x="12760" y="8903"/>
                    <a:pt x="16047" y="7214"/>
                    <a:pt x="18124" y="6689"/>
                  </a:cubicBezTo>
                  <a:cubicBezTo>
                    <a:pt x="20178" y="6187"/>
                    <a:pt x="26569" y="7214"/>
                    <a:pt x="27049" y="5525"/>
                  </a:cubicBezTo>
                  <a:cubicBezTo>
                    <a:pt x="26889" y="4680"/>
                    <a:pt x="26250" y="3402"/>
                    <a:pt x="25496" y="3037"/>
                  </a:cubicBezTo>
                  <a:cubicBezTo>
                    <a:pt x="24743" y="2649"/>
                    <a:pt x="19060" y="2694"/>
                    <a:pt x="18443" y="2283"/>
                  </a:cubicBezTo>
                  <a:cubicBezTo>
                    <a:pt x="17827" y="1850"/>
                    <a:pt x="14221" y="1"/>
                    <a:pt x="13696" y="184"/>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9" name="Google Shape;3799;p43"/>
            <p:cNvSpPr/>
            <p:nvPr/>
          </p:nvSpPr>
          <p:spPr>
            <a:xfrm>
              <a:off x="13311716" y="5258974"/>
              <a:ext cx="316630" cy="116211"/>
            </a:xfrm>
            <a:custGeom>
              <a:rect b="b" l="l" r="r" t="t"/>
              <a:pathLst>
                <a:path extrusionOk="0" h="3653" w="9953">
                  <a:moveTo>
                    <a:pt x="228" y="0"/>
                  </a:moveTo>
                  <a:cubicBezTo>
                    <a:pt x="731" y="548"/>
                    <a:pt x="1621" y="1028"/>
                    <a:pt x="2853" y="1301"/>
                  </a:cubicBezTo>
                  <a:cubicBezTo>
                    <a:pt x="4063" y="1553"/>
                    <a:pt x="5570" y="1849"/>
                    <a:pt x="5889" y="1941"/>
                  </a:cubicBezTo>
                  <a:cubicBezTo>
                    <a:pt x="6232" y="2055"/>
                    <a:pt x="6437" y="2443"/>
                    <a:pt x="7053" y="2648"/>
                  </a:cubicBezTo>
                  <a:cubicBezTo>
                    <a:pt x="7647" y="2876"/>
                    <a:pt x="8697" y="2922"/>
                    <a:pt x="9313" y="3219"/>
                  </a:cubicBezTo>
                  <a:cubicBezTo>
                    <a:pt x="9952" y="3493"/>
                    <a:pt x="8217" y="3264"/>
                    <a:pt x="7624" y="3219"/>
                  </a:cubicBezTo>
                  <a:cubicBezTo>
                    <a:pt x="7053" y="3173"/>
                    <a:pt x="7167" y="3652"/>
                    <a:pt x="6346" y="3219"/>
                  </a:cubicBezTo>
                  <a:cubicBezTo>
                    <a:pt x="5524" y="2762"/>
                    <a:pt x="4177" y="2488"/>
                    <a:pt x="3470" y="2511"/>
                  </a:cubicBezTo>
                  <a:cubicBezTo>
                    <a:pt x="2785" y="2534"/>
                    <a:pt x="1826" y="2443"/>
                    <a:pt x="1233" y="2534"/>
                  </a:cubicBezTo>
                  <a:cubicBezTo>
                    <a:pt x="617" y="2625"/>
                    <a:pt x="0" y="2443"/>
                    <a:pt x="92" y="2397"/>
                  </a:cubicBezTo>
                  <a:cubicBezTo>
                    <a:pt x="160" y="2374"/>
                    <a:pt x="228" y="1279"/>
                    <a:pt x="320" y="1073"/>
                  </a:cubicBezTo>
                  <a:cubicBezTo>
                    <a:pt x="388" y="868"/>
                    <a:pt x="228" y="0"/>
                    <a:pt x="228" y="0"/>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0" name="Google Shape;3800;p43"/>
            <p:cNvSpPr/>
            <p:nvPr/>
          </p:nvSpPr>
          <p:spPr>
            <a:xfrm>
              <a:off x="13076431" y="5395482"/>
              <a:ext cx="843095" cy="115479"/>
            </a:xfrm>
            <a:custGeom>
              <a:rect b="b" l="l" r="r" t="t"/>
              <a:pathLst>
                <a:path extrusionOk="0" h="3630" w="26502">
                  <a:moveTo>
                    <a:pt x="26501" y="1"/>
                  </a:moveTo>
                  <a:cubicBezTo>
                    <a:pt x="25839" y="206"/>
                    <a:pt x="24104" y="434"/>
                    <a:pt x="23671" y="434"/>
                  </a:cubicBezTo>
                  <a:cubicBezTo>
                    <a:pt x="23260" y="434"/>
                    <a:pt x="18672" y="640"/>
                    <a:pt x="18512" y="662"/>
                  </a:cubicBezTo>
                  <a:cubicBezTo>
                    <a:pt x="18352" y="685"/>
                    <a:pt x="14563" y="1484"/>
                    <a:pt x="13924" y="1941"/>
                  </a:cubicBezTo>
                  <a:cubicBezTo>
                    <a:pt x="13262" y="2420"/>
                    <a:pt x="10478" y="3036"/>
                    <a:pt x="9861" y="3219"/>
                  </a:cubicBezTo>
                  <a:cubicBezTo>
                    <a:pt x="9245" y="3401"/>
                    <a:pt x="6803" y="3516"/>
                    <a:pt x="5867" y="3219"/>
                  </a:cubicBezTo>
                  <a:cubicBezTo>
                    <a:pt x="4931" y="2922"/>
                    <a:pt x="2009" y="2032"/>
                    <a:pt x="1462" y="1712"/>
                  </a:cubicBezTo>
                  <a:cubicBezTo>
                    <a:pt x="891" y="1393"/>
                    <a:pt x="92" y="799"/>
                    <a:pt x="1" y="662"/>
                  </a:cubicBezTo>
                  <a:cubicBezTo>
                    <a:pt x="69" y="845"/>
                    <a:pt x="183" y="1096"/>
                    <a:pt x="435" y="1210"/>
                  </a:cubicBezTo>
                  <a:cubicBezTo>
                    <a:pt x="686" y="1347"/>
                    <a:pt x="1028" y="1370"/>
                    <a:pt x="1119" y="1507"/>
                  </a:cubicBezTo>
                  <a:cubicBezTo>
                    <a:pt x="1188" y="1644"/>
                    <a:pt x="1256" y="1712"/>
                    <a:pt x="1439" y="1804"/>
                  </a:cubicBezTo>
                  <a:cubicBezTo>
                    <a:pt x="1644" y="1895"/>
                    <a:pt x="3059" y="2443"/>
                    <a:pt x="3196" y="2488"/>
                  </a:cubicBezTo>
                  <a:cubicBezTo>
                    <a:pt x="3356" y="2557"/>
                    <a:pt x="5547" y="3333"/>
                    <a:pt x="5821" y="3333"/>
                  </a:cubicBezTo>
                  <a:cubicBezTo>
                    <a:pt x="6072" y="3333"/>
                    <a:pt x="7990" y="3630"/>
                    <a:pt x="8515" y="3607"/>
                  </a:cubicBezTo>
                  <a:cubicBezTo>
                    <a:pt x="9040" y="3584"/>
                    <a:pt x="9633" y="3493"/>
                    <a:pt x="9861" y="3447"/>
                  </a:cubicBezTo>
                  <a:cubicBezTo>
                    <a:pt x="10090" y="3379"/>
                    <a:pt x="13536" y="2580"/>
                    <a:pt x="14061" y="2169"/>
                  </a:cubicBezTo>
                  <a:cubicBezTo>
                    <a:pt x="14563" y="1758"/>
                    <a:pt x="15043" y="1598"/>
                    <a:pt x="16070" y="1461"/>
                  </a:cubicBezTo>
                  <a:cubicBezTo>
                    <a:pt x="17097" y="1302"/>
                    <a:pt x="18101" y="777"/>
                    <a:pt x="18512" y="754"/>
                  </a:cubicBezTo>
                  <a:cubicBezTo>
                    <a:pt x="18900" y="731"/>
                    <a:pt x="21525" y="777"/>
                    <a:pt x="21936" y="845"/>
                  </a:cubicBezTo>
                  <a:cubicBezTo>
                    <a:pt x="22347" y="914"/>
                    <a:pt x="23465" y="936"/>
                    <a:pt x="23716" y="754"/>
                  </a:cubicBezTo>
                  <a:cubicBezTo>
                    <a:pt x="23967" y="594"/>
                    <a:pt x="25063" y="503"/>
                    <a:pt x="25360" y="389"/>
                  </a:cubicBezTo>
                  <a:cubicBezTo>
                    <a:pt x="25656" y="274"/>
                    <a:pt x="26341" y="320"/>
                    <a:pt x="26501"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01" name="Google Shape;3801;p43"/>
          <p:cNvGrpSpPr/>
          <p:nvPr/>
        </p:nvGrpSpPr>
        <p:grpSpPr>
          <a:xfrm flipH="1">
            <a:off x="7884547" y="3940925"/>
            <a:ext cx="1754725" cy="1335300"/>
            <a:chOff x="0" y="3611325"/>
            <a:chExt cx="1754725" cy="1335300"/>
          </a:xfrm>
        </p:grpSpPr>
        <p:sp>
          <p:nvSpPr>
            <p:cNvPr id="3802" name="Google Shape;3802;p43"/>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3" name="Google Shape;3803;p43"/>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04" name="Google Shape;3804;p43"/>
          <p:cNvGrpSpPr/>
          <p:nvPr/>
        </p:nvGrpSpPr>
        <p:grpSpPr>
          <a:xfrm>
            <a:off x="-479801" y="2102149"/>
            <a:ext cx="2506462" cy="1803274"/>
            <a:chOff x="4827150" y="2632375"/>
            <a:chExt cx="1863125" cy="1340425"/>
          </a:xfrm>
        </p:grpSpPr>
        <p:sp>
          <p:nvSpPr>
            <p:cNvPr id="3805" name="Google Shape;3805;p43"/>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06" name="Google Shape;3806;p43"/>
            <p:cNvGrpSpPr/>
            <p:nvPr/>
          </p:nvGrpSpPr>
          <p:grpSpPr>
            <a:xfrm>
              <a:off x="4827150" y="2632375"/>
              <a:ext cx="1863125" cy="1274825"/>
              <a:chOff x="4827150" y="2632375"/>
              <a:chExt cx="1863125" cy="1274825"/>
            </a:xfrm>
          </p:grpSpPr>
          <p:sp>
            <p:nvSpPr>
              <p:cNvPr id="3807" name="Google Shape;3807;p43"/>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8" name="Google Shape;3808;p43"/>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9" name="Google Shape;3809;p43"/>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0" name="Google Shape;3810;p43"/>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1" name="Google Shape;3811;p43"/>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812" name="Google Shape;3812;p43"/>
          <p:cNvGrpSpPr/>
          <p:nvPr/>
        </p:nvGrpSpPr>
        <p:grpSpPr>
          <a:xfrm flipH="1">
            <a:off x="-1570124" y="-11"/>
            <a:ext cx="3434775" cy="4689053"/>
            <a:chOff x="-8979" y="-3697236"/>
            <a:chExt cx="3349039" cy="4572010"/>
          </a:xfrm>
        </p:grpSpPr>
        <p:sp>
          <p:nvSpPr>
            <p:cNvPr id="3813" name="Google Shape;3813;p43"/>
            <p:cNvSpPr/>
            <p:nvPr/>
          </p:nvSpPr>
          <p:spPr>
            <a:xfrm>
              <a:off x="-8979" y="-3697236"/>
              <a:ext cx="3349039" cy="4572010"/>
            </a:xfrm>
            <a:custGeom>
              <a:rect b="b" l="l" r="r" t="t"/>
              <a:pathLst>
                <a:path extrusionOk="0" h="156925" w="114949">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4" name="Google Shape;3814;p43"/>
            <p:cNvSpPr/>
            <p:nvPr/>
          </p:nvSpPr>
          <p:spPr>
            <a:xfrm>
              <a:off x="-8979" y="-2950418"/>
              <a:ext cx="2686014" cy="3821609"/>
            </a:xfrm>
            <a:custGeom>
              <a:rect b="b" l="l" r="r" t="t"/>
              <a:pathLst>
                <a:path extrusionOk="0" h="131169" w="92192">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15" name="Google Shape;3815;p43"/>
          <p:cNvGrpSpPr/>
          <p:nvPr/>
        </p:nvGrpSpPr>
        <p:grpSpPr>
          <a:xfrm flipH="1">
            <a:off x="89477" y="1514542"/>
            <a:ext cx="1138313" cy="1216182"/>
            <a:chOff x="454950" y="2869750"/>
            <a:chExt cx="1109900" cy="1185825"/>
          </a:xfrm>
        </p:grpSpPr>
        <p:sp>
          <p:nvSpPr>
            <p:cNvPr id="3816" name="Google Shape;3816;p43"/>
            <p:cNvSpPr/>
            <p:nvPr/>
          </p:nvSpPr>
          <p:spPr>
            <a:xfrm>
              <a:off x="454950" y="3726850"/>
              <a:ext cx="470800" cy="328725"/>
            </a:xfrm>
            <a:custGeom>
              <a:rect b="b" l="l" r="r" t="t"/>
              <a:pathLst>
                <a:path extrusionOk="0" h="13149" w="18832">
                  <a:moveTo>
                    <a:pt x="9998" y="685"/>
                  </a:moveTo>
                  <a:cubicBezTo>
                    <a:pt x="9998" y="765"/>
                    <a:pt x="10013" y="843"/>
                    <a:pt x="10040" y="917"/>
                  </a:cubicBezTo>
                  <a:lnTo>
                    <a:pt x="10040" y="917"/>
                  </a:lnTo>
                  <a:cubicBezTo>
                    <a:pt x="10028" y="839"/>
                    <a:pt x="10014" y="762"/>
                    <a:pt x="9998" y="685"/>
                  </a:cubicBezTo>
                  <a:close/>
                  <a:moveTo>
                    <a:pt x="2694" y="4109"/>
                  </a:moveTo>
                  <a:lnTo>
                    <a:pt x="2694" y="4109"/>
                  </a:lnTo>
                  <a:cubicBezTo>
                    <a:pt x="3038" y="4399"/>
                    <a:pt x="3454" y="4602"/>
                    <a:pt x="3896" y="4697"/>
                  </a:cubicBezTo>
                  <a:lnTo>
                    <a:pt x="3896" y="4697"/>
                  </a:lnTo>
                  <a:cubicBezTo>
                    <a:pt x="3549" y="4408"/>
                    <a:pt x="3137" y="4202"/>
                    <a:pt x="2694" y="4109"/>
                  </a:cubicBezTo>
                  <a:close/>
                  <a:moveTo>
                    <a:pt x="1758" y="11048"/>
                  </a:moveTo>
                  <a:cubicBezTo>
                    <a:pt x="1802" y="11064"/>
                    <a:pt x="1846" y="11072"/>
                    <a:pt x="1890" y="11072"/>
                  </a:cubicBezTo>
                  <a:cubicBezTo>
                    <a:pt x="1937" y="11072"/>
                    <a:pt x="1983" y="11063"/>
                    <a:pt x="2027" y="11048"/>
                  </a:cubicBezTo>
                  <a:lnTo>
                    <a:pt x="2027" y="11048"/>
                  </a:lnTo>
                  <a:cubicBezTo>
                    <a:pt x="1938" y="11048"/>
                    <a:pt x="1849" y="11048"/>
                    <a:pt x="1758" y="11048"/>
                  </a:cubicBezTo>
                  <a:close/>
                  <a:moveTo>
                    <a:pt x="10523" y="0"/>
                  </a:moveTo>
                  <a:cubicBezTo>
                    <a:pt x="10500" y="457"/>
                    <a:pt x="10500" y="890"/>
                    <a:pt x="10477" y="1347"/>
                  </a:cubicBezTo>
                  <a:cubicBezTo>
                    <a:pt x="10277" y="1280"/>
                    <a:pt x="10114" y="1116"/>
                    <a:pt x="10040" y="917"/>
                  </a:cubicBezTo>
                  <a:lnTo>
                    <a:pt x="10040" y="917"/>
                  </a:lnTo>
                  <a:cubicBezTo>
                    <a:pt x="10192" y="1923"/>
                    <a:pt x="9952" y="2986"/>
                    <a:pt x="9359" y="3812"/>
                  </a:cubicBezTo>
                  <a:cubicBezTo>
                    <a:pt x="9336" y="3812"/>
                    <a:pt x="9336" y="3789"/>
                    <a:pt x="9313" y="3766"/>
                  </a:cubicBezTo>
                  <a:cubicBezTo>
                    <a:pt x="9131" y="3538"/>
                    <a:pt x="9062" y="3219"/>
                    <a:pt x="9176" y="2945"/>
                  </a:cubicBezTo>
                  <a:cubicBezTo>
                    <a:pt x="9137" y="2935"/>
                    <a:pt x="9098" y="2930"/>
                    <a:pt x="9060" y="2930"/>
                  </a:cubicBezTo>
                  <a:cubicBezTo>
                    <a:pt x="8966" y="2930"/>
                    <a:pt x="8876" y="2957"/>
                    <a:pt x="8794" y="3001"/>
                  </a:cubicBezTo>
                  <a:lnTo>
                    <a:pt x="8794" y="3001"/>
                  </a:lnTo>
                  <a:cubicBezTo>
                    <a:pt x="9252" y="2631"/>
                    <a:pt x="9276" y="1841"/>
                    <a:pt x="8811" y="1461"/>
                  </a:cubicBezTo>
                  <a:lnTo>
                    <a:pt x="8811" y="1461"/>
                  </a:lnTo>
                  <a:cubicBezTo>
                    <a:pt x="8697" y="1781"/>
                    <a:pt x="8583" y="2100"/>
                    <a:pt x="8309" y="2306"/>
                  </a:cubicBezTo>
                  <a:cubicBezTo>
                    <a:pt x="8190" y="2392"/>
                    <a:pt x="8029" y="2443"/>
                    <a:pt x="7874" y="2443"/>
                  </a:cubicBezTo>
                  <a:cubicBezTo>
                    <a:pt x="7703" y="2443"/>
                    <a:pt x="7538" y="2381"/>
                    <a:pt x="7442" y="2237"/>
                  </a:cubicBezTo>
                  <a:cubicBezTo>
                    <a:pt x="7670" y="1826"/>
                    <a:pt x="7647" y="1301"/>
                    <a:pt x="7350" y="936"/>
                  </a:cubicBezTo>
                  <a:cubicBezTo>
                    <a:pt x="6962" y="1233"/>
                    <a:pt x="6803" y="1803"/>
                    <a:pt x="7008" y="2260"/>
                  </a:cubicBezTo>
                  <a:cubicBezTo>
                    <a:pt x="6643" y="1918"/>
                    <a:pt x="6255" y="1552"/>
                    <a:pt x="5867" y="1210"/>
                  </a:cubicBezTo>
                  <a:lnTo>
                    <a:pt x="5867" y="1210"/>
                  </a:lnTo>
                  <a:cubicBezTo>
                    <a:pt x="6072" y="1689"/>
                    <a:pt x="6278" y="2169"/>
                    <a:pt x="6483" y="2648"/>
                  </a:cubicBezTo>
                  <a:cubicBezTo>
                    <a:pt x="6163" y="2374"/>
                    <a:pt x="5844" y="2077"/>
                    <a:pt x="5524" y="1781"/>
                  </a:cubicBezTo>
                  <a:lnTo>
                    <a:pt x="5524" y="1781"/>
                  </a:lnTo>
                  <a:cubicBezTo>
                    <a:pt x="5821" y="2351"/>
                    <a:pt x="5730" y="3105"/>
                    <a:pt x="5319" y="3584"/>
                  </a:cubicBezTo>
                  <a:cubicBezTo>
                    <a:pt x="5365" y="3127"/>
                    <a:pt x="5296" y="2648"/>
                    <a:pt x="5136" y="2214"/>
                  </a:cubicBezTo>
                  <a:cubicBezTo>
                    <a:pt x="4497" y="2694"/>
                    <a:pt x="4497" y="3789"/>
                    <a:pt x="5136" y="4246"/>
                  </a:cubicBezTo>
                  <a:cubicBezTo>
                    <a:pt x="4566" y="3858"/>
                    <a:pt x="3904" y="3607"/>
                    <a:pt x="3196" y="3584"/>
                  </a:cubicBezTo>
                  <a:lnTo>
                    <a:pt x="3196" y="3584"/>
                  </a:lnTo>
                  <a:cubicBezTo>
                    <a:pt x="3539" y="3972"/>
                    <a:pt x="3881" y="4360"/>
                    <a:pt x="4246" y="4748"/>
                  </a:cubicBezTo>
                  <a:cubicBezTo>
                    <a:pt x="4128" y="4739"/>
                    <a:pt x="4011" y="4721"/>
                    <a:pt x="3896" y="4697"/>
                  </a:cubicBezTo>
                  <a:lnTo>
                    <a:pt x="3896" y="4697"/>
                  </a:lnTo>
                  <a:cubicBezTo>
                    <a:pt x="4229" y="4974"/>
                    <a:pt x="4501" y="5327"/>
                    <a:pt x="4680" y="5729"/>
                  </a:cubicBezTo>
                  <a:cubicBezTo>
                    <a:pt x="4337" y="5524"/>
                    <a:pt x="3972" y="5387"/>
                    <a:pt x="3584" y="5296"/>
                  </a:cubicBezTo>
                  <a:lnTo>
                    <a:pt x="3584" y="5296"/>
                  </a:lnTo>
                  <a:cubicBezTo>
                    <a:pt x="3516" y="5684"/>
                    <a:pt x="3653" y="6095"/>
                    <a:pt x="3949" y="6369"/>
                  </a:cubicBezTo>
                  <a:cubicBezTo>
                    <a:pt x="3773" y="6240"/>
                    <a:pt x="3552" y="6168"/>
                    <a:pt x="3326" y="6168"/>
                  </a:cubicBezTo>
                  <a:cubicBezTo>
                    <a:pt x="3229" y="6168"/>
                    <a:pt x="3132" y="6182"/>
                    <a:pt x="3036" y="6209"/>
                  </a:cubicBezTo>
                  <a:cubicBezTo>
                    <a:pt x="3721" y="6734"/>
                    <a:pt x="4725" y="6871"/>
                    <a:pt x="5182" y="7601"/>
                  </a:cubicBezTo>
                  <a:cubicBezTo>
                    <a:pt x="4452" y="8058"/>
                    <a:pt x="3402" y="8149"/>
                    <a:pt x="2534" y="8354"/>
                  </a:cubicBezTo>
                  <a:cubicBezTo>
                    <a:pt x="2648" y="8651"/>
                    <a:pt x="2877" y="8925"/>
                    <a:pt x="3128" y="9108"/>
                  </a:cubicBezTo>
                  <a:cubicBezTo>
                    <a:pt x="2781" y="9400"/>
                    <a:pt x="2302" y="9429"/>
                    <a:pt x="1833" y="9429"/>
                  </a:cubicBezTo>
                  <a:cubicBezTo>
                    <a:pt x="1715" y="9429"/>
                    <a:pt x="1598" y="9427"/>
                    <a:pt x="1484" y="9427"/>
                  </a:cubicBezTo>
                  <a:cubicBezTo>
                    <a:pt x="914" y="9427"/>
                    <a:pt x="229" y="9564"/>
                    <a:pt x="1" y="10089"/>
                  </a:cubicBezTo>
                  <a:cubicBezTo>
                    <a:pt x="526" y="9975"/>
                    <a:pt x="1051" y="9861"/>
                    <a:pt x="1576" y="9747"/>
                  </a:cubicBezTo>
                  <a:lnTo>
                    <a:pt x="1576" y="9747"/>
                  </a:lnTo>
                  <a:cubicBezTo>
                    <a:pt x="1439" y="9998"/>
                    <a:pt x="1324" y="10272"/>
                    <a:pt x="1188" y="10523"/>
                  </a:cubicBezTo>
                  <a:cubicBezTo>
                    <a:pt x="1477" y="10414"/>
                    <a:pt x="1794" y="10349"/>
                    <a:pt x="2106" y="10349"/>
                  </a:cubicBezTo>
                  <a:cubicBezTo>
                    <a:pt x="2189" y="10349"/>
                    <a:pt x="2271" y="10353"/>
                    <a:pt x="2352" y="10363"/>
                  </a:cubicBezTo>
                  <a:cubicBezTo>
                    <a:pt x="2489" y="10621"/>
                    <a:pt x="2290" y="10957"/>
                    <a:pt x="2027" y="11048"/>
                  </a:cubicBezTo>
                  <a:lnTo>
                    <a:pt x="2027" y="11048"/>
                  </a:lnTo>
                  <a:cubicBezTo>
                    <a:pt x="2318" y="11049"/>
                    <a:pt x="2602" y="11053"/>
                    <a:pt x="2899" y="11071"/>
                  </a:cubicBezTo>
                  <a:cubicBezTo>
                    <a:pt x="2968" y="11390"/>
                    <a:pt x="2534" y="11550"/>
                    <a:pt x="2215" y="11596"/>
                  </a:cubicBezTo>
                  <a:cubicBezTo>
                    <a:pt x="1895" y="11641"/>
                    <a:pt x="1461" y="11892"/>
                    <a:pt x="1621" y="12189"/>
                  </a:cubicBezTo>
                  <a:cubicBezTo>
                    <a:pt x="1678" y="12303"/>
                    <a:pt x="1798" y="12343"/>
                    <a:pt x="1932" y="12343"/>
                  </a:cubicBezTo>
                  <a:cubicBezTo>
                    <a:pt x="2066" y="12343"/>
                    <a:pt x="2215" y="12303"/>
                    <a:pt x="2329" y="12257"/>
                  </a:cubicBezTo>
                  <a:cubicBezTo>
                    <a:pt x="3014" y="11938"/>
                    <a:pt x="3653" y="11527"/>
                    <a:pt x="4223" y="11048"/>
                  </a:cubicBezTo>
                  <a:lnTo>
                    <a:pt x="4223" y="11048"/>
                  </a:lnTo>
                  <a:cubicBezTo>
                    <a:pt x="4200" y="11207"/>
                    <a:pt x="4246" y="11367"/>
                    <a:pt x="4360" y="11459"/>
                  </a:cubicBezTo>
                  <a:cubicBezTo>
                    <a:pt x="4589" y="11322"/>
                    <a:pt x="4794" y="11185"/>
                    <a:pt x="4999" y="11048"/>
                  </a:cubicBezTo>
                  <a:lnTo>
                    <a:pt x="4999" y="11048"/>
                  </a:lnTo>
                  <a:cubicBezTo>
                    <a:pt x="4771" y="11459"/>
                    <a:pt x="4611" y="11892"/>
                    <a:pt x="4520" y="12349"/>
                  </a:cubicBezTo>
                  <a:cubicBezTo>
                    <a:pt x="4550" y="12339"/>
                    <a:pt x="4579" y="12335"/>
                    <a:pt x="4607" y="12335"/>
                  </a:cubicBezTo>
                  <a:cubicBezTo>
                    <a:pt x="4974" y="12335"/>
                    <a:pt x="5122" y="13126"/>
                    <a:pt x="5547" y="13148"/>
                  </a:cubicBezTo>
                  <a:cubicBezTo>
                    <a:pt x="5555" y="13148"/>
                    <a:pt x="5562" y="13148"/>
                    <a:pt x="5570" y="13148"/>
                  </a:cubicBezTo>
                  <a:cubicBezTo>
                    <a:pt x="5901" y="13148"/>
                    <a:pt x="5994" y="12683"/>
                    <a:pt x="5963" y="12349"/>
                  </a:cubicBezTo>
                  <a:lnTo>
                    <a:pt x="5963" y="12349"/>
                  </a:lnTo>
                  <a:cubicBezTo>
                    <a:pt x="6008" y="12631"/>
                    <a:pt x="6284" y="12839"/>
                    <a:pt x="6557" y="12839"/>
                  </a:cubicBezTo>
                  <a:cubicBezTo>
                    <a:pt x="6594" y="12839"/>
                    <a:pt x="6630" y="12836"/>
                    <a:pt x="6666" y="12828"/>
                  </a:cubicBezTo>
                  <a:cubicBezTo>
                    <a:pt x="6975" y="12746"/>
                    <a:pt x="7154" y="12403"/>
                    <a:pt x="7085" y="12102"/>
                  </a:cubicBezTo>
                  <a:lnTo>
                    <a:pt x="7085" y="12102"/>
                  </a:lnTo>
                  <a:cubicBezTo>
                    <a:pt x="7183" y="12326"/>
                    <a:pt x="7429" y="12453"/>
                    <a:pt x="7676" y="12453"/>
                  </a:cubicBezTo>
                  <a:cubicBezTo>
                    <a:pt x="7802" y="12453"/>
                    <a:pt x="7929" y="12420"/>
                    <a:pt x="8035" y="12349"/>
                  </a:cubicBezTo>
                  <a:cubicBezTo>
                    <a:pt x="8378" y="12121"/>
                    <a:pt x="8492" y="11687"/>
                    <a:pt x="8423" y="11276"/>
                  </a:cubicBezTo>
                  <a:cubicBezTo>
                    <a:pt x="8363" y="10937"/>
                    <a:pt x="8181" y="10615"/>
                    <a:pt x="7999" y="10311"/>
                  </a:cubicBezTo>
                  <a:lnTo>
                    <a:pt x="7999" y="10311"/>
                  </a:lnTo>
                  <a:cubicBezTo>
                    <a:pt x="8188" y="10592"/>
                    <a:pt x="8471" y="10815"/>
                    <a:pt x="8788" y="10934"/>
                  </a:cubicBezTo>
                  <a:cubicBezTo>
                    <a:pt x="8720" y="10546"/>
                    <a:pt x="8674" y="10135"/>
                    <a:pt x="8629" y="9724"/>
                  </a:cubicBezTo>
                  <a:cubicBezTo>
                    <a:pt x="8583" y="9541"/>
                    <a:pt x="8560" y="9313"/>
                    <a:pt x="8651" y="9130"/>
                  </a:cubicBezTo>
                  <a:cubicBezTo>
                    <a:pt x="8705" y="8988"/>
                    <a:pt x="8856" y="8873"/>
                    <a:pt x="9006" y="8873"/>
                  </a:cubicBezTo>
                  <a:cubicBezTo>
                    <a:pt x="9048" y="8873"/>
                    <a:pt x="9091" y="8882"/>
                    <a:pt x="9131" y="8902"/>
                  </a:cubicBezTo>
                  <a:cubicBezTo>
                    <a:pt x="9405" y="9016"/>
                    <a:pt x="9313" y="9404"/>
                    <a:pt x="9245" y="9678"/>
                  </a:cubicBezTo>
                  <a:cubicBezTo>
                    <a:pt x="9154" y="9975"/>
                    <a:pt x="9222" y="10386"/>
                    <a:pt x="9496" y="10386"/>
                  </a:cubicBezTo>
                  <a:cubicBezTo>
                    <a:pt x="9587" y="10089"/>
                    <a:pt x="9724" y="9815"/>
                    <a:pt x="9952" y="9610"/>
                  </a:cubicBezTo>
                  <a:cubicBezTo>
                    <a:pt x="9998" y="10135"/>
                    <a:pt x="10181" y="10660"/>
                    <a:pt x="10455" y="11139"/>
                  </a:cubicBezTo>
                  <a:cubicBezTo>
                    <a:pt x="10637" y="10911"/>
                    <a:pt x="10706" y="10614"/>
                    <a:pt x="10637" y="10340"/>
                  </a:cubicBezTo>
                  <a:lnTo>
                    <a:pt x="10637" y="10340"/>
                  </a:lnTo>
                  <a:cubicBezTo>
                    <a:pt x="10837" y="10685"/>
                    <a:pt x="11238" y="10943"/>
                    <a:pt x="11635" y="10943"/>
                  </a:cubicBezTo>
                  <a:cubicBezTo>
                    <a:pt x="11737" y="10943"/>
                    <a:pt x="11840" y="10925"/>
                    <a:pt x="11938" y="10888"/>
                  </a:cubicBezTo>
                  <a:cubicBezTo>
                    <a:pt x="12397" y="10691"/>
                    <a:pt x="12521" y="9950"/>
                    <a:pt x="12110" y="9707"/>
                  </a:cubicBezTo>
                  <a:lnTo>
                    <a:pt x="12110" y="9707"/>
                  </a:lnTo>
                  <a:cubicBezTo>
                    <a:pt x="12424" y="9860"/>
                    <a:pt x="12781" y="9932"/>
                    <a:pt x="13142" y="9932"/>
                  </a:cubicBezTo>
                  <a:cubicBezTo>
                    <a:pt x="13266" y="9932"/>
                    <a:pt x="13390" y="9923"/>
                    <a:pt x="13513" y="9906"/>
                  </a:cubicBezTo>
                  <a:cubicBezTo>
                    <a:pt x="13650" y="9861"/>
                    <a:pt x="13833" y="9792"/>
                    <a:pt x="13833" y="9655"/>
                  </a:cubicBezTo>
                  <a:cubicBezTo>
                    <a:pt x="13833" y="9541"/>
                    <a:pt x="13719" y="9450"/>
                    <a:pt x="13627" y="9381"/>
                  </a:cubicBezTo>
                  <a:cubicBezTo>
                    <a:pt x="13308" y="9153"/>
                    <a:pt x="12988" y="8971"/>
                    <a:pt x="12737" y="8651"/>
                  </a:cubicBezTo>
                  <a:cubicBezTo>
                    <a:pt x="12943" y="8583"/>
                    <a:pt x="13171" y="8309"/>
                    <a:pt x="13399" y="8240"/>
                  </a:cubicBezTo>
                  <a:cubicBezTo>
                    <a:pt x="13250" y="8155"/>
                    <a:pt x="12686" y="7754"/>
                    <a:pt x="12462" y="7754"/>
                  </a:cubicBezTo>
                  <a:cubicBezTo>
                    <a:pt x="12451" y="7754"/>
                    <a:pt x="12440" y="7755"/>
                    <a:pt x="12431" y="7757"/>
                  </a:cubicBezTo>
                  <a:lnTo>
                    <a:pt x="12431" y="7757"/>
                  </a:lnTo>
                  <a:cubicBezTo>
                    <a:pt x="12814" y="7645"/>
                    <a:pt x="13198" y="7554"/>
                    <a:pt x="13582" y="7441"/>
                  </a:cubicBezTo>
                  <a:cubicBezTo>
                    <a:pt x="13080" y="6962"/>
                    <a:pt x="12395" y="6711"/>
                    <a:pt x="11710" y="6711"/>
                  </a:cubicBezTo>
                  <a:cubicBezTo>
                    <a:pt x="11915" y="6437"/>
                    <a:pt x="12235" y="6254"/>
                    <a:pt x="12600" y="6232"/>
                  </a:cubicBezTo>
                  <a:cubicBezTo>
                    <a:pt x="12052" y="6140"/>
                    <a:pt x="11527" y="5912"/>
                    <a:pt x="11094" y="5592"/>
                  </a:cubicBezTo>
                  <a:cubicBezTo>
                    <a:pt x="11438" y="5396"/>
                    <a:pt x="11852" y="5293"/>
                    <a:pt x="12262" y="5293"/>
                  </a:cubicBezTo>
                  <a:cubicBezTo>
                    <a:pt x="12422" y="5293"/>
                    <a:pt x="12583" y="5309"/>
                    <a:pt x="12737" y="5341"/>
                  </a:cubicBezTo>
                  <a:cubicBezTo>
                    <a:pt x="12486" y="5273"/>
                    <a:pt x="12281" y="5067"/>
                    <a:pt x="12189" y="4816"/>
                  </a:cubicBezTo>
                  <a:lnTo>
                    <a:pt x="12189" y="4816"/>
                  </a:lnTo>
                  <a:cubicBezTo>
                    <a:pt x="13125" y="5182"/>
                    <a:pt x="14038" y="5547"/>
                    <a:pt x="14951" y="5889"/>
                  </a:cubicBezTo>
                  <a:cubicBezTo>
                    <a:pt x="14860" y="5684"/>
                    <a:pt x="15111" y="5478"/>
                    <a:pt x="15339" y="5478"/>
                  </a:cubicBezTo>
                  <a:cubicBezTo>
                    <a:pt x="15567" y="5478"/>
                    <a:pt x="15773" y="5592"/>
                    <a:pt x="15978" y="5638"/>
                  </a:cubicBezTo>
                  <a:cubicBezTo>
                    <a:pt x="16022" y="5645"/>
                    <a:pt x="16066" y="5649"/>
                    <a:pt x="16110" y="5649"/>
                  </a:cubicBezTo>
                  <a:cubicBezTo>
                    <a:pt x="16614" y="5649"/>
                    <a:pt x="17095" y="5184"/>
                    <a:pt x="17074" y="4679"/>
                  </a:cubicBezTo>
                  <a:lnTo>
                    <a:pt x="17074" y="4679"/>
                  </a:lnTo>
                  <a:cubicBezTo>
                    <a:pt x="16893" y="4770"/>
                    <a:pt x="16692" y="4813"/>
                    <a:pt x="16489" y="4813"/>
                  </a:cubicBezTo>
                  <a:cubicBezTo>
                    <a:pt x="16128" y="4813"/>
                    <a:pt x="15762" y="4677"/>
                    <a:pt x="15499" y="4428"/>
                  </a:cubicBezTo>
                  <a:lnTo>
                    <a:pt x="15499" y="4428"/>
                  </a:lnTo>
                  <a:cubicBezTo>
                    <a:pt x="15583" y="4447"/>
                    <a:pt x="15668" y="4456"/>
                    <a:pt x="15753" y="4456"/>
                  </a:cubicBezTo>
                  <a:cubicBezTo>
                    <a:pt x="16292" y="4456"/>
                    <a:pt x="16825" y="4097"/>
                    <a:pt x="16983" y="3584"/>
                  </a:cubicBezTo>
                  <a:cubicBezTo>
                    <a:pt x="17095" y="3611"/>
                    <a:pt x="17209" y="3624"/>
                    <a:pt x="17324" y="3624"/>
                  </a:cubicBezTo>
                  <a:cubicBezTo>
                    <a:pt x="17975" y="3624"/>
                    <a:pt x="18618" y="3201"/>
                    <a:pt x="18831" y="2580"/>
                  </a:cubicBezTo>
                  <a:lnTo>
                    <a:pt x="18831" y="2580"/>
                  </a:lnTo>
                  <a:cubicBezTo>
                    <a:pt x="18483" y="2970"/>
                    <a:pt x="17973" y="3079"/>
                    <a:pt x="17436" y="3079"/>
                  </a:cubicBezTo>
                  <a:cubicBezTo>
                    <a:pt x="17094" y="3079"/>
                    <a:pt x="16741" y="3035"/>
                    <a:pt x="16412" y="2990"/>
                  </a:cubicBezTo>
                  <a:cubicBezTo>
                    <a:pt x="16236" y="2971"/>
                    <a:pt x="16050" y="2959"/>
                    <a:pt x="15863" y="2959"/>
                  </a:cubicBezTo>
                  <a:cubicBezTo>
                    <a:pt x="15152" y="2959"/>
                    <a:pt x="14423" y="3134"/>
                    <a:pt x="14152" y="3766"/>
                  </a:cubicBezTo>
                  <a:lnTo>
                    <a:pt x="14152" y="3766"/>
                  </a:lnTo>
                  <a:cubicBezTo>
                    <a:pt x="14175" y="3470"/>
                    <a:pt x="14129" y="3150"/>
                    <a:pt x="14038" y="2876"/>
                  </a:cubicBezTo>
                  <a:cubicBezTo>
                    <a:pt x="14540" y="2762"/>
                    <a:pt x="14997" y="2351"/>
                    <a:pt x="15157" y="1849"/>
                  </a:cubicBezTo>
                  <a:cubicBezTo>
                    <a:pt x="15081" y="1819"/>
                    <a:pt x="15002" y="1803"/>
                    <a:pt x="14924" y="1803"/>
                  </a:cubicBezTo>
                  <a:cubicBezTo>
                    <a:pt x="14776" y="1803"/>
                    <a:pt x="14631" y="1859"/>
                    <a:pt x="14512" y="1969"/>
                  </a:cubicBezTo>
                  <a:lnTo>
                    <a:pt x="14512" y="1969"/>
                  </a:lnTo>
                  <a:cubicBezTo>
                    <a:pt x="14885" y="1601"/>
                    <a:pt x="14947" y="953"/>
                    <a:pt x="14654" y="548"/>
                  </a:cubicBezTo>
                  <a:lnTo>
                    <a:pt x="14654" y="548"/>
                  </a:lnTo>
                  <a:cubicBezTo>
                    <a:pt x="14107" y="594"/>
                    <a:pt x="13901" y="1233"/>
                    <a:pt x="13719" y="1735"/>
                  </a:cubicBezTo>
                  <a:cubicBezTo>
                    <a:pt x="13579" y="2174"/>
                    <a:pt x="13231" y="2682"/>
                    <a:pt x="12810" y="2682"/>
                  </a:cubicBezTo>
                  <a:cubicBezTo>
                    <a:pt x="12749" y="2682"/>
                    <a:pt x="12687" y="2671"/>
                    <a:pt x="12623" y="2648"/>
                  </a:cubicBezTo>
                  <a:cubicBezTo>
                    <a:pt x="12965" y="2169"/>
                    <a:pt x="13308" y="1667"/>
                    <a:pt x="13582" y="1164"/>
                  </a:cubicBezTo>
                  <a:cubicBezTo>
                    <a:pt x="13450" y="1134"/>
                    <a:pt x="13316" y="1119"/>
                    <a:pt x="13181" y="1119"/>
                  </a:cubicBezTo>
                  <a:cubicBezTo>
                    <a:pt x="12705" y="1119"/>
                    <a:pt x="12225" y="1301"/>
                    <a:pt x="11870" y="1621"/>
                  </a:cubicBezTo>
                  <a:cubicBezTo>
                    <a:pt x="12189" y="1256"/>
                    <a:pt x="12281" y="708"/>
                    <a:pt x="12098" y="251"/>
                  </a:cubicBezTo>
                  <a:lnTo>
                    <a:pt x="12098" y="251"/>
                  </a:lnTo>
                  <a:cubicBezTo>
                    <a:pt x="11710" y="617"/>
                    <a:pt x="11413" y="1050"/>
                    <a:pt x="11185" y="1507"/>
                  </a:cubicBezTo>
                  <a:cubicBezTo>
                    <a:pt x="11071" y="982"/>
                    <a:pt x="10843" y="457"/>
                    <a:pt x="10523" y="0"/>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7" name="Google Shape;3817;p43"/>
            <p:cNvSpPr/>
            <p:nvPr/>
          </p:nvSpPr>
          <p:spPr>
            <a:xfrm>
              <a:off x="711175" y="3498025"/>
              <a:ext cx="215725" cy="210575"/>
            </a:xfrm>
            <a:custGeom>
              <a:rect b="b" l="l" r="r" t="t"/>
              <a:pathLst>
                <a:path extrusionOk="0" h="8423" w="8629">
                  <a:moveTo>
                    <a:pt x="206" y="4337"/>
                  </a:moveTo>
                  <a:lnTo>
                    <a:pt x="206" y="4337"/>
                  </a:lnTo>
                  <a:cubicBezTo>
                    <a:pt x="460" y="4431"/>
                    <a:pt x="706" y="4548"/>
                    <a:pt x="940" y="4689"/>
                  </a:cubicBezTo>
                  <a:lnTo>
                    <a:pt x="940" y="4689"/>
                  </a:lnTo>
                  <a:cubicBezTo>
                    <a:pt x="811" y="4465"/>
                    <a:pt x="487" y="4381"/>
                    <a:pt x="206" y="4337"/>
                  </a:cubicBezTo>
                  <a:close/>
                  <a:moveTo>
                    <a:pt x="548" y="5205"/>
                  </a:moveTo>
                  <a:lnTo>
                    <a:pt x="548" y="5205"/>
                  </a:lnTo>
                  <a:cubicBezTo>
                    <a:pt x="563" y="5217"/>
                    <a:pt x="579" y="5227"/>
                    <a:pt x="596" y="5234"/>
                  </a:cubicBezTo>
                  <a:lnTo>
                    <a:pt x="596" y="5234"/>
                  </a:lnTo>
                  <a:cubicBezTo>
                    <a:pt x="580" y="5224"/>
                    <a:pt x="564" y="5214"/>
                    <a:pt x="548" y="5205"/>
                  </a:cubicBezTo>
                  <a:close/>
                  <a:moveTo>
                    <a:pt x="5045" y="0"/>
                  </a:moveTo>
                  <a:cubicBezTo>
                    <a:pt x="4953" y="251"/>
                    <a:pt x="4908" y="525"/>
                    <a:pt x="4953" y="822"/>
                  </a:cubicBezTo>
                  <a:cubicBezTo>
                    <a:pt x="4657" y="685"/>
                    <a:pt x="4360" y="525"/>
                    <a:pt x="4109" y="343"/>
                  </a:cubicBezTo>
                  <a:lnTo>
                    <a:pt x="4109" y="343"/>
                  </a:lnTo>
                  <a:cubicBezTo>
                    <a:pt x="4380" y="823"/>
                    <a:pt x="4384" y="1361"/>
                    <a:pt x="3770" y="1361"/>
                  </a:cubicBezTo>
                  <a:cubicBezTo>
                    <a:pt x="3713" y="1361"/>
                    <a:pt x="3651" y="1357"/>
                    <a:pt x="3584" y="1347"/>
                  </a:cubicBezTo>
                  <a:cubicBezTo>
                    <a:pt x="3264" y="1301"/>
                    <a:pt x="2990" y="1119"/>
                    <a:pt x="2739" y="936"/>
                  </a:cubicBezTo>
                  <a:lnTo>
                    <a:pt x="2739" y="936"/>
                  </a:lnTo>
                  <a:cubicBezTo>
                    <a:pt x="2945" y="1119"/>
                    <a:pt x="3059" y="1416"/>
                    <a:pt x="3013" y="1689"/>
                  </a:cubicBezTo>
                  <a:cubicBezTo>
                    <a:pt x="2873" y="1615"/>
                    <a:pt x="2718" y="1578"/>
                    <a:pt x="2564" y="1578"/>
                  </a:cubicBezTo>
                  <a:cubicBezTo>
                    <a:pt x="2339" y="1578"/>
                    <a:pt x="2116" y="1655"/>
                    <a:pt x="1940" y="1804"/>
                  </a:cubicBezTo>
                  <a:cubicBezTo>
                    <a:pt x="2260" y="1918"/>
                    <a:pt x="2648" y="2123"/>
                    <a:pt x="2625" y="2465"/>
                  </a:cubicBezTo>
                  <a:cubicBezTo>
                    <a:pt x="2625" y="2717"/>
                    <a:pt x="2397" y="2922"/>
                    <a:pt x="2146" y="2968"/>
                  </a:cubicBezTo>
                  <a:cubicBezTo>
                    <a:pt x="2116" y="2971"/>
                    <a:pt x="2085" y="2972"/>
                    <a:pt x="2055" y="2972"/>
                  </a:cubicBezTo>
                  <a:cubicBezTo>
                    <a:pt x="1852" y="2972"/>
                    <a:pt x="1636" y="2910"/>
                    <a:pt x="1438" y="2831"/>
                  </a:cubicBezTo>
                  <a:cubicBezTo>
                    <a:pt x="1320" y="2791"/>
                    <a:pt x="1185" y="2735"/>
                    <a:pt x="1062" y="2735"/>
                  </a:cubicBezTo>
                  <a:cubicBezTo>
                    <a:pt x="1042" y="2735"/>
                    <a:pt x="1023" y="2736"/>
                    <a:pt x="1004" y="2739"/>
                  </a:cubicBezTo>
                  <a:cubicBezTo>
                    <a:pt x="845" y="2762"/>
                    <a:pt x="685" y="2899"/>
                    <a:pt x="731" y="3036"/>
                  </a:cubicBezTo>
                  <a:cubicBezTo>
                    <a:pt x="753" y="3150"/>
                    <a:pt x="868" y="3219"/>
                    <a:pt x="959" y="3264"/>
                  </a:cubicBezTo>
                  <a:cubicBezTo>
                    <a:pt x="1291" y="3430"/>
                    <a:pt x="1659" y="3510"/>
                    <a:pt x="2030" y="3510"/>
                  </a:cubicBezTo>
                  <a:cubicBezTo>
                    <a:pt x="2373" y="3510"/>
                    <a:pt x="2718" y="3442"/>
                    <a:pt x="3036" y="3310"/>
                  </a:cubicBezTo>
                  <a:cubicBezTo>
                    <a:pt x="3134" y="3271"/>
                    <a:pt x="3250" y="3214"/>
                    <a:pt x="3368" y="3214"/>
                  </a:cubicBezTo>
                  <a:cubicBezTo>
                    <a:pt x="3387" y="3214"/>
                    <a:pt x="3405" y="3216"/>
                    <a:pt x="3424" y="3219"/>
                  </a:cubicBezTo>
                  <a:cubicBezTo>
                    <a:pt x="3812" y="3287"/>
                    <a:pt x="3721" y="3903"/>
                    <a:pt x="3424" y="4155"/>
                  </a:cubicBezTo>
                  <a:cubicBezTo>
                    <a:pt x="2967" y="4200"/>
                    <a:pt x="2579" y="4565"/>
                    <a:pt x="2511" y="4999"/>
                  </a:cubicBezTo>
                  <a:cubicBezTo>
                    <a:pt x="2274" y="4726"/>
                    <a:pt x="1906" y="4554"/>
                    <a:pt x="1547" y="4554"/>
                  </a:cubicBezTo>
                  <a:cubicBezTo>
                    <a:pt x="1456" y="4554"/>
                    <a:pt x="1366" y="4565"/>
                    <a:pt x="1278" y="4588"/>
                  </a:cubicBezTo>
                  <a:cubicBezTo>
                    <a:pt x="1324" y="4725"/>
                    <a:pt x="1370" y="4862"/>
                    <a:pt x="1415" y="5022"/>
                  </a:cubicBezTo>
                  <a:cubicBezTo>
                    <a:pt x="1264" y="4899"/>
                    <a:pt x="1105" y="4788"/>
                    <a:pt x="940" y="4689"/>
                  </a:cubicBezTo>
                  <a:lnTo>
                    <a:pt x="940" y="4689"/>
                  </a:lnTo>
                  <a:cubicBezTo>
                    <a:pt x="947" y="4700"/>
                    <a:pt x="953" y="4713"/>
                    <a:pt x="959" y="4725"/>
                  </a:cubicBezTo>
                  <a:cubicBezTo>
                    <a:pt x="1071" y="4950"/>
                    <a:pt x="876" y="5252"/>
                    <a:pt x="676" y="5252"/>
                  </a:cubicBezTo>
                  <a:cubicBezTo>
                    <a:pt x="649" y="5252"/>
                    <a:pt x="622" y="5246"/>
                    <a:pt x="596" y="5234"/>
                  </a:cubicBezTo>
                  <a:lnTo>
                    <a:pt x="596" y="5234"/>
                  </a:lnTo>
                  <a:cubicBezTo>
                    <a:pt x="857" y="5406"/>
                    <a:pt x="1128" y="5741"/>
                    <a:pt x="913" y="5935"/>
                  </a:cubicBezTo>
                  <a:cubicBezTo>
                    <a:pt x="832" y="6009"/>
                    <a:pt x="714" y="6025"/>
                    <a:pt x="590" y="6025"/>
                  </a:cubicBezTo>
                  <a:cubicBezTo>
                    <a:pt x="492" y="6025"/>
                    <a:pt x="390" y="6015"/>
                    <a:pt x="299" y="6015"/>
                  </a:cubicBezTo>
                  <a:cubicBezTo>
                    <a:pt x="150" y="6015"/>
                    <a:pt x="29" y="6042"/>
                    <a:pt x="0" y="6186"/>
                  </a:cubicBezTo>
                  <a:cubicBezTo>
                    <a:pt x="206" y="6254"/>
                    <a:pt x="411" y="6346"/>
                    <a:pt x="571" y="6506"/>
                  </a:cubicBezTo>
                  <a:cubicBezTo>
                    <a:pt x="708" y="6665"/>
                    <a:pt x="776" y="6939"/>
                    <a:pt x="639" y="7099"/>
                  </a:cubicBezTo>
                  <a:cubicBezTo>
                    <a:pt x="548" y="7213"/>
                    <a:pt x="388" y="7259"/>
                    <a:pt x="251" y="7350"/>
                  </a:cubicBezTo>
                  <a:cubicBezTo>
                    <a:pt x="137" y="7441"/>
                    <a:pt x="46" y="7624"/>
                    <a:pt x="137" y="7738"/>
                  </a:cubicBezTo>
                  <a:cubicBezTo>
                    <a:pt x="174" y="7775"/>
                    <a:pt x="221" y="7791"/>
                    <a:pt x="272" y="7791"/>
                  </a:cubicBezTo>
                  <a:cubicBezTo>
                    <a:pt x="377" y="7791"/>
                    <a:pt x="501" y="7724"/>
                    <a:pt x="594" y="7647"/>
                  </a:cubicBezTo>
                  <a:cubicBezTo>
                    <a:pt x="982" y="7350"/>
                    <a:pt x="1347" y="7031"/>
                    <a:pt x="1712" y="6665"/>
                  </a:cubicBezTo>
                  <a:lnTo>
                    <a:pt x="1712" y="6665"/>
                  </a:lnTo>
                  <a:cubicBezTo>
                    <a:pt x="1552" y="6848"/>
                    <a:pt x="1484" y="7145"/>
                    <a:pt x="1644" y="7304"/>
                  </a:cubicBezTo>
                  <a:cubicBezTo>
                    <a:pt x="1685" y="7351"/>
                    <a:pt x="1739" y="7371"/>
                    <a:pt x="1796" y="7371"/>
                  </a:cubicBezTo>
                  <a:cubicBezTo>
                    <a:pt x="1916" y="7371"/>
                    <a:pt x="2044" y="7280"/>
                    <a:pt x="2060" y="7171"/>
                  </a:cubicBezTo>
                  <a:lnTo>
                    <a:pt x="2060" y="7171"/>
                  </a:lnTo>
                  <a:cubicBezTo>
                    <a:pt x="2178" y="7630"/>
                    <a:pt x="2374" y="8065"/>
                    <a:pt x="2648" y="8423"/>
                  </a:cubicBezTo>
                  <a:cubicBezTo>
                    <a:pt x="3127" y="7875"/>
                    <a:pt x="3104" y="7099"/>
                    <a:pt x="2762" y="6506"/>
                  </a:cubicBezTo>
                  <a:cubicBezTo>
                    <a:pt x="3107" y="5949"/>
                    <a:pt x="3458" y="5886"/>
                    <a:pt x="3820" y="5886"/>
                  </a:cubicBezTo>
                  <a:cubicBezTo>
                    <a:pt x="3924" y="5886"/>
                    <a:pt x="4029" y="5891"/>
                    <a:pt x="4135" y="5891"/>
                  </a:cubicBezTo>
                  <a:cubicBezTo>
                    <a:pt x="4415" y="5891"/>
                    <a:pt x="4702" y="5855"/>
                    <a:pt x="4999" y="5593"/>
                  </a:cubicBezTo>
                  <a:cubicBezTo>
                    <a:pt x="4588" y="5113"/>
                    <a:pt x="4314" y="4497"/>
                    <a:pt x="4337" y="3858"/>
                  </a:cubicBezTo>
                  <a:lnTo>
                    <a:pt x="4337" y="3858"/>
                  </a:lnTo>
                  <a:cubicBezTo>
                    <a:pt x="4474" y="3980"/>
                    <a:pt x="4651" y="4051"/>
                    <a:pt x="4829" y="4051"/>
                  </a:cubicBezTo>
                  <a:cubicBezTo>
                    <a:pt x="4918" y="4051"/>
                    <a:pt x="5007" y="4033"/>
                    <a:pt x="5090" y="3995"/>
                  </a:cubicBezTo>
                  <a:cubicBezTo>
                    <a:pt x="4930" y="3698"/>
                    <a:pt x="4793" y="3424"/>
                    <a:pt x="4634" y="3127"/>
                  </a:cubicBezTo>
                  <a:cubicBezTo>
                    <a:pt x="4588" y="3036"/>
                    <a:pt x="4542" y="2945"/>
                    <a:pt x="4565" y="2854"/>
                  </a:cubicBezTo>
                  <a:cubicBezTo>
                    <a:pt x="4565" y="2704"/>
                    <a:pt x="4701" y="2629"/>
                    <a:pt x="4850" y="2629"/>
                  </a:cubicBezTo>
                  <a:cubicBezTo>
                    <a:pt x="4975" y="2629"/>
                    <a:pt x="5109" y="2681"/>
                    <a:pt x="5182" y="2785"/>
                  </a:cubicBezTo>
                  <a:cubicBezTo>
                    <a:pt x="5341" y="3013"/>
                    <a:pt x="5296" y="3310"/>
                    <a:pt x="5250" y="3584"/>
                  </a:cubicBezTo>
                  <a:cubicBezTo>
                    <a:pt x="5275" y="3457"/>
                    <a:pt x="5399" y="3394"/>
                    <a:pt x="5532" y="3394"/>
                  </a:cubicBezTo>
                  <a:cubicBezTo>
                    <a:pt x="5638" y="3394"/>
                    <a:pt x="5750" y="3434"/>
                    <a:pt x="5821" y="3515"/>
                  </a:cubicBezTo>
                  <a:cubicBezTo>
                    <a:pt x="5958" y="3675"/>
                    <a:pt x="5958" y="3949"/>
                    <a:pt x="5889" y="4177"/>
                  </a:cubicBezTo>
                  <a:cubicBezTo>
                    <a:pt x="5798" y="4428"/>
                    <a:pt x="5661" y="4657"/>
                    <a:pt x="5615" y="4885"/>
                  </a:cubicBezTo>
                  <a:cubicBezTo>
                    <a:pt x="5866" y="4748"/>
                    <a:pt x="6483" y="4497"/>
                    <a:pt x="6460" y="4155"/>
                  </a:cubicBezTo>
                  <a:cubicBezTo>
                    <a:pt x="6437" y="3903"/>
                    <a:pt x="6140" y="3652"/>
                    <a:pt x="6323" y="3493"/>
                  </a:cubicBezTo>
                  <a:lnTo>
                    <a:pt x="6323" y="3493"/>
                  </a:lnTo>
                  <a:cubicBezTo>
                    <a:pt x="6665" y="3675"/>
                    <a:pt x="7053" y="3812"/>
                    <a:pt x="7441" y="3881"/>
                  </a:cubicBezTo>
                  <a:cubicBezTo>
                    <a:pt x="7396" y="3538"/>
                    <a:pt x="7236" y="3242"/>
                    <a:pt x="7008" y="2990"/>
                  </a:cubicBezTo>
                  <a:cubicBezTo>
                    <a:pt x="7373" y="2968"/>
                    <a:pt x="7738" y="2922"/>
                    <a:pt x="8080" y="2808"/>
                  </a:cubicBezTo>
                  <a:cubicBezTo>
                    <a:pt x="8012" y="2694"/>
                    <a:pt x="7966" y="2580"/>
                    <a:pt x="7898" y="2465"/>
                  </a:cubicBezTo>
                  <a:cubicBezTo>
                    <a:pt x="8103" y="2397"/>
                    <a:pt x="8331" y="2374"/>
                    <a:pt x="8537" y="2351"/>
                  </a:cubicBezTo>
                  <a:cubicBezTo>
                    <a:pt x="8354" y="2123"/>
                    <a:pt x="8080" y="1963"/>
                    <a:pt x="7784" y="1895"/>
                  </a:cubicBezTo>
                  <a:cubicBezTo>
                    <a:pt x="8012" y="1872"/>
                    <a:pt x="8240" y="1849"/>
                    <a:pt x="8400" y="1689"/>
                  </a:cubicBezTo>
                  <a:cubicBezTo>
                    <a:pt x="8582" y="1552"/>
                    <a:pt x="8628" y="1256"/>
                    <a:pt x="8446" y="1119"/>
                  </a:cubicBezTo>
                  <a:cubicBezTo>
                    <a:pt x="8391" y="1080"/>
                    <a:pt x="8328" y="1065"/>
                    <a:pt x="8262" y="1065"/>
                  </a:cubicBezTo>
                  <a:cubicBezTo>
                    <a:pt x="8137" y="1065"/>
                    <a:pt x="8003" y="1119"/>
                    <a:pt x="7898" y="1164"/>
                  </a:cubicBezTo>
                  <a:cubicBezTo>
                    <a:pt x="8058" y="891"/>
                    <a:pt x="8058" y="503"/>
                    <a:pt x="7875" y="229"/>
                  </a:cubicBezTo>
                  <a:cubicBezTo>
                    <a:pt x="7738" y="480"/>
                    <a:pt x="7601" y="754"/>
                    <a:pt x="7487" y="1005"/>
                  </a:cubicBezTo>
                  <a:cubicBezTo>
                    <a:pt x="7464" y="1050"/>
                    <a:pt x="7441" y="1096"/>
                    <a:pt x="7396" y="1119"/>
                  </a:cubicBezTo>
                  <a:cubicBezTo>
                    <a:pt x="7374" y="1130"/>
                    <a:pt x="7354" y="1134"/>
                    <a:pt x="7334" y="1134"/>
                  </a:cubicBezTo>
                  <a:cubicBezTo>
                    <a:pt x="7157" y="1134"/>
                    <a:pt x="7061" y="728"/>
                    <a:pt x="6854" y="728"/>
                  </a:cubicBezTo>
                  <a:cubicBezTo>
                    <a:pt x="6845" y="728"/>
                    <a:pt x="6835" y="729"/>
                    <a:pt x="6825" y="731"/>
                  </a:cubicBezTo>
                  <a:cubicBezTo>
                    <a:pt x="6665" y="1096"/>
                    <a:pt x="6323" y="1347"/>
                    <a:pt x="5935" y="1416"/>
                  </a:cubicBezTo>
                  <a:cubicBezTo>
                    <a:pt x="6163" y="1096"/>
                    <a:pt x="6254" y="662"/>
                    <a:pt x="6186" y="274"/>
                  </a:cubicBezTo>
                  <a:lnTo>
                    <a:pt x="6186" y="274"/>
                  </a:lnTo>
                  <a:cubicBezTo>
                    <a:pt x="5935" y="388"/>
                    <a:pt x="5729" y="571"/>
                    <a:pt x="5592" y="799"/>
                  </a:cubicBezTo>
                  <a:cubicBezTo>
                    <a:pt x="5478" y="503"/>
                    <a:pt x="5296" y="206"/>
                    <a:pt x="5045" y="0"/>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8" name="Google Shape;3818;p43"/>
            <p:cNvSpPr/>
            <p:nvPr/>
          </p:nvSpPr>
          <p:spPr>
            <a:xfrm>
              <a:off x="978800" y="3383800"/>
              <a:ext cx="109575" cy="132050"/>
            </a:xfrm>
            <a:custGeom>
              <a:rect b="b" l="l" r="r" t="t"/>
              <a:pathLst>
                <a:path extrusionOk="0" h="5282" w="4383">
                  <a:moveTo>
                    <a:pt x="1531" y="5227"/>
                  </a:moveTo>
                  <a:cubicBezTo>
                    <a:pt x="1530" y="5229"/>
                    <a:pt x="1530" y="5230"/>
                    <a:pt x="1530" y="5231"/>
                  </a:cubicBezTo>
                  <a:cubicBezTo>
                    <a:pt x="1530" y="5230"/>
                    <a:pt x="1530" y="5229"/>
                    <a:pt x="1531" y="5227"/>
                  </a:cubicBezTo>
                  <a:close/>
                  <a:moveTo>
                    <a:pt x="2915" y="1"/>
                  </a:moveTo>
                  <a:cubicBezTo>
                    <a:pt x="2100" y="1"/>
                    <a:pt x="1322" y="349"/>
                    <a:pt x="502" y="392"/>
                  </a:cubicBezTo>
                  <a:lnTo>
                    <a:pt x="1598" y="917"/>
                  </a:lnTo>
                  <a:cubicBezTo>
                    <a:pt x="1164" y="1237"/>
                    <a:pt x="639" y="1419"/>
                    <a:pt x="92" y="1465"/>
                  </a:cubicBezTo>
                  <a:cubicBezTo>
                    <a:pt x="244" y="1558"/>
                    <a:pt x="415" y="1595"/>
                    <a:pt x="593" y="1595"/>
                  </a:cubicBezTo>
                  <a:cubicBezTo>
                    <a:pt x="896" y="1595"/>
                    <a:pt x="1219" y="1489"/>
                    <a:pt x="1507" y="1374"/>
                  </a:cubicBezTo>
                  <a:lnTo>
                    <a:pt x="1507" y="1374"/>
                  </a:lnTo>
                  <a:cubicBezTo>
                    <a:pt x="1278" y="1648"/>
                    <a:pt x="936" y="1762"/>
                    <a:pt x="639" y="1922"/>
                  </a:cubicBezTo>
                  <a:cubicBezTo>
                    <a:pt x="320" y="2081"/>
                    <a:pt x="23" y="2332"/>
                    <a:pt x="0" y="2675"/>
                  </a:cubicBezTo>
                  <a:cubicBezTo>
                    <a:pt x="160" y="2515"/>
                    <a:pt x="365" y="2378"/>
                    <a:pt x="571" y="2310"/>
                  </a:cubicBezTo>
                  <a:lnTo>
                    <a:pt x="571" y="2310"/>
                  </a:lnTo>
                  <a:cubicBezTo>
                    <a:pt x="480" y="2447"/>
                    <a:pt x="388" y="2606"/>
                    <a:pt x="343" y="2789"/>
                  </a:cubicBezTo>
                  <a:cubicBezTo>
                    <a:pt x="665" y="2708"/>
                    <a:pt x="969" y="2486"/>
                    <a:pt x="1146" y="2200"/>
                  </a:cubicBezTo>
                  <a:lnTo>
                    <a:pt x="1146" y="2200"/>
                  </a:lnTo>
                  <a:cubicBezTo>
                    <a:pt x="1144" y="2271"/>
                    <a:pt x="1174" y="2356"/>
                    <a:pt x="1187" y="2424"/>
                  </a:cubicBezTo>
                  <a:cubicBezTo>
                    <a:pt x="1256" y="2721"/>
                    <a:pt x="982" y="2949"/>
                    <a:pt x="753" y="3109"/>
                  </a:cubicBezTo>
                  <a:cubicBezTo>
                    <a:pt x="525" y="3291"/>
                    <a:pt x="251" y="3497"/>
                    <a:pt x="274" y="3793"/>
                  </a:cubicBezTo>
                  <a:cubicBezTo>
                    <a:pt x="753" y="3565"/>
                    <a:pt x="1210" y="3223"/>
                    <a:pt x="1552" y="2812"/>
                  </a:cubicBezTo>
                  <a:lnTo>
                    <a:pt x="1552" y="2812"/>
                  </a:lnTo>
                  <a:cubicBezTo>
                    <a:pt x="1438" y="2972"/>
                    <a:pt x="1301" y="3131"/>
                    <a:pt x="1187" y="3291"/>
                  </a:cubicBezTo>
                  <a:cubicBezTo>
                    <a:pt x="1031" y="3470"/>
                    <a:pt x="439" y="4846"/>
                    <a:pt x="1093" y="4846"/>
                  </a:cubicBezTo>
                  <a:cubicBezTo>
                    <a:pt x="1108" y="4846"/>
                    <a:pt x="1125" y="4845"/>
                    <a:pt x="1142" y="4843"/>
                  </a:cubicBezTo>
                  <a:cubicBezTo>
                    <a:pt x="1507" y="4820"/>
                    <a:pt x="1301" y="4136"/>
                    <a:pt x="1598" y="3953"/>
                  </a:cubicBezTo>
                  <a:lnTo>
                    <a:pt x="1598" y="3953"/>
                  </a:lnTo>
                  <a:cubicBezTo>
                    <a:pt x="1666" y="4363"/>
                    <a:pt x="1644" y="4818"/>
                    <a:pt x="1531" y="5227"/>
                  </a:cubicBezTo>
                  <a:lnTo>
                    <a:pt x="1531" y="5227"/>
                  </a:lnTo>
                  <a:cubicBezTo>
                    <a:pt x="1601" y="4979"/>
                    <a:pt x="1850" y="4819"/>
                    <a:pt x="1940" y="4592"/>
                  </a:cubicBezTo>
                  <a:cubicBezTo>
                    <a:pt x="2009" y="4341"/>
                    <a:pt x="2009" y="4067"/>
                    <a:pt x="2009" y="3839"/>
                  </a:cubicBezTo>
                  <a:cubicBezTo>
                    <a:pt x="2191" y="4067"/>
                    <a:pt x="2191" y="4410"/>
                    <a:pt x="2260" y="4683"/>
                  </a:cubicBezTo>
                  <a:cubicBezTo>
                    <a:pt x="2346" y="4962"/>
                    <a:pt x="2532" y="5281"/>
                    <a:pt x="2800" y="5281"/>
                  </a:cubicBezTo>
                  <a:cubicBezTo>
                    <a:pt x="2818" y="5281"/>
                    <a:pt x="2835" y="5280"/>
                    <a:pt x="2853" y="5277"/>
                  </a:cubicBezTo>
                  <a:cubicBezTo>
                    <a:pt x="2625" y="4866"/>
                    <a:pt x="2488" y="4387"/>
                    <a:pt x="2488" y="3907"/>
                  </a:cubicBezTo>
                  <a:lnTo>
                    <a:pt x="2488" y="3907"/>
                  </a:lnTo>
                  <a:cubicBezTo>
                    <a:pt x="2534" y="4159"/>
                    <a:pt x="2739" y="4387"/>
                    <a:pt x="3013" y="4432"/>
                  </a:cubicBezTo>
                  <a:cubicBezTo>
                    <a:pt x="2968" y="4273"/>
                    <a:pt x="2899" y="4136"/>
                    <a:pt x="2831" y="3999"/>
                  </a:cubicBezTo>
                  <a:lnTo>
                    <a:pt x="2831" y="3999"/>
                  </a:lnTo>
                  <a:cubicBezTo>
                    <a:pt x="2994" y="4137"/>
                    <a:pt x="3212" y="4206"/>
                    <a:pt x="3433" y="4206"/>
                  </a:cubicBezTo>
                  <a:cubicBezTo>
                    <a:pt x="3613" y="4206"/>
                    <a:pt x="3795" y="4160"/>
                    <a:pt x="3949" y="4067"/>
                  </a:cubicBezTo>
                  <a:cubicBezTo>
                    <a:pt x="3744" y="3907"/>
                    <a:pt x="3515" y="3748"/>
                    <a:pt x="3333" y="3542"/>
                  </a:cubicBezTo>
                  <a:cubicBezTo>
                    <a:pt x="3173" y="3337"/>
                    <a:pt x="3036" y="3063"/>
                    <a:pt x="3059" y="2789"/>
                  </a:cubicBezTo>
                  <a:lnTo>
                    <a:pt x="3059" y="2789"/>
                  </a:lnTo>
                  <a:cubicBezTo>
                    <a:pt x="3150" y="3086"/>
                    <a:pt x="3424" y="3291"/>
                    <a:pt x="3721" y="3291"/>
                  </a:cubicBezTo>
                  <a:cubicBezTo>
                    <a:pt x="3264" y="3063"/>
                    <a:pt x="3036" y="2447"/>
                    <a:pt x="3219" y="1967"/>
                  </a:cubicBezTo>
                  <a:lnTo>
                    <a:pt x="3219" y="1967"/>
                  </a:lnTo>
                  <a:cubicBezTo>
                    <a:pt x="3287" y="2287"/>
                    <a:pt x="3561" y="2538"/>
                    <a:pt x="3881" y="2606"/>
                  </a:cubicBezTo>
                  <a:lnTo>
                    <a:pt x="3629" y="1922"/>
                  </a:lnTo>
                  <a:lnTo>
                    <a:pt x="3629" y="1922"/>
                  </a:lnTo>
                  <a:cubicBezTo>
                    <a:pt x="3812" y="2127"/>
                    <a:pt x="4040" y="2310"/>
                    <a:pt x="4291" y="2447"/>
                  </a:cubicBezTo>
                  <a:cubicBezTo>
                    <a:pt x="4337" y="2264"/>
                    <a:pt x="4200" y="2059"/>
                    <a:pt x="4109" y="1899"/>
                  </a:cubicBezTo>
                  <a:cubicBezTo>
                    <a:pt x="3721" y="1077"/>
                    <a:pt x="4383" y="73"/>
                    <a:pt x="3059" y="4"/>
                  </a:cubicBezTo>
                  <a:cubicBezTo>
                    <a:pt x="3011" y="2"/>
                    <a:pt x="2963" y="1"/>
                    <a:pt x="2915" y="1"/>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9" name="Google Shape;3819;p43"/>
            <p:cNvSpPr/>
            <p:nvPr/>
          </p:nvSpPr>
          <p:spPr>
            <a:xfrm>
              <a:off x="874950" y="3357925"/>
              <a:ext cx="139550" cy="126425"/>
            </a:xfrm>
            <a:custGeom>
              <a:rect b="b" l="l" r="r" t="t"/>
              <a:pathLst>
                <a:path extrusionOk="0" h="5057" w="5582">
                  <a:moveTo>
                    <a:pt x="959" y="674"/>
                  </a:moveTo>
                  <a:cubicBezTo>
                    <a:pt x="974" y="690"/>
                    <a:pt x="989" y="705"/>
                    <a:pt x="1004" y="720"/>
                  </a:cubicBezTo>
                  <a:lnTo>
                    <a:pt x="1004" y="720"/>
                  </a:lnTo>
                  <a:cubicBezTo>
                    <a:pt x="989" y="705"/>
                    <a:pt x="974" y="689"/>
                    <a:pt x="959" y="674"/>
                  </a:cubicBezTo>
                  <a:close/>
                  <a:moveTo>
                    <a:pt x="4486" y="1"/>
                  </a:moveTo>
                  <a:cubicBezTo>
                    <a:pt x="3922" y="1"/>
                    <a:pt x="3185" y="194"/>
                    <a:pt x="2536" y="194"/>
                  </a:cubicBezTo>
                  <a:cubicBezTo>
                    <a:pt x="2280" y="194"/>
                    <a:pt x="2038" y="164"/>
                    <a:pt x="1826" y="81"/>
                  </a:cubicBezTo>
                  <a:lnTo>
                    <a:pt x="1826" y="81"/>
                  </a:lnTo>
                  <a:cubicBezTo>
                    <a:pt x="2283" y="263"/>
                    <a:pt x="2922" y="423"/>
                    <a:pt x="3287" y="743"/>
                  </a:cubicBezTo>
                  <a:cubicBezTo>
                    <a:pt x="2899" y="961"/>
                    <a:pt x="2454" y="1121"/>
                    <a:pt x="2022" y="1121"/>
                  </a:cubicBezTo>
                  <a:cubicBezTo>
                    <a:pt x="1659" y="1121"/>
                    <a:pt x="1305" y="1007"/>
                    <a:pt x="1004" y="720"/>
                  </a:cubicBezTo>
                  <a:lnTo>
                    <a:pt x="1004" y="720"/>
                  </a:lnTo>
                  <a:cubicBezTo>
                    <a:pt x="1240" y="953"/>
                    <a:pt x="1476" y="1169"/>
                    <a:pt x="1712" y="1405"/>
                  </a:cubicBezTo>
                  <a:cubicBezTo>
                    <a:pt x="1370" y="1248"/>
                    <a:pt x="974" y="1100"/>
                    <a:pt x="609" y="1100"/>
                  </a:cubicBezTo>
                  <a:cubicBezTo>
                    <a:pt x="389" y="1100"/>
                    <a:pt x="180" y="1153"/>
                    <a:pt x="0" y="1290"/>
                  </a:cubicBezTo>
                  <a:cubicBezTo>
                    <a:pt x="548" y="1313"/>
                    <a:pt x="1096" y="1473"/>
                    <a:pt x="1598" y="1701"/>
                  </a:cubicBezTo>
                  <a:cubicBezTo>
                    <a:pt x="1415" y="1724"/>
                    <a:pt x="1255" y="1747"/>
                    <a:pt x="1073" y="1747"/>
                  </a:cubicBezTo>
                  <a:cubicBezTo>
                    <a:pt x="1278" y="1793"/>
                    <a:pt x="1484" y="1884"/>
                    <a:pt x="1643" y="2021"/>
                  </a:cubicBezTo>
                  <a:cubicBezTo>
                    <a:pt x="1164" y="2249"/>
                    <a:pt x="662" y="2386"/>
                    <a:pt x="160" y="2432"/>
                  </a:cubicBezTo>
                  <a:cubicBezTo>
                    <a:pt x="381" y="2517"/>
                    <a:pt x="617" y="2557"/>
                    <a:pt x="855" y="2557"/>
                  </a:cubicBezTo>
                  <a:cubicBezTo>
                    <a:pt x="1258" y="2557"/>
                    <a:pt x="1665" y="2441"/>
                    <a:pt x="2009" y="2226"/>
                  </a:cubicBezTo>
                  <a:lnTo>
                    <a:pt x="2009" y="2226"/>
                  </a:lnTo>
                  <a:cubicBezTo>
                    <a:pt x="1895" y="2500"/>
                    <a:pt x="1575" y="2660"/>
                    <a:pt x="1324" y="2820"/>
                  </a:cubicBezTo>
                  <a:cubicBezTo>
                    <a:pt x="1096" y="3002"/>
                    <a:pt x="867" y="3322"/>
                    <a:pt x="1027" y="3596"/>
                  </a:cubicBezTo>
                  <a:cubicBezTo>
                    <a:pt x="1210" y="3367"/>
                    <a:pt x="1438" y="3162"/>
                    <a:pt x="1666" y="3002"/>
                  </a:cubicBezTo>
                  <a:lnTo>
                    <a:pt x="1666" y="3002"/>
                  </a:lnTo>
                  <a:cubicBezTo>
                    <a:pt x="1552" y="3253"/>
                    <a:pt x="1484" y="3550"/>
                    <a:pt x="1484" y="3824"/>
                  </a:cubicBezTo>
                  <a:cubicBezTo>
                    <a:pt x="1758" y="3550"/>
                    <a:pt x="2031" y="3299"/>
                    <a:pt x="2305" y="3048"/>
                  </a:cubicBezTo>
                  <a:lnTo>
                    <a:pt x="2305" y="3048"/>
                  </a:lnTo>
                  <a:cubicBezTo>
                    <a:pt x="2397" y="3390"/>
                    <a:pt x="2031" y="3687"/>
                    <a:pt x="1849" y="3984"/>
                  </a:cubicBezTo>
                  <a:cubicBezTo>
                    <a:pt x="1666" y="4303"/>
                    <a:pt x="1689" y="4737"/>
                    <a:pt x="1917" y="5057"/>
                  </a:cubicBezTo>
                  <a:cubicBezTo>
                    <a:pt x="2100" y="4600"/>
                    <a:pt x="2374" y="4166"/>
                    <a:pt x="2693" y="3801"/>
                  </a:cubicBezTo>
                  <a:lnTo>
                    <a:pt x="2693" y="3801"/>
                  </a:lnTo>
                  <a:cubicBezTo>
                    <a:pt x="2625" y="4029"/>
                    <a:pt x="2671" y="4303"/>
                    <a:pt x="2830" y="4486"/>
                  </a:cubicBezTo>
                  <a:cubicBezTo>
                    <a:pt x="2945" y="4258"/>
                    <a:pt x="3059" y="4029"/>
                    <a:pt x="3173" y="3801"/>
                  </a:cubicBezTo>
                  <a:cubicBezTo>
                    <a:pt x="3218" y="4029"/>
                    <a:pt x="3310" y="4280"/>
                    <a:pt x="3447" y="4463"/>
                  </a:cubicBezTo>
                  <a:cubicBezTo>
                    <a:pt x="3515" y="3824"/>
                    <a:pt x="3652" y="3162"/>
                    <a:pt x="3835" y="2546"/>
                  </a:cubicBezTo>
                  <a:lnTo>
                    <a:pt x="3835" y="2546"/>
                  </a:lnTo>
                  <a:cubicBezTo>
                    <a:pt x="3812" y="2843"/>
                    <a:pt x="3835" y="3162"/>
                    <a:pt x="3949" y="3459"/>
                  </a:cubicBezTo>
                  <a:cubicBezTo>
                    <a:pt x="4040" y="3162"/>
                    <a:pt x="4154" y="2843"/>
                    <a:pt x="4268" y="2546"/>
                  </a:cubicBezTo>
                  <a:lnTo>
                    <a:pt x="4428" y="3071"/>
                  </a:lnTo>
                  <a:cubicBezTo>
                    <a:pt x="4474" y="2683"/>
                    <a:pt x="4565" y="2318"/>
                    <a:pt x="4565" y="1929"/>
                  </a:cubicBezTo>
                  <a:cubicBezTo>
                    <a:pt x="4650" y="1986"/>
                    <a:pt x="4769" y="2025"/>
                    <a:pt x="4881" y="2025"/>
                  </a:cubicBezTo>
                  <a:cubicBezTo>
                    <a:pt x="4949" y="2025"/>
                    <a:pt x="5015" y="2010"/>
                    <a:pt x="5067" y="1975"/>
                  </a:cubicBezTo>
                  <a:cubicBezTo>
                    <a:pt x="5204" y="1861"/>
                    <a:pt x="5296" y="1656"/>
                    <a:pt x="5318" y="1473"/>
                  </a:cubicBezTo>
                  <a:cubicBezTo>
                    <a:pt x="5581" y="274"/>
                    <a:pt x="5156" y="1"/>
                    <a:pt x="4486" y="1"/>
                  </a:cubicBezTo>
                  <a:close/>
                </a:path>
              </a:pathLst>
            </a:custGeom>
            <a:solidFill>
              <a:srgbClr val="64AF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0" name="Google Shape;3820;p43"/>
            <p:cNvSpPr/>
            <p:nvPr/>
          </p:nvSpPr>
          <p:spPr>
            <a:xfrm>
              <a:off x="990775" y="3326500"/>
              <a:ext cx="114150" cy="99075"/>
            </a:xfrm>
            <a:custGeom>
              <a:rect b="b" l="l" r="r" t="t"/>
              <a:pathLst>
                <a:path extrusionOk="0" h="3963" w="4566">
                  <a:moveTo>
                    <a:pt x="1100" y="0"/>
                  </a:moveTo>
                  <a:cubicBezTo>
                    <a:pt x="1009" y="0"/>
                    <a:pt x="944" y="32"/>
                    <a:pt x="914" y="105"/>
                  </a:cubicBezTo>
                  <a:cubicBezTo>
                    <a:pt x="822" y="311"/>
                    <a:pt x="1028" y="493"/>
                    <a:pt x="1210" y="607"/>
                  </a:cubicBezTo>
                  <a:cubicBezTo>
                    <a:pt x="1393" y="744"/>
                    <a:pt x="1576" y="950"/>
                    <a:pt x="1461" y="1132"/>
                  </a:cubicBezTo>
                  <a:cubicBezTo>
                    <a:pt x="1406" y="1212"/>
                    <a:pt x="1325" y="1237"/>
                    <a:pt x="1232" y="1237"/>
                  </a:cubicBezTo>
                  <a:cubicBezTo>
                    <a:pt x="1065" y="1237"/>
                    <a:pt x="858" y="1155"/>
                    <a:pt x="693" y="1155"/>
                  </a:cubicBezTo>
                  <a:cubicBezTo>
                    <a:pt x="607" y="1155"/>
                    <a:pt x="532" y="1177"/>
                    <a:pt x="480" y="1246"/>
                  </a:cubicBezTo>
                  <a:cubicBezTo>
                    <a:pt x="777" y="1406"/>
                    <a:pt x="1119" y="1520"/>
                    <a:pt x="1484" y="1543"/>
                  </a:cubicBezTo>
                  <a:cubicBezTo>
                    <a:pt x="936" y="1589"/>
                    <a:pt x="343" y="1657"/>
                    <a:pt x="1" y="2068"/>
                  </a:cubicBezTo>
                  <a:cubicBezTo>
                    <a:pt x="54" y="2101"/>
                    <a:pt x="111" y="2115"/>
                    <a:pt x="170" y="2115"/>
                  </a:cubicBezTo>
                  <a:cubicBezTo>
                    <a:pt x="313" y="2115"/>
                    <a:pt x="465" y="2035"/>
                    <a:pt x="594" y="1954"/>
                  </a:cubicBezTo>
                  <a:cubicBezTo>
                    <a:pt x="704" y="1899"/>
                    <a:pt x="839" y="1844"/>
                    <a:pt x="959" y="1844"/>
                  </a:cubicBezTo>
                  <a:cubicBezTo>
                    <a:pt x="1038" y="1844"/>
                    <a:pt x="1110" y="1868"/>
                    <a:pt x="1165" y="1931"/>
                  </a:cubicBezTo>
                  <a:cubicBezTo>
                    <a:pt x="936" y="2091"/>
                    <a:pt x="708" y="2319"/>
                    <a:pt x="548" y="2570"/>
                  </a:cubicBezTo>
                  <a:cubicBezTo>
                    <a:pt x="461" y="2702"/>
                    <a:pt x="457" y="2960"/>
                    <a:pt x="599" y="2960"/>
                  </a:cubicBezTo>
                  <a:cubicBezTo>
                    <a:pt x="604" y="2960"/>
                    <a:pt x="611" y="2959"/>
                    <a:pt x="617" y="2958"/>
                  </a:cubicBezTo>
                  <a:cubicBezTo>
                    <a:pt x="663" y="2958"/>
                    <a:pt x="708" y="2935"/>
                    <a:pt x="754" y="2890"/>
                  </a:cubicBezTo>
                  <a:cubicBezTo>
                    <a:pt x="1142" y="2570"/>
                    <a:pt x="1507" y="2251"/>
                    <a:pt x="1895" y="1908"/>
                  </a:cubicBezTo>
                  <a:lnTo>
                    <a:pt x="1895" y="1908"/>
                  </a:lnTo>
                  <a:cubicBezTo>
                    <a:pt x="1735" y="2410"/>
                    <a:pt x="1370" y="2821"/>
                    <a:pt x="914" y="3004"/>
                  </a:cubicBezTo>
                  <a:cubicBezTo>
                    <a:pt x="1598" y="2776"/>
                    <a:pt x="2192" y="2342"/>
                    <a:pt x="2625" y="1771"/>
                  </a:cubicBezTo>
                  <a:lnTo>
                    <a:pt x="2625" y="1771"/>
                  </a:lnTo>
                  <a:cubicBezTo>
                    <a:pt x="2557" y="2137"/>
                    <a:pt x="2329" y="2479"/>
                    <a:pt x="2032" y="2707"/>
                  </a:cubicBezTo>
                  <a:cubicBezTo>
                    <a:pt x="2283" y="2525"/>
                    <a:pt x="2557" y="2342"/>
                    <a:pt x="2831" y="2205"/>
                  </a:cubicBezTo>
                  <a:lnTo>
                    <a:pt x="2831" y="2205"/>
                  </a:lnTo>
                  <a:cubicBezTo>
                    <a:pt x="2808" y="2753"/>
                    <a:pt x="2306" y="3164"/>
                    <a:pt x="2237" y="3689"/>
                  </a:cubicBezTo>
                  <a:cubicBezTo>
                    <a:pt x="2219" y="3802"/>
                    <a:pt x="2294" y="3962"/>
                    <a:pt x="2385" y="3962"/>
                  </a:cubicBezTo>
                  <a:cubicBezTo>
                    <a:pt x="2404" y="3962"/>
                    <a:pt x="2423" y="3955"/>
                    <a:pt x="2443" y="3940"/>
                  </a:cubicBezTo>
                  <a:cubicBezTo>
                    <a:pt x="2466" y="3917"/>
                    <a:pt x="2466" y="3871"/>
                    <a:pt x="2489" y="3848"/>
                  </a:cubicBezTo>
                  <a:cubicBezTo>
                    <a:pt x="2625" y="3415"/>
                    <a:pt x="2785" y="3004"/>
                    <a:pt x="2922" y="2570"/>
                  </a:cubicBezTo>
                  <a:cubicBezTo>
                    <a:pt x="3014" y="2844"/>
                    <a:pt x="3105" y="3164"/>
                    <a:pt x="3265" y="3369"/>
                  </a:cubicBezTo>
                  <a:cubicBezTo>
                    <a:pt x="3515" y="3164"/>
                    <a:pt x="3561" y="2710"/>
                    <a:pt x="3380" y="2413"/>
                  </a:cubicBezTo>
                  <a:lnTo>
                    <a:pt x="3380" y="2413"/>
                  </a:lnTo>
                  <a:cubicBezTo>
                    <a:pt x="3632" y="2822"/>
                    <a:pt x="4087" y="3118"/>
                    <a:pt x="4566" y="3141"/>
                  </a:cubicBezTo>
                  <a:cubicBezTo>
                    <a:pt x="4543" y="2707"/>
                    <a:pt x="4292" y="2296"/>
                    <a:pt x="3927" y="2045"/>
                  </a:cubicBezTo>
                  <a:lnTo>
                    <a:pt x="3927" y="2045"/>
                  </a:lnTo>
                  <a:cubicBezTo>
                    <a:pt x="4086" y="2068"/>
                    <a:pt x="4246" y="2114"/>
                    <a:pt x="4383" y="2137"/>
                  </a:cubicBezTo>
                  <a:cubicBezTo>
                    <a:pt x="4178" y="2022"/>
                    <a:pt x="3972" y="1908"/>
                    <a:pt x="3767" y="1817"/>
                  </a:cubicBezTo>
                  <a:lnTo>
                    <a:pt x="3767" y="1817"/>
                  </a:lnTo>
                  <a:cubicBezTo>
                    <a:pt x="3835" y="1840"/>
                    <a:pt x="3909" y="1851"/>
                    <a:pt x="3984" y="1851"/>
                  </a:cubicBezTo>
                  <a:cubicBezTo>
                    <a:pt x="4058" y="1851"/>
                    <a:pt x="4132" y="1840"/>
                    <a:pt x="4200" y="1817"/>
                  </a:cubicBezTo>
                  <a:lnTo>
                    <a:pt x="3675" y="1497"/>
                  </a:lnTo>
                  <a:cubicBezTo>
                    <a:pt x="3904" y="1452"/>
                    <a:pt x="4086" y="1224"/>
                    <a:pt x="4063" y="995"/>
                  </a:cubicBezTo>
                  <a:lnTo>
                    <a:pt x="4063" y="995"/>
                  </a:lnTo>
                  <a:cubicBezTo>
                    <a:pt x="3927" y="1064"/>
                    <a:pt x="3790" y="1132"/>
                    <a:pt x="3675" y="1224"/>
                  </a:cubicBezTo>
                  <a:cubicBezTo>
                    <a:pt x="3767" y="927"/>
                    <a:pt x="3835" y="607"/>
                    <a:pt x="3881" y="288"/>
                  </a:cubicBezTo>
                  <a:lnTo>
                    <a:pt x="3881" y="288"/>
                  </a:lnTo>
                  <a:cubicBezTo>
                    <a:pt x="3630" y="447"/>
                    <a:pt x="3470" y="699"/>
                    <a:pt x="3424" y="995"/>
                  </a:cubicBezTo>
                  <a:cubicBezTo>
                    <a:pt x="3265" y="858"/>
                    <a:pt x="3150" y="676"/>
                    <a:pt x="3082" y="493"/>
                  </a:cubicBezTo>
                  <a:lnTo>
                    <a:pt x="3082" y="493"/>
                  </a:lnTo>
                  <a:cubicBezTo>
                    <a:pt x="3105" y="721"/>
                    <a:pt x="3128" y="950"/>
                    <a:pt x="3150" y="1201"/>
                  </a:cubicBezTo>
                  <a:cubicBezTo>
                    <a:pt x="3033" y="1084"/>
                    <a:pt x="1634" y="0"/>
                    <a:pt x="1100"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1" name="Google Shape;3821;p43"/>
            <p:cNvSpPr/>
            <p:nvPr/>
          </p:nvSpPr>
          <p:spPr>
            <a:xfrm>
              <a:off x="896625" y="3209850"/>
              <a:ext cx="121000" cy="143650"/>
            </a:xfrm>
            <a:custGeom>
              <a:rect b="b" l="l" r="r" t="t"/>
              <a:pathLst>
                <a:path extrusionOk="0" h="5746" w="4840">
                  <a:moveTo>
                    <a:pt x="3150" y="1"/>
                  </a:moveTo>
                  <a:lnTo>
                    <a:pt x="3150" y="1"/>
                  </a:lnTo>
                  <a:cubicBezTo>
                    <a:pt x="3125" y="56"/>
                    <a:pt x="3114" y="112"/>
                    <a:pt x="3115" y="168"/>
                  </a:cubicBezTo>
                  <a:lnTo>
                    <a:pt x="3115" y="168"/>
                  </a:lnTo>
                  <a:cubicBezTo>
                    <a:pt x="3126" y="112"/>
                    <a:pt x="3137" y="56"/>
                    <a:pt x="3150" y="1"/>
                  </a:cubicBezTo>
                  <a:close/>
                  <a:moveTo>
                    <a:pt x="3115" y="168"/>
                  </a:moveTo>
                  <a:cubicBezTo>
                    <a:pt x="3015" y="710"/>
                    <a:pt x="3028" y="1266"/>
                    <a:pt x="3173" y="1804"/>
                  </a:cubicBezTo>
                  <a:cubicBezTo>
                    <a:pt x="2831" y="1712"/>
                    <a:pt x="2717" y="1302"/>
                    <a:pt x="2602" y="959"/>
                  </a:cubicBezTo>
                  <a:cubicBezTo>
                    <a:pt x="2497" y="665"/>
                    <a:pt x="2276" y="312"/>
                    <a:pt x="1974" y="312"/>
                  </a:cubicBezTo>
                  <a:cubicBezTo>
                    <a:pt x="1948" y="312"/>
                    <a:pt x="1922" y="315"/>
                    <a:pt x="1895" y="320"/>
                  </a:cubicBezTo>
                  <a:cubicBezTo>
                    <a:pt x="2260" y="594"/>
                    <a:pt x="2511" y="1028"/>
                    <a:pt x="2602" y="1484"/>
                  </a:cubicBezTo>
                  <a:cubicBezTo>
                    <a:pt x="2397" y="1302"/>
                    <a:pt x="2214" y="1142"/>
                    <a:pt x="2009" y="982"/>
                  </a:cubicBezTo>
                  <a:lnTo>
                    <a:pt x="2009" y="982"/>
                  </a:lnTo>
                  <a:cubicBezTo>
                    <a:pt x="2009" y="1188"/>
                    <a:pt x="2169" y="1370"/>
                    <a:pt x="2214" y="1576"/>
                  </a:cubicBezTo>
                  <a:cubicBezTo>
                    <a:pt x="2280" y="1773"/>
                    <a:pt x="2177" y="2056"/>
                    <a:pt x="1965" y="2056"/>
                  </a:cubicBezTo>
                  <a:cubicBezTo>
                    <a:pt x="1957" y="2056"/>
                    <a:pt x="1949" y="2056"/>
                    <a:pt x="1941" y="2055"/>
                  </a:cubicBezTo>
                  <a:cubicBezTo>
                    <a:pt x="1849" y="2032"/>
                    <a:pt x="1781" y="1964"/>
                    <a:pt x="1712" y="1872"/>
                  </a:cubicBezTo>
                  <a:cubicBezTo>
                    <a:pt x="1393" y="1461"/>
                    <a:pt x="1187" y="982"/>
                    <a:pt x="1096" y="480"/>
                  </a:cubicBezTo>
                  <a:lnTo>
                    <a:pt x="1096" y="480"/>
                  </a:lnTo>
                  <a:cubicBezTo>
                    <a:pt x="1005" y="1119"/>
                    <a:pt x="1119" y="1804"/>
                    <a:pt x="1438" y="2374"/>
                  </a:cubicBezTo>
                  <a:cubicBezTo>
                    <a:pt x="1119" y="2078"/>
                    <a:pt x="799" y="1781"/>
                    <a:pt x="457" y="1484"/>
                  </a:cubicBezTo>
                  <a:lnTo>
                    <a:pt x="457" y="1484"/>
                  </a:lnTo>
                  <a:cubicBezTo>
                    <a:pt x="708" y="1849"/>
                    <a:pt x="982" y="2215"/>
                    <a:pt x="1233" y="2580"/>
                  </a:cubicBezTo>
                  <a:cubicBezTo>
                    <a:pt x="1093" y="2533"/>
                    <a:pt x="946" y="2511"/>
                    <a:pt x="799" y="2511"/>
                  </a:cubicBezTo>
                  <a:cubicBezTo>
                    <a:pt x="512" y="2511"/>
                    <a:pt x="226" y="2597"/>
                    <a:pt x="0" y="2762"/>
                  </a:cubicBezTo>
                  <a:cubicBezTo>
                    <a:pt x="503" y="2877"/>
                    <a:pt x="1028" y="2968"/>
                    <a:pt x="1530" y="3036"/>
                  </a:cubicBezTo>
                  <a:cubicBezTo>
                    <a:pt x="1164" y="3082"/>
                    <a:pt x="776" y="3242"/>
                    <a:pt x="480" y="3470"/>
                  </a:cubicBezTo>
                  <a:cubicBezTo>
                    <a:pt x="776" y="3539"/>
                    <a:pt x="1096" y="3561"/>
                    <a:pt x="1416" y="3561"/>
                  </a:cubicBezTo>
                  <a:cubicBezTo>
                    <a:pt x="1119" y="3653"/>
                    <a:pt x="845" y="3858"/>
                    <a:pt x="708" y="4132"/>
                  </a:cubicBezTo>
                  <a:cubicBezTo>
                    <a:pt x="1164" y="4178"/>
                    <a:pt x="1644" y="4246"/>
                    <a:pt x="2100" y="4383"/>
                  </a:cubicBezTo>
                  <a:cubicBezTo>
                    <a:pt x="1826" y="4543"/>
                    <a:pt x="1621" y="4817"/>
                    <a:pt x="1530" y="5091"/>
                  </a:cubicBezTo>
                  <a:cubicBezTo>
                    <a:pt x="1572" y="5109"/>
                    <a:pt x="1616" y="5117"/>
                    <a:pt x="1661" y="5117"/>
                  </a:cubicBezTo>
                  <a:cubicBezTo>
                    <a:pt x="1811" y="5117"/>
                    <a:pt x="1973" y="5038"/>
                    <a:pt x="2119" y="5038"/>
                  </a:cubicBezTo>
                  <a:cubicBezTo>
                    <a:pt x="2144" y="5038"/>
                    <a:pt x="2168" y="5040"/>
                    <a:pt x="2192" y="5045"/>
                  </a:cubicBezTo>
                  <a:cubicBezTo>
                    <a:pt x="2374" y="5091"/>
                    <a:pt x="2466" y="5273"/>
                    <a:pt x="2602" y="5410"/>
                  </a:cubicBezTo>
                  <a:cubicBezTo>
                    <a:pt x="2694" y="5519"/>
                    <a:pt x="2817" y="5594"/>
                    <a:pt x="2951" y="5635"/>
                  </a:cubicBezTo>
                  <a:lnTo>
                    <a:pt x="2951" y="5635"/>
                  </a:lnTo>
                  <a:cubicBezTo>
                    <a:pt x="2956" y="5644"/>
                    <a:pt x="2962" y="5653"/>
                    <a:pt x="2968" y="5661"/>
                  </a:cubicBezTo>
                  <a:cubicBezTo>
                    <a:pt x="3205" y="5703"/>
                    <a:pt x="3451" y="5745"/>
                    <a:pt x="3691" y="5745"/>
                  </a:cubicBezTo>
                  <a:cubicBezTo>
                    <a:pt x="3842" y="5745"/>
                    <a:pt x="3990" y="5728"/>
                    <a:pt x="4132" y="5684"/>
                  </a:cubicBezTo>
                  <a:cubicBezTo>
                    <a:pt x="4520" y="5547"/>
                    <a:pt x="4839" y="5136"/>
                    <a:pt x="4702" y="4748"/>
                  </a:cubicBezTo>
                  <a:cubicBezTo>
                    <a:pt x="4657" y="4566"/>
                    <a:pt x="4474" y="4406"/>
                    <a:pt x="4269" y="4360"/>
                  </a:cubicBezTo>
                  <a:cubicBezTo>
                    <a:pt x="4223" y="3424"/>
                    <a:pt x="4269" y="2352"/>
                    <a:pt x="4702" y="1507"/>
                  </a:cubicBezTo>
                  <a:lnTo>
                    <a:pt x="4702" y="1507"/>
                  </a:lnTo>
                  <a:cubicBezTo>
                    <a:pt x="4411" y="1888"/>
                    <a:pt x="4164" y="2313"/>
                    <a:pt x="4004" y="2760"/>
                  </a:cubicBezTo>
                  <a:lnTo>
                    <a:pt x="4004" y="2760"/>
                  </a:lnTo>
                  <a:cubicBezTo>
                    <a:pt x="4004" y="2624"/>
                    <a:pt x="4009" y="2488"/>
                    <a:pt x="4018" y="2352"/>
                  </a:cubicBezTo>
                  <a:lnTo>
                    <a:pt x="4018" y="2352"/>
                  </a:lnTo>
                  <a:cubicBezTo>
                    <a:pt x="4002" y="2382"/>
                    <a:pt x="3986" y="2412"/>
                    <a:pt x="3968" y="2441"/>
                  </a:cubicBezTo>
                  <a:lnTo>
                    <a:pt x="3968" y="2441"/>
                  </a:lnTo>
                  <a:cubicBezTo>
                    <a:pt x="3916" y="1891"/>
                    <a:pt x="3814" y="1344"/>
                    <a:pt x="3493" y="891"/>
                  </a:cubicBezTo>
                  <a:cubicBezTo>
                    <a:pt x="3344" y="668"/>
                    <a:pt x="3120" y="415"/>
                    <a:pt x="3115" y="168"/>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2" name="Google Shape;3822;p43"/>
            <p:cNvSpPr/>
            <p:nvPr/>
          </p:nvSpPr>
          <p:spPr>
            <a:xfrm>
              <a:off x="1095775" y="3194450"/>
              <a:ext cx="103300" cy="84475"/>
            </a:xfrm>
            <a:custGeom>
              <a:rect b="b" l="l" r="r" t="t"/>
              <a:pathLst>
                <a:path extrusionOk="0" h="3379" w="4132">
                  <a:moveTo>
                    <a:pt x="1941" y="0"/>
                  </a:moveTo>
                  <a:cubicBezTo>
                    <a:pt x="1986" y="297"/>
                    <a:pt x="2146" y="594"/>
                    <a:pt x="2397" y="776"/>
                  </a:cubicBezTo>
                  <a:cubicBezTo>
                    <a:pt x="2388" y="777"/>
                    <a:pt x="2380" y="777"/>
                    <a:pt x="2371" y="777"/>
                  </a:cubicBezTo>
                  <a:cubicBezTo>
                    <a:pt x="1846" y="777"/>
                    <a:pt x="1444" y="161"/>
                    <a:pt x="956" y="161"/>
                  </a:cubicBezTo>
                  <a:cubicBezTo>
                    <a:pt x="905" y="161"/>
                    <a:pt x="853" y="168"/>
                    <a:pt x="799" y="183"/>
                  </a:cubicBezTo>
                  <a:cubicBezTo>
                    <a:pt x="1096" y="434"/>
                    <a:pt x="1347" y="731"/>
                    <a:pt x="1553" y="1050"/>
                  </a:cubicBezTo>
                  <a:cubicBezTo>
                    <a:pt x="1497" y="1082"/>
                    <a:pt x="1437" y="1094"/>
                    <a:pt x="1373" y="1094"/>
                  </a:cubicBezTo>
                  <a:cubicBezTo>
                    <a:pt x="1197" y="1094"/>
                    <a:pt x="998" y="1005"/>
                    <a:pt x="826" y="1005"/>
                  </a:cubicBezTo>
                  <a:cubicBezTo>
                    <a:pt x="749" y="1005"/>
                    <a:pt x="678" y="1023"/>
                    <a:pt x="617" y="1073"/>
                  </a:cubicBezTo>
                  <a:cubicBezTo>
                    <a:pt x="776" y="1164"/>
                    <a:pt x="936" y="1233"/>
                    <a:pt x="1096" y="1301"/>
                  </a:cubicBezTo>
                  <a:cubicBezTo>
                    <a:pt x="822" y="1353"/>
                    <a:pt x="548" y="1378"/>
                    <a:pt x="274" y="1378"/>
                  </a:cubicBezTo>
                  <a:cubicBezTo>
                    <a:pt x="183" y="1378"/>
                    <a:pt x="92" y="1376"/>
                    <a:pt x="0" y="1370"/>
                  </a:cubicBezTo>
                  <a:lnTo>
                    <a:pt x="0" y="1370"/>
                  </a:lnTo>
                  <a:cubicBezTo>
                    <a:pt x="238" y="1590"/>
                    <a:pt x="551" y="1710"/>
                    <a:pt x="865" y="1710"/>
                  </a:cubicBezTo>
                  <a:cubicBezTo>
                    <a:pt x="974" y="1710"/>
                    <a:pt x="1082" y="1696"/>
                    <a:pt x="1187" y="1667"/>
                  </a:cubicBezTo>
                  <a:lnTo>
                    <a:pt x="1187" y="1667"/>
                  </a:lnTo>
                  <a:cubicBezTo>
                    <a:pt x="845" y="1849"/>
                    <a:pt x="503" y="2032"/>
                    <a:pt x="160" y="2192"/>
                  </a:cubicBezTo>
                  <a:cubicBezTo>
                    <a:pt x="503" y="2100"/>
                    <a:pt x="845" y="2009"/>
                    <a:pt x="1165" y="1895"/>
                  </a:cubicBezTo>
                  <a:lnTo>
                    <a:pt x="1165" y="1895"/>
                  </a:lnTo>
                  <a:cubicBezTo>
                    <a:pt x="1187" y="2032"/>
                    <a:pt x="1050" y="2123"/>
                    <a:pt x="936" y="2214"/>
                  </a:cubicBezTo>
                  <a:cubicBezTo>
                    <a:pt x="822" y="2306"/>
                    <a:pt x="731" y="2465"/>
                    <a:pt x="822" y="2580"/>
                  </a:cubicBezTo>
                  <a:cubicBezTo>
                    <a:pt x="854" y="2603"/>
                    <a:pt x="891" y="2613"/>
                    <a:pt x="930" y="2613"/>
                  </a:cubicBezTo>
                  <a:cubicBezTo>
                    <a:pt x="1003" y="2613"/>
                    <a:pt x="1082" y="2579"/>
                    <a:pt x="1142" y="2534"/>
                  </a:cubicBezTo>
                  <a:cubicBezTo>
                    <a:pt x="1279" y="2436"/>
                    <a:pt x="1416" y="2322"/>
                    <a:pt x="1524" y="2190"/>
                  </a:cubicBezTo>
                  <a:lnTo>
                    <a:pt x="1524" y="2190"/>
                  </a:lnTo>
                  <a:cubicBezTo>
                    <a:pt x="1334" y="2458"/>
                    <a:pt x="1265" y="2812"/>
                    <a:pt x="1370" y="3127"/>
                  </a:cubicBezTo>
                  <a:cubicBezTo>
                    <a:pt x="1644" y="2739"/>
                    <a:pt x="1872" y="2351"/>
                    <a:pt x="2078" y="1940"/>
                  </a:cubicBezTo>
                  <a:cubicBezTo>
                    <a:pt x="2169" y="2237"/>
                    <a:pt x="2214" y="2534"/>
                    <a:pt x="2192" y="2831"/>
                  </a:cubicBezTo>
                  <a:cubicBezTo>
                    <a:pt x="2306" y="2694"/>
                    <a:pt x="2420" y="2534"/>
                    <a:pt x="2488" y="2374"/>
                  </a:cubicBezTo>
                  <a:lnTo>
                    <a:pt x="2488" y="2374"/>
                  </a:lnTo>
                  <a:cubicBezTo>
                    <a:pt x="2443" y="2739"/>
                    <a:pt x="2557" y="3105"/>
                    <a:pt x="2785" y="3378"/>
                  </a:cubicBezTo>
                  <a:lnTo>
                    <a:pt x="3059" y="1940"/>
                  </a:lnTo>
                  <a:cubicBezTo>
                    <a:pt x="3196" y="2237"/>
                    <a:pt x="3242" y="2580"/>
                    <a:pt x="3173" y="2899"/>
                  </a:cubicBezTo>
                  <a:cubicBezTo>
                    <a:pt x="3721" y="2397"/>
                    <a:pt x="4132" y="1575"/>
                    <a:pt x="3561" y="959"/>
                  </a:cubicBezTo>
                  <a:cubicBezTo>
                    <a:pt x="3287" y="662"/>
                    <a:pt x="2009" y="411"/>
                    <a:pt x="1941"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3" name="Google Shape;3823;p43"/>
            <p:cNvSpPr/>
            <p:nvPr/>
          </p:nvSpPr>
          <p:spPr>
            <a:xfrm>
              <a:off x="1059250" y="3331975"/>
              <a:ext cx="123850" cy="123275"/>
            </a:xfrm>
            <a:custGeom>
              <a:rect b="b" l="l" r="r" t="t"/>
              <a:pathLst>
                <a:path extrusionOk="0" h="4931" w="4954">
                  <a:moveTo>
                    <a:pt x="411" y="2009"/>
                  </a:moveTo>
                  <a:cubicBezTo>
                    <a:pt x="412" y="2010"/>
                    <a:pt x="412" y="2010"/>
                    <a:pt x="413" y="2011"/>
                  </a:cubicBezTo>
                  <a:lnTo>
                    <a:pt x="413" y="2011"/>
                  </a:lnTo>
                  <a:cubicBezTo>
                    <a:pt x="412" y="2010"/>
                    <a:pt x="412" y="2010"/>
                    <a:pt x="411" y="2009"/>
                  </a:cubicBezTo>
                  <a:close/>
                  <a:moveTo>
                    <a:pt x="2877" y="0"/>
                  </a:moveTo>
                  <a:cubicBezTo>
                    <a:pt x="2694" y="502"/>
                    <a:pt x="2648" y="1027"/>
                    <a:pt x="2762" y="1530"/>
                  </a:cubicBezTo>
                  <a:cubicBezTo>
                    <a:pt x="2648" y="1393"/>
                    <a:pt x="2534" y="1256"/>
                    <a:pt x="2420" y="1119"/>
                  </a:cubicBezTo>
                  <a:lnTo>
                    <a:pt x="2420" y="1119"/>
                  </a:lnTo>
                  <a:cubicBezTo>
                    <a:pt x="2557" y="1370"/>
                    <a:pt x="2534" y="1712"/>
                    <a:pt x="2352" y="1940"/>
                  </a:cubicBezTo>
                  <a:cubicBezTo>
                    <a:pt x="2260" y="1712"/>
                    <a:pt x="2237" y="1461"/>
                    <a:pt x="2260" y="1210"/>
                  </a:cubicBezTo>
                  <a:lnTo>
                    <a:pt x="2260" y="1210"/>
                  </a:lnTo>
                  <a:cubicBezTo>
                    <a:pt x="2192" y="1347"/>
                    <a:pt x="2101" y="1461"/>
                    <a:pt x="2009" y="1575"/>
                  </a:cubicBezTo>
                  <a:cubicBezTo>
                    <a:pt x="2055" y="1278"/>
                    <a:pt x="2009" y="1005"/>
                    <a:pt x="1895" y="731"/>
                  </a:cubicBezTo>
                  <a:cubicBezTo>
                    <a:pt x="1781" y="936"/>
                    <a:pt x="1713" y="1164"/>
                    <a:pt x="1713" y="1393"/>
                  </a:cubicBezTo>
                  <a:cubicBezTo>
                    <a:pt x="1621" y="1073"/>
                    <a:pt x="1553" y="776"/>
                    <a:pt x="1461" y="457"/>
                  </a:cubicBezTo>
                  <a:lnTo>
                    <a:pt x="1461" y="457"/>
                  </a:lnTo>
                  <a:cubicBezTo>
                    <a:pt x="1256" y="845"/>
                    <a:pt x="1279" y="1370"/>
                    <a:pt x="1507" y="1735"/>
                  </a:cubicBezTo>
                  <a:cubicBezTo>
                    <a:pt x="1302" y="1552"/>
                    <a:pt x="1073" y="1347"/>
                    <a:pt x="868" y="1141"/>
                  </a:cubicBezTo>
                  <a:lnTo>
                    <a:pt x="868" y="1141"/>
                  </a:lnTo>
                  <a:cubicBezTo>
                    <a:pt x="982" y="1415"/>
                    <a:pt x="1096" y="1689"/>
                    <a:pt x="1210" y="1963"/>
                  </a:cubicBezTo>
                  <a:cubicBezTo>
                    <a:pt x="1065" y="1859"/>
                    <a:pt x="957" y="1755"/>
                    <a:pt x="800" y="1755"/>
                  </a:cubicBezTo>
                  <a:cubicBezTo>
                    <a:pt x="785" y="1755"/>
                    <a:pt x="770" y="1756"/>
                    <a:pt x="754" y="1758"/>
                  </a:cubicBezTo>
                  <a:cubicBezTo>
                    <a:pt x="712" y="1779"/>
                    <a:pt x="475" y="2014"/>
                    <a:pt x="421" y="2014"/>
                  </a:cubicBezTo>
                  <a:cubicBezTo>
                    <a:pt x="418" y="2014"/>
                    <a:pt x="415" y="2013"/>
                    <a:pt x="413" y="2011"/>
                  </a:cubicBezTo>
                  <a:lnTo>
                    <a:pt x="413" y="2011"/>
                  </a:lnTo>
                  <a:cubicBezTo>
                    <a:pt x="434" y="2040"/>
                    <a:pt x="468" y="2052"/>
                    <a:pt x="503" y="2052"/>
                  </a:cubicBezTo>
                  <a:cubicBezTo>
                    <a:pt x="546" y="2052"/>
                    <a:pt x="592" y="2034"/>
                    <a:pt x="617" y="2009"/>
                  </a:cubicBezTo>
                  <a:lnTo>
                    <a:pt x="617" y="2009"/>
                  </a:lnTo>
                  <a:cubicBezTo>
                    <a:pt x="663" y="2100"/>
                    <a:pt x="548" y="2191"/>
                    <a:pt x="480" y="2260"/>
                  </a:cubicBezTo>
                  <a:cubicBezTo>
                    <a:pt x="411" y="2328"/>
                    <a:pt x="389" y="2488"/>
                    <a:pt x="503" y="2488"/>
                  </a:cubicBezTo>
                  <a:cubicBezTo>
                    <a:pt x="252" y="2762"/>
                    <a:pt x="92" y="3082"/>
                    <a:pt x="1" y="3424"/>
                  </a:cubicBezTo>
                  <a:cubicBezTo>
                    <a:pt x="252" y="3264"/>
                    <a:pt x="457" y="3059"/>
                    <a:pt x="640" y="2831"/>
                  </a:cubicBezTo>
                  <a:lnTo>
                    <a:pt x="640" y="2831"/>
                  </a:lnTo>
                  <a:cubicBezTo>
                    <a:pt x="434" y="3150"/>
                    <a:pt x="252" y="3538"/>
                    <a:pt x="389" y="3881"/>
                  </a:cubicBezTo>
                  <a:cubicBezTo>
                    <a:pt x="594" y="3538"/>
                    <a:pt x="822" y="3219"/>
                    <a:pt x="1028" y="2876"/>
                  </a:cubicBezTo>
                  <a:lnTo>
                    <a:pt x="1028" y="2876"/>
                  </a:lnTo>
                  <a:cubicBezTo>
                    <a:pt x="982" y="3082"/>
                    <a:pt x="959" y="3310"/>
                    <a:pt x="982" y="3515"/>
                  </a:cubicBezTo>
                  <a:cubicBezTo>
                    <a:pt x="1269" y="3185"/>
                    <a:pt x="1555" y="2854"/>
                    <a:pt x="1821" y="2523"/>
                  </a:cubicBezTo>
                  <a:lnTo>
                    <a:pt x="1821" y="2523"/>
                  </a:lnTo>
                  <a:cubicBezTo>
                    <a:pt x="1457" y="3009"/>
                    <a:pt x="1830" y="3849"/>
                    <a:pt x="1986" y="4405"/>
                  </a:cubicBezTo>
                  <a:cubicBezTo>
                    <a:pt x="1986" y="4451"/>
                    <a:pt x="2009" y="4497"/>
                    <a:pt x="2009" y="4542"/>
                  </a:cubicBezTo>
                  <a:cubicBezTo>
                    <a:pt x="2032" y="4634"/>
                    <a:pt x="2078" y="4748"/>
                    <a:pt x="2169" y="4748"/>
                  </a:cubicBezTo>
                  <a:cubicBezTo>
                    <a:pt x="2237" y="4725"/>
                    <a:pt x="2260" y="4634"/>
                    <a:pt x="2283" y="4565"/>
                  </a:cubicBezTo>
                  <a:cubicBezTo>
                    <a:pt x="2329" y="4360"/>
                    <a:pt x="2374" y="4132"/>
                    <a:pt x="2420" y="3926"/>
                  </a:cubicBezTo>
                  <a:cubicBezTo>
                    <a:pt x="2443" y="4269"/>
                    <a:pt x="2557" y="4611"/>
                    <a:pt x="2740" y="4930"/>
                  </a:cubicBezTo>
                  <a:cubicBezTo>
                    <a:pt x="2877" y="4816"/>
                    <a:pt x="2968" y="4657"/>
                    <a:pt x="3036" y="4497"/>
                  </a:cubicBezTo>
                  <a:cubicBezTo>
                    <a:pt x="3082" y="4634"/>
                    <a:pt x="3151" y="4771"/>
                    <a:pt x="3196" y="4908"/>
                  </a:cubicBezTo>
                  <a:cubicBezTo>
                    <a:pt x="3493" y="4542"/>
                    <a:pt x="3561" y="4017"/>
                    <a:pt x="3356" y="3584"/>
                  </a:cubicBezTo>
                  <a:lnTo>
                    <a:pt x="3356" y="3584"/>
                  </a:lnTo>
                  <a:cubicBezTo>
                    <a:pt x="3539" y="3766"/>
                    <a:pt x="3744" y="3926"/>
                    <a:pt x="3927" y="4109"/>
                  </a:cubicBezTo>
                  <a:cubicBezTo>
                    <a:pt x="3959" y="4141"/>
                    <a:pt x="4014" y="4173"/>
                    <a:pt x="4060" y="4173"/>
                  </a:cubicBezTo>
                  <a:cubicBezTo>
                    <a:pt x="4079" y="4173"/>
                    <a:pt x="4096" y="4168"/>
                    <a:pt x="4109" y="4154"/>
                  </a:cubicBezTo>
                  <a:cubicBezTo>
                    <a:pt x="4155" y="4132"/>
                    <a:pt x="4155" y="4086"/>
                    <a:pt x="4155" y="4040"/>
                  </a:cubicBezTo>
                  <a:cubicBezTo>
                    <a:pt x="4132" y="3607"/>
                    <a:pt x="3904" y="3196"/>
                    <a:pt x="3584" y="2922"/>
                  </a:cubicBezTo>
                  <a:lnTo>
                    <a:pt x="3584" y="2922"/>
                  </a:lnTo>
                  <a:cubicBezTo>
                    <a:pt x="3790" y="3082"/>
                    <a:pt x="3995" y="3241"/>
                    <a:pt x="4200" y="3401"/>
                  </a:cubicBezTo>
                  <a:cubicBezTo>
                    <a:pt x="4124" y="3132"/>
                    <a:pt x="3950" y="2880"/>
                    <a:pt x="3734" y="2698"/>
                  </a:cubicBezTo>
                  <a:lnTo>
                    <a:pt x="3734" y="2698"/>
                  </a:lnTo>
                  <a:cubicBezTo>
                    <a:pt x="3955" y="2851"/>
                    <a:pt x="4203" y="2956"/>
                    <a:pt x="4452" y="3013"/>
                  </a:cubicBezTo>
                  <a:cubicBezTo>
                    <a:pt x="4474" y="2671"/>
                    <a:pt x="4155" y="2328"/>
                    <a:pt x="3790" y="2306"/>
                  </a:cubicBezTo>
                  <a:cubicBezTo>
                    <a:pt x="3904" y="2237"/>
                    <a:pt x="4041" y="2237"/>
                    <a:pt x="4178" y="2237"/>
                  </a:cubicBezTo>
                  <a:cubicBezTo>
                    <a:pt x="4315" y="2214"/>
                    <a:pt x="4452" y="2214"/>
                    <a:pt x="4566" y="2169"/>
                  </a:cubicBezTo>
                  <a:cubicBezTo>
                    <a:pt x="4703" y="2100"/>
                    <a:pt x="4794" y="1963"/>
                    <a:pt x="4748" y="1849"/>
                  </a:cubicBezTo>
                  <a:cubicBezTo>
                    <a:pt x="4734" y="1765"/>
                    <a:pt x="4652" y="1716"/>
                    <a:pt x="4575" y="1716"/>
                  </a:cubicBezTo>
                  <a:cubicBezTo>
                    <a:pt x="4553" y="1716"/>
                    <a:pt x="4530" y="1720"/>
                    <a:pt x="4511" y="1729"/>
                  </a:cubicBezTo>
                  <a:lnTo>
                    <a:pt x="4511" y="1729"/>
                  </a:lnTo>
                  <a:cubicBezTo>
                    <a:pt x="4650" y="1604"/>
                    <a:pt x="4785" y="1459"/>
                    <a:pt x="4885" y="1278"/>
                  </a:cubicBezTo>
                  <a:cubicBezTo>
                    <a:pt x="4931" y="1256"/>
                    <a:pt x="4954" y="1210"/>
                    <a:pt x="4954" y="1141"/>
                  </a:cubicBezTo>
                  <a:cubicBezTo>
                    <a:pt x="4940" y="1072"/>
                    <a:pt x="4857" y="1044"/>
                    <a:pt x="4769" y="1044"/>
                  </a:cubicBezTo>
                  <a:cubicBezTo>
                    <a:pt x="4713" y="1044"/>
                    <a:pt x="4656" y="1055"/>
                    <a:pt x="4611" y="1073"/>
                  </a:cubicBezTo>
                  <a:cubicBezTo>
                    <a:pt x="4450" y="1153"/>
                    <a:pt x="4325" y="1269"/>
                    <a:pt x="4219" y="1421"/>
                  </a:cubicBezTo>
                  <a:lnTo>
                    <a:pt x="4219" y="1421"/>
                  </a:lnTo>
                  <a:cubicBezTo>
                    <a:pt x="4353" y="1206"/>
                    <a:pt x="4423" y="957"/>
                    <a:pt x="4360" y="708"/>
                  </a:cubicBezTo>
                  <a:lnTo>
                    <a:pt x="4360" y="708"/>
                  </a:lnTo>
                  <a:cubicBezTo>
                    <a:pt x="4155" y="1119"/>
                    <a:pt x="3812" y="1438"/>
                    <a:pt x="3424" y="1666"/>
                  </a:cubicBezTo>
                  <a:cubicBezTo>
                    <a:pt x="3698" y="1415"/>
                    <a:pt x="3995" y="1050"/>
                    <a:pt x="3858" y="685"/>
                  </a:cubicBezTo>
                  <a:lnTo>
                    <a:pt x="3858" y="685"/>
                  </a:lnTo>
                  <a:cubicBezTo>
                    <a:pt x="3675" y="766"/>
                    <a:pt x="3510" y="920"/>
                    <a:pt x="3412" y="1098"/>
                  </a:cubicBezTo>
                  <a:lnTo>
                    <a:pt x="3412" y="1098"/>
                  </a:lnTo>
                  <a:cubicBezTo>
                    <a:pt x="3519" y="862"/>
                    <a:pt x="3531" y="595"/>
                    <a:pt x="3447" y="365"/>
                  </a:cubicBezTo>
                  <a:lnTo>
                    <a:pt x="3447" y="365"/>
                  </a:lnTo>
                  <a:cubicBezTo>
                    <a:pt x="3265" y="457"/>
                    <a:pt x="3128" y="616"/>
                    <a:pt x="3082" y="822"/>
                  </a:cubicBezTo>
                  <a:cubicBezTo>
                    <a:pt x="3014" y="548"/>
                    <a:pt x="2945" y="274"/>
                    <a:pt x="2877"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4" name="Google Shape;3824;p43"/>
            <p:cNvSpPr/>
            <p:nvPr/>
          </p:nvSpPr>
          <p:spPr>
            <a:xfrm>
              <a:off x="1018750" y="3192175"/>
              <a:ext cx="87600" cy="116125"/>
            </a:xfrm>
            <a:custGeom>
              <a:rect b="b" l="l" r="r" t="t"/>
              <a:pathLst>
                <a:path extrusionOk="0" h="4645" w="3504">
                  <a:moveTo>
                    <a:pt x="2944" y="1529"/>
                  </a:moveTo>
                  <a:cubicBezTo>
                    <a:pt x="2916" y="1577"/>
                    <a:pt x="2890" y="1626"/>
                    <a:pt x="2865" y="1676"/>
                  </a:cubicBezTo>
                  <a:lnTo>
                    <a:pt x="2865" y="1676"/>
                  </a:lnTo>
                  <a:cubicBezTo>
                    <a:pt x="2892" y="1628"/>
                    <a:pt x="2918" y="1579"/>
                    <a:pt x="2944" y="1529"/>
                  </a:cubicBezTo>
                  <a:close/>
                  <a:moveTo>
                    <a:pt x="3264" y="1849"/>
                  </a:moveTo>
                  <a:lnTo>
                    <a:pt x="3264" y="1849"/>
                  </a:lnTo>
                  <a:cubicBezTo>
                    <a:pt x="3256" y="1858"/>
                    <a:pt x="3248" y="1866"/>
                    <a:pt x="3241" y="1875"/>
                  </a:cubicBezTo>
                  <a:lnTo>
                    <a:pt x="3241" y="1875"/>
                  </a:lnTo>
                  <a:cubicBezTo>
                    <a:pt x="3249" y="1867"/>
                    <a:pt x="3256" y="1858"/>
                    <a:pt x="3264" y="1849"/>
                  </a:cubicBezTo>
                  <a:close/>
                  <a:moveTo>
                    <a:pt x="1986" y="0"/>
                  </a:moveTo>
                  <a:cubicBezTo>
                    <a:pt x="1986" y="708"/>
                    <a:pt x="1780" y="1415"/>
                    <a:pt x="1392" y="2009"/>
                  </a:cubicBezTo>
                  <a:cubicBezTo>
                    <a:pt x="1529" y="1461"/>
                    <a:pt x="1461" y="845"/>
                    <a:pt x="1187" y="342"/>
                  </a:cubicBezTo>
                  <a:cubicBezTo>
                    <a:pt x="1004" y="799"/>
                    <a:pt x="982" y="1347"/>
                    <a:pt x="1118" y="1826"/>
                  </a:cubicBezTo>
                  <a:cubicBezTo>
                    <a:pt x="845" y="1438"/>
                    <a:pt x="662" y="1027"/>
                    <a:pt x="548" y="571"/>
                  </a:cubicBezTo>
                  <a:cubicBezTo>
                    <a:pt x="388" y="1096"/>
                    <a:pt x="388" y="1689"/>
                    <a:pt x="525" y="2214"/>
                  </a:cubicBezTo>
                  <a:cubicBezTo>
                    <a:pt x="297" y="1963"/>
                    <a:pt x="114" y="1689"/>
                    <a:pt x="0" y="1392"/>
                  </a:cubicBezTo>
                  <a:lnTo>
                    <a:pt x="0" y="1392"/>
                  </a:lnTo>
                  <a:cubicBezTo>
                    <a:pt x="68" y="2214"/>
                    <a:pt x="479" y="3036"/>
                    <a:pt x="1255" y="3401"/>
                  </a:cubicBezTo>
                  <a:cubicBezTo>
                    <a:pt x="1235" y="3398"/>
                    <a:pt x="1215" y="3396"/>
                    <a:pt x="1195" y="3396"/>
                  </a:cubicBezTo>
                  <a:cubicBezTo>
                    <a:pt x="949" y="3396"/>
                    <a:pt x="757" y="3648"/>
                    <a:pt x="799" y="3880"/>
                  </a:cubicBezTo>
                  <a:cubicBezTo>
                    <a:pt x="847" y="4057"/>
                    <a:pt x="1031" y="4177"/>
                    <a:pt x="1207" y="4177"/>
                  </a:cubicBezTo>
                  <a:cubicBezTo>
                    <a:pt x="1281" y="4177"/>
                    <a:pt x="1354" y="4156"/>
                    <a:pt x="1415" y="4109"/>
                  </a:cubicBezTo>
                  <a:lnTo>
                    <a:pt x="1415" y="4109"/>
                  </a:lnTo>
                  <a:cubicBezTo>
                    <a:pt x="1278" y="4246"/>
                    <a:pt x="1278" y="4474"/>
                    <a:pt x="1392" y="4611"/>
                  </a:cubicBezTo>
                  <a:cubicBezTo>
                    <a:pt x="1552" y="4629"/>
                    <a:pt x="1715" y="4644"/>
                    <a:pt x="1877" y="4644"/>
                  </a:cubicBezTo>
                  <a:cubicBezTo>
                    <a:pt x="2110" y="4644"/>
                    <a:pt x="2341" y="4614"/>
                    <a:pt x="2556" y="4519"/>
                  </a:cubicBezTo>
                  <a:cubicBezTo>
                    <a:pt x="3504" y="4091"/>
                    <a:pt x="2624" y="2615"/>
                    <a:pt x="3241" y="1875"/>
                  </a:cubicBezTo>
                  <a:lnTo>
                    <a:pt x="3241" y="1875"/>
                  </a:lnTo>
                  <a:cubicBezTo>
                    <a:pt x="2912" y="2259"/>
                    <a:pt x="2715" y="2728"/>
                    <a:pt x="2648" y="3218"/>
                  </a:cubicBezTo>
                  <a:cubicBezTo>
                    <a:pt x="2565" y="2702"/>
                    <a:pt x="2632" y="2149"/>
                    <a:pt x="2865" y="1676"/>
                  </a:cubicBezTo>
                  <a:lnTo>
                    <a:pt x="2865" y="1676"/>
                  </a:lnTo>
                  <a:cubicBezTo>
                    <a:pt x="2681" y="2010"/>
                    <a:pt x="2479" y="2329"/>
                    <a:pt x="2260" y="2648"/>
                  </a:cubicBezTo>
                  <a:cubicBezTo>
                    <a:pt x="2511" y="2146"/>
                    <a:pt x="2602" y="1575"/>
                    <a:pt x="2556" y="1004"/>
                  </a:cubicBezTo>
                  <a:lnTo>
                    <a:pt x="2556" y="1004"/>
                  </a:lnTo>
                  <a:cubicBezTo>
                    <a:pt x="2442" y="1370"/>
                    <a:pt x="2283" y="1712"/>
                    <a:pt x="2077" y="2031"/>
                  </a:cubicBezTo>
                  <a:cubicBezTo>
                    <a:pt x="2442" y="1438"/>
                    <a:pt x="2214" y="662"/>
                    <a:pt x="1986"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5" name="Google Shape;3825;p43"/>
            <p:cNvSpPr/>
            <p:nvPr/>
          </p:nvSpPr>
          <p:spPr>
            <a:xfrm>
              <a:off x="1124300" y="3276625"/>
              <a:ext cx="110150" cy="126700"/>
            </a:xfrm>
            <a:custGeom>
              <a:rect b="b" l="l" r="r" t="t"/>
              <a:pathLst>
                <a:path extrusionOk="0" h="5068" w="4406">
                  <a:moveTo>
                    <a:pt x="3493" y="0"/>
                  </a:moveTo>
                  <a:lnTo>
                    <a:pt x="3493" y="0"/>
                  </a:lnTo>
                  <a:cubicBezTo>
                    <a:pt x="3356" y="662"/>
                    <a:pt x="3082" y="1324"/>
                    <a:pt x="2671" y="1872"/>
                  </a:cubicBezTo>
                  <a:cubicBezTo>
                    <a:pt x="2831" y="1461"/>
                    <a:pt x="2900" y="1027"/>
                    <a:pt x="2854" y="594"/>
                  </a:cubicBezTo>
                  <a:lnTo>
                    <a:pt x="2854" y="594"/>
                  </a:lnTo>
                  <a:cubicBezTo>
                    <a:pt x="2694" y="1210"/>
                    <a:pt x="2489" y="1803"/>
                    <a:pt x="2192" y="2374"/>
                  </a:cubicBezTo>
                  <a:cubicBezTo>
                    <a:pt x="2238" y="1963"/>
                    <a:pt x="2238" y="1461"/>
                    <a:pt x="1872" y="1256"/>
                  </a:cubicBezTo>
                  <a:lnTo>
                    <a:pt x="1872" y="1256"/>
                  </a:lnTo>
                  <a:cubicBezTo>
                    <a:pt x="1964" y="1781"/>
                    <a:pt x="1850" y="2374"/>
                    <a:pt x="1598" y="2853"/>
                  </a:cubicBezTo>
                  <a:lnTo>
                    <a:pt x="1553" y="1598"/>
                  </a:lnTo>
                  <a:cubicBezTo>
                    <a:pt x="1484" y="1940"/>
                    <a:pt x="1416" y="2283"/>
                    <a:pt x="1347" y="2625"/>
                  </a:cubicBezTo>
                  <a:cubicBezTo>
                    <a:pt x="1325" y="2762"/>
                    <a:pt x="1302" y="2876"/>
                    <a:pt x="1210" y="2967"/>
                  </a:cubicBezTo>
                  <a:cubicBezTo>
                    <a:pt x="1164" y="3006"/>
                    <a:pt x="1104" y="3024"/>
                    <a:pt x="1040" y="3024"/>
                  </a:cubicBezTo>
                  <a:cubicBezTo>
                    <a:pt x="918" y="3024"/>
                    <a:pt x="783" y="2959"/>
                    <a:pt x="708" y="2853"/>
                  </a:cubicBezTo>
                  <a:cubicBezTo>
                    <a:pt x="594" y="2716"/>
                    <a:pt x="571" y="2511"/>
                    <a:pt x="549" y="2306"/>
                  </a:cubicBezTo>
                  <a:cubicBezTo>
                    <a:pt x="229" y="2534"/>
                    <a:pt x="1" y="3104"/>
                    <a:pt x="46" y="3470"/>
                  </a:cubicBezTo>
                  <a:cubicBezTo>
                    <a:pt x="138" y="4154"/>
                    <a:pt x="549" y="4771"/>
                    <a:pt x="1165" y="5067"/>
                  </a:cubicBezTo>
                  <a:cubicBezTo>
                    <a:pt x="959" y="4839"/>
                    <a:pt x="845" y="4497"/>
                    <a:pt x="891" y="4177"/>
                  </a:cubicBezTo>
                  <a:lnTo>
                    <a:pt x="891" y="4177"/>
                  </a:lnTo>
                  <a:cubicBezTo>
                    <a:pt x="1005" y="4451"/>
                    <a:pt x="1233" y="4679"/>
                    <a:pt x="1507" y="4816"/>
                  </a:cubicBezTo>
                  <a:cubicBezTo>
                    <a:pt x="1553" y="4748"/>
                    <a:pt x="1553" y="4657"/>
                    <a:pt x="1484" y="4588"/>
                  </a:cubicBezTo>
                  <a:lnTo>
                    <a:pt x="1484" y="4588"/>
                  </a:lnTo>
                  <a:cubicBezTo>
                    <a:pt x="1827" y="4888"/>
                    <a:pt x="2289" y="5047"/>
                    <a:pt x="2741" y="5047"/>
                  </a:cubicBezTo>
                  <a:cubicBezTo>
                    <a:pt x="2771" y="5047"/>
                    <a:pt x="2801" y="5046"/>
                    <a:pt x="2831" y="5045"/>
                  </a:cubicBezTo>
                  <a:cubicBezTo>
                    <a:pt x="2443" y="4976"/>
                    <a:pt x="2078" y="4748"/>
                    <a:pt x="1850" y="4405"/>
                  </a:cubicBezTo>
                  <a:lnTo>
                    <a:pt x="1850" y="4405"/>
                  </a:lnTo>
                  <a:cubicBezTo>
                    <a:pt x="2131" y="4660"/>
                    <a:pt x="2507" y="4797"/>
                    <a:pt x="2880" y="4797"/>
                  </a:cubicBezTo>
                  <a:cubicBezTo>
                    <a:pt x="3143" y="4797"/>
                    <a:pt x="3404" y="4729"/>
                    <a:pt x="3630" y="4588"/>
                  </a:cubicBezTo>
                  <a:cubicBezTo>
                    <a:pt x="3333" y="4497"/>
                    <a:pt x="3059" y="4383"/>
                    <a:pt x="2785" y="4223"/>
                  </a:cubicBezTo>
                  <a:lnTo>
                    <a:pt x="2785" y="4223"/>
                  </a:lnTo>
                  <a:cubicBezTo>
                    <a:pt x="3333" y="4246"/>
                    <a:pt x="3881" y="4360"/>
                    <a:pt x="4406" y="4565"/>
                  </a:cubicBezTo>
                  <a:cubicBezTo>
                    <a:pt x="4338" y="4017"/>
                    <a:pt x="3721" y="3721"/>
                    <a:pt x="3196" y="3538"/>
                  </a:cubicBezTo>
                  <a:cubicBezTo>
                    <a:pt x="3516" y="3538"/>
                    <a:pt x="3858" y="3538"/>
                    <a:pt x="4201" y="3584"/>
                  </a:cubicBezTo>
                  <a:cubicBezTo>
                    <a:pt x="3915" y="3377"/>
                    <a:pt x="3574" y="3270"/>
                    <a:pt x="3239" y="3270"/>
                  </a:cubicBezTo>
                  <a:cubicBezTo>
                    <a:pt x="3093" y="3270"/>
                    <a:pt x="2947" y="3291"/>
                    <a:pt x="2808" y="3333"/>
                  </a:cubicBezTo>
                  <a:cubicBezTo>
                    <a:pt x="2945" y="3082"/>
                    <a:pt x="3219" y="2967"/>
                    <a:pt x="3470" y="2808"/>
                  </a:cubicBezTo>
                  <a:cubicBezTo>
                    <a:pt x="3721" y="2648"/>
                    <a:pt x="3927" y="2374"/>
                    <a:pt x="3835" y="2100"/>
                  </a:cubicBezTo>
                  <a:lnTo>
                    <a:pt x="3835" y="2100"/>
                  </a:lnTo>
                  <a:cubicBezTo>
                    <a:pt x="3493" y="2579"/>
                    <a:pt x="3014" y="2967"/>
                    <a:pt x="2466" y="3173"/>
                  </a:cubicBezTo>
                  <a:cubicBezTo>
                    <a:pt x="3014" y="2716"/>
                    <a:pt x="3516" y="2054"/>
                    <a:pt x="3447" y="1347"/>
                  </a:cubicBezTo>
                  <a:lnTo>
                    <a:pt x="3447" y="1347"/>
                  </a:lnTo>
                  <a:cubicBezTo>
                    <a:pt x="3396" y="1435"/>
                    <a:pt x="3344" y="1526"/>
                    <a:pt x="3293" y="1617"/>
                  </a:cubicBezTo>
                  <a:lnTo>
                    <a:pt x="3293" y="1617"/>
                  </a:lnTo>
                  <a:cubicBezTo>
                    <a:pt x="3552" y="1094"/>
                    <a:pt x="3708" y="529"/>
                    <a:pt x="3493"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6" name="Google Shape;3826;p43"/>
            <p:cNvSpPr/>
            <p:nvPr/>
          </p:nvSpPr>
          <p:spPr>
            <a:xfrm>
              <a:off x="1298925" y="3327325"/>
              <a:ext cx="174625" cy="138200"/>
            </a:xfrm>
            <a:custGeom>
              <a:rect b="b" l="l" r="r" t="t"/>
              <a:pathLst>
                <a:path extrusionOk="0" h="5528" w="6985">
                  <a:moveTo>
                    <a:pt x="4891" y="0"/>
                  </a:moveTo>
                  <a:cubicBezTo>
                    <a:pt x="4335" y="0"/>
                    <a:pt x="3837" y="223"/>
                    <a:pt x="3766" y="848"/>
                  </a:cubicBezTo>
                  <a:lnTo>
                    <a:pt x="3926" y="985"/>
                  </a:lnTo>
                  <a:cubicBezTo>
                    <a:pt x="3150" y="1201"/>
                    <a:pt x="2464" y="1272"/>
                    <a:pt x="1743" y="1272"/>
                  </a:cubicBezTo>
                  <a:cubicBezTo>
                    <a:pt x="1320" y="1272"/>
                    <a:pt x="884" y="1247"/>
                    <a:pt x="411" y="1213"/>
                  </a:cubicBezTo>
                  <a:lnTo>
                    <a:pt x="411" y="1213"/>
                  </a:lnTo>
                  <a:lnTo>
                    <a:pt x="1096" y="1738"/>
                  </a:lnTo>
                  <a:cubicBezTo>
                    <a:pt x="845" y="1784"/>
                    <a:pt x="617" y="1898"/>
                    <a:pt x="434" y="2035"/>
                  </a:cubicBezTo>
                  <a:cubicBezTo>
                    <a:pt x="845" y="2218"/>
                    <a:pt x="1301" y="2332"/>
                    <a:pt x="1781" y="2332"/>
                  </a:cubicBezTo>
                  <a:cubicBezTo>
                    <a:pt x="1575" y="2606"/>
                    <a:pt x="1164" y="2651"/>
                    <a:pt x="822" y="2697"/>
                  </a:cubicBezTo>
                  <a:cubicBezTo>
                    <a:pt x="480" y="2765"/>
                    <a:pt x="92" y="2902"/>
                    <a:pt x="0" y="3222"/>
                  </a:cubicBezTo>
                  <a:cubicBezTo>
                    <a:pt x="388" y="2994"/>
                    <a:pt x="822" y="2880"/>
                    <a:pt x="1278" y="2857"/>
                  </a:cubicBezTo>
                  <a:lnTo>
                    <a:pt x="1278" y="2857"/>
                  </a:lnTo>
                  <a:cubicBezTo>
                    <a:pt x="1050" y="3017"/>
                    <a:pt x="913" y="3245"/>
                    <a:pt x="845" y="3519"/>
                  </a:cubicBezTo>
                  <a:cubicBezTo>
                    <a:pt x="1187" y="3336"/>
                    <a:pt x="1552" y="3199"/>
                    <a:pt x="1918" y="3131"/>
                  </a:cubicBezTo>
                  <a:lnTo>
                    <a:pt x="1918" y="3131"/>
                  </a:lnTo>
                  <a:cubicBezTo>
                    <a:pt x="1963" y="3405"/>
                    <a:pt x="1735" y="3633"/>
                    <a:pt x="1552" y="3815"/>
                  </a:cubicBezTo>
                  <a:cubicBezTo>
                    <a:pt x="1393" y="4021"/>
                    <a:pt x="1210" y="4318"/>
                    <a:pt x="1370" y="4546"/>
                  </a:cubicBezTo>
                  <a:cubicBezTo>
                    <a:pt x="1438" y="4649"/>
                    <a:pt x="1558" y="4694"/>
                    <a:pt x="1684" y="4694"/>
                  </a:cubicBezTo>
                  <a:cubicBezTo>
                    <a:pt x="1809" y="4694"/>
                    <a:pt x="1940" y="4649"/>
                    <a:pt x="2032" y="4569"/>
                  </a:cubicBezTo>
                  <a:cubicBezTo>
                    <a:pt x="2214" y="4386"/>
                    <a:pt x="2306" y="4135"/>
                    <a:pt x="2374" y="3907"/>
                  </a:cubicBezTo>
                  <a:lnTo>
                    <a:pt x="2374" y="3907"/>
                  </a:lnTo>
                  <a:cubicBezTo>
                    <a:pt x="2237" y="4455"/>
                    <a:pt x="2328" y="5048"/>
                    <a:pt x="2602" y="5527"/>
                  </a:cubicBezTo>
                  <a:cubicBezTo>
                    <a:pt x="2671" y="5253"/>
                    <a:pt x="2739" y="4980"/>
                    <a:pt x="2785" y="4706"/>
                  </a:cubicBezTo>
                  <a:cubicBezTo>
                    <a:pt x="2899" y="5048"/>
                    <a:pt x="3196" y="5345"/>
                    <a:pt x="3538" y="5459"/>
                  </a:cubicBezTo>
                  <a:cubicBezTo>
                    <a:pt x="3470" y="4820"/>
                    <a:pt x="3401" y="4181"/>
                    <a:pt x="3333" y="3564"/>
                  </a:cubicBezTo>
                  <a:lnTo>
                    <a:pt x="3333" y="3564"/>
                  </a:lnTo>
                  <a:cubicBezTo>
                    <a:pt x="3515" y="3793"/>
                    <a:pt x="3721" y="3998"/>
                    <a:pt x="3926" y="4203"/>
                  </a:cubicBezTo>
                  <a:cubicBezTo>
                    <a:pt x="3972" y="4021"/>
                    <a:pt x="4040" y="3815"/>
                    <a:pt x="4086" y="3610"/>
                  </a:cubicBezTo>
                  <a:cubicBezTo>
                    <a:pt x="4314" y="3770"/>
                    <a:pt x="4565" y="3930"/>
                    <a:pt x="4794" y="4089"/>
                  </a:cubicBezTo>
                  <a:cubicBezTo>
                    <a:pt x="4853" y="4134"/>
                    <a:pt x="4932" y="4169"/>
                    <a:pt x="4999" y="4169"/>
                  </a:cubicBezTo>
                  <a:cubicBezTo>
                    <a:pt x="5034" y="4169"/>
                    <a:pt x="5066" y="4159"/>
                    <a:pt x="5090" y="4135"/>
                  </a:cubicBezTo>
                  <a:cubicBezTo>
                    <a:pt x="5136" y="4089"/>
                    <a:pt x="5136" y="4021"/>
                    <a:pt x="5136" y="3975"/>
                  </a:cubicBezTo>
                  <a:cubicBezTo>
                    <a:pt x="5136" y="3610"/>
                    <a:pt x="5067" y="3245"/>
                    <a:pt x="4908" y="2925"/>
                  </a:cubicBezTo>
                  <a:lnTo>
                    <a:pt x="4908" y="2925"/>
                  </a:lnTo>
                  <a:cubicBezTo>
                    <a:pt x="5204" y="3108"/>
                    <a:pt x="5524" y="3222"/>
                    <a:pt x="5866" y="3245"/>
                  </a:cubicBezTo>
                  <a:cubicBezTo>
                    <a:pt x="6072" y="3245"/>
                    <a:pt x="6346" y="3153"/>
                    <a:pt x="6323" y="2948"/>
                  </a:cubicBezTo>
                  <a:cubicBezTo>
                    <a:pt x="6300" y="2857"/>
                    <a:pt x="6232" y="2811"/>
                    <a:pt x="6186" y="2743"/>
                  </a:cubicBezTo>
                  <a:cubicBezTo>
                    <a:pt x="5958" y="2560"/>
                    <a:pt x="5729" y="2400"/>
                    <a:pt x="5478" y="2263"/>
                  </a:cubicBezTo>
                  <a:cubicBezTo>
                    <a:pt x="6026" y="1989"/>
                    <a:pt x="6528" y="1647"/>
                    <a:pt x="6985" y="1259"/>
                  </a:cubicBezTo>
                  <a:cubicBezTo>
                    <a:pt x="6872" y="1254"/>
                    <a:pt x="6759" y="1251"/>
                    <a:pt x="6646" y="1251"/>
                  </a:cubicBezTo>
                  <a:cubicBezTo>
                    <a:pt x="6261" y="1251"/>
                    <a:pt x="5879" y="1284"/>
                    <a:pt x="5511" y="1371"/>
                  </a:cubicBezTo>
                  <a:lnTo>
                    <a:pt x="5511" y="1371"/>
                  </a:lnTo>
                  <a:cubicBezTo>
                    <a:pt x="5742" y="1308"/>
                    <a:pt x="6187" y="617"/>
                    <a:pt x="6300" y="437"/>
                  </a:cubicBezTo>
                  <a:cubicBezTo>
                    <a:pt x="5980" y="195"/>
                    <a:pt x="5410" y="0"/>
                    <a:pt x="4891"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7" name="Google Shape;3827;p43"/>
            <p:cNvSpPr/>
            <p:nvPr/>
          </p:nvSpPr>
          <p:spPr>
            <a:xfrm>
              <a:off x="1227600" y="3212700"/>
              <a:ext cx="186050" cy="156375"/>
            </a:xfrm>
            <a:custGeom>
              <a:rect b="b" l="l" r="r" t="t"/>
              <a:pathLst>
                <a:path extrusionOk="0" h="6255" w="7442">
                  <a:moveTo>
                    <a:pt x="4588" y="1"/>
                  </a:moveTo>
                  <a:cubicBezTo>
                    <a:pt x="4109" y="503"/>
                    <a:pt x="3972" y="1325"/>
                    <a:pt x="4268" y="1941"/>
                  </a:cubicBezTo>
                  <a:cubicBezTo>
                    <a:pt x="4040" y="1781"/>
                    <a:pt x="3812" y="1644"/>
                    <a:pt x="3561" y="1507"/>
                  </a:cubicBezTo>
                  <a:lnTo>
                    <a:pt x="3561" y="1507"/>
                  </a:lnTo>
                  <a:cubicBezTo>
                    <a:pt x="3470" y="1690"/>
                    <a:pt x="3561" y="1918"/>
                    <a:pt x="3629" y="2101"/>
                  </a:cubicBezTo>
                  <a:lnTo>
                    <a:pt x="3858" y="2603"/>
                  </a:lnTo>
                  <a:cubicBezTo>
                    <a:pt x="3323" y="2202"/>
                    <a:pt x="2421" y="1793"/>
                    <a:pt x="1605" y="1793"/>
                  </a:cubicBezTo>
                  <a:cubicBezTo>
                    <a:pt x="1027" y="1793"/>
                    <a:pt x="491" y="1999"/>
                    <a:pt x="160" y="2557"/>
                  </a:cubicBezTo>
                  <a:cubicBezTo>
                    <a:pt x="484" y="2267"/>
                    <a:pt x="923" y="2117"/>
                    <a:pt x="1353" y="2117"/>
                  </a:cubicBezTo>
                  <a:cubicBezTo>
                    <a:pt x="1498" y="2117"/>
                    <a:pt x="1642" y="2135"/>
                    <a:pt x="1780" y="2169"/>
                  </a:cubicBezTo>
                  <a:cubicBezTo>
                    <a:pt x="1507" y="2306"/>
                    <a:pt x="1210" y="2466"/>
                    <a:pt x="913" y="2603"/>
                  </a:cubicBezTo>
                  <a:cubicBezTo>
                    <a:pt x="959" y="2854"/>
                    <a:pt x="1370" y="3014"/>
                    <a:pt x="1255" y="3242"/>
                  </a:cubicBezTo>
                  <a:cubicBezTo>
                    <a:pt x="1210" y="3356"/>
                    <a:pt x="1050" y="3379"/>
                    <a:pt x="936" y="3402"/>
                  </a:cubicBezTo>
                  <a:cubicBezTo>
                    <a:pt x="616" y="3425"/>
                    <a:pt x="297" y="3470"/>
                    <a:pt x="0" y="3493"/>
                  </a:cubicBezTo>
                  <a:cubicBezTo>
                    <a:pt x="287" y="3780"/>
                    <a:pt x="703" y="3956"/>
                    <a:pt x="1115" y="3956"/>
                  </a:cubicBezTo>
                  <a:cubicBezTo>
                    <a:pt x="1162" y="3956"/>
                    <a:pt x="1209" y="3954"/>
                    <a:pt x="1255" y="3950"/>
                  </a:cubicBezTo>
                  <a:lnTo>
                    <a:pt x="1255" y="3950"/>
                  </a:lnTo>
                  <a:cubicBezTo>
                    <a:pt x="1050" y="3995"/>
                    <a:pt x="913" y="4178"/>
                    <a:pt x="845" y="4360"/>
                  </a:cubicBezTo>
                  <a:cubicBezTo>
                    <a:pt x="879" y="4355"/>
                    <a:pt x="912" y="4352"/>
                    <a:pt x="943" y="4352"/>
                  </a:cubicBezTo>
                  <a:cubicBezTo>
                    <a:pt x="1039" y="4352"/>
                    <a:pt x="1124" y="4377"/>
                    <a:pt x="1210" y="4429"/>
                  </a:cubicBezTo>
                  <a:cubicBezTo>
                    <a:pt x="1062" y="4675"/>
                    <a:pt x="820" y="4850"/>
                    <a:pt x="552" y="4938"/>
                  </a:cubicBezTo>
                  <a:lnTo>
                    <a:pt x="552" y="4938"/>
                  </a:lnTo>
                  <a:cubicBezTo>
                    <a:pt x="540" y="4910"/>
                    <a:pt x="524" y="4884"/>
                    <a:pt x="502" y="4863"/>
                  </a:cubicBezTo>
                  <a:cubicBezTo>
                    <a:pt x="475" y="4846"/>
                    <a:pt x="444" y="4839"/>
                    <a:pt x="413" y="4839"/>
                  </a:cubicBezTo>
                  <a:cubicBezTo>
                    <a:pt x="313" y="4839"/>
                    <a:pt x="211" y="4913"/>
                    <a:pt x="228" y="4999"/>
                  </a:cubicBezTo>
                  <a:cubicBezTo>
                    <a:pt x="338" y="4993"/>
                    <a:pt x="447" y="4972"/>
                    <a:pt x="552" y="4938"/>
                  </a:cubicBezTo>
                  <a:lnTo>
                    <a:pt x="552" y="4938"/>
                  </a:lnTo>
                  <a:cubicBezTo>
                    <a:pt x="590" y="5027"/>
                    <a:pt x="577" y="5141"/>
                    <a:pt x="525" y="5228"/>
                  </a:cubicBezTo>
                  <a:cubicBezTo>
                    <a:pt x="479" y="5319"/>
                    <a:pt x="365" y="5410"/>
                    <a:pt x="251" y="5479"/>
                  </a:cubicBezTo>
                  <a:cubicBezTo>
                    <a:pt x="390" y="5575"/>
                    <a:pt x="559" y="5620"/>
                    <a:pt x="729" y="5620"/>
                  </a:cubicBezTo>
                  <a:cubicBezTo>
                    <a:pt x="1005" y="5620"/>
                    <a:pt x="1283" y="5499"/>
                    <a:pt x="1438" y="5273"/>
                  </a:cubicBezTo>
                  <a:lnTo>
                    <a:pt x="1438" y="5273"/>
                  </a:lnTo>
                  <a:cubicBezTo>
                    <a:pt x="1529" y="5661"/>
                    <a:pt x="1301" y="6095"/>
                    <a:pt x="913" y="6255"/>
                  </a:cubicBezTo>
                  <a:cubicBezTo>
                    <a:pt x="1415" y="6255"/>
                    <a:pt x="1849" y="5935"/>
                    <a:pt x="2146" y="5547"/>
                  </a:cubicBezTo>
                  <a:cubicBezTo>
                    <a:pt x="2420" y="5159"/>
                    <a:pt x="2579" y="4680"/>
                    <a:pt x="2716" y="4223"/>
                  </a:cubicBezTo>
                  <a:lnTo>
                    <a:pt x="2967" y="5912"/>
                  </a:lnTo>
                  <a:cubicBezTo>
                    <a:pt x="3196" y="5410"/>
                    <a:pt x="3424" y="4908"/>
                    <a:pt x="3652" y="4406"/>
                  </a:cubicBezTo>
                  <a:lnTo>
                    <a:pt x="3652" y="4406"/>
                  </a:lnTo>
                  <a:cubicBezTo>
                    <a:pt x="3584" y="4817"/>
                    <a:pt x="3515" y="5228"/>
                    <a:pt x="3470" y="5639"/>
                  </a:cubicBezTo>
                  <a:cubicBezTo>
                    <a:pt x="3538" y="5045"/>
                    <a:pt x="3789" y="4269"/>
                    <a:pt x="4177" y="3835"/>
                  </a:cubicBezTo>
                  <a:cubicBezTo>
                    <a:pt x="4223" y="4292"/>
                    <a:pt x="4702" y="4520"/>
                    <a:pt x="5022" y="4794"/>
                  </a:cubicBezTo>
                  <a:cubicBezTo>
                    <a:pt x="5090" y="4863"/>
                    <a:pt x="5159" y="4931"/>
                    <a:pt x="5250" y="4931"/>
                  </a:cubicBezTo>
                  <a:cubicBezTo>
                    <a:pt x="5275" y="4939"/>
                    <a:pt x="5301" y="4943"/>
                    <a:pt x="5326" y="4943"/>
                  </a:cubicBezTo>
                  <a:cubicBezTo>
                    <a:pt x="5503" y="4943"/>
                    <a:pt x="5664" y="4746"/>
                    <a:pt x="5684" y="4566"/>
                  </a:cubicBezTo>
                  <a:cubicBezTo>
                    <a:pt x="5706" y="4338"/>
                    <a:pt x="5615" y="4132"/>
                    <a:pt x="5501" y="3927"/>
                  </a:cubicBezTo>
                  <a:cubicBezTo>
                    <a:pt x="5535" y="3910"/>
                    <a:pt x="5569" y="3902"/>
                    <a:pt x="5603" y="3902"/>
                  </a:cubicBezTo>
                  <a:cubicBezTo>
                    <a:pt x="5750" y="3902"/>
                    <a:pt x="5892" y="4044"/>
                    <a:pt x="6003" y="4155"/>
                  </a:cubicBezTo>
                  <a:cubicBezTo>
                    <a:pt x="6089" y="4228"/>
                    <a:pt x="6213" y="4275"/>
                    <a:pt x="6314" y="4275"/>
                  </a:cubicBezTo>
                  <a:cubicBezTo>
                    <a:pt x="6402" y="4275"/>
                    <a:pt x="6472" y="4240"/>
                    <a:pt x="6482" y="4155"/>
                  </a:cubicBezTo>
                  <a:cubicBezTo>
                    <a:pt x="6505" y="4086"/>
                    <a:pt x="6482" y="4018"/>
                    <a:pt x="6460" y="3972"/>
                  </a:cubicBezTo>
                  <a:cubicBezTo>
                    <a:pt x="6391" y="3790"/>
                    <a:pt x="6323" y="3607"/>
                    <a:pt x="6254" y="3425"/>
                  </a:cubicBezTo>
                  <a:cubicBezTo>
                    <a:pt x="6825" y="3333"/>
                    <a:pt x="7327" y="2854"/>
                    <a:pt x="7441" y="2260"/>
                  </a:cubicBezTo>
                  <a:lnTo>
                    <a:pt x="7441" y="2260"/>
                  </a:lnTo>
                  <a:cubicBezTo>
                    <a:pt x="7146" y="2575"/>
                    <a:pt x="6733" y="2754"/>
                    <a:pt x="6318" y="2754"/>
                  </a:cubicBezTo>
                  <a:cubicBezTo>
                    <a:pt x="6251" y="2754"/>
                    <a:pt x="6184" y="2749"/>
                    <a:pt x="6117" y="2740"/>
                  </a:cubicBezTo>
                  <a:cubicBezTo>
                    <a:pt x="6346" y="2648"/>
                    <a:pt x="6505" y="2375"/>
                    <a:pt x="6460" y="2101"/>
                  </a:cubicBezTo>
                  <a:lnTo>
                    <a:pt x="6460" y="2101"/>
                  </a:lnTo>
                  <a:cubicBezTo>
                    <a:pt x="6368" y="2123"/>
                    <a:pt x="6277" y="2146"/>
                    <a:pt x="6186" y="2169"/>
                  </a:cubicBezTo>
                  <a:cubicBezTo>
                    <a:pt x="6323" y="1872"/>
                    <a:pt x="6391" y="1507"/>
                    <a:pt x="6368" y="1165"/>
                  </a:cubicBezTo>
                  <a:lnTo>
                    <a:pt x="6368" y="1165"/>
                  </a:lnTo>
                  <a:cubicBezTo>
                    <a:pt x="6072" y="1416"/>
                    <a:pt x="5752" y="1667"/>
                    <a:pt x="5455" y="1918"/>
                  </a:cubicBezTo>
                  <a:cubicBezTo>
                    <a:pt x="5866" y="1530"/>
                    <a:pt x="6026" y="937"/>
                    <a:pt x="5889" y="389"/>
                  </a:cubicBezTo>
                  <a:lnTo>
                    <a:pt x="5889" y="389"/>
                  </a:lnTo>
                  <a:cubicBezTo>
                    <a:pt x="5729" y="663"/>
                    <a:pt x="5547" y="914"/>
                    <a:pt x="5296" y="1119"/>
                  </a:cubicBezTo>
                  <a:cubicBezTo>
                    <a:pt x="5410" y="800"/>
                    <a:pt x="5387" y="412"/>
                    <a:pt x="5273" y="92"/>
                  </a:cubicBezTo>
                  <a:cubicBezTo>
                    <a:pt x="5067" y="526"/>
                    <a:pt x="4885" y="937"/>
                    <a:pt x="4679" y="1347"/>
                  </a:cubicBezTo>
                  <a:cubicBezTo>
                    <a:pt x="4497" y="937"/>
                    <a:pt x="4451" y="434"/>
                    <a:pt x="4588"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8" name="Google Shape;3828;p43"/>
            <p:cNvSpPr/>
            <p:nvPr/>
          </p:nvSpPr>
          <p:spPr>
            <a:xfrm>
              <a:off x="1236150" y="3123125"/>
              <a:ext cx="168800" cy="116425"/>
            </a:xfrm>
            <a:custGeom>
              <a:rect b="b" l="l" r="r" t="t"/>
              <a:pathLst>
                <a:path extrusionOk="0" h="4657" w="6752">
                  <a:moveTo>
                    <a:pt x="731" y="0"/>
                  </a:moveTo>
                  <a:cubicBezTo>
                    <a:pt x="750" y="57"/>
                    <a:pt x="771" y="112"/>
                    <a:pt x="794" y="163"/>
                  </a:cubicBezTo>
                  <a:lnTo>
                    <a:pt x="794" y="163"/>
                  </a:lnTo>
                  <a:cubicBezTo>
                    <a:pt x="772" y="109"/>
                    <a:pt x="751" y="54"/>
                    <a:pt x="731" y="0"/>
                  </a:cubicBezTo>
                  <a:close/>
                  <a:moveTo>
                    <a:pt x="6688" y="23"/>
                  </a:moveTo>
                  <a:lnTo>
                    <a:pt x="6688" y="23"/>
                  </a:lnTo>
                  <a:cubicBezTo>
                    <a:pt x="6414" y="708"/>
                    <a:pt x="5752" y="1210"/>
                    <a:pt x="5045" y="1301"/>
                  </a:cubicBezTo>
                  <a:cubicBezTo>
                    <a:pt x="5227" y="1096"/>
                    <a:pt x="5387" y="890"/>
                    <a:pt x="5524" y="662"/>
                  </a:cubicBezTo>
                  <a:cubicBezTo>
                    <a:pt x="5442" y="621"/>
                    <a:pt x="5346" y="598"/>
                    <a:pt x="5249" y="598"/>
                  </a:cubicBezTo>
                  <a:cubicBezTo>
                    <a:pt x="5132" y="598"/>
                    <a:pt x="5013" y="631"/>
                    <a:pt x="4914" y="703"/>
                  </a:cubicBezTo>
                  <a:lnTo>
                    <a:pt x="4914" y="703"/>
                  </a:lnTo>
                  <a:cubicBezTo>
                    <a:pt x="4973" y="655"/>
                    <a:pt x="4928" y="547"/>
                    <a:pt x="4862" y="525"/>
                  </a:cubicBezTo>
                  <a:cubicBezTo>
                    <a:pt x="4850" y="521"/>
                    <a:pt x="4836" y="519"/>
                    <a:pt x="4823" y="519"/>
                  </a:cubicBezTo>
                  <a:cubicBezTo>
                    <a:pt x="4762" y="519"/>
                    <a:pt x="4694" y="556"/>
                    <a:pt x="4657" y="594"/>
                  </a:cubicBezTo>
                  <a:cubicBezTo>
                    <a:pt x="4383" y="799"/>
                    <a:pt x="4177" y="1050"/>
                    <a:pt x="4018" y="1324"/>
                  </a:cubicBezTo>
                  <a:cubicBezTo>
                    <a:pt x="3995" y="1415"/>
                    <a:pt x="3949" y="1507"/>
                    <a:pt x="3858" y="1552"/>
                  </a:cubicBezTo>
                  <a:cubicBezTo>
                    <a:pt x="3835" y="1567"/>
                    <a:pt x="3807" y="1575"/>
                    <a:pt x="3779" y="1575"/>
                  </a:cubicBezTo>
                  <a:cubicBezTo>
                    <a:pt x="3724" y="1575"/>
                    <a:pt x="3668" y="1545"/>
                    <a:pt x="3653" y="1484"/>
                  </a:cubicBezTo>
                  <a:cubicBezTo>
                    <a:pt x="3630" y="1438"/>
                    <a:pt x="3675" y="1370"/>
                    <a:pt x="3653" y="1301"/>
                  </a:cubicBezTo>
                  <a:cubicBezTo>
                    <a:pt x="3644" y="1250"/>
                    <a:pt x="3601" y="1228"/>
                    <a:pt x="3548" y="1228"/>
                  </a:cubicBezTo>
                  <a:cubicBezTo>
                    <a:pt x="3458" y="1228"/>
                    <a:pt x="3339" y="1292"/>
                    <a:pt x="3310" y="1393"/>
                  </a:cubicBezTo>
                  <a:cubicBezTo>
                    <a:pt x="3242" y="1529"/>
                    <a:pt x="3242" y="1735"/>
                    <a:pt x="3105" y="1803"/>
                  </a:cubicBezTo>
                  <a:cubicBezTo>
                    <a:pt x="2410" y="1131"/>
                    <a:pt x="1241" y="1159"/>
                    <a:pt x="794" y="163"/>
                  </a:cubicBezTo>
                  <a:lnTo>
                    <a:pt x="794" y="163"/>
                  </a:lnTo>
                  <a:cubicBezTo>
                    <a:pt x="949" y="541"/>
                    <a:pt x="1156" y="910"/>
                    <a:pt x="1416" y="1210"/>
                  </a:cubicBezTo>
                  <a:cubicBezTo>
                    <a:pt x="1142" y="1050"/>
                    <a:pt x="822" y="959"/>
                    <a:pt x="525" y="959"/>
                  </a:cubicBezTo>
                  <a:cubicBezTo>
                    <a:pt x="708" y="1256"/>
                    <a:pt x="982" y="1507"/>
                    <a:pt x="1302" y="1689"/>
                  </a:cubicBezTo>
                  <a:cubicBezTo>
                    <a:pt x="1005" y="1666"/>
                    <a:pt x="731" y="1644"/>
                    <a:pt x="457" y="1621"/>
                  </a:cubicBezTo>
                  <a:cubicBezTo>
                    <a:pt x="320" y="1621"/>
                    <a:pt x="183" y="1621"/>
                    <a:pt x="92" y="1712"/>
                  </a:cubicBezTo>
                  <a:cubicBezTo>
                    <a:pt x="0" y="1826"/>
                    <a:pt x="69" y="2032"/>
                    <a:pt x="206" y="2123"/>
                  </a:cubicBezTo>
                  <a:cubicBezTo>
                    <a:pt x="320" y="2214"/>
                    <a:pt x="503" y="2214"/>
                    <a:pt x="662" y="2214"/>
                  </a:cubicBezTo>
                  <a:lnTo>
                    <a:pt x="1781" y="2214"/>
                  </a:lnTo>
                  <a:cubicBezTo>
                    <a:pt x="1484" y="2420"/>
                    <a:pt x="1187" y="2625"/>
                    <a:pt x="891" y="2808"/>
                  </a:cubicBezTo>
                  <a:cubicBezTo>
                    <a:pt x="951" y="2842"/>
                    <a:pt x="1014" y="2854"/>
                    <a:pt x="1079" y="2854"/>
                  </a:cubicBezTo>
                  <a:cubicBezTo>
                    <a:pt x="1185" y="2854"/>
                    <a:pt x="1293" y="2822"/>
                    <a:pt x="1393" y="2808"/>
                  </a:cubicBezTo>
                  <a:cubicBezTo>
                    <a:pt x="1412" y="2805"/>
                    <a:pt x="1433" y="2803"/>
                    <a:pt x="1454" y="2803"/>
                  </a:cubicBezTo>
                  <a:cubicBezTo>
                    <a:pt x="1605" y="2803"/>
                    <a:pt x="1781" y="2876"/>
                    <a:pt x="1781" y="3036"/>
                  </a:cubicBezTo>
                  <a:cubicBezTo>
                    <a:pt x="1781" y="3104"/>
                    <a:pt x="1735" y="3173"/>
                    <a:pt x="1667" y="3241"/>
                  </a:cubicBezTo>
                  <a:cubicBezTo>
                    <a:pt x="1347" y="3584"/>
                    <a:pt x="936" y="3835"/>
                    <a:pt x="480" y="3949"/>
                  </a:cubicBezTo>
                  <a:cubicBezTo>
                    <a:pt x="634" y="4005"/>
                    <a:pt x="795" y="4032"/>
                    <a:pt x="954" y="4032"/>
                  </a:cubicBezTo>
                  <a:cubicBezTo>
                    <a:pt x="1520" y="4032"/>
                    <a:pt x="2078" y="3698"/>
                    <a:pt x="2335" y="3182"/>
                  </a:cubicBezTo>
                  <a:lnTo>
                    <a:pt x="2335" y="3182"/>
                  </a:lnTo>
                  <a:cubicBezTo>
                    <a:pt x="2322" y="3225"/>
                    <a:pt x="2318" y="3267"/>
                    <a:pt x="2329" y="3310"/>
                  </a:cubicBezTo>
                  <a:cubicBezTo>
                    <a:pt x="2345" y="3375"/>
                    <a:pt x="2420" y="3429"/>
                    <a:pt x="2486" y="3429"/>
                  </a:cubicBezTo>
                  <a:cubicBezTo>
                    <a:pt x="2513" y="3429"/>
                    <a:pt x="2537" y="3421"/>
                    <a:pt x="2557" y="3401"/>
                  </a:cubicBezTo>
                  <a:cubicBezTo>
                    <a:pt x="2557" y="3835"/>
                    <a:pt x="2671" y="4268"/>
                    <a:pt x="2854" y="4657"/>
                  </a:cubicBezTo>
                  <a:cubicBezTo>
                    <a:pt x="3032" y="4321"/>
                    <a:pt x="3080" y="3899"/>
                    <a:pt x="2953" y="3538"/>
                  </a:cubicBezTo>
                  <a:lnTo>
                    <a:pt x="2953" y="3538"/>
                  </a:lnTo>
                  <a:cubicBezTo>
                    <a:pt x="3095" y="3917"/>
                    <a:pt x="3409" y="4248"/>
                    <a:pt x="3789" y="4383"/>
                  </a:cubicBezTo>
                  <a:cubicBezTo>
                    <a:pt x="3653" y="4063"/>
                    <a:pt x="3516" y="3721"/>
                    <a:pt x="3379" y="3378"/>
                  </a:cubicBezTo>
                  <a:lnTo>
                    <a:pt x="3379" y="3378"/>
                  </a:lnTo>
                  <a:cubicBezTo>
                    <a:pt x="3544" y="3618"/>
                    <a:pt x="3843" y="3857"/>
                    <a:pt x="4121" y="3857"/>
                  </a:cubicBezTo>
                  <a:cubicBezTo>
                    <a:pt x="4187" y="3857"/>
                    <a:pt x="4253" y="3843"/>
                    <a:pt x="4314" y="3812"/>
                  </a:cubicBezTo>
                  <a:cubicBezTo>
                    <a:pt x="4272" y="3726"/>
                    <a:pt x="4049" y="3240"/>
                    <a:pt x="3946" y="3179"/>
                  </a:cubicBezTo>
                  <a:lnTo>
                    <a:pt x="3946" y="3179"/>
                  </a:lnTo>
                  <a:cubicBezTo>
                    <a:pt x="4283" y="3290"/>
                    <a:pt x="4664" y="3355"/>
                    <a:pt x="5045" y="3355"/>
                  </a:cubicBezTo>
                  <a:cubicBezTo>
                    <a:pt x="4817" y="3219"/>
                    <a:pt x="4611" y="3036"/>
                    <a:pt x="4429" y="2876"/>
                  </a:cubicBezTo>
                  <a:lnTo>
                    <a:pt x="4429" y="2876"/>
                  </a:lnTo>
                  <a:cubicBezTo>
                    <a:pt x="4748" y="2899"/>
                    <a:pt x="5091" y="2922"/>
                    <a:pt x="5410" y="2945"/>
                  </a:cubicBezTo>
                  <a:cubicBezTo>
                    <a:pt x="5159" y="2853"/>
                    <a:pt x="4908" y="2694"/>
                    <a:pt x="4680" y="2511"/>
                  </a:cubicBezTo>
                  <a:cubicBezTo>
                    <a:pt x="5296" y="2488"/>
                    <a:pt x="5981" y="2420"/>
                    <a:pt x="6369" y="1963"/>
                  </a:cubicBezTo>
                  <a:cubicBezTo>
                    <a:pt x="6460" y="1849"/>
                    <a:pt x="6551" y="1689"/>
                    <a:pt x="6483" y="1529"/>
                  </a:cubicBezTo>
                  <a:cubicBezTo>
                    <a:pt x="6456" y="1450"/>
                    <a:pt x="6360" y="1401"/>
                    <a:pt x="6276" y="1401"/>
                  </a:cubicBezTo>
                  <a:cubicBezTo>
                    <a:pt x="6258" y="1401"/>
                    <a:pt x="6241" y="1403"/>
                    <a:pt x="6225" y="1408"/>
                  </a:cubicBezTo>
                  <a:lnTo>
                    <a:pt x="6225" y="1408"/>
                  </a:lnTo>
                  <a:cubicBezTo>
                    <a:pt x="6579" y="1061"/>
                    <a:pt x="6752" y="532"/>
                    <a:pt x="6688" y="23"/>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9" name="Google Shape;3829;p43"/>
            <p:cNvSpPr/>
            <p:nvPr/>
          </p:nvSpPr>
          <p:spPr>
            <a:xfrm>
              <a:off x="1388500" y="3064350"/>
              <a:ext cx="176350" cy="175200"/>
            </a:xfrm>
            <a:custGeom>
              <a:rect b="b" l="l" r="r" t="t"/>
              <a:pathLst>
                <a:path extrusionOk="0" h="7008" w="7054">
                  <a:moveTo>
                    <a:pt x="4229" y="5501"/>
                  </a:moveTo>
                  <a:cubicBezTo>
                    <a:pt x="4402" y="5676"/>
                    <a:pt x="4609" y="5817"/>
                    <a:pt x="4794" y="5889"/>
                  </a:cubicBezTo>
                  <a:cubicBezTo>
                    <a:pt x="4613" y="5748"/>
                    <a:pt x="4424" y="5619"/>
                    <a:pt x="4229" y="5501"/>
                  </a:cubicBezTo>
                  <a:close/>
                  <a:moveTo>
                    <a:pt x="5479" y="0"/>
                  </a:moveTo>
                  <a:lnTo>
                    <a:pt x="5479" y="0"/>
                  </a:lnTo>
                  <a:cubicBezTo>
                    <a:pt x="5000" y="274"/>
                    <a:pt x="4589" y="662"/>
                    <a:pt x="4292" y="1119"/>
                  </a:cubicBezTo>
                  <a:cubicBezTo>
                    <a:pt x="4429" y="753"/>
                    <a:pt x="4543" y="411"/>
                    <a:pt x="4657" y="23"/>
                  </a:cubicBezTo>
                  <a:lnTo>
                    <a:pt x="4657" y="23"/>
                  </a:lnTo>
                  <a:cubicBezTo>
                    <a:pt x="4292" y="274"/>
                    <a:pt x="3995" y="639"/>
                    <a:pt x="3835" y="1050"/>
                  </a:cubicBezTo>
                  <a:cubicBezTo>
                    <a:pt x="3858" y="731"/>
                    <a:pt x="3858" y="434"/>
                    <a:pt x="3881" y="114"/>
                  </a:cubicBezTo>
                  <a:lnTo>
                    <a:pt x="3881" y="114"/>
                  </a:lnTo>
                  <a:cubicBezTo>
                    <a:pt x="3447" y="685"/>
                    <a:pt x="3242" y="1393"/>
                    <a:pt x="3059" y="2100"/>
                  </a:cubicBezTo>
                  <a:cubicBezTo>
                    <a:pt x="2968" y="1644"/>
                    <a:pt x="2854" y="1187"/>
                    <a:pt x="2649" y="776"/>
                  </a:cubicBezTo>
                  <a:cubicBezTo>
                    <a:pt x="2397" y="1187"/>
                    <a:pt x="2375" y="1735"/>
                    <a:pt x="2603" y="2169"/>
                  </a:cubicBezTo>
                  <a:cubicBezTo>
                    <a:pt x="2329" y="1803"/>
                    <a:pt x="1964" y="1507"/>
                    <a:pt x="1530" y="1347"/>
                  </a:cubicBezTo>
                  <a:lnTo>
                    <a:pt x="1530" y="1347"/>
                  </a:lnTo>
                  <a:cubicBezTo>
                    <a:pt x="1713" y="1781"/>
                    <a:pt x="1941" y="2214"/>
                    <a:pt x="2238" y="2579"/>
                  </a:cubicBezTo>
                  <a:cubicBezTo>
                    <a:pt x="1987" y="2511"/>
                    <a:pt x="1736" y="2442"/>
                    <a:pt x="1484" y="2351"/>
                  </a:cubicBezTo>
                  <a:lnTo>
                    <a:pt x="1484" y="2351"/>
                  </a:lnTo>
                  <a:cubicBezTo>
                    <a:pt x="1576" y="2534"/>
                    <a:pt x="1667" y="2716"/>
                    <a:pt x="1758" y="2899"/>
                  </a:cubicBezTo>
                  <a:cubicBezTo>
                    <a:pt x="1804" y="2990"/>
                    <a:pt x="1827" y="3059"/>
                    <a:pt x="1781" y="3150"/>
                  </a:cubicBezTo>
                  <a:cubicBezTo>
                    <a:pt x="1758" y="3196"/>
                    <a:pt x="1690" y="3219"/>
                    <a:pt x="1644" y="3241"/>
                  </a:cubicBezTo>
                  <a:lnTo>
                    <a:pt x="1074" y="3447"/>
                  </a:lnTo>
                  <a:cubicBezTo>
                    <a:pt x="1140" y="3438"/>
                    <a:pt x="1210" y="3433"/>
                    <a:pt x="1281" y="3433"/>
                  </a:cubicBezTo>
                  <a:cubicBezTo>
                    <a:pt x="1404" y="3433"/>
                    <a:pt x="1528" y="3449"/>
                    <a:pt x="1644" y="3492"/>
                  </a:cubicBezTo>
                  <a:cubicBezTo>
                    <a:pt x="1325" y="3607"/>
                    <a:pt x="1051" y="3812"/>
                    <a:pt x="823" y="4040"/>
                  </a:cubicBezTo>
                  <a:cubicBezTo>
                    <a:pt x="1011" y="4092"/>
                    <a:pt x="1199" y="4117"/>
                    <a:pt x="1387" y="4117"/>
                  </a:cubicBezTo>
                  <a:cubicBezTo>
                    <a:pt x="1450" y="4117"/>
                    <a:pt x="1513" y="4114"/>
                    <a:pt x="1576" y="4109"/>
                  </a:cubicBezTo>
                  <a:lnTo>
                    <a:pt x="1576" y="4109"/>
                  </a:lnTo>
                  <a:cubicBezTo>
                    <a:pt x="1667" y="4177"/>
                    <a:pt x="1553" y="4314"/>
                    <a:pt x="1462" y="4383"/>
                  </a:cubicBezTo>
                  <a:cubicBezTo>
                    <a:pt x="1188" y="4588"/>
                    <a:pt x="891" y="4816"/>
                    <a:pt x="617" y="5045"/>
                  </a:cubicBezTo>
                  <a:cubicBezTo>
                    <a:pt x="651" y="5072"/>
                    <a:pt x="690" y="5083"/>
                    <a:pt x="731" y="5083"/>
                  </a:cubicBezTo>
                  <a:cubicBezTo>
                    <a:pt x="825" y="5083"/>
                    <a:pt x="932" y="5024"/>
                    <a:pt x="1028" y="4976"/>
                  </a:cubicBezTo>
                  <a:cubicBezTo>
                    <a:pt x="1069" y="4962"/>
                    <a:pt x="1117" y="4955"/>
                    <a:pt x="1164" y="4955"/>
                  </a:cubicBezTo>
                  <a:cubicBezTo>
                    <a:pt x="1270" y="4955"/>
                    <a:pt x="1370" y="4995"/>
                    <a:pt x="1370" y="5090"/>
                  </a:cubicBezTo>
                  <a:cubicBezTo>
                    <a:pt x="1370" y="5159"/>
                    <a:pt x="1325" y="5204"/>
                    <a:pt x="1279" y="5227"/>
                  </a:cubicBezTo>
                  <a:cubicBezTo>
                    <a:pt x="914" y="5638"/>
                    <a:pt x="229" y="6049"/>
                    <a:pt x="1" y="6551"/>
                  </a:cubicBezTo>
                  <a:cubicBezTo>
                    <a:pt x="29" y="6556"/>
                    <a:pt x="60" y="6559"/>
                    <a:pt x="94" y="6559"/>
                  </a:cubicBezTo>
                  <a:cubicBezTo>
                    <a:pt x="486" y="6559"/>
                    <a:pt x="1200" y="6211"/>
                    <a:pt x="1232" y="5782"/>
                  </a:cubicBezTo>
                  <a:lnTo>
                    <a:pt x="1232" y="5782"/>
                  </a:lnTo>
                  <a:cubicBezTo>
                    <a:pt x="1219" y="6253"/>
                    <a:pt x="1425" y="6762"/>
                    <a:pt x="1850" y="7008"/>
                  </a:cubicBezTo>
                  <a:cubicBezTo>
                    <a:pt x="1941" y="6483"/>
                    <a:pt x="1644" y="5798"/>
                    <a:pt x="2009" y="5364"/>
                  </a:cubicBezTo>
                  <a:cubicBezTo>
                    <a:pt x="2201" y="5961"/>
                    <a:pt x="2691" y="6816"/>
                    <a:pt x="3424" y="6816"/>
                  </a:cubicBezTo>
                  <a:cubicBezTo>
                    <a:pt x="3476" y="6816"/>
                    <a:pt x="3530" y="6811"/>
                    <a:pt x="3584" y="6802"/>
                  </a:cubicBezTo>
                  <a:cubicBezTo>
                    <a:pt x="3151" y="6277"/>
                    <a:pt x="2854" y="5547"/>
                    <a:pt x="3059" y="4908"/>
                  </a:cubicBezTo>
                  <a:lnTo>
                    <a:pt x="3059" y="4908"/>
                  </a:lnTo>
                  <a:cubicBezTo>
                    <a:pt x="3463" y="5087"/>
                    <a:pt x="3857" y="5276"/>
                    <a:pt x="4229" y="5501"/>
                  </a:cubicBezTo>
                  <a:lnTo>
                    <a:pt x="4229" y="5501"/>
                  </a:lnTo>
                  <a:cubicBezTo>
                    <a:pt x="4017" y="5287"/>
                    <a:pt x="3858" y="5022"/>
                    <a:pt x="3858" y="4771"/>
                  </a:cubicBezTo>
                  <a:lnTo>
                    <a:pt x="3858" y="4771"/>
                  </a:lnTo>
                  <a:cubicBezTo>
                    <a:pt x="4612" y="5433"/>
                    <a:pt x="4748" y="5684"/>
                    <a:pt x="5890" y="5752"/>
                  </a:cubicBezTo>
                  <a:cubicBezTo>
                    <a:pt x="5981" y="5250"/>
                    <a:pt x="5365" y="5045"/>
                    <a:pt x="5365" y="4634"/>
                  </a:cubicBezTo>
                  <a:lnTo>
                    <a:pt x="5365" y="4634"/>
                  </a:lnTo>
                  <a:cubicBezTo>
                    <a:pt x="5422" y="4637"/>
                    <a:pt x="5476" y="4639"/>
                    <a:pt x="5526" y="4639"/>
                  </a:cubicBezTo>
                  <a:cubicBezTo>
                    <a:pt x="6460" y="4639"/>
                    <a:pt x="6236" y="4049"/>
                    <a:pt x="5890" y="3355"/>
                  </a:cubicBezTo>
                  <a:cubicBezTo>
                    <a:pt x="6147" y="3201"/>
                    <a:pt x="6455" y="3163"/>
                    <a:pt x="6756" y="3163"/>
                  </a:cubicBezTo>
                  <a:cubicBezTo>
                    <a:pt x="6857" y="3163"/>
                    <a:pt x="6957" y="3167"/>
                    <a:pt x="7054" y="3173"/>
                  </a:cubicBezTo>
                  <a:cubicBezTo>
                    <a:pt x="6803" y="2875"/>
                    <a:pt x="6555" y="2769"/>
                    <a:pt x="6307" y="2769"/>
                  </a:cubicBezTo>
                  <a:cubicBezTo>
                    <a:pt x="5917" y="2769"/>
                    <a:pt x="5524" y="3031"/>
                    <a:pt x="5115" y="3233"/>
                  </a:cubicBezTo>
                  <a:lnTo>
                    <a:pt x="5115" y="3233"/>
                  </a:lnTo>
                  <a:cubicBezTo>
                    <a:pt x="5385" y="3063"/>
                    <a:pt x="5616" y="2768"/>
                    <a:pt x="5616" y="2511"/>
                  </a:cubicBezTo>
                  <a:lnTo>
                    <a:pt x="5616" y="2511"/>
                  </a:lnTo>
                  <a:cubicBezTo>
                    <a:pt x="5277" y="2611"/>
                    <a:pt x="4816" y="2797"/>
                    <a:pt x="4461" y="2797"/>
                  </a:cubicBezTo>
                  <a:cubicBezTo>
                    <a:pt x="4410" y="2797"/>
                    <a:pt x="4361" y="2794"/>
                    <a:pt x="4315" y="2785"/>
                  </a:cubicBezTo>
                  <a:cubicBezTo>
                    <a:pt x="5205" y="2306"/>
                    <a:pt x="5867" y="1484"/>
                    <a:pt x="5890" y="434"/>
                  </a:cubicBezTo>
                  <a:lnTo>
                    <a:pt x="5890" y="434"/>
                  </a:lnTo>
                  <a:cubicBezTo>
                    <a:pt x="5502" y="890"/>
                    <a:pt x="5045" y="1278"/>
                    <a:pt x="4566" y="1621"/>
                  </a:cubicBezTo>
                  <a:cubicBezTo>
                    <a:pt x="4863" y="1096"/>
                    <a:pt x="5159" y="548"/>
                    <a:pt x="5479" y="0"/>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0" name="Google Shape;3830;p43"/>
            <p:cNvSpPr/>
            <p:nvPr/>
          </p:nvSpPr>
          <p:spPr>
            <a:xfrm>
              <a:off x="1370250" y="2869750"/>
              <a:ext cx="176925" cy="175225"/>
            </a:xfrm>
            <a:custGeom>
              <a:rect b="b" l="l" r="r" t="t"/>
              <a:pathLst>
                <a:path extrusionOk="0" h="7009" w="7077">
                  <a:moveTo>
                    <a:pt x="4254" y="5481"/>
                  </a:moveTo>
                  <a:cubicBezTo>
                    <a:pt x="4426" y="5655"/>
                    <a:pt x="4633" y="5795"/>
                    <a:pt x="4817" y="5867"/>
                  </a:cubicBezTo>
                  <a:cubicBezTo>
                    <a:pt x="4636" y="5726"/>
                    <a:pt x="4448" y="5598"/>
                    <a:pt x="4254" y="5481"/>
                  </a:cubicBezTo>
                  <a:close/>
                  <a:moveTo>
                    <a:pt x="5501" y="1"/>
                  </a:moveTo>
                  <a:cubicBezTo>
                    <a:pt x="5022" y="252"/>
                    <a:pt x="4611" y="640"/>
                    <a:pt x="4292" y="1096"/>
                  </a:cubicBezTo>
                  <a:cubicBezTo>
                    <a:pt x="4451" y="754"/>
                    <a:pt x="4565" y="389"/>
                    <a:pt x="4680" y="24"/>
                  </a:cubicBezTo>
                  <a:lnTo>
                    <a:pt x="4680" y="24"/>
                  </a:lnTo>
                  <a:cubicBezTo>
                    <a:pt x="4314" y="252"/>
                    <a:pt x="4018" y="617"/>
                    <a:pt x="3858" y="1028"/>
                  </a:cubicBezTo>
                  <a:cubicBezTo>
                    <a:pt x="3858" y="708"/>
                    <a:pt x="3881" y="412"/>
                    <a:pt x="3904" y="92"/>
                  </a:cubicBezTo>
                  <a:lnTo>
                    <a:pt x="3904" y="92"/>
                  </a:lnTo>
                  <a:cubicBezTo>
                    <a:pt x="3470" y="663"/>
                    <a:pt x="3264" y="1370"/>
                    <a:pt x="3082" y="2078"/>
                  </a:cubicBezTo>
                  <a:cubicBezTo>
                    <a:pt x="2991" y="1621"/>
                    <a:pt x="2876" y="1188"/>
                    <a:pt x="2671" y="777"/>
                  </a:cubicBezTo>
                  <a:cubicBezTo>
                    <a:pt x="2420" y="1165"/>
                    <a:pt x="2397" y="1713"/>
                    <a:pt x="2625" y="2146"/>
                  </a:cubicBezTo>
                  <a:cubicBezTo>
                    <a:pt x="2351" y="1781"/>
                    <a:pt x="1986" y="1484"/>
                    <a:pt x="1553" y="1325"/>
                  </a:cubicBezTo>
                  <a:lnTo>
                    <a:pt x="1553" y="1325"/>
                  </a:lnTo>
                  <a:cubicBezTo>
                    <a:pt x="1735" y="1758"/>
                    <a:pt x="1963" y="2192"/>
                    <a:pt x="2260" y="2580"/>
                  </a:cubicBezTo>
                  <a:cubicBezTo>
                    <a:pt x="2009" y="2489"/>
                    <a:pt x="1758" y="2420"/>
                    <a:pt x="1507" y="2329"/>
                  </a:cubicBezTo>
                  <a:lnTo>
                    <a:pt x="1507" y="2329"/>
                  </a:lnTo>
                  <a:cubicBezTo>
                    <a:pt x="1598" y="2512"/>
                    <a:pt x="1689" y="2694"/>
                    <a:pt x="1781" y="2900"/>
                  </a:cubicBezTo>
                  <a:cubicBezTo>
                    <a:pt x="1826" y="2968"/>
                    <a:pt x="1849" y="3059"/>
                    <a:pt x="1804" y="3128"/>
                  </a:cubicBezTo>
                  <a:cubicBezTo>
                    <a:pt x="1781" y="3173"/>
                    <a:pt x="1712" y="3196"/>
                    <a:pt x="1667" y="3219"/>
                  </a:cubicBezTo>
                  <a:lnTo>
                    <a:pt x="1096" y="3447"/>
                  </a:lnTo>
                  <a:cubicBezTo>
                    <a:pt x="1166" y="3430"/>
                    <a:pt x="1239" y="3422"/>
                    <a:pt x="1311" y="3422"/>
                  </a:cubicBezTo>
                  <a:cubicBezTo>
                    <a:pt x="1429" y="3422"/>
                    <a:pt x="1545" y="3442"/>
                    <a:pt x="1644" y="3470"/>
                  </a:cubicBezTo>
                  <a:cubicBezTo>
                    <a:pt x="1347" y="3584"/>
                    <a:pt x="1073" y="3790"/>
                    <a:pt x="845" y="4018"/>
                  </a:cubicBezTo>
                  <a:cubicBezTo>
                    <a:pt x="1033" y="4069"/>
                    <a:pt x="1222" y="4095"/>
                    <a:pt x="1410" y="4095"/>
                  </a:cubicBezTo>
                  <a:cubicBezTo>
                    <a:pt x="1473" y="4095"/>
                    <a:pt x="1535" y="4092"/>
                    <a:pt x="1598" y="4086"/>
                  </a:cubicBezTo>
                  <a:lnTo>
                    <a:pt x="1598" y="4086"/>
                  </a:lnTo>
                  <a:cubicBezTo>
                    <a:pt x="1667" y="4155"/>
                    <a:pt x="1575" y="4292"/>
                    <a:pt x="1484" y="4360"/>
                  </a:cubicBezTo>
                  <a:cubicBezTo>
                    <a:pt x="1210" y="4589"/>
                    <a:pt x="913" y="4794"/>
                    <a:pt x="640" y="5022"/>
                  </a:cubicBezTo>
                  <a:cubicBezTo>
                    <a:pt x="674" y="5050"/>
                    <a:pt x="712" y="5061"/>
                    <a:pt x="753" y="5061"/>
                  </a:cubicBezTo>
                  <a:cubicBezTo>
                    <a:pt x="848" y="5061"/>
                    <a:pt x="955" y="5002"/>
                    <a:pt x="1050" y="4954"/>
                  </a:cubicBezTo>
                  <a:cubicBezTo>
                    <a:pt x="1090" y="4941"/>
                    <a:pt x="1136" y="4933"/>
                    <a:pt x="1181" y="4933"/>
                  </a:cubicBezTo>
                  <a:cubicBezTo>
                    <a:pt x="1289" y="4933"/>
                    <a:pt x="1393" y="4977"/>
                    <a:pt x="1393" y="5091"/>
                  </a:cubicBezTo>
                  <a:cubicBezTo>
                    <a:pt x="1393" y="5136"/>
                    <a:pt x="1347" y="5182"/>
                    <a:pt x="1301" y="5228"/>
                  </a:cubicBezTo>
                  <a:cubicBezTo>
                    <a:pt x="936" y="5616"/>
                    <a:pt x="251" y="6049"/>
                    <a:pt x="0" y="6529"/>
                  </a:cubicBezTo>
                  <a:cubicBezTo>
                    <a:pt x="30" y="6534"/>
                    <a:pt x="63" y="6537"/>
                    <a:pt x="98" y="6537"/>
                  </a:cubicBezTo>
                  <a:cubicBezTo>
                    <a:pt x="508" y="6537"/>
                    <a:pt x="1222" y="6188"/>
                    <a:pt x="1255" y="5760"/>
                  </a:cubicBezTo>
                  <a:lnTo>
                    <a:pt x="1255" y="5760"/>
                  </a:lnTo>
                  <a:cubicBezTo>
                    <a:pt x="1242" y="6232"/>
                    <a:pt x="1447" y="6762"/>
                    <a:pt x="1849" y="7008"/>
                  </a:cubicBezTo>
                  <a:cubicBezTo>
                    <a:pt x="1963" y="6460"/>
                    <a:pt x="1667" y="5776"/>
                    <a:pt x="2032" y="5365"/>
                  </a:cubicBezTo>
                  <a:cubicBezTo>
                    <a:pt x="2204" y="5946"/>
                    <a:pt x="2722" y="6812"/>
                    <a:pt x="3470" y="6812"/>
                  </a:cubicBezTo>
                  <a:cubicBezTo>
                    <a:pt x="3515" y="6812"/>
                    <a:pt x="3560" y="6809"/>
                    <a:pt x="3607" y="6803"/>
                  </a:cubicBezTo>
                  <a:cubicBezTo>
                    <a:pt x="3173" y="6278"/>
                    <a:pt x="2876" y="5524"/>
                    <a:pt x="3082" y="4908"/>
                  </a:cubicBezTo>
                  <a:lnTo>
                    <a:pt x="3082" y="4908"/>
                  </a:lnTo>
                  <a:cubicBezTo>
                    <a:pt x="3487" y="5073"/>
                    <a:pt x="3881" y="5258"/>
                    <a:pt x="4254" y="5481"/>
                  </a:cubicBezTo>
                  <a:lnTo>
                    <a:pt x="4254" y="5481"/>
                  </a:lnTo>
                  <a:cubicBezTo>
                    <a:pt x="4041" y="5267"/>
                    <a:pt x="3881" y="5001"/>
                    <a:pt x="3881" y="4748"/>
                  </a:cubicBezTo>
                  <a:lnTo>
                    <a:pt x="3881" y="4748"/>
                  </a:lnTo>
                  <a:cubicBezTo>
                    <a:pt x="4634" y="5410"/>
                    <a:pt x="4771" y="5684"/>
                    <a:pt x="5889" y="5730"/>
                  </a:cubicBezTo>
                  <a:cubicBezTo>
                    <a:pt x="6003" y="5228"/>
                    <a:pt x="5387" y="5022"/>
                    <a:pt x="5387" y="4611"/>
                  </a:cubicBezTo>
                  <a:lnTo>
                    <a:pt x="5387" y="4611"/>
                  </a:lnTo>
                  <a:cubicBezTo>
                    <a:pt x="5444" y="4615"/>
                    <a:pt x="5498" y="4617"/>
                    <a:pt x="5548" y="4617"/>
                  </a:cubicBezTo>
                  <a:cubicBezTo>
                    <a:pt x="6482" y="4617"/>
                    <a:pt x="6259" y="4026"/>
                    <a:pt x="5912" y="3333"/>
                  </a:cubicBezTo>
                  <a:cubicBezTo>
                    <a:pt x="6169" y="3179"/>
                    <a:pt x="6477" y="3141"/>
                    <a:pt x="6779" y="3141"/>
                  </a:cubicBezTo>
                  <a:cubicBezTo>
                    <a:pt x="6879" y="3141"/>
                    <a:pt x="6979" y="3145"/>
                    <a:pt x="7076" y="3151"/>
                  </a:cubicBezTo>
                  <a:cubicBezTo>
                    <a:pt x="6827" y="2854"/>
                    <a:pt x="6580" y="2747"/>
                    <a:pt x="6332" y="2747"/>
                  </a:cubicBezTo>
                  <a:cubicBezTo>
                    <a:pt x="5956" y="2747"/>
                    <a:pt x="5578" y="2994"/>
                    <a:pt x="5185" y="3202"/>
                  </a:cubicBezTo>
                  <a:lnTo>
                    <a:pt x="5185" y="3202"/>
                  </a:lnTo>
                  <a:cubicBezTo>
                    <a:pt x="5434" y="3027"/>
                    <a:pt x="5638" y="2746"/>
                    <a:pt x="5638" y="2489"/>
                  </a:cubicBezTo>
                  <a:lnTo>
                    <a:pt x="5638" y="2489"/>
                  </a:lnTo>
                  <a:cubicBezTo>
                    <a:pt x="5299" y="2588"/>
                    <a:pt x="4838" y="2775"/>
                    <a:pt x="4484" y="2775"/>
                  </a:cubicBezTo>
                  <a:cubicBezTo>
                    <a:pt x="4433" y="2775"/>
                    <a:pt x="4383" y="2771"/>
                    <a:pt x="4337" y="2763"/>
                  </a:cubicBezTo>
                  <a:cubicBezTo>
                    <a:pt x="5227" y="2283"/>
                    <a:pt x="5889" y="1484"/>
                    <a:pt x="5912" y="412"/>
                  </a:cubicBezTo>
                  <a:lnTo>
                    <a:pt x="5912" y="412"/>
                  </a:lnTo>
                  <a:cubicBezTo>
                    <a:pt x="5524" y="868"/>
                    <a:pt x="5068" y="1256"/>
                    <a:pt x="4588" y="1621"/>
                  </a:cubicBezTo>
                  <a:cubicBezTo>
                    <a:pt x="4885" y="1074"/>
                    <a:pt x="5182" y="526"/>
                    <a:pt x="5501"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1" name="Google Shape;3831;p43"/>
            <p:cNvSpPr/>
            <p:nvPr/>
          </p:nvSpPr>
          <p:spPr>
            <a:xfrm>
              <a:off x="1291500" y="2931375"/>
              <a:ext cx="161525" cy="119875"/>
            </a:xfrm>
            <a:custGeom>
              <a:rect b="b" l="l" r="r" t="t"/>
              <a:pathLst>
                <a:path extrusionOk="0" h="4795" w="6461">
                  <a:moveTo>
                    <a:pt x="3283" y="3894"/>
                  </a:moveTo>
                  <a:cubicBezTo>
                    <a:pt x="3330" y="4109"/>
                    <a:pt x="3426" y="4316"/>
                    <a:pt x="3538" y="4452"/>
                  </a:cubicBezTo>
                  <a:cubicBezTo>
                    <a:pt x="3468" y="4259"/>
                    <a:pt x="3382" y="4074"/>
                    <a:pt x="3283" y="3894"/>
                  </a:cubicBezTo>
                  <a:close/>
                  <a:moveTo>
                    <a:pt x="3150" y="1"/>
                  </a:moveTo>
                  <a:cubicBezTo>
                    <a:pt x="3082" y="366"/>
                    <a:pt x="3082" y="754"/>
                    <a:pt x="3128" y="1142"/>
                  </a:cubicBezTo>
                  <a:cubicBezTo>
                    <a:pt x="2991" y="982"/>
                    <a:pt x="2854" y="823"/>
                    <a:pt x="2717" y="686"/>
                  </a:cubicBezTo>
                  <a:cubicBezTo>
                    <a:pt x="2694" y="845"/>
                    <a:pt x="2694" y="1005"/>
                    <a:pt x="2671" y="1165"/>
                  </a:cubicBezTo>
                  <a:cubicBezTo>
                    <a:pt x="2671" y="1233"/>
                    <a:pt x="2648" y="1302"/>
                    <a:pt x="2603" y="1348"/>
                  </a:cubicBezTo>
                  <a:cubicBezTo>
                    <a:pt x="2587" y="1355"/>
                    <a:pt x="2572" y="1358"/>
                    <a:pt x="2557" y="1358"/>
                  </a:cubicBezTo>
                  <a:cubicBezTo>
                    <a:pt x="2527" y="1358"/>
                    <a:pt x="2496" y="1348"/>
                    <a:pt x="2466" y="1348"/>
                  </a:cubicBezTo>
                  <a:lnTo>
                    <a:pt x="1986" y="1256"/>
                  </a:lnTo>
                  <a:lnTo>
                    <a:pt x="1986" y="1256"/>
                  </a:lnTo>
                  <a:cubicBezTo>
                    <a:pt x="2123" y="1302"/>
                    <a:pt x="2260" y="1393"/>
                    <a:pt x="2352" y="1530"/>
                  </a:cubicBezTo>
                  <a:cubicBezTo>
                    <a:pt x="2252" y="1503"/>
                    <a:pt x="2150" y="1490"/>
                    <a:pt x="2047" y="1490"/>
                  </a:cubicBezTo>
                  <a:cubicBezTo>
                    <a:pt x="1888" y="1490"/>
                    <a:pt x="1728" y="1521"/>
                    <a:pt x="1575" y="1576"/>
                  </a:cubicBezTo>
                  <a:cubicBezTo>
                    <a:pt x="1712" y="1713"/>
                    <a:pt x="1895" y="1827"/>
                    <a:pt x="2078" y="1918"/>
                  </a:cubicBezTo>
                  <a:cubicBezTo>
                    <a:pt x="2078" y="2009"/>
                    <a:pt x="1963" y="2055"/>
                    <a:pt x="1895" y="2055"/>
                  </a:cubicBezTo>
                  <a:cubicBezTo>
                    <a:pt x="1598" y="2101"/>
                    <a:pt x="1324" y="2124"/>
                    <a:pt x="1028" y="2169"/>
                  </a:cubicBezTo>
                  <a:cubicBezTo>
                    <a:pt x="1073" y="2261"/>
                    <a:pt x="1233" y="2283"/>
                    <a:pt x="1347" y="2283"/>
                  </a:cubicBezTo>
                  <a:cubicBezTo>
                    <a:pt x="1461" y="2306"/>
                    <a:pt x="1598" y="2420"/>
                    <a:pt x="1530" y="2512"/>
                  </a:cubicBezTo>
                  <a:cubicBezTo>
                    <a:pt x="1507" y="2557"/>
                    <a:pt x="1461" y="2557"/>
                    <a:pt x="1416" y="2580"/>
                  </a:cubicBezTo>
                  <a:cubicBezTo>
                    <a:pt x="1005" y="2694"/>
                    <a:pt x="366" y="2694"/>
                    <a:pt x="1" y="2945"/>
                  </a:cubicBezTo>
                  <a:cubicBezTo>
                    <a:pt x="117" y="3050"/>
                    <a:pt x="371" y="3119"/>
                    <a:pt x="618" y="3119"/>
                  </a:cubicBezTo>
                  <a:cubicBezTo>
                    <a:pt x="852" y="3119"/>
                    <a:pt x="1080" y="3058"/>
                    <a:pt x="1183" y="2907"/>
                  </a:cubicBezTo>
                  <a:lnTo>
                    <a:pt x="1183" y="2907"/>
                  </a:lnTo>
                  <a:cubicBezTo>
                    <a:pt x="958" y="3248"/>
                    <a:pt x="892" y="3678"/>
                    <a:pt x="1073" y="4018"/>
                  </a:cubicBezTo>
                  <a:cubicBezTo>
                    <a:pt x="1347" y="3699"/>
                    <a:pt x="1439" y="3105"/>
                    <a:pt x="1849" y="2968"/>
                  </a:cubicBezTo>
                  <a:lnTo>
                    <a:pt x="1849" y="2968"/>
                  </a:lnTo>
                  <a:cubicBezTo>
                    <a:pt x="1735" y="3470"/>
                    <a:pt x="1735" y="4338"/>
                    <a:pt x="2329" y="4589"/>
                  </a:cubicBezTo>
                  <a:cubicBezTo>
                    <a:pt x="2260" y="4064"/>
                    <a:pt x="2352" y="3425"/>
                    <a:pt x="2740" y="3082"/>
                  </a:cubicBezTo>
                  <a:cubicBezTo>
                    <a:pt x="2937" y="3336"/>
                    <a:pt x="3125" y="3606"/>
                    <a:pt x="3283" y="3894"/>
                  </a:cubicBezTo>
                  <a:lnTo>
                    <a:pt x="3283" y="3894"/>
                  </a:lnTo>
                  <a:cubicBezTo>
                    <a:pt x="3236" y="3675"/>
                    <a:pt x="3241" y="3449"/>
                    <a:pt x="3333" y="3288"/>
                  </a:cubicBezTo>
                  <a:lnTo>
                    <a:pt x="3333" y="3288"/>
                  </a:lnTo>
                  <a:cubicBezTo>
                    <a:pt x="3584" y="4064"/>
                    <a:pt x="3584" y="4292"/>
                    <a:pt x="4337" y="4794"/>
                  </a:cubicBezTo>
                  <a:cubicBezTo>
                    <a:pt x="4588" y="4497"/>
                    <a:pt x="4269" y="4109"/>
                    <a:pt x="4429" y="3813"/>
                  </a:cubicBezTo>
                  <a:lnTo>
                    <a:pt x="4429" y="3813"/>
                  </a:lnTo>
                  <a:cubicBezTo>
                    <a:pt x="4632" y="3953"/>
                    <a:pt x="4787" y="4013"/>
                    <a:pt x="4904" y="4013"/>
                  </a:cubicBezTo>
                  <a:cubicBezTo>
                    <a:pt x="5206" y="4013"/>
                    <a:pt x="5263" y="3612"/>
                    <a:pt x="5296" y="3151"/>
                  </a:cubicBezTo>
                  <a:cubicBezTo>
                    <a:pt x="5616" y="3151"/>
                    <a:pt x="5912" y="3333"/>
                    <a:pt x="6163" y="3493"/>
                  </a:cubicBezTo>
                  <a:cubicBezTo>
                    <a:pt x="6027" y="2731"/>
                    <a:pt x="5438" y="2789"/>
                    <a:pt x="4870" y="2764"/>
                  </a:cubicBezTo>
                  <a:lnTo>
                    <a:pt x="4870" y="2764"/>
                  </a:lnTo>
                  <a:cubicBezTo>
                    <a:pt x="5101" y="2740"/>
                    <a:pt x="5345" y="2625"/>
                    <a:pt x="5456" y="2466"/>
                  </a:cubicBezTo>
                  <a:cubicBezTo>
                    <a:pt x="5136" y="2375"/>
                    <a:pt x="4680" y="2306"/>
                    <a:pt x="4451" y="2124"/>
                  </a:cubicBezTo>
                  <a:lnTo>
                    <a:pt x="4451" y="2124"/>
                  </a:lnTo>
                  <a:cubicBezTo>
                    <a:pt x="4504" y="2127"/>
                    <a:pt x="4557" y="2128"/>
                    <a:pt x="4609" y="2128"/>
                  </a:cubicBezTo>
                  <a:cubicBezTo>
                    <a:pt x="5351" y="2128"/>
                    <a:pt x="6055" y="1824"/>
                    <a:pt x="6460" y="1142"/>
                  </a:cubicBezTo>
                  <a:lnTo>
                    <a:pt x="6460" y="1142"/>
                  </a:lnTo>
                  <a:cubicBezTo>
                    <a:pt x="6026" y="1302"/>
                    <a:pt x="5547" y="1393"/>
                    <a:pt x="5091" y="1416"/>
                  </a:cubicBezTo>
                  <a:cubicBezTo>
                    <a:pt x="5501" y="1188"/>
                    <a:pt x="5935" y="937"/>
                    <a:pt x="6346" y="686"/>
                  </a:cubicBezTo>
                  <a:cubicBezTo>
                    <a:pt x="6311" y="684"/>
                    <a:pt x="6276" y="683"/>
                    <a:pt x="6241" y="683"/>
                  </a:cubicBezTo>
                  <a:cubicBezTo>
                    <a:pt x="5862" y="683"/>
                    <a:pt x="5468" y="792"/>
                    <a:pt x="5113" y="960"/>
                  </a:cubicBezTo>
                  <a:cubicBezTo>
                    <a:pt x="5342" y="777"/>
                    <a:pt x="5570" y="572"/>
                    <a:pt x="5798" y="366"/>
                  </a:cubicBezTo>
                  <a:lnTo>
                    <a:pt x="5798" y="366"/>
                  </a:lnTo>
                  <a:cubicBezTo>
                    <a:pt x="5456" y="389"/>
                    <a:pt x="5113" y="526"/>
                    <a:pt x="4817" y="731"/>
                  </a:cubicBezTo>
                  <a:cubicBezTo>
                    <a:pt x="4954" y="526"/>
                    <a:pt x="5091" y="320"/>
                    <a:pt x="5228" y="115"/>
                  </a:cubicBezTo>
                  <a:lnTo>
                    <a:pt x="5228" y="115"/>
                  </a:lnTo>
                  <a:cubicBezTo>
                    <a:pt x="4703" y="320"/>
                    <a:pt x="4292" y="731"/>
                    <a:pt x="3881" y="1119"/>
                  </a:cubicBezTo>
                  <a:cubicBezTo>
                    <a:pt x="4018" y="800"/>
                    <a:pt x="4086" y="435"/>
                    <a:pt x="4132" y="69"/>
                  </a:cubicBezTo>
                  <a:lnTo>
                    <a:pt x="4132" y="69"/>
                  </a:lnTo>
                  <a:cubicBezTo>
                    <a:pt x="3790" y="252"/>
                    <a:pt x="3561" y="617"/>
                    <a:pt x="3538" y="1005"/>
                  </a:cubicBezTo>
                  <a:cubicBezTo>
                    <a:pt x="3516" y="640"/>
                    <a:pt x="3379" y="275"/>
                    <a:pt x="3150" y="1"/>
                  </a:cubicBezTo>
                  <a:close/>
                </a:path>
              </a:pathLst>
            </a:custGeom>
            <a:solidFill>
              <a:srgbClr val="598F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32" name="Google Shape;3832;p43"/>
          <p:cNvSpPr/>
          <p:nvPr/>
        </p:nvSpPr>
        <p:spPr>
          <a:xfrm flipH="1">
            <a:off x="-433473" y="4558974"/>
            <a:ext cx="3885679" cy="574435"/>
          </a:xfrm>
          <a:custGeom>
            <a:rect b="b" l="l" r="r" t="t"/>
            <a:pathLst>
              <a:path extrusionOk="0" h="20361" w="137729">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3" name="Google Shape;3833;p43"/>
          <p:cNvSpPr/>
          <p:nvPr/>
        </p:nvSpPr>
        <p:spPr>
          <a:xfrm flipH="1">
            <a:off x="64320" y="4696254"/>
            <a:ext cx="2569425" cy="351076"/>
          </a:xfrm>
          <a:custGeom>
            <a:rect b="b" l="l" r="r" t="t"/>
            <a:pathLst>
              <a:path extrusionOk="0" h="12444" w="91074">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4" name="Google Shape;3834;p43"/>
          <p:cNvSpPr/>
          <p:nvPr/>
        </p:nvSpPr>
        <p:spPr>
          <a:xfrm flipH="1">
            <a:off x="-433460" y="3432071"/>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5" name="Google Shape;3835;p43"/>
          <p:cNvSpPr/>
          <p:nvPr/>
        </p:nvSpPr>
        <p:spPr>
          <a:xfrm flipH="1">
            <a:off x="-560531" y="3214626"/>
            <a:ext cx="1273766" cy="690811"/>
          </a:xfrm>
          <a:custGeom>
            <a:rect b="b" l="l" r="r" t="t"/>
            <a:pathLst>
              <a:path extrusionOk="0" h="24486" w="45149">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36" name="Google Shape;3836;p43"/>
          <p:cNvGrpSpPr/>
          <p:nvPr/>
        </p:nvGrpSpPr>
        <p:grpSpPr>
          <a:xfrm flipH="1">
            <a:off x="64322" y="4353275"/>
            <a:ext cx="1754725" cy="1335300"/>
            <a:chOff x="0" y="3611325"/>
            <a:chExt cx="1754725" cy="1335300"/>
          </a:xfrm>
        </p:grpSpPr>
        <p:sp>
          <p:nvSpPr>
            <p:cNvPr id="3837" name="Google Shape;3837;p43"/>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8" name="Google Shape;3838;p43"/>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39" name="Google Shape;3839;p43"/>
          <p:cNvSpPr/>
          <p:nvPr/>
        </p:nvSpPr>
        <p:spPr>
          <a:xfrm flipH="1">
            <a:off x="-461050" y="3418176"/>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0" name="Google Shape;3840;p43"/>
          <p:cNvSpPr/>
          <p:nvPr/>
        </p:nvSpPr>
        <p:spPr>
          <a:xfrm flipH="1">
            <a:off x="-461044" y="3743271"/>
            <a:ext cx="1515265" cy="713720"/>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1" name="Google Shape;3841;p43"/>
          <p:cNvSpPr/>
          <p:nvPr/>
        </p:nvSpPr>
        <p:spPr>
          <a:xfrm flipH="1" rot="589025">
            <a:off x="-610319" y="2905651"/>
            <a:ext cx="1515162" cy="713671"/>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2" name="Google Shape;3842;p43"/>
          <p:cNvSpPr/>
          <p:nvPr/>
        </p:nvSpPr>
        <p:spPr>
          <a:xfrm flipH="1" rot="-2035852">
            <a:off x="-610337" y="3382255"/>
            <a:ext cx="1515217" cy="713697"/>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3" name="Google Shape;3843;p43"/>
          <p:cNvSpPr/>
          <p:nvPr/>
        </p:nvSpPr>
        <p:spPr>
          <a:xfrm flipH="1">
            <a:off x="-875426" y="3905424"/>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44" name="Google Shape;3844;p43"/>
          <p:cNvGrpSpPr/>
          <p:nvPr/>
        </p:nvGrpSpPr>
        <p:grpSpPr>
          <a:xfrm flipH="1">
            <a:off x="-81478" y="-35391"/>
            <a:ext cx="1589401" cy="2208142"/>
            <a:chOff x="6690382" y="-4766279"/>
            <a:chExt cx="1589401" cy="2208142"/>
          </a:xfrm>
        </p:grpSpPr>
        <p:sp>
          <p:nvSpPr>
            <p:cNvPr id="3845" name="Google Shape;3845;p43"/>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6" name="Google Shape;3846;p43"/>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7" name="Google Shape;3847;p43"/>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8" name="Google Shape;3848;p43"/>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9" name="Google Shape;3849;p43"/>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0" name="Google Shape;3850;p43"/>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1" name="Google Shape;3851;p43"/>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2" name="Google Shape;3852;p43"/>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3" name="Google Shape;3853;p43"/>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4" name="Google Shape;3854;p43"/>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5" name="Google Shape;3855;p43"/>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6" name="Google Shape;3856;p43"/>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7" name="Google Shape;3857;p43"/>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8" name="Google Shape;3858;p43"/>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9" name="Google Shape;3859;p43"/>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60" name="Google Shape;3860;p43"/>
          <p:cNvGrpSpPr/>
          <p:nvPr/>
        </p:nvGrpSpPr>
        <p:grpSpPr>
          <a:xfrm rot="-5400000">
            <a:off x="455608" y="-344761"/>
            <a:ext cx="1589401" cy="2208142"/>
            <a:chOff x="6690382" y="-4766279"/>
            <a:chExt cx="1589401" cy="2208142"/>
          </a:xfrm>
        </p:grpSpPr>
        <p:sp>
          <p:nvSpPr>
            <p:cNvPr id="3861" name="Google Shape;3861;p43"/>
            <p:cNvSpPr/>
            <p:nvPr/>
          </p:nvSpPr>
          <p:spPr>
            <a:xfrm>
              <a:off x="6707018" y="-3916265"/>
              <a:ext cx="842584" cy="473648"/>
            </a:xfrm>
            <a:custGeom>
              <a:rect b="b" l="l" r="r" t="t"/>
              <a:pathLst>
                <a:path extrusionOk="0" h="16257" w="2892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2" name="Google Shape;3862;p43"/>
            <p:cNvSpPr/>
            <p:nvPr/>
          </p:nvSpPr>
          <p:spPr>
            <a:xfrm>
              <a:off x="7591469" y="-4766279"/>
              <a:ext cx="688314" cy="1499899"/>
            </a:xfrm>
            <a:custGeom>
              <a:rect b="b" l="l" r="r" t="t"/>
              <a:pathLst>
                <a:path extrusionOk="0" h="51481" w="23625">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3" name="Google Shape;3863;p43"/>
            <p:cNvSpPr/>
            <p:nvPr/>
          </p:nvSpPr>
          <p:spPr>
            <a:xfrm>
              <a:off x="7349416" y="-3338576"/>
              <a:ext cx="255397" cy="298954"/>
            </a:xfrm>
            <a:custGeom>
              <a:rect b="b" l="l" r="r" t="t"/>
              <a:pathLst>
                <a:path extrusionOk="0" h="10261" w="8766">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4" name="Google Shape;3864;p43"/>
            <p:cNvSpPr/>
            <p:nvPr/>
          </p:nvSpPr>
          <p:spPr>
            <a:xfrm>
              <a:off x="6967019" y="-3432100"/>
              <a:ext cx="394838" cy="248055"/>
            </a:xfrm>
            <a:custGeom>
              <a:rect b="b" l="l" r="r" t="t"/>
              <a:pathLst>
                <a:path extrusionOk="0" h="8514" w="13552">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5" name="Google Shape;3865;p43"/>
            <p:cNvSpPr/>
            <p:nvPr/>
          </p:nvSpPr>
          <p:spPr>
            <a:xfrm>
              <a:off x="7088045" y="-3156745"/>
              <a:ext cx="248755" cy="250794"/>
            </a:xfrm>
            <a:custGeom>
              <a:rect b="b" l="l" r="r" t="t"/>
              <a:pathLst>
                <a:path extrusionOk="0" h="8608" w="8538">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6" name="Google Shape;3866;p43"/>
            <p:cNvSpPr/>
            <p:nvPr/>
          </p:nvSpPr>
          <p:spPr>
            <a:xfrm>
              <a:off x="7376016" y="-2815457"/>
              <a:ext cx="267372" cy="222737"/>
            </a:xfrm>
            <a:custGeom>
              <a:rect b="b" l="l" r="r" t="t"/>
              <a:pathLst>
                <a:path extrusionOk="0" h="7645" w="9177">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7" name="Google Shape;3867;p43"/>
            <p:cNvSpPr/>
            <p:nvPr/>
          </p:nvSpPr>
          <p:spPr>
            <a:xfrm>
              <a:off x="7630714" y="-2814875"/>
              <a:ext cx="357807" cy="256738"/>
            </a:xfrm>
            <a:custGeom>
              <a:rect b="b" l="l" r="r" t="t"/>
              <a:pathLst>
                <a:path extrusionOk="0" h="8812" w="12281">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8" name="Google Shape;3868;p43"/>
            <p:cNvSpPr/>
            <p:nvPr/>
          </p:nvSpPr>
          <p:spPr>
            <a:xfrm>
              <a:off x="7763045" y="-3312763"/>
              <a:ext cx="437608" cy="499927"/>
            </a:xfrm>
            <a:custGeom>
              <a:rect b="b" l="l" r="r" t="t"/>
              <a:pathLst>
                <a:path extrusionOk="0" h="17159" w="1502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9" name="Google Shape;3869;p43"/>
            <p:cNvSpPr/>
            <p:nvPr/>
          </p:nvSpPr>
          <p:spPr>
            <a:xfrm>
              <a:off x="7502374" y="-3883547"/>
              <a:ext cx="351805" cy="525391"/>
            </a:xfrm>
            <a:custGeom>
              <a:rect b="b" l="l" r="r" t="t"/>
              <a:pathLst>
                <a:path extrusionOk="0" h="18033" w="12075">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0" name="Google Shape;3870;p43"/>
            <p:cNvSpPr/>
            <p:nvPr/>
          </p:nvSpPr>
          <p:spPr>
            <a:xfrm>
              <a:off x="7650671" y="-4561198"/>
              <a:ext cx="331207" cy="472191"/>
            </a:xfrm>
            <a:custGeom>
              <a:rect b="b" l="l" r="r" t="t"/>
              <a:pathLst>
                <a:path extrusionOk="0" h="16207" w="11368">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1" name="Google Shape;3871;p43"/>
            <p:cNvSpPr/>
            <p:nvPr/>
          </p:nvSpPr>
          <p:spPr>
            <a:xfrm>
              <a:off x="7344084" y="-3320950"/>
              <a:ext cx="178918" cy="172246"/>
            </a:xfrm>
            <a:custGeom>
              <a:rect b="b" l="l" r="r" t="t"/>
              <a:pathLst>
                <a:path extrusionOk="0" h="5912" w="6141">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2" name="Google Shape;3872;p43"/>
            <p:cNvSpPr/>
            <p:nvPr/>
          </p:nvSpPr>
          <p:spPr>
            <a:xfrm>
              <a:off x="7036185" y="-3151413"/>
              <a:ext cx="271363" cy="224194"/>
            </a:xfrm>
            <a:custGeom>
              <a:rect b="b" l="l" r="r" t="t"/>
              <a:pathLst>
                <a:path extrusionOk="0" h="7695" w="9314">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3" name="Google Shape;3873;p43"/>
            <p:cNvSpPr/>
            <p:nvPr/>
          </p:nvSpPr>
          <p:spPr>
            <a:xfrm>
              <a:off x="7074090" y="-3433731"/>
              <a:ext cx="281328" cy="104507"/>
            </a:xfrm>
            <a:custGeom>
              <a:rect b="b" l="l" r="r" t="t"/>
              <a:pathLst>
                <a:path extrusionOk="0" h="3587" w="9656">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4" name="Google Shape;3874;p43"/>
            <p:cNvSpPr/>
            <p:nvPr/>
          </p:nvSpPr>
          <p:spPr>
            <a:xfrm>
              <a:off x="6690382" y="-3879060"/>
              <a:ext cx="510096" cy="310754"/>
            </a:xfrm>
            <a:custGeom>
              <a:rect b="b" l="l" r="r" t="t"/>
              <a:pathLst>
                <a:path extrusionOk="0" h="10666" w="17508">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5" name="Google Shape;3875;p43"/>
            <p:cNvSpPr/>
            <p:nvPr/>
          </p:nvSpPr>
          <p:spPr>
            <a:xfrm>
              <a:off x="7302188" y="-3984616"/>
              <a:ext cx="250095" cy="191533"/>
            </a:xfrm>
            <a:custGeom>
              <a:rect b="b" l="l" r="r" t="t"/>
              <a:pathLst>
                <a:path extrusionOk="0" h="6574" w="8584">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ackground">
    <p:spTree>
      <p:nvGrpSpPr>
        <p:cNvPr id="3876" name="Shape 3876"/>
        <p:cNvGrpSpPr/>
        <p:nvPr/>
      </p:nvGrpSpPr>
      <p:grpSpPr>
        <a:xfrm>
          <a:off x="0" y="0"/>
          <a:ext cx="0" cy="0"/>
          <a:chOff x="0" y="0"/>
          <a:chExt cx="0" cy="0"/>
        </a:xfrm>
      </p:grpSpPr>
      <p:sp>
        <p:nvSpPr>
          <p:cNvPr id="3877" name="Google Shape;3877;p44"/>
          <p:cNvSpPr/>
          <p:nvPr/>
        </p:nvSpPr>
        <p:spPr>
          <a:xfrm>
            <a:off x="8451012" y="523443"/>
            <a:ext cx="3288473" cy="2261074"/>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8" name="Google Shape;3878;p44"/>
          <p:cNvSpPr/>
          <p:nvPr/>
        </p:nvSpPr>
        <p:spPr>
          <a:xfrm>
            <a:off x="-1517075" y="3408575"/>
            <a:ext cx="11905812" cy="2892401"/>
          </a:xfrm>
          <a:custGeom>
            <a:rect b="b" l="l" r="r" t="t"/>
            <a:pathLst>
              <a:path extrusionOk="0" h="81213" w="28534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rgbClr val="87D7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9" name="Google Shape;3879;p44"/>
          <p:cNvSpPr/>
          <p:nvPr/>
        </p:nvSpPr>
        <p:spPr>
          <a:xfrm>
            <a:off x="6933466" y="3545609"/>
            <a:ext cx="2977717" cy="1434098"/>
          </a:xfrm>
          <a:custGeom>
            <a:rect b="b" l="l" r="r" t="t"/>
            <a:pathLst>
              <a:path extrusionOk="0" h="50832" w="105546">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0" name="Google Shape;3880;p44"/>
          <p:cNvSpPr/>
          <p:nvPr/>
        </p:nvSpPr>
        <p:spPr>
          <a:xfrm flipH="1">
            <a:off x="8668690" y="2553879"/>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1" name="Google Shape;3881;p44"/>
          <p:cNvSpPr/>
          <p:nvPr/>
        </p:nvSpPr>
        <p:spPr>
          <a:xfrm flipH="1">
            <a:off x="9520986" y="3045750"/>
            <a:ext cx="1614615"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2" name="Google Shape;3882;p44"/>
          <p:cNvSpPr/>
          <p:nvPr/>
        </p:nvSpPr>
        <p:spPr>
          <a:xfrm>
            <a:off x="7165012" y="3531713"/>
            <a:ext cx="2468961" cy="1363933"/>
          </a:xfrm>
          <a:custGeom>
            <a:rect b="b" l="l" r="r" t="t"/>
            <a:pathLst>
              <a:path extrusionOk="0" h="48345" w="87513">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3" name="Google Shape;3883;p44"/>
          <p:cNvSpPr/>
          <p:nvPr/>
        </p:nvSpPr>
        <p:spPr>
          <a:xfrm flipH="1">
            <a:off x="8710985" y="4400401"/>
            <a:ext cx="1273766" cy="690811"/>
          </a:xfrm>
          <a:custGeom>
            <a:rect b="b" l="l" r="r" t="t"/>
            <a:pathLst>
              <a:path extrusionOk="0" h="24486" w="45149">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4" name="Google Shape;3884;p44"/>
          <p:cNvSpPr/>
          <p:nvPr/>
        </p:nvSpPr>
        <p:spPr>
          <a:xfrm flipH="1">
            <a:off x="8535854" y="3856726"/>
            <a:ext cx="544812" cy="1109569"/>
          </a:xfrm>
          <a:custGeom>
            <a:rect b="b" l="l" r="r" t="t"/>
            <a:pathLst>
              <a:path extrusionOk="0" h="39329" w="19311">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5" name="Google Shape;3885;p44"/>
          <p:cNvSpPr/>
          <p:nvPr/>
        </p:nvSpPr>
        <p:spPr>
          <a:xfrm flipH="1">
            <a:off x="4196031" y="-128386"/>
            <a:ext cx="7701575" cy="2305627"/>
          </a:xfrm>
          <a:custGeom>
            <a:rect b="b" l="l" r="r" t="t"/>
            <a:pathLst>
              <a:path extrusionOk="0" h="79136" w="264341">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6" name="Google Shape;3886;p44"/>
          <p:cNvSpPr/>
          <p:nvPr/>
        </p:nvSpPr>
        <p:spPr>
          <a:xfrm flipH="1">
            <a:off x="5683486" y="-52186"/>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7" name="Google Shape;3887;p44"/>
          <p:cNvSpPr/>
          <p:nvPr/>
        </p:nvSpPr>
        <p:spPr>
          <a:xfrm flipH="1">
            <a:off x="9419897" y="3964071"/>
            <a:ext cx="1515265" cy="713720"/>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8" name="Google Shape;3888;p44"/>
          <p:cNvSpPr/>
          <p:nvPr/>
        </p:nvSpPr>
        <p:spPr>
          <a:xfrm>
            <a:off x="8392859" y="3652875"/>
            <a:ext cx="1710383" cy="1336116"/>
          </a:xfrm>
          <a:custGeom>
            <a:rect b="b" l="l" r="r" t="t"/>
            <a:pathLst>
              <a:path extrusionOk="0" h="47359" w="60625">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9" name="Google Shape;3889;p44"/>
          <p:cNvSpPr/>
          <p:nvPr/>
        </p:nvSpPr>
        <p:spPr>
          <a:xfrm flipH="1" rot="589025">
            <a:off x="8442596" y="4798851"/>
            <a:ext cx="1515162" cy="713671"/>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0" name="Google Shape;3890;p44"/>
          <p:cNvSpPr/>
          <p:nvPr/>
        </p:nvSpPr>
        <p:spPr>
          <a:xfrm rot="2035852">
            <a:off x="7641878" y="4275980"/>
            <a:ext cx="1515217" cy="713697"/>
          </a:xfrm>
          <a:custGeom>
            <a:rect b="b" l="l" r="r" t="t"/>
            <a:pathLst>
              <a:path extrusionOk="0" h="25298" w="53709">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91" name="Google Shape;3891;p44"/>
          <p:cNvGrpSpPr/>
          <p:nvPr/>
        </p:nvGrpSpPr>
        <p:grpSpPr>
          <a:xfrm flipH="1">
            <a:off x="8721275" y="4078150"/>
            <a:ext cx="1754725" cy="1335300"/>
            <a:chOff x="0" y="3611325"/>
            <a:chExt cx="1754725" cy="1335300"/>
          </a:xfrm>
        </p:grpSpPr>
        <p:sp>
          <p:nvSpPr>
            <p:cNvPr id="3892" name="Google Shape;3892;p44"/>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3" name="Google Shape;3893;p44"/>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94" name="Google Shape;3894;p44"/>
          <p:cNvSpPr/>
          <p:nvPr/>
        </p:nvSpPr>
        <p:spPr>
          <a:xfrm flipH="1">
            <a:off x="7828014" y="4014499"/>
            <a:ext cx="2221863" cy="1634498"/>
          </a:xfrm>
          <a:custGeom>
            <a:rect b="b" l="l" r="r" t="t"/>
            <a:pathLst>
              <a:path extrusionOk="0" h="65100" w="88494">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5" name="Google Shape;3895;p44"/>
          <p:cNvSpPr/>
          <p:nvPr/>
        </p:nvSpPr>
        <p:spPr>
          <a:xfrm>
            <a:off x="1668809" y="4806850"/>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6" name="Google Shape;3896;p44"/>
          <p:cNvSpPr/>
          <p:nvPr/>
        </p:nvSpPr>
        <p:spPr>
          <a:xfrm>
            <a:off x="-57969" y="-343914"/>
            <a:ext cx="1315065" cy="4968190"/>
          </a:xfrm>
          <a:custGeom>
            <a:rect b="b" l="l" r="r" t="t"/>
            <a:pathLst>
              <a:path extrusionOk="0" h="156171" w="41338">
                <a:moveTo>
                  <a:pt x="38256" y="0"/>
                </a:moveTo>
                <a:cubicBezTo>
                  <a:pt x="38804" y="11801"/>
                  <a:pt x="28007" y="38392"/>
                  <a:pt x="25040" y="45765"/>
                </a:cubicBezTo>
                <a:lnTo>
                  <a:pt x="25040" y="45765"/>
                </a:lnTo>
                <a:cubicBezTo>
                  <a:pt x="21981" y="53365"/>
                  <a:pt x="8720" y="68111"/>
                  <a:pt x="8720" y="68111"/>
                </a:cubicBezTo>
                <a:lnTo>
                  <a:pt x="8720" y="68111"/>
                </a:lnTo>
                <a:cubicBezTo>
                  <a:pt x="8743" y="54712"/>
                  <a:pt x="11162" y="27573"/>
                  <a:pt x="10546" y="21250"/>
                </a:cubicBezTo>
                <a:lnTo>
                  <a:pt x="10546" y="21250"/>
                </a:lnTo>
                <a:cubicBezTo>
                  <a:pt x="10112" y="16799"/>
                  <a:pt x="9382" y="5935"/>
                  <a:pt x="8971" y="0"/>
                </a:cubicBezTo>
                <a:lnTo>
                  <a:pt x="8971" y="0"/>
                </a:lnTo>
                <a:lnTo>
                  <a:pt x="3242" y="0"/>
                </a:lnTo>
                <a:cubicBezTo>
                  <a:pt x="2626" y="19219"/>
                  <a:pt x="1" y="100865"/>
                  <a:pt x="252" y="113213"/>
                </a:cubicBezTo>
                <a:lnTo>
                  <a:pt x="252" y="113213"/>
                </a:lnTo>
                <a:cubicBezTo>
                  <a:pt x="548" y="127205"/>
                  <a:pt x="229" y="156170"/>
                  <a:pt x="229" y="156170"/>
                </a:cubicBezTo>
                <a:lnTo>
                  <a:pt x="229" y="156170"/>
                </a:lnTo>
                <a:lnTo>
                  <a:pt x="12007" y="154299"/>
                </a:lnTo>
                <a:cubicBezTo>
                  <a:pt x="9199" y="146104"/>
                  <a:pt x="8446" y="132546"/>
                  <a:pt x="8903" y="125858"/>
                </a:cubicBezTo>
                <a:lnTo>
                  <a:pt x="8903" y="125858"/>
                </a:lnTo>
                <a:cubicBezTo>
                  <a:pt x="9336" y="119148"/>
                  <a:pt x="8492" y="83289"/>
                  <a:pt x="8766" y="79112"/>
                </a:cubicBezTo>
                <a:lnTo>
                  <a:pt x="8766" y="79112"/>
                </a:lnTo>
                <a:cubicBezTo>
                  <a:pt x="11413" y="72562"/>
                  <a:pt x="25565" y="50535"/>
                  <a:pt x="26912" y="47865"/>
                </a:cubicBezTo>
                <a:lnTo>
                  <a:pt x="26912" y="47865"/>
                </a:lnTo>
                <a:cubicBezTo>
                  <a:pt x="28190" y="45285"/>
                  <a:pt x="40516" y="12143"/>
                  <a:pt x="41337" y="0"/>
                </a:cubicBezTo>
                <a:lnTo>
                  <a:pt x="4133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97" name="Google Shape;3897;p44"/>
          <p:cNvGrpSpPr/>
          <p:nvPr/>
        </p:nvGrpSpPr>
        <p:grpSpPr>
          <a:xfrm>
            <a:off x="-1061405" y="-897211"/>
            <a:ext cx="2359247" cy="5355221"/>
            <a:chOff x="13093133" y="-435336"/>
            <a:chExt cx="2359247" cy="5355221"/>
          </a:xfrm>
        </p:grpSpPr>
        <p:sp>
          <p:nvSpPr>
            <p:cNvPr id="3898" name="Google Shape;3898;p44"/>
            <p:cNvSpPr/>
            <p:nvPr/>
          </p:nvSpPr>
          <p:spPr>
            <a:xfrm>
              <a:off x="13093133" y="-435336"/>
              <a:ext cx="2359247" cy="5355221"/>
            </a:xfrm>
            <a:custGeom>
              <a:rect b="b" l="l" r="r" t="t"/>
              <a:pathLst>
                <a:path extrusionOk="0" h="168337" w="74161">
                  <a:moveTo>
                    <a:pt x="10637" y="1"/>
                  </a:moveTo>
                  <a:cubicBezTo>
                    <a:pt x="10637" y="1"/>
                    <a:pt x="10272" y="15043"/>
                    <a:pt x="9975" y="18535"/>
                  </a:cubicBezTo>
                  <a:cubicBezTo>
                    <a:pt x="9702" y="22027"/>
                    <a:pt x="9565" y="23876"/>
                    <a:pt x="9199" y="28099"/>
                  </a:cubicBezTo>
                  <a:cubicBezTo>
                    <a:pt x="8834" y="32298"/>
                    <a:pt x="10409" y="34444"/>
                    <a:pt x="10774" y="38507"/>
                  </a:cubicBezTo>
                  <a:cubicBezTo>
                    <a:pt x="11117" y="42570"/>
                    <a:pt x="12258" y="45994"/>
                    <a:pt x="11413" y="48482"/>
                  </a:cubicBezTo>
                  <a:cubicBezTo>
                    <a:pt x="10546" y="50969"/>
                    <a:pt x="9268" y="54827"/>
                    <a:pt x="9268" y="54827"/>
                  </a:cubicBezTo>
                  <a:cubicBezTo>
                    <a:pt x="6917" y="51768"/>
                    <a:pt x="5776" y="45902"/>
                    <a:pt x="5639" y="43916"/>
                  </a:cubicBezTo>
                  <a:cubicBezTo>
                    <a:pt x="5502" y="41931"/>
                    <a:pt x="4132" y="29879"/>
                    <a:pt x="4132" y="28669"/>
                  </a:cubicBezTo>
                  <a:cubicBezTo>
                    <a:pt x="4132" y="27437"/>
                    <a:pt x="1348" y="15887"/>
                    <a:pt x="2078" y="12326"/>
                  </a:cubicBezTo>
                  <a:cubicBezTo>
                    <a:pt x="2786" y="8766"/>
                    <a:pt x="3995" y="6688"/>
                    <a:pt x="4132" y="5205"/>
                  </a:cubicBezTo>
                  <a:cubicBezTo>
                    <a:pt x="4292" y="3698"/>
                    <a:pt x="5639" y="1"/>
                    <a:pt x="5639" y="1"/>
                  </a:cubicBezTo>
                  <a:lnTo>
                    <a:pt x="5639" y="1"/>
                  </a:lnTo>
                  <a:lnTo>
                    <a:pt x="3562" y="457"/>
                  </a:lnTo>
                  <a:cubicBezTo>
                    <a:pt x="3562" y="457"/>
                    <a:pt x="1644" y="6415"/>
                    <a:pt x="1211" y="7921"/>
                  </a:cubicBezTo>
                  <a:cubicBezTo>
                    <a:pt x="777" y="9405"/>
                    <a:pt x="138" y="12189"/>
                    <a:pt x="69" y="13536"/>
                  </a:cubicBezTo>
                  <a:cubicBezTo>
                    <a:pt x="1" y="14906"/>
                    <a:pt x="708" y="16184"/>
                    <a:pt x="868" y="20041"/>
                  </a:cubicBezTo>
                  <a:cubicBezTo>
                    <a:pt x="1005" y="23876"/>
                    <a:pt x="2009" y="26021"/>
                    <a:pt x="2009" y="30290"/>
                  </a:cubicBezTo>
                  <a:cubicBezTo>
                    <a:pt x="2009" y="34581"/>
                    <a:pt x="3151" y="41931"/>
                    <a:pt x="3151" y="43985"/>
                  </a:cubicBezTo>
                  <a:cubicBezTo>
                    <a:pt x="3151" y="46062"/>
                    <a:pt x="3562" y="51837"/>
                    <a:pt x="4703" y="54462"/>
                  </a:cubicBezTo>
                  <a:cubicBezTo>
                    <a:pt x="5844" y="57109"/>
                    <a:pt x="6278" y="58821"/>
                    <a:pt x="6141" y="60739"/>
                  </a:cubicBezTo>
                  <a:cubicBezTo>
                    <a:pt x="5981" y="62679"/>
                    <a:pt x="4931" y="71216"/>
                    <a:pt x="4931" y="74868"/>
                  </a:cubicBezTo>
                  <a:cubicBezTo>
                    <a:pt x="4931" y="75096"/>
                    <a:pt x="4931" y="75347"/>
                    <a:pt x="4908" y="75598"/>
                  </a:cubicBezTo>
                  <a:cubicBezTo>
                    <a:pt x="4885" y="79387"/>
                    <a:pt x="4680" y="85801"/>
                    <a:pt x="5205" y="88403"/>
                  </a:cubicBezTo>
                  <a:cubicBezTo>
                    <a:pt x="5776" y="91188"/>
                    <a:pt x="7054" y="95319"/>
                    <a:pt x="7282" y="97830"/>
                  </a:cubicBezTo>
                  <a:cubicBezTo>
                    <a:pt x="7488" y="100318"/>
                    <a:pt x="8423" y="102806"/>
                    <a:pt x="8492" y="105727"/>
                  </a:cubicBezTo>
                  <a:cubicBezTo>
                    <a:pt x="8560" y="108649"/>
                    <a:pt x="8834" y="113077"/>
                    <a:pt x="9839" y="115725"/>
                  </a:cubicBezTo>
                  <a:cubicBezTo>
                    <a:pt x="10843" y="118350"/>
                    <a:pt x="12623" y="124992"/>
                    <a:pt x="14038" y="130128"/>
                  </a:cubicBezTo>
                  <a:cubicBezTo>
                    <a:pt x="15476" y="135263"/>
                    <a:pt x="13970" y="144302"/>
                    <a:pt x="14267" y="147726"/>
                  </a:cubicBezTo>
                  <a:cubicBezTo>
                    <a:pt x="14541" y="151150"/>
                    <a:pt x="15043" y="156924"/>
                    <a:pt x="14609" y="159504"/>
                  </a:cubicBezTo>
                  <a:cubicBezTo>
                    <a:pt x="14541" y="159914"/>
                    <a:pt x="14472" y="160394"/>
                    <a:pt x="14404" y="160896"/>
                  </a:cubicBezTo>
                  <a:cubicBezTo>
                    <a:pt x="14084" y="163361"/>
                    <a:pt x="13719" y="166488"/>
                    <a:pt x="12418" y="168337"/>
                  </a:cubicBezTo>
                  <a:cubicBezTo>
                    <a:pt x="14198" y="167972"/>
                    <a:pt x="23009" y="166557"/>
                    <a:pt x="23009" y="166557"/>
                  </a:cubicBezTo>
                  <a:cubicBezTo>
                    <a:pt x="22666" y="157723"/>
                    <a:pt x="23511" y="138071"/>
                    <a:pt x="23009" y="131657"/>
                  </a:cubicBezTo>
                  <a:cubicBezTo>
                    <a:pt x="22507" y="125243"/>
                    <a:pt x="24858" y="102235"/>
                    <a:pt x="25383" y="99359"/>
                  </a:cubicBezTo>
                  <a:cubicBezTo>
                    <a:pt x="25930" y="96460"/>
                    <a:pt x="27916" y="76694"/>
                    <a:pt x="29080" y="71489"/>
                  </a:cubicBezTo>
                  <a:cubicBezTo>
                    <a:pt x="30678" y="64322"/>
                    <a:pt x="38484" y="54713"/>
                    <a:pt x="41748" y="49189"/>
                  </a:cubicBezTo>
                  <a:cubicBezTo>
                    <a:pt x="44693" y="44236"/>
                    <a:pt x="49052" y="33645"/>
                    <a:pt x="53617" y="29377"/>
                  </a:cubicBezTo>
                  <a:cubicBezTo>
                    <a:pt x="58183" y="25086"/>
                    <a:pt x="64459" y="20247"/>
                    <a:pt x="67587" y="17667"/>
                  </a:cubicBezTo>
                  <a:cubicBezTo>
                    <a:pt x="70736" y="15111"/>
                    <a:pt x="74160" y="457"/>
                    <a:pt x="74160" y="457"/>
                  </a:cubicBezTo>
                  <a:lnTo>
                    <a:pt x="72745" y="457"/>
                  </a:lnTo>
                  <a:cubicBezTo>
                    <a:pt x="72745" y="457"/>
                    <a:pt x="69002" y="10888"/>
                    <a:pt x="68591" y="11596"/>
                  </a:cubicBezTo>
                  <a:cubicBezTo>
                    <a:pt x="68157" y="12304"/>
                    <a:pt x="67883" y="13399"/>
                    <a:pt x="63044" y="17394"/>
                  </a:cubicBezTo>
                  <a:cubicBezTo>
                    <a:pt x="58183" y="21388"/>
                    <a:pt x="51449" y="26729"/>
                    <a:pt x="48550" y="29719"/>
                  </a:cubicBezTo>
                  <a:cubicBezTo>
                    <a:pt x="45629" y="32732"/>
                    <a:pt x="40493" y="42912"/>
                    <a:pt x="38142" y="46267"/>
                  </a:cubicBezTo>
                  <a:cubicBezTo>
                    <a:pt x="37092" y="47774"/>
                    <a:pt x="34672" y="50399"/>
                    <a:pt x="32207" y="53321"/>
                  </a:cubicBezTo>
                  <a:lnTo>
                    <a:pt x="32207" y="53343"/>
                  </a:lnTo>
                  <a:cubicBezTo>
                    <a:pt x="29149" y="56950"/>
                    <a:pt x="25999" y="61035"/>
                    <a:pt x="25246" y="63957"/>
                  </a:cubicBezTo>
                  <a:cubicBezTo>
                    <a:pt x="23899" y="69230"/>
                    <a:pt x="20315" y="87490"/>
                    <a:pt x="19836" y="91758"/>
                  </a:cubicBezTo>
                  <a:cubicBezTo>
                    <a:pt x="19334" y="96027"/>
                    <a:pt x="19106" y="101893"/>
                    <a:pt x="19106" y="101893"/>
                  </a:cubicBezTo>
                  <a:cubicBezTo>
                    <a:pt x="18946" y="101619"/>
                    <a:pt x="18809" y="101322"/>
                    <a:pt x="18695" y="101002"/>
                  </a:cubicBezTo>
                  <a:cubicBezTo>
                    <a:pt x="16481" y="95273"/>
                    <a:pt x="17668" y="78246"/>
                    <a:pt x="18535" y="75073"/>
                  </a:cubicBezTo>
                  <a:cubicBezTo>
                    <a:pt x="19471" y="71718"/>
                    <a:pt x="20681" y="57749"/>
                    <a:pt x="20681" y="54758"/>
                  </a:cubicBezTo>
                  <a:cubicBezTo>
                    <a:pt x="20681" y="51768"/>
                    <a:pt x="21457" y="48482"/>
                    <a:pt x="22027" y="47044"/>
                  </a:cubicBezTo>
                  <a:cubicBezTo>
                    <a:pt x="22598" y="45628"/>
                    <a:pt x="24606" y="39283"/>
                    <a:pt x="24241" y="35220"/>
                  </a:cubicBezTo>
                  <a:cubicBezTo>
                    <a:pt x="23899" y="31157"/>
                    <a:pt x="22826" y="17827"/>
                    <a:pt x="22255" y="13605"/>
                  </a:cubicBezTo>
                  <a:cubicBezTo>
                    <a:pt x="21685" y="9405"/>
                    <a:pt x="22461" y="457"/>
                    <a:pt x="22461" y="457"/>
                  </a:cubicBezTo>
                  <a:lnTo>
                    <a:pt x="19904" y="457"/>
                  </a:lnTo>
                  <a:cubicBezTo>
                    <a:pt x="19904" y="457"/>
                    <a:pt x="20041" y="11824"/>
                    <a:pt x="20475" y="17599"/>
                  </a:cubicBezTo>
                  <a:cubicBezTo>
                    <a:pt x="20886" y="23374"/>
                    <a:pt x="22187" y="31020"/>
                    <a:pt x="22187" y="34923"/>
                  </a:cubicBezTo>
                  <a:cubicBezTo>
                    <a:pt x="22187" y="38849"/>
                    <a:pt x="19174" y="47340"/>
                    <a:pt x="18398" y="50330"/>
                  </a:cubicBezTo>
                  <a:cubicBezTo>
                    <a:pt x="17713" y="52932"/>
                    <a:pt x="18147" y="60351"/>
                    <a:pt x="17690" y="65053"/>
                  </a:cubicBezTo>
                  <a:cubicBezTo>
                    <a:pt x="17622" y="65760"/>
                    <a:pt x="17531" y="66399"/>
                    <a:pt x="17417" y="66947"/>
                  </a:cubicBezTo>
                  <a:cubicBezTo>
                    <a:pt x="16549" y="71216"/>
                    <a:pt x="15750" y="78679"/>
                    <a:pt x="14700" y="83518"/>
                  </a:cubicBezTo>
                  <a:cubicBezTo>
                    <a:pt x="13628" y="88334"/>
                    <a:pt x="14609" y="93972"/>
                    <a:pt x="15408" y="98880"/>
                  </a:cubicBezTo>
                  <a:cubicBezTo>
                    <a:pt x="16184" y="103810"/>
                    <a:pt x="18261" y="106869"/>
                    <a:pt x="18900" y="109014"/>
                  </a:cubicBezTo>
                  <a:cubicBezTo>
                    <a:pt x="19539" y="111160"/>
                    <a:pt x="18832" y="116775"/>
                    <a:pt x="18193" y="118144"/>
                  </a:cubicBezTo>
                  <a:cubicBezTo>
                    <a:pt x="18136" y="118264"/>
                    <a:pt x="18056" y="118320"/>
                    <a:pt x="17958" y="118320"/>
                  </a:cubicBezTo>
                  <a:cubicBezTo>
                    <a:pt x="16944" y="118320"/>
                    <a:pt x="13940" y="112372"/>
                    <a:pt x="13628" y="107941"/>
                  </a:cubicBezTo>
                  <a:cubicBezTo>
                    <a:pt x="13262" y="103102"/>
                    <a:pt x="8629" y="91393"/>
                    <a:pt x="8629" y="86349"/>
                  </a:cubicBezTo>
                  <a:cubicBezTo>
                    <a:pt x="8629" y="81281"/>
                    <a:pt x="8127" y="70074"/>
                    <a:pt x="8629" y="66308"/>
                  </a:cubicBezTo>
                  <a:cubicBezTo>
                    <a:pt x="9131" y="62519"/>
                    <a:pt x="13262" y="51335"/>
                    <a:pt x="13901" y="48185"/>
                  </a:cubicBezTo>
                  <a:cubicBezTo>
                    <a:pt x="14541" y="45058"/>
                    <a:pt x="12760" y="39283"/>
                    <a:pt x="12121" y="36224"/>
                  </a:cubicBezTo>
                  <a:cubicBezTo>
                    <a:pt x="11482" y="33143"/>
                    <a:pt x="10980" y="26729"/>
                    <a:pt x="11413" y="23374"/>
                  </a:cubicBezTo>
                  <a:cubicBezTo>
                    <a:pt x="11847" y="20041"/>
                    <a:pt x="12486" y="1"/>
                    <a:pt x="124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9" name="Google Shape;3899;p44"/>
            <p:cNvSpPr/>
            <p:nvPr/>
          </p:nvSpPr>
          <p:spPr>
            <a:xfrm>
              <a:off x="13242015" y="1969594"/>
              <a:ext cx="407359" cy="2713574"/>
            </a:xfrm>
            <a:custGeom>
              <a:rect b="b" l="l" r="r" t="t"/>
              <a:pathLst>
                <a:path extrusionOk="0" h="85299" w="12805">
                  <a:moveTo>
                    <a:pt x="11983" y="83313"/>
                  </a:moveTo>
                  <a:cubicBezTo>
                    <a:pt x="11869" y="84066"/>
                    <a:pt x="10910" y="84751"/>
                    <a:pt x="9746" y="85299"/>
                  </a:cubicBezTo>
                  <a:cubicBezTo>
                    <a:pt x="9815" y="84797"/>
                    <a:pt x="9861" y="84317"/>
                    <a:pt x="9952" y="83907"/>
                  </a:cubicBezTo>
                  <a:cubicBezTo>
                    <a:pt x="10363" y="81327"/>
                    <a:pt x="9861" y="75553"/>
                    <a:pt x="9587" y="72129"/>
                  </a:cubicBezTo>
                  <a:cubicBezTo>
                    <a:pt x="9290" y="68705"/>
                    <a:pt x="10796" y="59666"/>
                    <a:pt x="9381" y="54531"/>
                  </a:cubicBezTo>
                  <a:cubicBezTo>
                    <a:pt x="7943" y="49395"/>
                    <a:pt x="6163" y="42753"/>
                    <a:pt x="5159" y="40128"/>
                  </a:cubicBezTo>
                  <a:cubicBezTo>
                    <a:pt x="4154" y="37480"/>
                    <a:pt x="3880" y="33052"/>
                    <a:pt x="3812" y="30130"/>
                  </a:cubicBezTo>
                  <a:cubicBezTo>
                    <a:pt x="3743" y="27209"/>
                    <a:pt x="2808" y="24721"/>
                    <a:pt x="2602" y="22233"/>
                  </a:cubicBezTo>
                  <a:cubicBezTo>
                    <a:pt x="2397" y="19722"/>
                    <a:pt x="1096" y="15591"/>
                    <a:pt x="525" y="12806"/>
                  </a:cubicBezTo>
                  <a:cubicBezTo>
                    <a:pt x="0" y="10204"/>
                    <a:pt x="205" y="3790"/>
                    <a:pt x="251" y="1"/>
                  </a:cubicBezTo>
                  <a:cubicBezTo>
                    <a:pt x="799" y="7556"/>
                    <a:pt x="2579" y="14404"/>
                    <a:pt x="3127" y="17668"/>
                  </a:cubicBezTo>
                  <a:cubicBezTo>
                    <a:pt x="3675" y="20955"/>
                    <a:pt x="4451" y="31363"/>
                    <a:pt x="5455" y="34536"/>
                  </a:cubicBezTo>
                  <a:cubicBezTo>
                    <a:pt x="6437" y="37708"/>
                    <a:pt x="8217" y="38028"/>
                    <a:pt x="8171" y="41497"/>
                  </a:cubicBezTo>
                  <a:cubicBezTo>
                    <a:pt x="8126" y="44967"/>
                    <a:pt x="10020" y="48938"/>
                    <a:pt x="10614" y="51266"/>
                  </a:cubicBezTo>
                  <a:cubicBezTo>
                    <a:pt x="11207" y="53595"/>
                    <a:pt x="11139" y="59894"/>
                    <a:pt x="11983" y="61606"/>
                  </a:cubicBezTo>
                  <a:cubicBezTo>
                    <a:pt x="12805" y="63318"/>
                    <a:pt x="12234" y="81282"/>
                    <a:pt x="11983" y="83313"/>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0" name="Google Shape;3900;p44"/>
            <p:cNvSpPr/>
            <p:nvPr/>
          </p:nvSpPr>
          <p:spPr>
            <a:xfrm>
              <a:off x="13526642" y="1261638"/>
              <a:ext cx="591108" cy="2061514"/>
            </a:xfrm>
            <a:custGeom>
              <a:rect b="b" l="l" r="r" t="t"/>
              <a:pathLst>
                <a:path extrusionOk="0" h="64802" w="18581">
                  <a:moveTo>
                    <a:pt x="18580" y="0"/>
                  </a:moveTo>
                  <a:cubicBezTo>
                    <a:pt x="18535" y="114"/>
                    <a:pt x="17941" y="1963"/>
                    <a:pt x="16503" y="3219"/>
                  </a:cubicBezTo>
                  <a:cubicBezTo>
                    <a:pt x="15020" y="4497"/>
                    <a:pt x="15316" y="6003"/>
                    <a:pt x="13741" y="10477"/>
                  </a:cubicBezTo>
                  <a:cubicBezTo>
                    <a:pt x="12189" y="14951"/>
                    <a:pt x="11208" y="18808"/>
                    <a:pt x="10432" y="22917"/>
                  </a:cubicBezTo>
                  <a:cubicBezTo>
                    <a:pt x="9633" y="27003"/>
                    <a:pt x="8765" y="31385"/>
                    <a:pt x="7944" y="34900"/>
                  </a:cubicBezTo>
                  <a:cubicBezTo>
                    <a:pt x="7122" y="38392"/>
                    <a:pt x="6757" y="45537"/>
                    <a:pt x="7076" y="47386"/>
                  </a:cubicBezTo>
                  <a:cubicBezTo>
                    <a:pt x="7396" y="49257"/>
                    <a:pt x="6666" y="50307"/>
                    <a:pt x="5821" y="51996"/>
                  </a:cubicBezTo>
                  <a:cubicBezTo>
                    <a:pt x="4954" y="53708"/>
                    <a:pt x="6460" y="53434"/>
                    <a:pt x="6894" y="55945"/>
                  </a:cubicBezTo>
                  <a:cubicBezTo>
                    <a:pt x="7350" y="58479"/>
                    <a:pt x="7054" y="62359"/>
                    <a:pt x="4566" y="64801"/>
                  </a:cubicBezTo>
                  <a:cubicBezTo>
                    <a:pt x="5205" y="63432"/>
                    <a:pt x="5912" y="57817"/>
                    <a:pt x="5273" y="55671"/>
                  </a:cubicBezTo>
                  <a:cubicBezTo>
                    <a:pt x="4634" y="53526"/>
                    <a:pt x="2557" y="50467"/>
                    <a:pt x="1781" y="45537"/>
                  </a:cubicBezTo>
                  <a:cubicBezTo>
                    <a:pt x="982" y="40629"/>
                    <a:pt x="1" y="34991"/>
                    <a:pt x="1073" y="30175"/>
                  </a:cubicBezTo>
                  <a:cubicBezTo>
                    <a:pt x="2123" y="25336"/>
                    <a:pt x="2922" y="17873"/>
                    <a:pt x="3790" y="13604"/>
                  </a:cubicBezTo>
                  <a:cubicBezTo>
                    <a:pt x="3904" y="13056"/>
                    <a:pt x="3995" y="12417"/>
                    <a:pt x="4063" y="11710"/>
                  </a:cubicBezTo>
                  <a:cubicBezTo>
                    <a:pt x="4429" y="13901"/>
                    <a:pt x="4634" y="17211"/>
                    <a:pt x="4292" y="19539"/>
                  </a:cubicBezTo>
                  <a:cubicBezTo>
                    <a:pt x="3767" y="23122"/>
                    <a:pt x="3105" y="28121"/>
                    <a:pt x="2443" y="32070"/>
                  </a:cubicBezTo>
                  <a:cubicBezTo>
                    <a:pt x="1758" y="36041"/>
                    <a:pt x="2443" y="39739"/>
                    <a:pt x="2877" y="43893"/>
                  </a:cubicBezTo>
                  <a:cubicBezTo>
                    <a:pt x="3333" y="48070"/>
                    <a:pt x="3630" y="47682"/>
                    <a:pt x="4566" y="48732"/>
                  </a:cubicBezTo>
                  <a:cubicBezTo>
                    <a:pt x="4794" y="49006"/>
                    <a:pt x="4954" y="48527"/>
                    <a:pt x="5068" y="47659"/>
                  </a:cubicBezTo>
                  <a:cubicBezTo>
                    <a:pt x="5182" y="47979"/>
                    <a:pt x="5319" y="48276"/>
                    <a:pt x="5479" y="48550"/>
                  </a:cubicBezTo>
                  <a:cubicBezTo>
                    <a:pt x="5479" y="48550"/>
                    <a:pt x="5707" y="42684"/>
                    <a:pt x="6209" y="38415"/>
                  </a:cubicBezTo>
                  <a:cubicBezTo>
                    <a:pt x="6688" y="34147"/>
                    <a:pt x="10272" y="15887"/>
                    <a:pt x="11619" y="10614"/>
                  </a:cubicBezTo>
                  <a:cubicBezTo>
                    <a:pt x="12372" y="7692"/>
                    <a:pt x="15522" y="3607"/>
                    <a:pt x="1858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01" name="Google Shape;3901;p44"/>
          <p:cNvSpPr/>
          <p:nvPr/>
        </p:nvSpPr>
        <p:spPr>
          <a:xfrm>
            <a:off x="-1148125" y="4558194"/>
            <a:ext cx="2586509" cy="548006"/>
          </a:xfrm>
          <a:custGeom>
            <a:rect b="b" l="l" r="r" t="t"/>
            <a:pathLst>
              <a:path extrusionOk="0" h="16138" w="76169">
                <a:moveTo>
                  <a:pt x="1" y="4314"/>
                </a:moveTo>
                <a:cubicBezTo>
                  <a:pt x="10067" y="3972"/>
                  <a:pt x="9656" y="4885"/>
                  <a:pt x="14632" y="6391"/>
                </a:cubicBezTo>
                <a:cubicBezTo>
                  <a:pt x="19608" y="7875"/>
                  <a:pt x="22872" y="7601"/>
                  <a:pt x="24561" y="7943"/>
                </a:cubicBezTo>
                <a:cubicBezTo>
                  <a:pt x="26250" y="8286"/>
                  <a:pt x="28669" y="8925"/>
                  <a:pt x="31751" y="9473"/>
                </a:cubicBezTo>
                <a:cubicBezTo>
                  <a:pt x="34832" y="9998"/>
                  <a:pt x="38256" y="11687"/>
                  <a:pt x="41954" y="12782"/>
                </a:cubicBezTo>
                <a:cubicBezTo>
                  <a:pt x="45628" y="13878"/>
                  <a:pt x="47569" y="13650"/>
                  <a:pt x="49669" y="14198"/>
                </a:cubicBezTo>
                <a:cubicBezTo>
                  <a:pt x="51791" y="14745"/>
                  <a:pt x="58662" y="16024"/>
                  <a:pt x="60693" y="16092"/>
                </a:cubicBezTo>
                <a:cubicBezTo>
                  <a:pt x="62725" y="16138"/>
                  <a:pt x="76169" y="15590"/>
                  <a:pt x="71855" y="15681"/>
                </a:cubicBezTo>
                <a:cubicBezTo>
                  <a:pt x="67541" y="15795"/>
                  <a:pt x="60214" y="14814"/>
                  <a:pt x="56676" y="14380"/>
                </a:cubicBezTo>
                <a:cubicBezTo>
                  <a:pt x="53161" y="13946"/>
                  <a:pt x="49463" y="12691"/>
                  <a:pt x="46907" y="11869"/>
                </a:cubicBezTo>
                <a:cubicBezTo>
                  <a:pt x="44327" y="11025"/>
                  <a:pt x="40653" y="10431"/>
                  <a:pt x="38438" y="9176"/>
                </a:cubicBezTo>
                <a:cubicBezTo>
                  <a:pt x="36224" y="7943"/>
                  <a:pt x="31933" y="6597"/>
                  <a:pt x="31933" y="6597"/>
                </a:cubicBezTo>
                <a:lnTo>
                  <a:pt x="29057" y="4885"/>
                </a:lnTo>
                <a:cubicBezTo>
                  <a:pt x="29057" y="4885"/>
                  <a:pt x="25862" y="3926"/>
                  <a:pt x="23077" y="3356"/>
                </a:cubicBezTo>
                <a:cubicBezTo>
                  <a:pt x="20315" y="2785"/>
                  <a:pt x="18946" y="2397"/>
                  <a:pt x="16937" y="2420"/>
                </a:cubicBezTo>
                <a:cubicBezTo>
                  <a:pt x="14906" y="2420"/>
                  <a:pt x="13513" y="0"/>
                  <a:pt x="8629" y="731"/>
                </a:cubicBezTo>
                <a:cubicBezTo>
                  <a:pt x="3767" y="1461"/>
                  <a:pt x="1" y="4314"/>
                  <a:pt x="1" y="4314"/>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2" name="Google Shape;3902;p44"/>
          <p:cNvSpPr/>
          <p:nvPr/>
        </p:nvSpPr>
        <p:spPr>
          <a:xfrm>
            <a:off x="78375" y="5005450"/>
            <a:ext cx="1662705" cy="399844"/>
          </a:xfrm>
          <a:custGeom>
            <a:rect b="b" l="l" r="r" t="t"/>
            <a:pathLst>
              <a:path extrusionOk="0" h="7220" w="38598">
                <a:moveTo>
                  <a:pt x="13103" y="0"/>
                </a:moveTo>
                <a:cubicBezTo>
                  <a:pt x="12302" y="0"/>
                  <a:pt x="12062" y="405"/>
                  <a:pt x="11002" y="513"/>
                </a:cubicBezTo>
                <a:cubicBezTo>
                  <a:pt x="9632" y="650"/>
                  <a:pt x="5820" y="2020"/>
                  <a:pt x="2922" y="2773"/>
                </a:cubicBezTo>
                <a:cubicBezTo>
                  <a:pt x="0" y="3549"/>
                  <a:pt x="1598" y="4165"/>
                  <a:pt x="2168" y="4873"/>
                </a:cubicBezTo>
                <a:cubicBezTo>
                  <a:pt x="2739" y="5580"/>
                  <a:pt x="4839" y="5626"/>
                  <a:pt x="9952" y="6379"/>
                </a:cubicBezTo>
                <a:cubicBezTo>
                  <a:pt x="13405" y="6888"/>
                  <a:pt x="22429" y="7220"/>
                  <a:pt x="28880" y="7220"/>
                </a:cubicBezTo>
                <a:cubicBezTo>
                  <a:pt x="31980" y="7220"/>
                  <a:pt x="34486" y="7143"/>
                  <a:pt x="35493" y="6973"/>
                </a:cubicBezTo>
                <a:cubicBezTo>
                  <a:pt x="38598" y="6448"/>
                  <a:pt x="35859" y="5261"/>
                  <a:pt x="36657" y="4462"/>
                </a:cubicBezTo>
                <a:cubicBezTo>
                  <a:pt x="37456" y="3686"/>
                  <a:pt x="35448" y="1974"/>
                  <a:pt x="31978" y="1403"/>
                </a:cubicBezTo>
                <a:cubicBezTo>
                  <a:pt x="31978" y="1403"/>
                  <a:pt x="15407" y="422"/>
                  <a:pt x="13901" y="102"/>
                </a:cubicBezTo>
                <a:cubicBezTo>
                  <a:pt x="13576" y="30"/>
                  <a:pt x="13319" y="0"/>
                  <a:pt x="131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03" name="Google Shape;3903;p44"/>
          <p:cNvGrpSpPr/>
          <p:nvPr/>
        </p:nvGrpSpPr>
        <p:grpSpPr>
          <a:xfrm>
            <a:off x="621343" y="4853084"/>
            <a:ext cx="968909" cy="525556"/>
            <a:chOff x="563218" y="4869746"/>
            <a:chExt cx="968909" cy="525556"/>
          </a:xfrm>
        </p:grpSpPr>
        <p:sp>
          <p:nvSpPr>
            <p:cNvPr id="3904" name="Google Shape;3904;p44"/>
            <p:cNvSpPr/>
            <p:nvPr/>
          </p:nvSpPr>
          <p:spPr>
            <a:xfrm>
              <a:off x="563218" y="5057323"/>
              <a:ext cx="968909" cy="337979"/>
            </a:xfrm>
            <a:custGeom>
              <a:rect b="b" l="l" r="r" t="t"/>
              <a:pathLst>
                <a:path extrusionOk="0" h="9953" w="28533">
                  <a:moveTo>
                    <a:pt x="28533" y="1"/>
                  </a:moveTo>
                  <a:cubicBezTo>
                    <a:pt x="28190" y="1895"/>
                    <a:pt x="27277" y="1165"/>
                    <a:pt x="26387" y="2534"/>
                  </a:cubicBezTo>
                  <a:cubicBezTo>
                    <a:pt x="25497" y="3881"/>
                    <a:pt x="24241" y="4018"/>
                    <a:pt x="23808" y="4794"/>
                  </a:cubicBezTo>
                  <a:cubicBezTo>
                    <a:pt x="23351" y="5593"/>
                    <a:pt x="22849" y="6894"/>
                    <a:pt x="22370" y="7784"/>
                  </a:cubicBezTo>
                  <a:cubicBezTo>
                    <a:pt x="21913" y="8674"/>
                    <a:pt x="18786" y="9268"/>
                    <a:pt x="17325" y="9564"/>
                  </a:cubicBezTo>
                  <a:cubicBezTo>
                    <a:pt x="15865" y="9861"/>
                    <a:pt x="11551" y="9952"/>
                    <a:pt x="10957" y="9656"/>
                  </a:cubicBezTo>
                  <a:cubicBezTo>
                    <a:pt x="10386" y="9382"/>
                    <a:pt x="6118" y="8857"/>
                    <a:pt x="4749" y="8400"/>
                  </a:cubicBezTo>
                  <a:cubicBezTo>
                    <a:pt x="3379" y="7921"/>
                    <a:pt x="2786" y="7853"/>
                    <a:pt x="2101" y="7031"/>
                  </a:cubicBezTo>
                  <a:cubicBezTo>
                    <a:pt x="1416" y="6209"/>
                    <a:pt x="1" y="3881"/>
                    <a:pt x="320" y="3310"/>
                  </a:cubicBezTo>
                  <a:cubicBezTo>
                    <a:pt x="640" y="2717"/>
                    <a:pt x="8880" y="5616"/>
                    <a:pt x="9953" y="5639"/>
                  </a:cubicBezTo>
                  <a:cubicBezTo>
                    <a:pt x="11026" y="5661"/>
                    <a:pt x="17622" y="5387"/>
                    <a:pt x="17622" y="5387"/>
                  </a:cubicBezTo>
                  <a:lnTo>
                    <a:pt x="24013" y="434"/>
                  </a:ln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5" name="Google Shape;3905;p44"/>
            <p:cNvSpPr/>
            <p:nvPr/>
          </p:nvSpPr>
          <p:spPr>
            <a:xfrm>
              <a:off x="574084" y="5075931"/>
              <a:ext cx="846425" cy="294581"/>
            </a:xfrm>
            <a:custGeom>
              <a:rect b="b" l="l" r="r" t="t"/>
              <a:pathLst>
                <a:path extrusionOk="0" h="8675" w="24926">
                  <a:moveTo>
                    <a:pt x="1165" y="46"/>
                  </a:moveTo>
                  <a:cubicBezTo>
                    <a:pt x="594" y="754"/>
                    <a:pt x="457" y="2260"/>
                    <a:pt x="0" y="2762"/>
                  </a:cubicBezTo>
                  <a:cubicBezTo>
                    <a:pt x="137" y="4018"/>
                    <a:pt x="959" y="4314"/>
                    <a:pt x="2466" y="5113"/>
                  </a:cubicBezTo>
                  <a:cubicBezTo>
                    <a:pt x="3949" y="5912"/>
                    <a:pt x="6392" y="6323"/>
                    <a:pt x="7099" y="6917"/>
                  </a:cubicBezTo>
                  <a:cubicBezTo>
                    <a:pt x="7807" y="7487"/>
                    <a:pt x="8857" y="8103"/>
                    <a:pt x="8902" y="8400"/>
                  </a:cubicBezTo>
                  <a:cubicBezTo>
                    <a:pt x="8948" y="8674"/>
                    <a:pt x="16458" y="8012"/>
                    <a:pt x="18626" y="5935"/>
                  </a:cubicBezTo>
                  <a:cubicBezTo>
                    <a:pt x="20794" y="3858"/>
                    <a:pt x="22324" y="4406"/>
                    <a:pt x="22392" y="3470"/>
                  </a:cubicBezTo>
                  <a:cubicBezTo>
                    <a:pt x="22438" y="2557"/>
                    <a:pt x="24812" y="320"/>
                    <a:pt x="24880" y="160"/>
                  </a:cubicBezTo>
                  <a:cubicBezTo>
                    <a:pt x="24926" y="0"/>
                    <a:pt x="1165" y="46"/>
                    <a:pt x="1165" y="46"/>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6" name="Google Shape;3906;p44"/>
            <p:cNvSpPr/>
            <p:nvPr/>
          </p:nvSpPr>
          <p:spPr>
            <a:xfrm>
              <a:off x="613610" y="4869746"/>
              <a:ext cx="918516" cy="340322"/>
            </a:xfrm>
            <a:custGeom>
              <a:rect b="b" l="l" r="r" t="t"/>
              <a:pathLst>
                <a:path extrusionOk="0" h="10022" w="27049">
                  <a:moveTo>
                    <a:pt x="13696" y="184"/>
                  </a:moveTo>
                  <a:cubicBezTo>
                    <a:pt x="13696" y="184"/>
                    <a:pt x="8035" y="731"/>
                    <a:pt x="7830" y="1097"/>
                  </a:cubicBezTo>
                  <a:cubicBezTo>
                    <a:pt x="7647" y="1485"/>
                    <a:pt x="8126" y="2375"/>
                    <a:pt x="8400" y="3082"/>
                  </a:cubicBezTo>
                  <a:cubicBezTo>
                    <a:pt x="8674" y="3790"/>
                    <a:pt x="7464" y="4498"/>
                    <a:pt x="5068" y="4383"/>
                  </a:cubicBezTo>
                  <a:cubicBezTo>
                    <a:pt x="2671" y="4292"/>
                    <a:pt x="1028" y="6118"/>
                    <a:pt x="1" y="6118"/>
                  </a:cubicBezTo>
                  <a:cubicBezTo>
                    <a:pt x="92" y="7488"/>
                    <a:pt x="6506" y="10021"/>
                    <a:pt x="9633" y="9473"/>
                  </a:cubicBezTo>
                  <a:cubicBezTo>
                    <a:pt x="12760" y="8903"/>
                    <a:pt x="16047" y="7214"/>
                    <a:pt x="18124" y="6689"/>
                  </a:cubicBezTo>
                  <a:cubicBezTo>
                    <a:pt x="20178" y="6187"/>
                    <a:pt x="26569" y="7214"/>
                    <a:pt x="27049" y="5525"/>
                  </a:cubicBezTo>
                  <a:cubicBezTo>
                    <a:pt x="26889" y="4680"/>
                    <a:pt x="26250" y="3402"/>
                    <a:pt x="25496" y="3037"/>
                  </a:cubicBezTo>
                  <a:cubicBezTo>
                    <a:pt x="24743" y="2649"/>
                    <a:pt x="19060" y="2694"/>
                    <a:pt x="18443" y="2283"/>
                  </a:cubicBezTo>
                  <a:cubicBezTo>
                    <a:pt x="17827" y="1850"/>
                    <a:pt x="14221" y="1"/>
                    <a:pt x="13696" y="184"/>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07" name="Google Shape;3907;p44"/>
          <p:cNvSpPr/>
          <p:nvPr/>
        </p:nvSpPr>
        <p:spPr>
          <a:xfrm>
            <a:off x="621352" y="5071279"/>
            <a:ext cx="899942" cy="123266"/>
          </a:xfrm>
          <a:custGeom>
            <a:rect b="b" l="l" r="r" t="t"/>
            <a:pathLst>
              <a:path extrusionOk="0" h="3630" w="26502">
                <a:moveTo>
                  <a:pt x="26501" y="1"/>
                </a:moveTo>
                <a:cubicBezTo>
                  <a:pt x="25839" y="206"/>
                  <a:pt x="24104" y="434"/>
                  <a:pt x="23671" y="434"/>
                </a:cubicBezTo>
                <a:cubicBezTo>
                  <a:pt x="23260" y="434"/>
                  <a:pt x="18672" y="640"/>
                  <a:pt x="18512" y="662"/>
                </a:cubicBezTo>
                <a:cubicBezTo>
                  <a:pt x="18352" y="685"/>
                  <a:pt x="14563" y="1484"/>
                  <a:pt x="13924" y="1941"/>
                </a:cubicBezTo>
                <a:cubicBezTo>
                  <a:pt x="13262" y="2420"/>
                  <a:pt x="10478" y="3036"/>
                  <a:pt x="9861" y="3219"/>
                </a:cubicBezTo>
                <a:cubicBezTo>
                  <a:pt x="9245" y="3401"/>
                  <a:pt x="6803" y="3516"/>
                  <a:pt x="5867" y="3219"/>
                </a:cubicBezTo>
                <a:cubicBezTo>
                  <a:pt x="4931" y="2922"/>
                  <a:pt x="2009" y="2032"/>
                  <a:pt x="1462" y="1712"/>
                </a:cubicBezTo>
                <a:cubicBezTo>
                  <a:pt x="891" y="1393"/>
                  <a:pt x="92" y="799"/>
                  <a:pt x="1" y="662"/>
                </a:cubicBezTo>
                <a:cubicBezTo>
                  <a:pt x="69" y="845"/>
                  <a:pt x="183" y="1096"/>
                  <a:pt x="435" y="1210"/>
                </a:cubicBezTo>
                <a:cubicBezTo>
                  <a:pt x="686" y="1347"/>
                  <a:pt x="1028" y="1370"/>
                  <a:pt x="1119" y="1507"/>
                </a:cubicBezTo>
                <a:cubicBezTo>
                  <a:pt x="1188" y="1644"/>
                  <a:pt x="1256" y="1712"/>
                  <a:pt x="1439" y="1804"/>
                </a:cubicBezTo>
                <a:cubicBezTo>
                  <a:pt x="1644" y="1895"/>
                  <a:pt x="3059" y="2443"/>
                  <a:pt x="3196" y="2488"/>
                </a:cubicBezTo>
                <a:cubicBezTo>
                  <a:pt x="3356" y="2557"/>
                  <a:pt x="5547" y="3333"/>
                  <a:pt x="5821" y="3333"/>
                </a:cubicBezTo>
                <a:cubicBezTo>
                  <a:pt x="6072" y="3333"/>
                  <a:pt x="7990" y="3630"/>
                  <a:pt x="8515" y="3607"/>
                </a:cubicBezTo>
                <a:cubicBezTo>
                  <a:pt x="9040" y="3584"/>
                  <a:pt x="9633" y="3493"/>
                  <a:pt x="9861" y="3447"/>
                </a:cubicBezTo>
                <a:cubicBezTo>
                  <a:pt x="10090" y="3379"/>
                  <a:pt x="13536" y="2580"/>
                  <a:pt x="14061" y="2169"/>
                </a:cubicBezTo>
                <a:cubicBezTo>
                  <a:pt x="14563" y="1758"/>
                  <a:pt x="15043" y="1598"/>
                  <a:pt x="16070" y="1461"/>
                </a:cubicBezTo>
                <a:cubicBezTo>
                  <a:pt x="17097" y="1302"/>
                  <a:pt x="18101" y="777"/>
                  <a:pt x="18512" y="754"/>
                </a:cubicBezTo>
                <a:cubicBezTo>
                  <a:pt x="18900" y="731"/>
                  <a:pt x="21525" y="777"/>
                  <a:pt x="21936" y="845"/>
                </a:cubicBezTo>
                <a:cubicBezTo>
                  <a:pt x="22347" y="914"/>
                  <a:pt x="23465" y="936"/>
                  <a:pt x="23716" y="754"/>
                </a:cubicBezTo>
                <a:cubicBezTo>
                  <a:pt x="23967" y="594"/>
                  <a:pt x="25063" y="503"/>
                  <a:pt x="25360" y="389"/>
                </a:cubicBezTo>
                <a:cubicBezTo>
                  <a:pt x="25656" y="274"/>
                  <a:pt x="26341" y="320"/>
                  <a:pt x="26501"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08" name="Google Shape;3908;p44"/>
          <p:cNvGrpSpPr/>
          <p:nvPr/>
        </p:nvGrpSpPr>
        <p:grpSpPr>
          <a:xfrm>
            <a:off x="-504037" y="4107692"/>
            <a:ext cx="933254" cy="1303510"/>
            <a:chOff x="-504037" y="4107692"/>
            <a:chExt cx="933254" cy="1303510"/>
          </a:xfrm>
        </p:grpSpPr>
        <p:sp>
          <p:nvSpPr>
            <p:cNvPr id="3909" name="Google Shape;3909;p44"/>
            <p:cNvSpPr/>
            <p:nvPr/>
          </p:nvSpPr>
          <p:spPr>
            <a:xfrm>
              <a:off x="-504037" y="4107692"/>
              <a:ext cx="933254" cy="1274289"/>
            </a:xfrm>
            <a:custGeom>
              <a:rect b="b" l="l" r="r" t="t"/>
              <a:pathLst>
                <a:path extrusionOk="0" h="37526" w="27483">
                  <a:moveTo>
                    <a:pt x="10561" y="1"/>
                  </a:moveTo>
                  <a:cubicBezTo>
                    <a:pt x="10479" y="1"/>
                    <a:pt x="10405" y="10"/>
                    <a:pt x="10340" y="29"/>
                  </a:cubicBezTo>
                  <a:cubicBezTo>
                    <a:pt x="8377" y="599"/>
                    <a:pt x="1598" y="10734"/>
                    <a:pt x="1598" y="10734"/>
                  </a:cubicBezTo>
                  <a:lnTo>
                    <a:pt x="0" y="37120"/>
                  </a:lnTo>
                  <a:cubicBezTo>
                    <a:pt x="0" y="37120"/>
                    <a:pt x="8644" y="37525"/>
                    <a:pt x="15265" y="37525"/>
                  </a:cubicBezTo>
                  <a:cubicBezTo>
                    <a:pt x="18575" y="37525"/>
                    <a:pt x="21380" y="37424"/>
                    <a:pt x="22346" y="37120"/>
                  </a:cubicBezTo>
                  <a:cubicBezTo>
                    <a:pt x="23351" y="36800"/>
                    <a:pt x="24104" y="35773"/>
                    <a:pt x="24652" y="34449"/>
                  </a:cubicBezTo>
                  <a:cubicBezTo>
                    <a:pt x="25725" y="31984"/>
                    <a:pt x="26181" y="28560"/>
                    <a:pt x="26706" y="27305"/>
                  </a:cubicBezTo>
                  <a:cubicBezTo>
                    <a:pt x="27482" y="25365"/>
                    <a:pt x="22643" y="15436"/>
                    <a:pt x="22552" y="14294"/>
                  </a:cubicBezTo>
                  <a:cubicBezTo>
                    <a:pt x="22438" y="13176"/>
                    <a:pt x="22552" y="9889"/>
                    <a:pt x="22552" y="8839"/>
                  </a:cubicBezTo>
                  <a:cubicBezTo>
                    <a:pt x="22552" y="7846"/>
                    <a:pt x="12968" y="1"/>
                    <a:pt x="10561" y="1"/>
                  </a:cubicBezTo>
                  <a:close/>
                </a:path>
              </a:pathLst>
            </a:custGeom>
            <a:solidFill>
              <a:srgbClr val="3D50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0" name="Google Shape;3910;p44"/>
            <p:cNvSpPr/>
            <p:nvPr/>
          </p:nvSpPr>
          <p:spPr>
            <a:xfrm>
              <a:off x="-415682" y="4744990"/>
              <a:ext cx="775114" cy="666212"/>
            </a:xfrm>
            <a:custGeom>
              <a:rect b="b" l="l" r="r" t="t"/>
              <a:pathLst>
                <a:path extrusionOk="0" h="19619" w="22826">
                  <a:moveTo>
                    <a:pt x="14905" y="0"/>
                  </a:moveTo>
                  <a:lnTo>
                    <a:pt x="14905" y="0"/>
                  </a:lnTo>
                  <a:cubicBezTo>
                    <a:pt x="15955" y="1895"/>
                    <a:pt x="16526" y="5547"/>
                    <a:pt x="16366" y="6049"/>
                  </a:cubicBezTo>
                  <a:cubicBezTo>
                    <a:pt x="16207" y="6551"/>
                    <a:pt x="10774" y="11367"/>
                    <a:pt x="10272" y="11458"/>
                  </a:cubicBezTo>
                  <a:cubicBezTo>
                    <a:pt x="9770" y="11550"/>
                    <a:pt x="1" y="12280"/>
                    <a:pt x="1" y="12280"/>
                  </a:cubicBezTo>
                  <a:lnTo>
                    <a:pt x="1" y="18169"/>
                  </a:lnTo>
                  <a:cubicBezTo>
                    <a:pt x="1" y="18169"/>
                    <a:pt x="12360" y="19618"/>
                    <a:pt x="16337" y="19618"/>
                  </a:cubicBezTo>
                  <a:cubicBezTo>
                    <a:pt x="16536" y="19618"/>
                    <a:pt x="16714" y="19615"/>
                    <a:pt x="16868" y="19607"/>
                  </a:cubicBezTo>
                  <a:cubicBezTo>
                    <a:pt x="20132" y="19447"/>
                    <a:pt x="21068" y="18283"/>
                    <a:pt x="21822" y="16914"/>
                  </a:cubicBezTo>
                  <a:cubicBezTo>
                    <a:pt x="22575" y="15521"/>
                    <a:pt x="22757" y="12691"/>
                    <a:pt x="22780" y="11504"/>
                  </a:cubicBezTo>
                  <a:cubicBezTo>
                    <a:pt x="22826" y="10294"/>
                    <a:pt x="22278" y="7966"/>
                    <a:pt x="22278" y="7966"/>
                  </a:cubicBezTo>
                  <a:lnTo>
                    <a:pt x="19744" y="2830"/>
                  </a:lnTo>
                  <a:cubicBezTo>
                    <a:pt x="19744" y="2830"/>
                    <a:pt x="18809" y="2260"/>
                    <a:pt x="18558" y="2009"/>
                  </a:cubicBezTo>
                  <a:cubicBezTo>
                    <a:pt x="18306" y="1758"/>
                    <a:pt x="14906" y="0"/>
                    <a:pt x="1490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1" name="Google Shape;3911;p44"/>
            <p:cNvSpPr/>
            <p:nvPr/>
          </p:nvSpPr>
          <p:spPr>
            <a:xfrm>
              <a:off x="-152926" y="4107692"/>
              <a:ext cx="582133" cy="1169836"/>
            </a:xfrm>
            <a:custGeom>
              <a:rect b="b" l="l" r="r" t="t"/>
              <a:pathLst>
                <a:path extrusionOk="0" h="34450" w="17143">
                  <a:moveTo>
                    <a:pt x="221" y="1"/>
                  </a:moveTo>
                  <a:cubicBezTo>
                    <a:pt x="139" y="1"/>
                    <a:pt x="65" y="10"/>
                    <a:pt x="0" y="29"/>
                  </a:cubicBezTo>
                  <a:cubicBezTo>
                    <a:pt x="1849" y="2905"/>
                    <a:pt x="2534" y="10551"/>
                    <a:pt x="2146" y="12240"/>
                  </a:cubicBezTo>
                  <a:cubicBezTo>
                    <a:pt x="1781" y="13929"/>
                    <a:pt x="4406" y="15869"/>
                    <a:pt x="5775" y="17421"/>
                  </a:cubicBezTo>
                  <a:cubicBezTo>
                    <a:pt x="7167" y="18996"/>
                    <a:pt x="11162" y="21872"/>
                    <a:pt x="12600" y="24201"/>
                  </a:cubicBezTo>
                  <a:cubicBezTo>
                    <a:pt x="14038" y="26506"/>
                    <a:pt x="14426" y="30751"/>
                    <a:pt x="14289" y="31893"/>
                  </a:cubicBezTo>
                  <a:cubicBezTo>
                    <a:pt x="14175" y="32965"/>
                    <a:pt x="14312" y="34358"/>
                    <a:pt x="14312" y="34449"/>
                  </a:cubicBezTo>
                  <a:cubicBezTo>
                    <a:pt x="15385" y="31984"/>
                    <a:pt x="15841" y="28560"/>
                    <a:pt x="16366" y="27305"/>
                  </a:cubicBezTo>
                  <a:cubicBezTo>
                    <a:pt x="17142" y="25365"/>
                    <a:pt x="12303" y="15436"/>
                    <a:pt x="12212" y="14294"/>
                  </a:cubicBezTo>
                  <a:cubicBezTo>
                    <a:pt x="12098" y="13176"/>
                    <a:pt x="12212" y="9889"/>
                    <a:pt x="12212" y="8839"/>
                  </a:cubicBezTo>
                  <a:cubicBezTo>
                    <a:pt x="12212" y="7846"/>
                    <a:pt x="2628" y="1"/>
                    <a:pt x="221" y="1"/>
                  </a:cubicBezTo>
                  <a:close/>
                </a:path>
              </a:pathLst>
            </a:custGeom>
            <a:solidFill>
              <a:srgbClr val="6774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2" name="Google Shape;3912;p44"/>
            <p:cNvSpPr/>
            <p:nvPr/>
          </p:nvSpPr>
          <p:spPr>
            <a:xfrm>
              <a:off x="-454427" y="4601591"/>
              <a:ext cx="349592" cy="611575"/>
            </a:xfrm>
            <a:custGeom>
              <a:rect b="b" l="l" r="r" t="t"/>
              <a:pathLst>
                <a:path extrusionOk="0" h="18010" w="10295">
                  <a:moveTo>
                    <a:pt x="10295" y="0"/>
                  </a:moveTo>
                  <a:lnTo>
                    <a:pt x="10295" y="0"/>
                  </a:lnTo>
                  <a:cubicBezTo>
                    <a:pt x="8925" y="343"/>
                    <a:pt x="8263" y="1393"/>
                    <a:pt x="7692" y="2694"/>
                  </a:cubicBezTo>
                  <a:cubicBezTo>
                    <a:pt x="7145" y="3972"/>
                    <a:pt x="6665" y="4269"/>
                    <a:pt x="5912" y="5022"/>
                  </a:cubicBezTo>
                  <a:cubicBezTo>
                    <a:pt x="5159" y="5775"/>
                    <a:pt x="1644" y="7510"/>
                    <a:pt x="1142" y="7647"/>
                  </a:cubicBezTo>
                  <a:cubicBezTo>
                    <a:pt x="639" y="7784"/>
                    <a:pt x="274" y="13650"/>
                    <a:pt x="137" y="14882"/>
                  </a:cubicBezTo>
                  <a:cubicBezTo>
                    <a:pt x="0" y="16092"/>
                    <a:pt x="137" y="18010"/>
                    <a:pt x="137" y="18010"/>
                  </a:cubicBezTo>
                  <a:lnTo>
                    <a:pt x="3105" y="17553"/>
                  </a:lnTo>
                  <a:cubicBezTo>
                    <a:pt x="3105" y="17553"/>
                    <a:pt x="4794" y="15019"/>
                    <a:pt x="4931" y="14586"/>
                  </a:cubicBezTo>
                  <a:cubicBezTo>
                    <a:pt x="5068" y="14175"/>
                    <a:pt x="5250" y="11482"/>
                    <a:pt x="5547" y="10888"/>
                  </a:cubicBezTo>
                  <a:cubicBezTo>
                    <a:pt x="5821" y="10272"/>
                    <a:pt x="7282" y="6711"/>
                    <a:pt x="7898" y="5912"/>
                  </a:cubicBezTo>
                  <a:cubicBezTo>
                    <a:pt x="8491" y="5113"/>
                    <a:pt x="9108" y="1347"/>
                    <a:pt x="10295" y="0"/>
                  </a:cubicBezTo>
                  <a:close/>
                </a:path>
              </a:pathLst>
            </a:custGeom>
            <a:solidFill>
              <a:srgbClr val="30404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13" name="Google Shape;3913;p44"/>
          <p:cNvSpPr/>
          <p:nvPr/>
        </p:nvSpPr>
        <p:spPr>
          <a:xfrm>
            <a:off x="-271502" y="4108642"/>
            <a:ext cx="599927" cy="988265"/>
          </a:xfrm>
          <a:custGeom>
            <a:rect b="b" l="l" r="r" t="t"/>
            <a:pathLst>
              <a:path extrusionOk="0" h="29103" w="17667">
                <a:moveTo>
                  <a:pt x="3492" y="1"/>
                </a:moveTo>
                <a:cubicBezTo>
                  <a:pt x="4314" y="1804"/>
                  <a:pt x="5250" y="6118"/>
                  <a:pt x="5296" y="7396"/>
                </a:cubicBezTo>
                <a:cubicBezTo>
                  <a:pt x="5364" y="8651"/>
                  <a:pt x="4771" y="11139"/>
                  <a:pt x="4908" y="12212"/>
                </a:cubicBezTo>
                <a:cubicBezTo>
                  <a:pt x="5022" y="13262"/>
                  <a:pt x="4953" y="14586"/>
                  <a:pt x="4428" y="16001"/>
                </a:cubicBezTo>
                <a:cubicBezTo>
                  <a:pt x="3880" y="17439"/>
                  <a:pt x="2260" y="20749"/>
                  <a:pt x="1917" y="21456"/>
                </a:cubicBezTo>
                <a:cubicBezTo>
                  <a:pt x="1598" y="22141"/>
                  <a:pt x="114" y="25291"/>
                  <a:pt x="0" y="26021"/>
                </a:cubicBezTo>
                <a:cubicBezTo>
                  <a:pt x="799" y="24994"/>
                  <a:pt x="1621" y="22483"/>
                  <a:pt x="2100" y="21822"/>
                </a:cubicBezTo>
                <a:cubicBezTo>
                  <a:pt x="2602" y="21182"/>
                  <a:pt x="2488" y="21000"/>
                  <a:pt x="2990" y="20384"/>
                </a:cubicBezTo>
                <a:cubicBezTo>
                  <a:pt x="3515" y="19744"/>
                  <a:pt x="3812" y="18398"/>
                  <a:pt x="4131" y="17211"/>
                </a:cubicBezTo>
                <a:cubicBezTo>
                  <a:pt x="4428" y="16001"/>
                  <a:pt x="4679" y="15887"/>
                  <a:pt x="4930" y="15293"/>
                </a:cubicBezTo>
                <a:cubicBezTo>
                  <a:pt x="5159" y="14754"/>
                  <a:pt x="5104" y="12060"/>
                  <a:pt x="5453" y="12060"/>
                </a:cubicBezTo>
                <a:cubicBezTo>
                  <a:pt x="5488" y="12060"/>
                  <a:pt x="5526" y="12086"/>
                  <a:pt x="5569" y="12144"/>
                </a:cubicBezTo>
                <a:cubicBezTo>
                  <a:pt x="5455" y="13102"/>
                  <a:pt x="5935" y="14860"/>
                  <a:pt x="7373" y="16115"/>
                </a:cubicBezTo>
                <a:cubicBezTo>
                  <a:pt x="8788" y="17371"/>
                  <a:pt x="10157" y="18466"/>
                  <a:pt x="10751" y="19516"/>
                </a:cubicBezTo>
                <a:cubicBezTo>
                  <a:pt x="11344" y="20589"/>
                  <a:pt x="11801" y="22050"/>
                  <a:pt x="11869" y="22415"/>
                </a:cubicBezTo>
                <a:cubicBezTo>
                  <a:pt x="11930" y="21301"/>
                  <a:pt x="11182" y="19684"/>
                  <a:pt x="11300" y="19684"/>
                </a:cubicBezTo>
                <a:cubicBezTo>
                  <a:pt x="11315" y="19684"/>
                  <a:pt x="11344" y="19711"/>
                  <a:pt x="11390" y="19767"/>
                </a:cubicBezTo>
                <a:cubicBezTo>
                  <a:pt x="11824" y="20269"/>
                  <a:pt x="14038" y="21776"/>
                  <a:pt x="14631" y="22780"/>
                </a:cubicBezTo>
                <a:cubicBezTo>
                  <a:pt x="15247" y="23762"/>
                  <a:pt x="17484" y="26364"/>
                  <a:pt x="17644" y="29103"/>
                </a:cubicBezTo>
                <a:cubicBezTo>
                  <a:pt x="17667" y="27710"/>
                  <a:pt x="17073" y="25930"/>
                  <a:pt x="16503" y="24903"/>
                </a:cubicBezTo>
                <a:cubicBezTo>
                  <a:pt x="15909" y="23876"/>
                  <a:pt x="14357" y="21593"/>
                  <a:pt x="13535" y="20954"/>
                </a:cubicBezTo>
                <a:cubicBezTo>
                  <a:pt x="12714" y="20315"/>
                  <a:pt x="11618" y="19516"/>
                  <a:pt x="11367" y="19334"/>
                </a:cubicBezTo>
                <a:cubicBezTo>
                  <a:pt x="11139" y="19174"/>
                  <a:pt x="11025" y="19060"/>
                  <a:pt x="11025" y="19060"/>
                </a:cubicBezTo>
                <a:cubicBezTo>
                  <a:pt x="11025" y="19060"/>
                  <a:pt x="10591" y="18786"/>
                  <a:pt x="9678" y="17804"/>
                </a:cubicBezTo>
                <a:cubicBezTo>
                  <a:pt x="8788" y="16800"/>
                  <a:pt x="8354" y="16435"/>
                  <a:pt x="8194" y="16275"/>
                </a:cubicBezTo>
                <a:cubicBezTo>
                  <a:pt x="8035" y="16138"/>
                  <a:pt x="7190" y="15271"/>
                  <a:pt x="6962" y="14974"/>
                </a:cubicBezTo>
                <a:cubicBezTo>
                  <a:pt x="6756" y="14654"/>
                  <a:pt x="6003" y="13878"/>
                  <a:pt x="5752" y="10934"/>
                </a:cubicBezTo>
                <a:cubicBezTo>
                  <a:pt x="5684" y="10272"/>
                  <a:pt x="5638" y="8355"/>
                  <a:pt x="5524" y="7556"/>
                </a:cubicBezTo>
                <a:cubicBezTo>
                  <a:pt x="5410" y="6734"/>
                  <a:pt x="5341" y="3721"/>
                  <a:pt x="4953" y="2877"/>
                </a:cubicBezTo>
                <a:cubicBezTo>
                  <a:pt x="4588" y="2009"/>
                  <a:pt x="3492" y="1"/>
                  <a:pt x="3492" y="1"/>
                </a:cubicBezTo>
                <a:close/>
              </a:path>
            </a:pathLst>
          </a:custGeom>
          <a:solidFill>
            <a:srgbClr val="7E96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14" name="Google Shape;3914;p44"/>
          <p:cNvGrpSpPr/>
          <p:nvPr/>
        </p:nvGrpSpPr>
        <p:grpSpPr>
          <a:xfrm flipH="1">
            <a:off x="-1217037" y="2756125"/>
            <a:ext cx="2711800" cy="3077000"/>
            <a:chOff x="4675" y="5263075"/>
            <a:chExt cx="2711800" cy="3077000"/>
          </a:xfrm>
        </p:grpSpPr>
        <p:sp>
          <p:nvSpPr>
            <p:cNvPr id="3915" name="Google Shape;3915;p44"/>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6" name="Google Shape;3916;p44"/>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7" name="Google Shape;3917;p44"/>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18" name="Google Shape;3918;p44"/>
            <p:cNvGrpSpPr/>
            <p:nvPr/>
          </p:nvGrpSpPr>
          <p:grpSpPr>
            <a:xfrm>
              <a:off x="4675" y="5345475"/>
              <a:ext cx="2711800" cy="2994600"/>
              <a:chOff x="4675" y="5345475"/>
              <a:chExt cx="2711800" cy="2994600"/>
            </a:xfrm>
          </p:grpSpPr>
          <p:sp>
            <p:nvSpPr>
              <p:cNvPr id="3919" name="Google Shape;3919;p44"/>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0" name="Google Shape;3920;p44"/>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1" name="Google Shape;3921;p44"/>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2" name="Google Shape;3922;p44"/>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3" name="Google Shape;3923;p44"/>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4" name="Google Shape;3924;p44"/>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5" name="Google Shape;3925;p44"/>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6" name="Google Shape;3926;p44"/>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7" name="Google Shape;3927;p44"/>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8" name="Google Shape;3928;p44"/>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9" name="Google Shape;3929;p44"/>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0" name="Google Shape;3930;p44"/>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1" name="Google Shape;3931;p44"/>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2" name="Google Shape;3932;p44"/>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3" name="Google Shape;3933;p44"/>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4" name="Google Shape;3934;p44"/>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5" name="Google Shape;3935;p44"/>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6" name="Google Shape;3936;p44"/>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7" name="Google Shape;3937;p44"/>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8" name="Google Shape;3938;p44"/>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9" name="Google Shape;3939;p44"/>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0" name="Google Shape;3940;p44"/>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1" name="Google Shape;3941;p44"/>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2" name="Google Shape;3942;p44"/>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3" name="Google Shape;3943;p44"/>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4" name="Google Shape;3944;p44"/>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5" name="Google Shape;3945;p44"/>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46" name="Google Shape;3946;p44"/>
              <p:cNvGrpSpPr/>
              <p:nvPr/>
            </p:nvGrpSpPr>
            <p:grpSpPr>
              <a:xfrm>
                <a:off x="4675" y="5593050"/>
                <a:ext cx="2711800" cy="2747025"/>
                <a:chOff x="4675" y="3688050"/>
                <a:chExt cx="2711800" cy="2747025"/>
              </a:xfrm>
            </p:grpSpPr>
            <p:sp>
              <p:nvSpPr>
                <p:cNvPr id="3947" name="Google Shape;3947;p44"/>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8" name="Google Shape;3948;p44"/>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9" name="Google Shape;3949;p44"/>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0" name="Google Shape;3950;p44"/>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1" name="Google Shape;3951;p44"/>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2" name="Google Shape;3952;p44"/>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3" name="Google Shape;3953;p44"/>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4" name="Google Shape;3954;p44"/>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5" name="Google Shape;3955;p44"/>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6" name="Google Shape;3956;p44"/>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7" name="Google Shape;3957;p44"/>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8" name="Google Shape;3958;p44"/>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59" name="Google Shape;3959;p44"/>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960" name="Google Shape;3960;p44"/>
          <p:cNvSpPr/>
          <p:nvPr/>
        </p:nvSpPr>
        <p:spPr>
          <a:xfrm flipH="1">
            <a:off x="-1408962" y="-1058450"/>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1" name="Google Shape;3961;p44"/>
          <p:cNvSpPr/>
          <p:nvPr/>
        </p:nvSpPr>
        <p:spPr>
          <a:xfrm>
            <a:off x="-164150" y="-81400"/>
            <a:ext cx="1754750" cy="790040"/>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ackground 1">
    <p:spTree>
      <p:nvGrpSpPr>
        <p:cNvPr id="3962" name="Shape 3962"/>
        <p:cNvGrpSpPr/>
        <p:nvPr/>
      </p:nvGrpSpPr>
      <p:grpSpPr>
        <a:xfrm>
          <a:off x="0" y="0"/>
          <a:ext cx="0" cy="0"/>
          <a:chOff x="0" y="0"/>
          <a:chExt cx="0" cy="0"/>
        </a:xfrm>
      </p:grpSpPr>
      <p:sp>
        <p:nvSpPr>
          <p:cNvPr id="3963" name="Google Shape;3963;p45"/>
          <p:cNvSpPr/>
          <p:nvPr/>
        </p:nvSpPr>
        <p:spPr>
          <a:xfrm flipH="1">
            <a:off x="8178931" y="1668775"/>
            <a:ext cx="728850" cy="2328075"/>
          </a:xfrm>
          <a:custGeom>
            <a:rect b="b" l="l" r="r" t="t"/>
            <a:pathLst>
              <a:path extrusionOk="0" h="93123" w="29154">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4" name="Google Shape;3964;p45"/>
          <p:cNvSpPr/>
          <p:nvPr/>
        </p:nvSpPr>
        <p:spPr>
          <a:xfrm flipH="1" rot="1658019">
            <a:off x="3411571" y="-692209"/>
            <a:ext cx="5267939" cy="1983930"/>
          </a:xfrm>
          <a:custGeom>
            <a:rect b="b" l="l" r="r" t="t"/>
            <a:pathLst>
              <a:path extrusionOk="0" h="79360" w="210725">
                <a:moveTo>
                  <a:pt x="210724" y="1"/>
                </a:moveTo>
                <a:lnTo>
                  <a:pt x="210724" y="1"/>
                </a:lnTo>
                <a:cubicBezTo>
                  <a:pt x="195819" y="15203"/>
                  <a:pt x="179682" y="29194"/>
                  <a:pt x="162563" y="41794"/>
                </a:cubicBezTo>
                <a:cubicBezTo>
                  <a:pt x="158272" y="44944"/>
                  <a:pt x="153935" y="48003"/>
                  <a:pt x="149530" y="50970"/>
                </a:cubicBezTo>
                <a:cubicBezTo>
                  <a:pt x="145124" y="53914"/>
                  <a:pt x="140673" y="56836"/>
                  <a:pt x="136131" y="59598"/>
                </a:cubicBezTo>
                <a:cubicBezTo>
                  <a:pt x="131612" y="62382"/>
                  <a:pt x="127001" y="65007"/>
                  <a:pt x="122276" y="67336"/>
                </a:cubicBezTo>
                <a:cubicBezTo>
                  <a:pt x="117551" y="69687"/>
                  <a:pt x="112690" y="71764"/>
                  <a:pt x="107668" y="73339"/>
                </a:cubicBezTo>
                <a:cubicBezTo>
                  <a:pt x="102669" y="74936"/>
                  <a:pt x="97511" y="76032"/>
                  <a:pt x="92329" y="76488"/>
                </a:cubicBezTo>
                <a:cubicBezTo>
                  <a:pt x="90734" y="76628"/>
                  <a:pt x="89136" y="76695"/>
                  <a:pt x="87540" y="76695"/>
                </a:cubicBezTo>
                <a:cubicBezTo>
                  <a:pt x="83929" y="76695"/>
                  <a:pt x="80324" y="76352"/>
                  <a:pt x="76762" y="75735"/>
                </a:cubicBezTo>
                <a:cubicBezTo>
                  <a:pt x="75484" y="75530"/>
                  <a:pt x="74229" y="75210"/>
                  <a:pt x="72951" y="74936"/>
                </a:cubicBezTo>
                <a:cubicBezTo>
                  <a:pt x="72312" y="74799"/>
                  <a:pt x="71695" y="74617"/>
                  <a:pt x="71056" y="74457"/>
                </a:cubicBezTo>
                <a:lnTo>
                  <a:pt x="69162" y="73932"/>
                </a:lnTo>
                <a:lnTo>
                  <a:pt x="67313" y="73339"/>
                </a:lnTo>
                <a:cubicBezTo>
                  <a:pt x="66697" y="73133"/>
                  <a:pt x="66057" y="72951"/>
                  <a:pt x="65464" y="72699"/>
                </a:cubicBezTo>
                <a:cubicBezTo>
                  <a:pt x="64231" y="72243"/>
                  <a:pt x="62999" y="71809"/>
                  <a:pt x="61812" y="71284"/>
                </a:cubicBezTo>
                <a:cubicBezTo>
                  <a:pt x="56996" y="69276"/>
                  <a:pt x="52362" y="66811"/>
                  <a:pt x="47957" y="63980"/>
                </a:cubicBezTo>
                <a:cubicBezTo>
                  <a:pt x="39146" y="58320"/>
                  <a:pt x="31294" y="51244"/>
                  <a:pt x="24082" y="43574"/>
                </a:cubicBezTo>
                <a:cubicBezTo>
                  <a:pt x="16846" y="35905"/>
                  <a:pt x="10204" y="27642"/>
                  <a:pt x="3539" y="19357"/>
                </a:cubicBezTo>
                <a:lnTo>
                  <a:pt x="1" y="22233"/>
                </a:lnTo>
                <a:cubicBezTo>
                  <a:pt x="6826" y="30427"/>
                  <a:pt x="13673" y="38667"/>
                  <a:pt x="21206" y="46336"/>
                </a:cubicBezTo>
                <a:cubicBezTo>
                  <a:pt x="28692" y="54028"/>
                  <a:pt x="36909" y="61173"/>
                  <a:pt x="46131" y="66879"/>
                </a:cubicBezTo>
                <a:cubicBezTo>
                  <a:pt x="50742" y="69732"/>
                  <a:pt x="55581" y="72197"/>
                  <a:pt x="60625" y="74183"/>
                </a:cubicBezTo>
                <a:cubicBezTo>
                  <a:pt x="61880" y="74708"/>
                  <a:pt x="63181" y="75142"/>
                  <a:pt x="64460" y="75598"/>
                </a:cubicBezTo>
                <a:cubicBezTo>
                  <a:pt x="65076" y="75826"/>
                  <a:pt x="65738" y="76009"/>
                  <a:pt x="66400" y="76215"/>
                </a:cubicBezTo>
                <a:lnTo>
                  <a:pt x="68340" y="76808"/>
                </a:lnTo>
                <a:lnTo>
                  <a:pt x="70303" y="77310"/>
                </a:lnTo>
                <a:cubicBezTo>
                  <a:pt x="70965" y="77470"/>
                  <a:pt x="71627" y="77675"/>
                  <a:pt x="72289" y="77789"/>
                </a:cubicBezTo>
                <a:cubicBezTo>
                  <a:pt x="73635" y="78041"/>
                  <a:pt x="74959" y="78360"/>
                  <a:pt x="76306" y="78543"/>
                </a:cubicBezTo>
                <a:cubicBezTo>
                  <a:pt x="79669" y="79072"/>
                  <a:pt x="83077" y="79359"/>
                  <a:pt x="86484" y="79359"/>
                </a:cubicBezTo>
                <a:cubicBezTo>
                  <a:pt x="88512" y="79359"/>
                  <a:pt x="90540" y="79258"/>
                  <a:pt x="92558" y="79045"/>
                </a:cubicBezTo>
                <a:cubicBezTo>
                  <a:pt x="97967" y="78474"/>
                  <a:pt x="103263" y="77242"/>
                  <a:pt x="108376" y="75507"/>
                </a:cubicBezTo>
                <a:cubicBezTo>
                  <a:pt x="113488" y="73795"/>
                  <a:pt x="118419" y="71604"/>
                  <a:pt x="123166" y="69139"/>
                </a:cubicBezTo>
                <a:cubicBezTo>
                  <a:pt x="127937" y="66651"/>
                  <a:pt x="132548" y="63935"/>
                  <a:pt x="137044" y="61059"/>
                </a:cubicBezTo>
                <a:cubicBezTo>
                  <a:pt x="141541" y="58183"/>
                  <a:pt x="145969" y="55192"/>
                  <a:pt x="150328" y="52157"/>
                </a:cubicBezTo>
                <a:cubicBezTo>
                  <a:pt x="154711" y="49075"/>
                  <a:pt x="159002" y="45925"/>
                  <a:pt x="163248" y="42707"/>
                </a:cubicBezTo>
                <a:cubicBezTo>
                  <a:pt x="180207" y="29765"/>
                  <a:pt x="196093" y="15477"/>
                  <a:pt x="2107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5" name="Google Shape;3965;p45"/>
          <p:cNvSpPr/>
          <p:nvPr/>
        </p:nvSpPr>
        <p:spPr>
          <a:xfrm flipH="1">
            <a:off x="7264097" y="-718625"/>
            <a:ext cx="2683084" cy="5844911"/>
          </a:xfrm>
          <a:custGeom>
            <a:rect b="b" l="l" r="r" t="t"/>
            <a:pathLst>
              <a:path extrusionOk="0" h="126616" w="115725">
                <a:moveTo>
                  <a:pt x="0" y="120235"/>
                </a:moveTo>
                <a:cubicBezTo>
                  <a:pt x="1" y="120235"/>
                  <a:pt x="1" y="120235"/>
                  <a:pt x="2" y="120236"/>
                </a:cubicBezTo>
                <a:lnTo>
                  <a:pt x="2" y="120236"/>
                </a:lnTo>
                <a:cubicBezTo>
                  <a:pt x="1" y="120235"/>
                  <a:pt x="1" y="120235"/>
                  <a:pt x="0" y="120235"/>
                </a:cubicBezTo>
                <a:close/>
                <a:moveTo>
                  <a:pt x="45586" y="1"/>
                </a:moveTo>
                <a:cubicBezTo>
                  <a:pt x="45259" y="1"/>
                  <a:pt x="44932" y="44"/>
                  <a:pt x="44624" y="129"/>
                </a:cubicBezTo>
                <a:cubicBezTo>
                  <a:pt x="43300" y="494"/>
                  <a:pt x="42227" y="1453"/>
                  <a:pt x="41200" y="2389"/>
                </a:cubicBezTo>
                <a:cubicBezTo>
                  <a:pt x="38986" y="4397"/>
                  <a:pt x="36749" y="6474"/>
                  <a:pt x="35243" y="9031"/>
                </a:cubicBezTo>
                <a:cubicBezTo>
                  <a:pt x="36521" y="6474"/>
                  <a:pt x="38096" y="4055"/>
                  <a:pt x="39922" y="1841"/>
                </a:cubicBezTo>
                <a:cubicBezTo>
                  <a:pt x="39836" y="1831"/>
                  <a:pt x="39752" y="1826"/>
                  <a:pt x="39669" y="1826"/>
                </a:cubicBezTo>
                <a:cubicBezTo>
                  <a:pt x="38219" y="1826"/>
                  <a:pt x="37115" y="3283"/>
                  <a:pt x="36338" y="4557"/>
                </a:cubicBezTo>
                <a:cubicBezTo>
                  <a:pt x="32275" y="11336"/>
                  <a:pt x="28053" y="18617"/>
                  <a:pt x="28349" y="26538"/>
                </a:cubicBezTo>
                <a:cubicBezTo>
                  <a:pt x="27414" y="22680"/>
                  <a:pt x="27665" y="18868"/>
                  <a:pt x="28053" y="15011"/>
                </a:cubicBezTo>
                <a:cubicBezTo>
                  <a:pt x="28166" y="13964"/>
                  <a:pt x="30072" y="3666"/>
                  <a:pt x="30830" y="3666"/>
                </a:cubicBezTo>
                <a:cubicBezTo>
                  <a:pt x="30832" y="3666"/>
                  <a:pt x="30835" y="3667"/>
                  <a:pt x="30837" y="3667"/>
                </a:cubicBezTo>
                <a:cubicBezTo>
                  <a:pt x="30462" y="3625"/>
                  <a:pt x="30084" y="3604"/>
                  <a:pt x="29707" y="3604"/>
                </a:cubicBezTo>
                <a:cubicBezTo>
                  <a:pt x="28844" y="3604"/>
                  <a:pt x="27981" y="3711"/>
                  <a:pt x="27140" y="3918"/>
                </a:cubicBezTo>
                <a:cubicBezTo>
                  <a:pt x="25428" y="8346"/>
                  <a:pt x="24697" y="13162"/>
                  <a:pt x="25040" y="17887"/>
                </a:cubicBezTo>
                <a:cubicBezTo>
                  <a:pt x="24104" y="14098"/>
                  <a:pt x="23739" y="10172"/>
                  <a:pt x="23967" y="6269"/>
                </a:cubicBezTo>
                <a:lnTo>
                  <a:pt x="23967" y="6269"/>
                </a:lnTo>
                <a:cubicBezTo>
                  <a:pt x="22871" y="6406"/>
                  <a:pt x="22118" y="7547"/>
                  <a:pt x="22027" y="8643"/>
                </a:cubicBezTo>
                <a:cubicBezTo>
                  <a:pt x="21913" y="9738"/>
                  <a:pt x="22278" y="10834"/>
                  <a:pt x="22552" y="11907"/>
                </a:cubicBezTo>
                <a:cubicBezTo>
                  <a:pt x="23145" y="14258"/>
                  <a:pt x="23305" y="16746"/>
                  <a:pt x="23008" y="19165"/>
                </a:cubicBezTo>
                <a:cubicBezTo>
                  <a:pt x="22849" y="20626"/>
                  <a:pt x="22506" y="22087"/>
                  <a:pt x="22575" y="23548"/>
                </a:cubicBezTo>
                <a:cubicBezTo>
                  <a:pt x="22803" y="27884"/>
                  <a:pt x="25998" y="32153"/>
                  <a:pt x="27665" y="36056"/>
                </a:cubicBezTo>
                <a:cubicBezTo>
                  <a:pt x="30016" y="41602"/>
                  <a:pt x="30472" y="47834"/>
                  <a:pt x="29742" y="53768"/>
                </a:cubicBezTo>
                <a:cubicBezTo>
                  <a:pt x="27893" y="69061"/>
                  <a:pt x="18968" y="81843"/>
                  <a:pt x="12280" y="95379"/>
                </a:cubicBezTo>
                <a:cubicBezTo>
                  <a:pt x="11371" y="97219"/>
                  <a:pt x="1458" y="120237"/>
                  <a:pt x="19" y="120237"/>
                </a:cubicBezTo>
                <a:cubicBezTo>
                  <a:pt x="13" y="120237"/>
                  <a:pt x="7" y="120236"/>
                  <a:pt x="2" y="120236"/>
                </a:cubicBezTo>
                <a:lnTo>
                  <a:pt x="2" y="120236"/>
                </a:lnTo>
                <a:cubicBezTo>
                  <a:pt x="2672" y="120623"/>
                  <a:pt x="5319" y="121011"/>
                  <a:pt x="7989" y="121399"/>
                </a:cubicBezTo>
                <a:cubicBezTo>
                  <a:pt x="14631" y="122358"/>
                  <a:pt x="21274" y="123340"/>
                  <a:pt x="27916" y="124298"/>
                </a:cubicBezTo>
                <a:cubicBezTo>
                  <a:pt x="31362" y="124800"/>
                  <a:pt x="34832" y="125303"/>
                  <a:pt x="38301" y="125805"/>
                </a:cubicBezTo>
                <a:cubicBezTo>
                  <a:pt x="39511" y="125987"/>
                  <a:pt x="40721" y="126170"/>
                  <a:pt x="41931" y="126353"/>
                </a:cubicBezTo>
                <a:cubicBezTo>
                  <a:pt x="42507" y="126426"/>
                  <a:pt x="43007" y="126615"/>
                  <a:pt x="43517" y="126615"/>
                </a:cubicBezTo>
                <a:cubicBezTo>
                  <a:pt x="43794" y="126615"/>
                  <a:pt x="44075" y="126559"/>
                  <a:pt x="44373" y="126398"/>
                </a:cubicBezTo>
                <a:cubicBezTo>
                  <a:pt x="44761" y="126193"/>
                  <a:pt x="45103" y="125828"/>
                  <a:pt x="45195" y="125394"/>
                </a:cubicBezTo>
                <a:cubicBezTo>
                  <a:pt x="45263" y="125074"/>
                  <a:pt x="45195" y="124732"/>
                  <a:pt x="45240" y="124412"/>
                </a:cubicBezTo>
                <a:cubicBezTo>
                  <a:pt x="45332" y="123636"/>
                  <a:pt x="45993" y="123089"/>
                  <a:pt x="46633" y="122632"/>
                </a:cubicBezTo>
                <a:cubicBezTo>
                  <a:pt x="46861" y="122472"/>
                  <a:pt x="47112" y="122290"/>
                  <a:pt x="47294" y="122039"/>
                </a:cubicBezTo>
                <a:cubicBezTo>
                  <a:pt x="47934" y="121080"/>
                  <a:pt x="47066" y="119573"/>
                  <a:pt x="46769" y="118638"/>
                </a:cubicBezTo>
                <a:cubicBezTo>
                  <a:pt x="46381" y="117405"/>
                  <a:pt x="46016" y="116150"/>
                  <a:pt x="45674" y="114917"/>
                </a:cubicBezTo>
                <a:cubicBezTo>
                  <a:pt x="43642" y="107750"/>
                  <a:pt x="44030" y="101815"/>
                  <a:pt x="45537" y="94443"/>
                </a:cubicBezTo>
                <a:cubicBezTo>
                  <a:pt x="46450" y="89969"/>
                  <a:pt x="47431" y="85450"/>
                  <a:pt x="49554" y="81387"/>
                </a:cubicBezTo>
                <a:cubicBezTo>
                  <a:pt x="52499" y="75749"/>
                  <a:pt x="57041" y="74037"/>
                  <a:pt x="62496" y="71366"/>
                </a:cubicBezTo>
                <a:cubicBezTo>
                  <a:pt x="63318" y="70978"/>
                  <a:pt x="64140" y="70545"/>
                  <a:pt x="64710" y="69860"/>
                </a:cubicBezTo>
                <a:cubicBezTo>
                  <a:pt x="65304" y="69198"/>
                  <a:pt x="65555" y="68148"/>
                  <a:pt x="65121" y="67372"/>
                </a:cubicBezTo>
                <a:lnTo>
                  <a:pt x="65121" y="67372"/>
                </a:lnTo>
                <a:cubicBezTo>
                  <a:pt x="64003" y="68445"/>
                  <a:pt x="62679" y="69289"/>
                  <a:pt x="61241" y="69860"/>
                </a:cubicBezTo>
                <a:cubicBezTo>
                  <a:pt x="62519" y="67806"/>
                  <a:pt x="63797" y="65774"/>
                  <a:pt x="65075" y="63720"/>
                </a:cubicBezTo>
                <a:lnTo>
                  <a:pt x="63409" y="62990"/>
                </a:lnTo>
                <a:cubicBezTo>
                  <a:pt x="61127" y="70065"/>
                  <a:pt x="53594" y="70339"/>
                  <a:pt x="49874" y="75840"/>
                </a:cubicBezTo>
                <a:cubicBezTo>
                  <a:pt x="50992" y="69769"/>
                  <a:pt x="54758" y="64245"/>
                  <a:pt x="59985" y="61004"/>
                </a:cubicBezTo>
                <a:cubicBezTo>
                  <a:pt x="68362" y="55800"/>
                  <a:pt x="78930" y="55549"/>
                  <a:pt x="87672" y="50915"/>
                </a:cubicBezTo>
                <a:cubicBezTo>
                  <a:pt x="97236" y="45848"/>
                  <a:pt x="104883" y="37517"/>
                  <a:pt x="112278" y="29733"/>
                </a:cubicBezTo>
                <a:cubicBezTo>
                  <a:pt x="113944" y="27998"/>
                  <a:pt x="115725" y="25556"/>
                  <a:pt x="114629" y="23411"/>
                </a:cubicBezTo>
                <a:lnTo>
                  <a:pt x="114629" y="23411"/>
                </a:lnTo>
                <a:cubicBezTo>
                  <a:pt x="112164" y="27474"/>
                  <a:pt x="108854" y="31057"/>
                  <a:pt x="104974" y="33842"/>
                </a:cubicBezTo>
                <a:cubicBezTo>
                  <a:pt x="107599" y="29254"/>
                  <a:pt x="109448" y="24232"/>
                  <a:pt x="110452" y="19074"/>
                </a:cubicBezTo>
                <a:cubicBezTo>
                  <a:pt x="109516" y="18960"/>
                  <a:pt x="108558" y="18868"/>
                  <a:pt x="107622" y="18777"/>
                </a:cubicBezTo>
                <a:cubicBezTo>
                  <a:pt x="106869" y="28295"/>
                  <a:pt x="101048" y="36969"/>
                  <a:pt x="93333" y="42607"/>
                </a:cubicBezTo>
                <a:cubicBezTo>
                  <a:pt x="88380" y="46213"/>
                  <a:pt x="82719" y="48678"/>
                  <a:pt x="76853" y="50322"/>
                </a:cubicBezTo>
                <a:cubicBezTo>
                  <a:pt x="75891" y="50584"/>
                  <a:pt x="72071" y="51893"/>
                  <a:pt x="70073" y="51893"/>
                </a:cubicBezTo>
                <a:cubicBezTo>
                  <a:pt x="69465" y="51893"/>
                  <a:pt x="69026" y="51772"/>
                  <a:pt x="68887" y="51463"/>
                </a:cubicBezTo>
                <a:cubicBezTo>
                  <a:pt x="68339" y="50230"/>
                  <a:pt x="72128" y="45757"/>
                  <a:pt x="72813" y="44638"/>
                </a:cubicBezTo>
                <a:cubicBezTo>
                  <a:pt x="78862" y="34686"/>
                  <a:pt x="83724" y="24050"/>
                  <a:pt x="85801" y="12546"/>
                </a:cubicBezTo>
                <a:cubicBezTo>
                  <a:pt x="86006" y="11450"/>
                  <a:pt x="86143" y="10218"/>
                  <a:pt x="85436" y="9373"/>
                </a:cubicBezTo>
                <a:cubicBezTo>
                  <a:pt x="85002" y="8871"/>
                  <a:pt x="84363" y="8620"/>
                  <a:pt x="83746" y="8414"/>
                </a:cubicBezTo>
                <a:cubicBezTo>
                  <a:pt x="79273" y="6839"/>
                  <a:pt x="74594" y="5881"/>
                  <a:pt x="69869" y="5607"/>
                </a:cubicBezTo>
                <a:cubicBezTo>
                  <a:pt x="69770" y="5602"/>
                  <a:pt x="69668" y="5598"/>
                  <a:pt x="69567" y="5598"/>
                </a:cubicBezTo>
                <a:cubicBezTo>
                  <a:pt x="69203" y="5598"/>
                  <a:pt x="68841" y="5649"/>
                  <a:pt x="68590" y="5881"/>
                </a:cubicBezTo>
                <a:cubicBezTo>
                  <a:pt x="68225" y="6223"/>
                  <a:pt x="68225" y="6817"/>
                  <a:pt x="68271" y="7319"/>
                </a:cubicBezTo>
                <a:cubicBezTo>
                  <a:pt x="69298" y="22201"/>
                  <a:pt x="61789" y="36261"/>
                  <a:pt x="53777" y="48838"/>
                </a:cubicBezTo>
                <a:cubicBezTo>
                  <a:pt x="55055" y="40781"/>
                  <a:pt x="55420" y="32564"/>
                  <a:pt x="54895" y="24415"/>
                </a:cubicBezTo>
                <a:cubicBezTo>
                  <a:pt x="54827" y="23593"/>
                  <a:pt x="54736" y="22680"/>
                  <a:pt x="54188" y="22064"/>
                </a:cubicBezTo>
                <a:cubicBezTo>
                  <a:pt x="53902" y="21756"/>
                  <a:pt x="53457" y="21585"/>
                  <a:pt x="53041" y="21585"/>
                </a:cubicBezTo>
                <a:cubicBezTo>
                  <a:pt x="52624" y="21585"/>
                  <a:pt x="52236" y="21756"/>
                  <a:pt x="52065" y="22132"/>
                </a:cubicBezTo>
                <a:cubicBezTo>
                  <a:pt x="53731" y="29231"/>
                  <a:pt x="53320" y="36786"/>
                  <a:pt x="51015" y="43702"/>
                </a:cubicBezTo>
                <a:cubicBezTo>
                  <a:pt x="49714" y="47628"/>
                  <a:pt x="47956" y="50641"/>
                  <a:pt x="45423" y="53860"/>
                </a:cubicBezTo>
                <a:cubicBezTo>
                  <a:pt x="43391" y="56416"/>
                  <a:pt x="40219" y="60182"/>
                  <a:pt x="40013" y="63629"/>
                </a:cubicBezTo>
                <a:cubicBezTo>
                  <a:pt x="40013" y="59771"/>
                  <a:pt x="38918" y="56256"/>
                  <a:pt x="39876" y="52422"/>
                </a:cubicBezTo>
                <a:cubicBezTo>
                  <a:pt x="41063" y="47651"/>
                  <a:pt x="43026" y="43246"/>
                  <a:pt x="43277" y="38270"/>
                </a:cubicBezTo>
                <a:cubicBezTo>
                  <a:pt x="43437" y="34960"/>
                  <a:pt x="43323" y="31628"/>
                  <a:pt x="44053" y="28387"/>
                </a:cubicBezTo>
                <a:cubicBezTo>
                  <a:pt x="44807" y="25168"/>
                  <a:pt x="46564" y="21995"/>
                  <a:pt x="49509" y="20489"/>
                </a:cubicBezTo>
                <a:cubicBezTo>
                  <a:pt x="49393" y="19853"/>
                  <a:pt x="48707" y="19493"/>
                  <a:pt x="48057" y="19493"/>
                </a:cubicBezTo>
                <a:cubicBezTo>
                  <a:pt x="47937" y="19493"/>
                  <a:pt x="47819" y="19505"/>
                  <a:pt x="47705" y="19530"/>
                </a:cubicBezTo>
                <a:cubicBezTo>
                  <a:pt x="46952" y="19713"/>
                  <a:pt x="46381" y="20284"/>
                  <a:pt x="45879" y="20877"/>
                </a:cubicBezTo>
                <a:cubicBezTo>
                  <a:pt x="43323" y="23867"/>
                  <a:pt x="41999" y="27884"/>
                  <a:pt x="42273" y="31833"/>
                </a:cubicBezTo>
                <a:cubicBezTo>
                  <a:pt x="40812" y="27405"/>
                  <a:pt x="40401" y="22657"/>
                  <a:pt x="41109" y="18047"/>
                </a:cubicBezTo>
                <a:lnTo>
                  <a:pt x="41109" y="18047"/>
                </a:lnTo>
                <a:cubicBezTo>
                  <a:pt x="39808" y="18960"/>
                  <a:pt x="39214" y="20649"/>
                  <a:pt x="39191" y="22247"/>
                </a:cubicBezTo>
                <a:cubicBezTo>
                  <a:pt x="39169" y="23821"/>
                  <a:pt x="39625" y="25374"/>
                  <a:pt x="40036" y="26926"/>
                </a:cubicBezTo>
                <a:cubicBezTo>
                  <a:pt x="42159" y="34892"/>
                  <a:pt x="41748" y="41899"/>
                  <a:pt x="37343" y="48998"/>
                </a:cubicBezTo>
                <a:cubicBezTo>
                  <a:pt x="37525" y="45346"/>
                  <a:pt x="36749" y="41671"/>
                  <a:pt x="35129" y="38407"/>
                </a:cubicBezTo>
                <a:cubicBezTo>
                  <a:pt x="34307" y="36763"/>
                  <a:pt x="33280" y="35234"/>
                  <a:pt x="32527" y="33545"/>
                </a:cubicBezTo>
                <a:cubicBezTo>
                  <a:pt x="30267" y="28409"/>
                  <a:pt x="32002" y="23685"/>
                  <a:pt x="33371" y="18663"/>
                </a:cubicBezTo>
                <a:cubicBezTo>
                  <a:pt x="34832" y="13322"/>
                  <a:pt x="37868" y="8414"/>
                  <a:pt x="42045" y="4762"/>
                </a:cubicBezTo>
                <a:cubicBezTo>
                  <a:pt x="43825" y="3210"/>
                  <a:pt x="45856" y="1864"/>
                  <a:pt x="48185" y="1430"/>
                </a:cubicBezTo>
                <a:cubicBezTo>
                  <a:pt x="47747" y="467"/>
                  <a:pt x="46664" y="1"/>
                  <a:pt x="45586"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6" name="Google Shape;3966;p45"/>
          <p:cNvSpPr/>
          <p:nvPr/>
        </p:nvSpPr>
        <p:spPr>
          <a:xfrm>
            <a:off x="6041157" y="-525050"/>
            <a:ext cx="3808212" cy="3515391"/>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7" name="Google Shape;3967;p45"/>
          <p:cNvSpPr/>
          <p:nvPr/>
        </p:nvSpPr>
        <p:spPr>
          <a:xfrm>
            <a:off x="-211375" y="4187950"/>
            <a:ext cx="10157106" cy="1387800"/>
          </a:xfrm>
          <a:custGeom>
            <a:rect b="b" l="l" r="r" t="t"/>
            <a:pathLst>
              <a:path extrusionOk="0" h="55512" w="310425">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8" name="Google Shape;3968;p45"/>
          <p:cNvSpPr/>
          <p:nvPr/>
        </p:nvSpPr>
        <p:spPr>
          <a:xfrm flipH="1">
            <a:off x="2865897" y="4698175"/>
            <a:ext cx="5773200" cy="1225904"/>
          </a:xfrm>
          <a:custGeom>
            <a:rect b="b" l="l" r="r" t="t"/>
            <a:pathLst>
              <a:path extrusionOk="0" h="34421" w="183699">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69" name="Google Shape;3969;p45"/>
          <p:cNvGrpSpPr/>
          <p:nvPr/>
        </p:nvGrpSpPr>
        <p:grpSpPr>
          <a:xfrm>
            <a:off x="7133281" y="3196713"/>
            <a:ext cx="2711800" cy="3077000"/>
            <a:chOff x="4675" y="5263075"/>
            <a:chExt cx="2711800" cy="3077000"/>
          </a:xfrm>
        </p:grpSpPr>
        <p:sp>
          <p:nvSpPr>
            <p:cNvPr id="3970" name="Google Shape;3970;p45"/>
            <p:cNvSpPr/>
            <p:nvPr/>
          </p:nvSpPr>
          <p:spPr>
            <a:xfrm>
              <a:off x="1877975" y="5263075"/>
              <a:ext cx="165075" cy="453825"/>
            </a:xfrm>
            <a:custGeom>
              <a:rect b="b" l="l" r="r" t="t"/>
              <a:pathLst>
                <a:path extrusionOk="0" h="18153" w="6603">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1" name="Google Shape;3971;p45"/>
            <p:cNvSpPr/>
            <p:nvPr/>
          </p:nvSpPr>
          <p:spPr>
            <a:xfrm>
              <a:off x="1203475" y="6728050"/>
              <a:ext cx="286625" cy="325250"/>
            </a:xfrm>
            <a:custGeom>
              <a:rect b="b" l="l" r="r" t="t"/>
              <a:pathLst>
                <a:path extrusionOk="0" h="13010" w="11465">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2" name="Google Shape;3972;p45"/>
            <p:cNvSpPr/>
            <p:nvPr/>
          </p:nvSpPr>
          <p:spPr>
            <a:xfrm>
              <a:off x="1190900" y="6834175"/>
              <a:ext cx="286650" cy="325275"/>
            </a:xfrm>
            <a:custGeom>
              <a:rect b="b" l="l" r="r" t="t"/>
              <a:pathLst>
                <a:path extrusionOk="0" h="13011" w="11466">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73" name="Google Shape;3973;p45"/>
            <p:cNvGrpSpPr/>
            <p:nvPr/>
          </p:nvGrpSpPr>
          <p:grpSpPr>
            <a:xfrm>
              <a:off x="4675" y="5345475"/>
              <a:ext cx="2711800" cy="2994600"/>
              <a:chOff x="4675" y="5345475"/>
              <a:chExt cx="2711800" cy="2994600"/>
            </a:xfrm>
          </p:grpSpPr>
          <p:sp>
            <p:nvSpPr>
              <p:cNvPr id="3974" name="Google Shape;3974;p45"/>
              <p:cNvSpPr/>
              <p:nvPr/>
            </p:nvSpPr>
            <p:spPr>
              <a:xfrm>
                <a:off x="2016200" y="5345975"/>
                <a:ext cx="334475" cy="301875"/>
              </a:xfrm>
              <a:custGeom>
                <a:rect b="b" l="l" r="r" t="t"/>
                <a:pathLst>
                  <a:path extrusionOk="0" h="12075" w="13379">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5" name="Google Shape;3975;p45"/>
              <p:cNvSpPr/>
              <p:nvPr/>
            </p:nvSpPr>
            <p:spPr>
              <a:xfrm>
                <a:off x="1977400" y="5523750"/>
                <a:ext cx="467950" cy="177725"/>
              </a:xfrm>
              <a:custGeom>
                <a:rect b="b" l="l" r="r" t="t"/>
                <a:pathLst>
                  <a:path extrusionOk="0" h="7109" w="18718">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6" name="Google Shape;3976;p45"/>
              <p:cNvSpPr/>
              <p:nvPr/>
            </p:nvSpPr>
            <p:spPr>
              <a:xfrm>
                <a:off x="1917475" y="5666775"/>
                <a:ext cx="527350" cy="126000"/>
              </a:xfrm>
              <a:custGeom>
                <a:rect b="b" l="l" r="r" t="t"/>
                <a:pathLst>
                  <a:path extrusionOk="0" h="5040" w="21094">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7" name="Google Shape;3977;p45"/>
              <p:cNvSpPr/>
              <p:nvPr/>
            </p:nvSpPr>
            <p:spPr>
              <a:xfrm>
                <a:off x="1849000" y="5776325"/>
                <a:ext cx="527275" cy="125450"/>
              </a:xfrm>
              <a:custGeom>
                <a:rect b="b" l="l" r="r" t="t"/>
                <a:pathLst>
                  <a:path extrusionOk="0" h="5018" w="21091">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8" name="Google Shape;3978;p45"/>
              <p:cNvSpPr/>
              <p:nvPr/>
            </p:nvSpPr>
            <p:spPr>
              <a:xfrm>
                <a:off x="1764775" y="5345475"/>
                <a:ext cx="187550" cy="464425"/>
              </a:xfrm>
              <a:custGeom>
                <a:rect b="b" l="l" r="r" t="t"/>
                <a:pathLst>
                  <a:path extrusionOk="0" h="18577" w="7502">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9" name="Google Shape;3979;p45"/>
              <p:cNvSpPr/>
              <p:nvPr/>
            </p:nvSpPr>
            <p:spPr>
              <a:xfrm>
                <a:off x="1695075" y="5453900"/>
                <a:ext cx="187625" cy="464425"/>
              </a:xfrm>
              <a:custGeom>
                <a:rect b="b" l="l" r="r" t="t"/>
                <a:pathLst>
                  <a:path extrusionOk="0" h="18577" w="7505">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0" name="Google Shape;3980;p45"/>
              <p:cNvSpPr/>
              <p:nvPr/>
            </p:nvSpPr>
            <p:spPr>
              <a:xfrm>
                <a:off x="1635875" y="5578475"/>
                <a:ext cx="185200" cy="440850"/>
              </a:xfrm>
              <a:custGeom>
                <a:rect b="b" l="l" r="r" t="t"/>
                <a:pathLst>
                  <a:path extrusionOk="0" h="17634" w="7408">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1" name="Google Shape;3981;p45"/>
              <p:cNvSpPr/>
              <p:nvPr/>
            </p:nvSpPr>
            <p:spPr>
              <a:xfrm>
                <a:off x="1478525" y="5802825"/>
                <a:ext cx="226700" cy="437350"/>
              </a:xfrm>
              <a:custGeom>
                <a:rect b="b" l="l" r="r" t="t"/>
                <a:pathLst>
                  <a:path extrusionOk="0" h="17494" w="9068">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2" name="Google Shape;3982;p45"/>
              <p:cNvSpPr/>
              <p:nvPr/>
            </p:nvSpPr>
            <p:spPr>
              <a:xfrm>
                <a:off x="1486175" y="5916700"/>
                <a:ext cx="190525" cy="434175"/>
              </a:xfrm>
              <a:custGeom>
                <a:rect b="b" l="l" r="r" t="t"/>
                <a:pathLst>
                  <a:path extrusionOk="0" h="17367" w="7621">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3" name="Google Shape;3983;p45"/>
              <p:cNvSpPr/>
              <p:nvPr/>
            </p:nvSpPr>
            <p:spPr>
              <a:xfrm>
                <a:off x="1380450" y="6028575"/>
                <a:ext cx="246025" cy="425575"/>
              </a:xfrm>
              <a:custGeom>
                <a:rect b="b" l="l" r="r" t="t"/>
                <a:pathLst>
                  <a:path extrusionOk="0" h="17023" w="9841">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4" name="Google Shape;3984;p45"/>
              <p:cNvSpPr/>
              <p:nvPr/>
            </p:nvSpPr>
            <p:spPr>
              <a:xfrm>
                <a:off x="1337600" y="6150125"/>
                <a:ext cx="246100" cy="425575"/>
              </a:xfrm>
              <a:custGeom>
                <a:rect b="b" l="l" r="r" t="t"/>
                <a:pathLst>
                  <a:path extrusionOk="0" h="17023" w="9844">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5" name="Google Shape;3985;p45"/>
              <p:cNvSpPr/>
              <p:nvPr/>
            </p:nvSpPr>
            <p:spPr>
              <a:xfrm>
                <a:off x="1378675" y="6291025"/>
                <a:ext cx="185050" cy="361125"/>
              </a:xfrm>
              <a:custGeom>
                <a:rect b="b" l="l" r="r" t="t"/>
                <a:pathLst>
                  <a:path extrusionOk="0" h="14445" w="7402">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6" name="Google Shape;3986;p45"/>
              <p:cNvSpPr/>
              <p:nvPr/>
            </p:nvSpPr>
            <p:spPr>
              <a:xfrm>
                <a:off x="1296025" y="6390300"/>
                <a:ext cx="250000" cy="350875"/>
              </a:xfrm>
              <a:custGeom>
                <a:rect b="b" l="l" r="r" t="t"/>
                <a:pathLst>
                  <a:path extrusionOk="0" h="14035" w="1000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7" name="Google Shape;3987;p45"/>
              <p:cNvSpPr/>
              <p:nvPr/>
            </p:nvSpPr>
            <p:spPr>
              <a:xfrm>
                <a:off x="1272575" y="6494325"/>
                <a:ext cx="249475" cy="350700"/>
              </a:xfrm>
              <a:custGeom>
                <a:rect b="b" l="l" r="r" t="t"/>
                <a:pathLst>
                  <a:path extrusionOk="0" h="14028" w="9979">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8" name="Google Shape;3988;p45"/>
              <p:cNvSpPr/>
              <p:nvPr/>
            </p:nvSpPr>
            <p:spPr>
              <a:xfrm>
                <a:off x="1276300" y="6620325"/>
                <a:ext cx="221800" cy="342825"/>
              </a:xfrm>
              <a:custGeom>
                <a:rect b="b" l="l" r="r" t="t"/>
                <a:pathLst>
                  <a:path extrusionOk="0" h="13713" w="8872">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9" name="Google Shape;3989;p45"/>
              <p:cNvSpPr/>
              <p:nvPr/>
            </p:nvSpPr>
            <p:spPr>
              <a:xfrm>
                <a:off x="1793650" y="5895025"/>
                <a:ext cx="527350" cy="126025"/>
              </a:xfrm>
              <a:custGeom>
                <a:rect b="b" l="l" r="r" t="t"/>
                <a:pathLst>
                  <a:path extrusionOk="0" h="5041" w="21094">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0" name="Google Shape;3990;p45"/>
              <p:cNvSpPr/>
              <p:nvPr/>
            </p:nvSpPr>
            <p:spPr>
              <a:xfrm>
                <a:off x="1744000" y="5971375"/>
                <a:ext cx="524775" cy="153525"/>
              </a:xfrm>
              <a:custGeom>
                <a:rect b="b" l="l" r="r" t="t"/>
                <a:pathLst>
                  <a:path extrusionOk="0" h="6141" w="20991">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1" name="Google Shape;3991;p45"/>
              <p:cNvSpPr/>
              <p:nvPr/>
            </p:nvSpPr>
            <p:spPr>
              <a:xfrm>
                <a:off x="1686375" y="6107175"/>
                <a:ext cx="524700" cy="154100"/>
              </a:xfrm>
              <a:custGeom>
                <a:rect b="b" l="l" r="r" t="t"/>
                <a:pathLst>
                  <a:path extrusionOk="0" h="6164" w="20988">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2" name="Google Shape;3992;p45"/>
              <p:cNvSpPr/>
              <p:nvPr/>
            </p:nvSpPr>
            <p:spPr>
              <a:xfrm>
                <a:off x="1661275" y="6239850"/>
                <a:ext cx="526125" cy="95600"/>
              </a:xfrm>
              <a:custGeom>
                <a:rect b="b" l="l" r="r" t="t"/>
                <a:pathLst>
                  <a:path extrusionOk="0" h="3824" w="21045">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3" name="Google Shape;3993;p45"/>
              <p:cNvSpPr/>
              <p:nvPr/>
            </p:nvSpPr>
            <p:spPr>
              <a:xfrm>
                <a:off x="1623600" y="6342725"/>
                <a:ext cx="437875" cy="100000"/>
              </a:xfrm>
              <a:custGeom>
                <a:rect b="b" l="l" r="r" t="t"/>
                <a:pathLst>
                  <a:path extrusionOk="0" h="4000" w="17515">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4" name="Google Shape;3994;p45"/>
              <p:cNvSpPr/>
              <p:nvPr/>
            </p:nvSpPr>
            <p:spPr>
              <a:xfrm>
                <a:off x="1590500" y="6392950"/>
                <a:ext cx="425375" cy="160500"/>
              </a:xfrm>
              <a:custGeom>
                <a:rect b="b" l="l" r="r" t="t"/>
                <a:pathLst>
                  <a:path extrusionOk="0" h="6420" w="17015">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5" name="Google Shape;3995;p45"/>
              <p:cNvSpPr/>
              <p:nvPr/>
            </p:nvSpPr>
            <p:spPr>
              <a:xfrm>
                <a:off x="1563125" y="6509925"/>
                <a:ext cx="425500" cy="160500"/>
              </a:xfrm>
              <a:custGeom>
                <a:rect b="b" l="l" r="r" t="t"/>
                <a:pathLst>
                  <a:path extrusionOk="0" h="6420" w="1702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6" name="Google Shape;3996;p45"/>
              <p:cNvSpPr/>
              <p:nvPr/>
            </p:nvSpPr>
            <p:spPr>
              <a:xfrm>
                <a:off x="1547725" y="6592775"/>
                <a:ext cx="362525" cy="155250"/>
              </a:xfrm>
              <a:custGeom>
                <a:rect b="b" l="l" r="r" t="t"/>
                <a:pathLst>
                  <a:path extrusionOk="0" h="6210" w="14501">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7" name="Google Shape;3997;p45"/>
              <p:cNvSpPr/>
              <p:nvPr/>
            </p:nvSpPr>
            <p:spPr>
              <a:xfrm>
                <a:off x="1512900" y="6719950"/>
                <a:ext cx="398850" cy="158175"/>
              </a:xfrm>
              <a:custGeom>
                <a:rect b="b" l="l" r="r" t="t"/>
                <a:pathLst>
                  <a:path extrusionOk="0" h="6327" w="15954">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8" name="Google Shape;3998;p45"/>
              <p:cNvSpPr/>
              <p:nvPr/>
            </p:nvSpPr>
            <p:spPr>
              <a:xfrm>
                <a:off x="1484375" y="6878025"/>
                <a:ext cx="398875" cy="158175"/>
              </a:xfrm>
              <a:custGeom>
                <a:rect b="b" l="l" r="r" t="t"/>
                <a:pathLst>
                  <a:path extrusionOk="0" h="6327" w="15955">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9" name="Google Shape;3999;p45"/>
              <p:cNvSpPr/>
              <p:nvPr/>
            </p:nvSpPr>
            <p:spPr>
              <a:xfrm>
                <a:off x="1457550" y="7052675"/>
                <a:ext cx="399725" cy="158125"/>
              </a:xfrm>
              <a:custGeom>
                <a:rect b="b" l="l" r="r" t="t"/>
                <a:pathLst>
                  <a:path extrusionOk="0" h="6325" w="15989">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0" name="Google Shape;4000;p45"/>
              <p:cNvSpPr/>
              <p:nvPr/>
            </p:nvSpPr>
            <p:spPr>
              <a:xfrm>
                <a:off x="1203050" y="6133425"/>
                <a:ext cx="279625" cy="1240000"/>
              </a:xfrm>
              <a:custGeom>
                <a:rect b="b" l="l" r="r" t="t"/>
                <a:pathLst>
                  <a:path extrusionOk="0" h="49600" w="11185">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01" name="Google Shape;4001;p45"/>
              <p:cNvGrpSpPr/>
              <p:nvPr/>
            </p:nvGrpSpPr>
            <p:grpSpPr>
              <a:xfrm>
                <a:off x="4675" y="5593050"/>
                <a:ext cx="2711800" cy="2747025"/>
                <a:chOff x="4675" y="3688050"/>
                <a:chExt cx="2711800" cy="2747025"/>
              </a:xfrm>
            </p:grpSpPr>
            <p:sp>
              <p:nvSpPr>
                <p:cNvPr id="4002" name="Google Shape;4002;p45"/>
                <p:cNvSpPr/>
                <p:nvPr/>
              </p:nvSpPr>
              <p:spPr>
                <a:xfrm>
                  <a:off x="1767500" y="4222600"/>
                  <a:ext cx="948975" cy="751750"/>
                </a:xfrm>
                <a:custGeom>
                  <a:rect b="b" l="l" r="r" t="t"/>
                  <a:pathLst>
                    <a:path extrusionOk="0" h="30070" w="37959">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3" name="Google Shape;4003;p45"/>
                <p:cNvSpPr/>
                <p:nvPr/>
              </p:nvSpPr>
              <p:spPr>
                <a:xfrm>
                  <a:off x="1673250" y="4656975"/>
                  <a:ext cx="401175" cy="1201775"/>
                </a:xfrm>
                <a:custGeom>
                  <a:rect b="b" l="l" r="r" t="t"/>
                  <a:pathLst>
                    <a:path extrusionOk="0" h="48071" w="16047">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4" name="Google Shape;4004;p45"/>
                <p:cNvSpPr/>
                <p:nvPr/>
              </p:nvSpPr>
              <p:spPr>
                <a:xfrm>
                  <a:off x="460250" y="4230250"/>
                  <a:ext cx="931875" cy="762950"/>
                </a:xfrm>
                <a:custGeom>
                  <a:rect b="b" l="l" r="r" t="t"/>
                  <a:pathLst>
                    <a:path extrusionOk="0" h="30518" w="37275">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5" name="Google Shape;4005;p45"/>
                <p:cNvSpPr/>
                <p:nvPr/>
              </p:nvSpPr>
              <p:spPr>
                <a:xfrm>
                  <a:off x="1076950" y="4681500"/>
                  <a:ext cx="315000" cy="1232025"/>
                </a:xfrm>
                <a:custGeom>
                  <a:rect b="b" l="l" r="r" t="t"/>
                  <a:pathLst>
                    <a:path extrusionOk="0" h="49281" w="1260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6" name="Google Shape;4006;p45"/>
                <p:cNvSpPr/>
                <p:nvPr/>
              </p:nvSpPr>
              <p:spPr>
                <a:xfrm>
                  <a:off x="4675" y="4596950"/>
                  <a:ext cx="948925" cy="751725"/>
                </a:xfrm>
                <a:custGeom>
                  <a:rect b="b" l="l" r="r" t="t"/>
                  <a:pathLst>
                    <a:path extrusionOk="0" h="30069" w="37957">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7" name="Google Shape;4007;p45"/>
                <p:cNvSpPr/>
                <p:nvPr/>
              </p:nvSpPr>
              <p:spPr>
                <a:xfrm>
                  <a:off x="646675" y="5031300"/>
                  <a:ext cx="401200" cy="1201775"/>
                </a:xfrm>
                <a:custGeom>
                  <a:rect b="b" l="l" r="r" t="t"/>
                  <a:pathLst>
                    <a:path extrusionOk="0" h="48071" w="16048">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8" name="Google Shape;4008;p45"/>
                <p:cNvSpPr/>
                <p:nvPr/>
              </p:nvSpPr>
              <p:spPr>
                <a:xfrm>
                  <a:off x="1414750" y="3688050"/>
                  <a:ext cx="646000" cy="2083400"/>
                </a:xfrm>
                <a:custGeom>
                  <a:rect b="b" l="l" r="r" t="t"/>
                  <a:pathLst>
                    <a:path extrusionOk="0" h="83336" w="2584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9" name="Google Shape;4009;p45"/>
                <p:cNvSpPr/>
                <p:nvPr/>
              </p:nvSpPr>
              <p:spPr>
                <a:xfrm>
                  <a:off x="598500" y="3771225"/>
                  <a:ext cx="922400" cy="765525"/>
                </a:xfrm>
                <a:custGeom>
                  <a:rect b="b" l="l" r="r" t="t"/>
                  <a:pathLst>
                    <a:path extrusionOk="0" h="30621" w="36896">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0" name="Google Shape;4010;p45"/>
                <p:cNvSpPr/>
                <p:nvPr/>
              </p:nvSpPr>
              <p:spPr>
                <a:xfrm>
                  <a:off x="1680675" y="4785000"/>
                  <a:ext cx="979800" cy="724425"/>
                </a:xfrm>
                <a:custGeom>
                  <a:rect b="b" l="l" r="r" t="t"/>
                  <a:pathLst>
                    <a:path extrusionOk="0" h="28977" w="39192">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1" name="Google Shape;4011;p45"/>
                <p:cNvSpPr/>
                <p:nvPr/>
              </p:nvSpPr>
              <p:spPr>
                <a:xfrm>
                  <a:off x="1358275" y="5165975"/>
                  <a:ext cx="626000" cy="1093350"/>
                </a:xfrm>
                <a:custGeom>
                  <a:rect b="b" l="l" r="r" t="t"/>
                  <a:pathLst>
                    <a:path extrusionOk="0" h="43734" w="2504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2" name="Google Shape;4012;p45"/>
                <p:cNvSpPr/>
                <p:nvPr/>
              </p:nvSpPr>
              <p:spPr>
                <a:xfrm>
                  <a:off x="1019200" y="4701050"/>
                  <a:ext cx="900400" cy="772000"/>
                </a:xfrm>
                <a:custGeom>
                  <a:rect b="b" l="l" r="r" t="t"/>
                  <a:pathLst>
                    <a:path extrusionOk="0" h="30880" w="36016">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3" name="Google Shape;4013;p45"/>
                <p:cNvSpPr/>
                <p:nvPr/>
              </p:nvSpPr>
              <p:spPr>
                <a:xfrm>
                  <a:off x="1221325" y="5184250"/>
                  <a:ext cx="180325" cy="1250825"/>
                </a:xfrm>
                <a:custGeom>
                  <a:rect b="b" l="l" r="r" t="t"/>
                  <a:pathLst>
                    <a:path extrusionOk="0" h="50033" w="7213">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14" name="Google Shape;4014;p45"/>
              <p:cNvSpPr/>
              <p:nvPr/>
            </p:nvSpPr>
            <p:spPr>
              <a:xfrm>
                <a:off x="1528200" y="5684000"/>
                <a:ext cx="227250" cy="436900"/>
              </a:xfrm>
              <a:custGeom>
                <a:rect b="b" l="l" r="r" t="t"/>
                <a:pathLst>
                  <a:path extrusionOk="0" h="17476" w="909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015" name="Google Shape;4015;p45"/>
          <p:cNvSpPr/>
          <p:nvPr/>
        </p:nvSpPr>
        <p:spPr>
          <a:xfrm flipH="1">
            <a:off x="4456230" y="-236961"/>
            <a:ext cx="5251671" cy="2156019"/>
          </a:xfrm>
          <a:custGeom>
            <a:rect b="b" l="l" r="r" t="t"/>
            <a:pathLst>
              <a:path extrusionOk="0" h="74001" w="180253">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6" name="Google Shape;4016;p45"/>
          <p:cNvSpPr/>
          <p:nvPr/>
        </p:nvSpPr>
        <p:spPr>
          <a:xfrm flipH="1">
            <a:off x="8422056" y="-55922"/>
            <a:ext cx="1357982" cy="806369"/>
          </a:xfrm>
          <a:custGeom>
            <a:rect b="b" l="l" r="r" t="t"/>
            <a:pathLst>
              <a:path extrusionOk="0" h="27677" w="4661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7" name="Google Shape;4017;p45"/>
          <p:cNvSpPr/>
          <p:nvPr/>
        </p:nvSpPr>
        <p:spPr>
          <a:xfrm flipH="1">
            <a:off x="6777405" y="822710"/>
            <a:ext cx="2266383" cy="2090844"/>
          </a:xfrm>
          <a:custGeom>
            <a:rect b="b" l="l" r="r" t="t"/>
            <a:pathLst>
              <a:path extrusionOk="0" h="71764" w="77789">
                <a:moveTo>
                  <a:pt x="10089" y="1"/>
                </a:moveTo>
                <a:lnTo>
                  <a:pt x="2283" y="8332"/>
                </a:lnTo>
                <a:lnTo>
                  <a:pt x="4953" y="12075"/>
                </a:lnTo>
                <a:lnTo>
                  <a:pt x="5318" y="18626"/>
                </a:lnTo>
                <a:cubicBezTo>
                  <a:pt x="5159" y="20954"/>
                  <a:pt x="5044" y="23305"/>
                  <a:pt x="4748" y="25611"/>
                </a:cubicBezTo>
                <a:cubicBezTo>
                  <a:pt x="4382" y="28510"/>
                  <a:pt x="2534" y="31431"/>
                  <a:pt x="2876" y="34399"/>
                </a:cubicBezTo>
                <a:cubicBezTo>
                  <a:pt x="2944" y="34992"/>
                  <a:pt x="3104" y="35585"/>
                  <a:pt x="3173" y="36202"/>
                </a:cubicBezTo>
                <a:cubicBezTo>
                  <a:pt x="3310" y="37594"/>
                  <a:pt x="2853" y="39032"/>
                  <a:pt x="2283" y="40310"/>
                </a:cubicBezTo>
                <a:cubicBezTo>
                  <a:pt x="2037" y="40868"/>
                  <a:pt x="1093" y="42037"/>
                  <a:pt x="1179" y="42686"/>
                </a:cubicBezTo>
                <a:lnTo>
                  <a:pt x="1179" y="42686"/>
                </a:lnTo>
                <a:cubicBezTo>
                  <a:pt x="1079" y="42167"/>
                  <a:pt x="0" y="37229"/>
                  <a:pt x="0" y="37229"/>
                </a:cubicBezTo>
                <a:lnTo>
                  <a:pt x="0" y="71763"/>
                </a:lnTo>
                <a:cubicBezTo>
                  <a:pt x="1278" y="71467"/>
                  <a:pt x="2625" y="70942"/>
                  <a:pt x="3926" y="70828"/>
                </a:cubicBezTo>
                <a:cubicBezTo>
                  <a:pt x="3948" y="70825"/>
                  <a:pt x="3972" y="70824"/>
                  <a:pt x="3997" y="70824"/>
                </a:cubicBezTo>
                <a:cubicBezTo>
                  <a:pt x="4655" y="70824"/>
                  <a:pt x="6219" y="71575"/>
                  <a:pt x="6826" y="71575"/>
                </a:cubicBezTo>
                <a:cubicBezTo>
                  <a:pt x="6903" y="71575"/>
                  <a:pt x="6965" y="71563"/>
                  <a:pt x="7007" y="71535"/>
                </a:cubicBezTo>
                <a:cubicBezTo>
                  <a:pt x="7144" y="71421"/>
                  <a:pt x="7236" y="70965"/>
                  <a:pt x="7258" y="70325"/>
                </a:cubicBezTo>
                <a:cubicBezTo>
                  <a:pt x="7350" y="68796"/>
                  <a:pt x="7190" y="66331"/>
                  <a:pt x="7258" y="65760"/>
                </a:cubicBezTo>
                <a:cubicBezTo>
                  <a:pt x="7464" y="63592"/>
                  <a:pt x="7875" y="61424"/>
                  <a:pt x="8445" y="59324"/>
                </a:cubicBezTo>
                <a:cubicBezTo>
                  <a:pt x="9016" y="57269"/>
                  <a:pt x="9769" y="55215"/>
                  <a:pt x="11047" y="53503"/>
                </a:cubicBezTo>
                <a:cubicBezTo>
                  <a:pt x="11938" y="52316"/>
                  <a:pt x="13056" y="51312"/>
                  <a:pt x="14083" y="50239"/>
                </a:cubicBezTo>
                <a:cubicBezTo>
                  <a:pt x="16731" y="47409"/>
                  <a:pt x="18694" y="44008"/>
                  <a:pt x="20041" y="40402"/>
                </a:cubicBezTo>
                <a:cubicBezTo>
                  <a:pt x="20313" y="39608"/>
                  <a:pt x="23240" y="33348"/>
                  <a:pt x="23728" y="33348"/>
                </a:cubicBezTo>
                <a:cubicBezTo>
                  <a:pt x="23732" y="33348"/>
                  <a:pt x="23735" y="33348"/>
                  <a:pt x="23738" y="33349"/>
                </a:cubicBezTo>
                <a:cubicBezTo>
                  <a:pt x="23784" y="33349"/>
                  <a:pt x="39533" y="35996"/>
                  <a:pt x="39533" y="35996"/>
                </a:cubicBezTo>
                <a:lnTo>
                  <a:pt x="53137" y="29080"/>
                </a:lnTo>
                <a:cubicBezTo>
                  <a:pt x="57132" y="26318"/>
                  <a:pt x="60304" y="23693"/>
                  <a:pt x="65326" y="22963"/>
                </a:cubicBezTo>
                <a:cubicBezTo>
                  <a:pt x="68955" y="22438"/>
                  <a:pt x="72744" y="22347"/>
                  <a:pt x="76054" y="20726"/>
                </a:cubicBezTo>
                <a:cubicBezTo>
                  <a:pt x="76602" y="20452"/>
                  <a:pt x="77150" y="20133"/>
                  <a:pt x="77469" y="19608"/>
                </a:cubicBezTo>
                <a:cubicBezTo>
                  <a:pt x="77789" y="19106"/>
                  <a:pt x="77789" y="18352"/>
                  <a:pt x="77309" y="17964"/>
                </a:cubicBezTo>
                <a:cubicBezTo>
                  <a:pt x="74729" y="20053"/>
                  <a:pt x="71395" y="21170"/>
                  <a:pt x="68071" y="21170"/>
                </a:cubicBezTo>
                <a:cubicBezTo>
                  <a:pt x="66455" y="21170"/>
                  <a:pt x="64841" y="20906"/>
                  <a:pt x="63317" y="20361"/>
                </a:cubicBezTo>
                <a:cubicBezTo>
                  <a:pt x="65417" y="18170"/>
                  <a:pt x="68248" y="16640"/>
                  <a:pt x="71238" y="16093"/>
                </a:cubicBezTo>
                <a:cubicBezTo>
                  <a:pt x="71124" y="15796"/>
                  <a:pt x="71010" y="15476"/>
                  <a:pt x="70873" y="15180"/>
                </a:cubicBezTo>
                <a:cubicBezTo>
                  <a:pt x="67106" y="15499"/>
                  <a:pt x="63683" y="17462"/>
                  <a:pt x="60670" y="19745"/>
                </a:cubicBezTo>
                <a:cubicBezTo>
                  <a:pt x="57657" y="22027"/>
                  <a:pt x="54918" y="24652"/>
                  <a:pt x="51699" y="26638"/>
                </a:cubicBezTo>
                <a:cubicBezTo>
                  <a:pt x="47865" y="29035"/>
                  <a:pt x="42729" y="31317"/>
                  <a:pt x="38369" y="32367"/>
                </a:cubicBezTo>
                <a:cubicBezTo>
                  <a:pt x="35790" y="32983"/>
                  <a:pt x="32777" y="32778"/>
                  <a:pt x="30129" y="32983"/>
                </a:cubicBezTo>
                <a:lnTo>
                  <a:pt x="28349" y="31386"/>
                </a:lnTo>
                <a:lnTo>
                  <a:pt x="31910" y="28555"/>
                </a:lnTo>
                <a:lnTo>
                  <a:pt x="34558" y="26592"/>
                </a:lnTo>
                <a:cubicBezTo>
                  <a:pt x="34558" y="26592"/>
                  <a:pt x="34886" y="26641"/>
                  <a:pt x="35304" y="26641"/>
                </a:cubicBezTo>
                <a:cubicBezTo>
                  <a:pt x="35696" y="26641"/>
                  <a:pt x="36167" y="26598"/>
                  <a:pt x="36520" y="26432"/>
                </a:cubicBezTo>
                <a:cubicBezTo>
                  <a:pt x="37228" y="26067"/>
                  <a:pt x="45719" y="20224"/>
                  <a:pt x="45719" y="20224"/>
                </a:cubicBezTo>
                <a:lnTo>
                  <a:pt x="43071" y="18626"/>
                </a:lnTo>
                <a:lnTo>
                  <a:pt x="37479" y="22872"/>
                </a:lnTo>
                <a:lnTo>
                  <a:pt x="29422" y="27482"/>
                </a:lnTo>
                <a:lnTo>
                  <a:pt x="35448" y="14198"/>
                </a:lnTo>
                <a:lnTo>
                  <a:pt x="37479" y="7807"/>
                </a:lnTo>
                <a:lnTo>
                  <a:pt x="36155" y="4977"/>
                </a:lnTo>
                <a:lnTo>
                  <a:pt x="33325" y="4977"/>
                </a:lnTo>
                <a:lnTo>
                  <a:pt x="31910" y="18444"/>
                </a:lnTo>
                <a:lnTo>
                  <a:pt x="27299" y="25017"/>
                </a:lnTo>
                <a:lnTo>
                  <a:pt x="24629" y="29445"/>
                </a:lnTo>
                <a:cubicBezTo>
                  <a:pt x="21593" y="27711"/>
                  <a:pt x="21091" y="26136"/>
                  <a:pt x="20908" y="22598"/>
                </a:cubicBezTo>
                <a:cubicBezTo>
                  <a:pt x="20817" y="20726"/>
                  <a:pt x="20566" y="18877"/>
                  <a:pt x="20337" y="17028"/>
                </a:cubicBezTo>
                <a:cubicBezTo>
                  <a:pt x="20200" y="15796"/>
                  <a:pt x="20041" y="14563"/>
                  <a:pt x="19881" y="13331"/>
                </a:cubicBezTo>
                <a:cubicBezTo>
                  <a:pt x="18877" y="13376"/>
                  <a:pt x="18078" y="14244"/>
                  <a:pt x="17781" y="15225"/>
                </a:cubicBezTo>
                <a:cubicBezTo>
                  <a:pt x="17507" y="16184"/>
                  <a:pt x="17621" y="17211"/>
                  <a:pt x="17758" y="18215"/>
                </a:cubicBezTo>
                <a:cubicBezTo>
                  <a:pt x="16914" y="15636"/>
                  <a:pt x="15749" y="13171"/>
                  <a:pt x="14334" y="10843"/>
                </a:cubicBezTo>
                <a:cubicBezTo>
                  <a:pt x="13764" y="11025"/>
                  <a:pt x="13444" y="11665"/>
                  <a:pt x="13444" y="12258"/>
                </a:cubicBezTo>
                <a:cubicBezTo>
                  <a:pt x="13444" y="12874"/>
                  <a:pt x="13672" y="13445"/>
                  <a:pt x="13901" y="13993"/>
                </a:cubicBezTo>
                <a:cubicBezTo>
                  <a:pt x="15978" y="18946"/>
                  <a:pt x="16799" y="23990"/>
                  <a:pt x="16936" y="29308"/>
                </a:cubicBezTo>
                <a:cubicBezTo>
                  <a:pt x="17051" y="33463"/>
                  <a:pt x="16343" y="37754"/>
                  <a:pt x="14289" y="41429"/>
                </a:cubicBezTo>
                <a:cubicBezTo>
                  <a:pt x="13375" y="43028"/>
                  <a:pt x="11167" y="46061"/>
                  <a:pt x="9315" y="46061"/>
                </a:cubicBezTo>
                <a:cubicBezTo>
                  <a:pt x="8576" y="46061"/>
                  <a:pt x="7893" y="45578"/>
                  <a:pt x="7373" y="44327"/>
                </a:cubicBezTo>
                <a:cubicBezTo>
                  <a:pt x="5866" y="40721"/>
                  <a:pt x="6163" y="36590"/>
                  <a:pt x="7373" y="32869"/>
                </a:cubicBezTo>
                <a:cubicBezTo>
                  <a:pt x="8559" y="29149"/>
                  <a:pt x="10591" y="25771"/>
                  <a:pt x="12531" y="22370"/>
                </a:cubicBezTo>
                <a:cubicBezTo>
                  <a:pt x="12942" y="21662"/>
                  <a:pt x="13353" y="20932"/>
                  <a:pt x="13376" y="20110"/>
                </a:cubicBezTo>
                <a:cubicBezTo>
                  <a:pt x="13398" y="19311"/>
                  <a:pt x="12919" y="18421"/>
                  <a:pt x="12120" y="18284"/>
                </a:cubicBezTo>
                <a:cubicBezTo>
                  <a:pt x="11801" y="20429"/>
                  <a:pt x="11070" y="22507"/>
                  <a:pt x="9997" y="24378"/>
                </a:cubicBezTo>
                <a:cubicBezTo>
                  <a:pt x="10659" y="22210"/>
                  <a:pt x="11116" y="19996"/>
                  <a:pt x="11367" y="17736"/>
                </a:cubicBezTo>
                <a:cubicBezTo>
                  <a:pt x="11435" y="17234"/>
                  <a:pt x="11481" y="16663"/>
                  <a:pt x="11276" y="16184"/>
                </a:cubicBezTo>
                <a:cubicBezTo>
                  <a:pt x="11102" y="15779"/>
                  <a:pt x="10685" y="15440"/>
                  <a:pt x="10257" y="15440"/>
                </a:cubicBezTo>
                <a:cubicBezTo>
                  <a:pt x="10178" y="15440"/>
                  <a:pt x="10099" y="15451"/>
                  <a:pt x="10020" y="15476"/>
                </a:cubicBezTo>
                <a:cubicBezTo>
                  <a:pt x="10431" y="19722"/>
                  <a:pt x="9062" y="24127"/>
                  <a:pt x="6300" y="27391"/>
                </a:cubicBezTo>
                <a:cubicBezTo>
                  <a:pt x="7030" y="24606"/>
                  <a:pt x="7601" y="21799"/>
                  <a:pt x="8035" y="18946"/>
                </a:cubicBezTo>
                <a:cubicBezTo>
                  <a:pt x="8263" y="17508"/>
                  <a:pt x="9290" y="13947"/>
                  <a:pt x="8491" y="12600"/>
                </a:cubicBezTo>
                <a:cubicBezTo>
                  <a:pt x="8491" y="12600"/>
                  <a:pt x="6254" y="8697"/>
                  <a:pt x="6254" y="8697"/>
                </a:cubicBezTo>
                <a:lnTo>
                  <a:pt x="12212" y="1416"/>
                </a:lnTo>
                <a:lnTo>
                  <a:pt x="10089" y="1"/>
                </a:ln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8" name="Google Shape;4018;p45"/>
          <p:cNvSpPr/>
          <p:nvPr/>
        </p:nvSpPr>
        <p:spPr>
          <a:xfrm flipH="1">
            <a:off x="-838309" y="1408248"/>
            <a:ext cx="1480820" cy="2283111"/>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9" name="Google Shape;4019;p45"/>
          <p:cNvSpPr/>
          <p:nvPr/>
        </p:nvSpPr>
        <p:spPr>
          <a:xfrm flipH="1">
            <a:off x="-2575250" y="371043"/>
            <a:ext cx="3288473" cy="2261074"/>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0" name="Google Shape;4020;p45"/>
          <p:cNvSpPr/>
          <p:nvPr/>
        </p:nvSpPr>
        <p:spPr>
          <a:xfrm>
            <a:off x="-1467160" y="2332479"/>
            <a:ext cx="1720031" cy="1396462"/>
          </a:xfrm>
          <a:custGeom>
            <a:rect b="b" l="l" r="r" t="t"/>
            <a:pathLst>
              <a:path extrusionOk="0" h="49498" w="60967">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21" name="Google Shape;4021;p45"/>
          <p:cNvGrpSpPr/>
          <p:nvPr/>
        </p:nvGrpSpPr>
        <p:grpSpPr>
          <a:xfrm>
            <a:off x="-1100151" y="3238849"/>
            <a:ext cx="2506462" cy="1803274"/>
            <a:chOff x="4827150" y="2632375"/>
            <a:chExt cx="1863125" cy="1340425"/>
          </a:xfrm>
        </p:grpSpPr>
        <p:sp>
          <p:nvSpPr>
            <p:cNvPr id="4022" name="Google Shape;4022;p45"/>
            <p:cNvSpPr/>
            <p:nvPr/>
          </p:nvSpPr>
          <p:spPr>
            <a:xfrm>
              <a:off x="5790375" y="3391875"/>
              <a:ext cx="716725" cy="580925"/>
            </a:xfrm>
            <a:custGeom>
              <a:rect b="b" l="l" r="r" t="t"/>
              <a:pathLst>
                <a:path extrusionOk="0" h="23237" w="28669">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23" name="Google Shape;4023;p45"/>
            <p:cNvGrpSpPr/>
            <p:nvPr/>
          </p:nvGrpSpPr>
          <p:grpSpPr>
            <a:xfrm>
              <a:off x="4827150" y="2632375"/>
              <a:ext cx="1863125" cy="1274825"/>
              <a:chOff x="4827150" y="2632375"/>
              <a:chExt cx="1863125" cy="1274825"/>
            </a:xfrm>
          </p:grpSpPr>
          <p:sp>
            <p:nvSpPr>
              <p:cNvPr id="4024" name="Google Shape;4024;p45"/>
              <p:cNvSpPr/>
              <p:nvPr/>
            </p:nvSpPr>
            <p:spPr>
              <a:xfrm>
                <a:off x="4844825" y="2822325"/>
                <a:ext cx="721875" cy="658025"/>
              </a:xfrm>
              <a:custGeom>
                <a:rect b="b" l="l" r="r" t="t"/>
                <a:pathLst>
                  <a:path extrusionOk="0" h="26321" w="28875">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5" name="Google Shape;4025;p45"/>
              <p:cNvSpPr/>
              <p:nvPr/>
            </p:nvSpPr>
            <p:spPr>
              <a:xfrm>
                <a:off x="4827150" y="3079700"/>
                <a:ext cx="721875" cy="658000"/>
              </a:xfrm>
              <a:custGeom>
                <a:rect b="b" l="l" r="r" t="t"/>
                <a:pathLst>
                  <a:path extrusionOk="0" h="26320" w="28875">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6" name="Google Shape;4026;p45"/>
              <p:cNvSpPr/>
              <p:nvPr/>
            </p:nvSpPr>
            <p:spPr>
              <a:xfrm>
                <a:off x="5487350" y="2892125"/>
                <a:ext cx="1202925" cy="1015075"/>
              </a:xfrm>
              <a:custGeom>
                <a:rect b="b" l="l" r="r" t="t"/>
                <a:pathLst>
                  <a:path extrusionOk="0" h="40603" w="48117">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7" name="Google Shape;4027;p45"/>
              <p:cNvSpPr/>
              <p:nvPr/>
            </p:nvSpPr>
            <p:spPr>
              <a:xfrm>
                <a:off x="5487350" y="2632375"/>
                <a:ext cx="733300" cy="1193775"/>
              </a:xfrm>
              <a:custGeom>
                <a:rect b="b" l="l" r="r" t="t"/>
                <a:pathLst>
                  <a:path extrusionOk="0" h="47751" w="29332">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8" name="Google Shape;4028;p45"/>
              <p:cNvSpPr/>
              <p:nvPr/>
            </p:nvSpPr>
            <p:spPr>
              <a:xfrm>
                <a:off x="5341850" y="3063775"/>
                <a:ext cx="452525" cy="688925"/>
              </a:xfrm>
              <a:custGeom>
                <a:rect b="b" l="l" r="r" t="t"/>
                <a:pathLst>
                  <a:path extrusionOk="0" h="27557" w="18101">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029" name="Google Shape;4029;p45"/>
          <p:cNvSpPr/>
          <p:nvPr/>
        </p:nvSpPr>
        <p:spPr>
          <a:xfrm flipH="1">
            <a:off x="-2548987" y="-1501363"/>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0" name="Google Shape;4030;p45"/>
          <p:cNvSpPr/>
          <p:nvPr/>
        </p:nvSpPr>
        <p:spPr>
          <a:xfrm flipH="1">
            <a:off x="-2201732" y="-1272774"/>
            <a:ext cx="2988212" cy="4964116"/>
          </a:xfrm>
          <a:custGeom>
            <a:rect b="b" l="l" r="r" t="t"/>
            <a:pathLst>
              <a:path extrusionOk="0" h="85799" w="55649">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1" name="Google Shape;4031;p45"/>
          <p:cNvSpPr/>
          <p:nvPr/>
        </p:nvSpPr>
        <p:spPr>
          <a:xfrm flipH="1">
            <a:off x="-2816962" y="-1575363"/>
            <a:ext cx="4419625" cy="3083306"/>
          </a:xfrm>
          <a:custGeom>
            <a:rect b="b" l="l" r="r" t="t"/>
            <a:pathLst>
              <a:path extrusionOk="0" h="101667" w="147863">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2" name="Google Shape;4032;p45"/>
          <p:cNvSpPr/>
          <p:nvPr/>
        </p:nvSpPr>
        <p:spPr>
          <a:xfrm>
            <a:off x="-84398" y="4070352"/>
            <a:ext cx="1366275" cy="1268078"/>
          </a:xfrm>
          <a:custGeom>
            <a:rect b="b" l="l" r="r" t="t"/>
            <a:pathLst>
              <a:path extrusionOk="0" h="32413" w="34923">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3" name="Google Shape;4033;p45"/>
          <p:cNvSpPr/>
          <p:nvPr/>
        </p:nvSpPr>
        <p:spPr>
          <a:xfrm>
            <a:off x="-1725325" y="3044149"/>
            <a:ext cx="2205865" cy="1902268"/>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4" name="Google Shape;4034;p45"/>
          <p:cNvSpPr/>
          <p:nvPr/>
        </p:nvSpPr>
        <p:spPr>
          <a:xfrm>
            <a:off x="-1724602" y="3107544"/>
            <a:ext cx="2134839" cy="1784418"/>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35" name="Google Shape;4035;p45"/>
          <p:cNvGrpSpPr/>
          <p:nvPr/>
        </p:nvGrpSpPr>
        <p:grpSpPr>
          <a:xfrm flipH="1">
            <a:off x="-1484512" y="4171413"/>
            <a:ext cx="1754725" cy="1335300"/>
            <a:chOff x="0" y="3611325"/>
            <a:chExt cx="1754725" cy="1335300"/>
          </a:xfrm>
        </p:grpSpPr>
        <p:sp>
          <p:nvSpPr>
            <p:cNvPr id="4036" name="Google Shape;4036;p45"/>
            <p:cNvSpPr/>
            <p:nvPr/>
          </p:nvSpPr>
          <p:spPr>
            <a:xfrm>
              <a:off x="0" y="3611325"/>
              <a:ext cx="1754725" cy="1335300"/>
            </a:xfrm>
            <a:custGeom>
              <a:rect b="b" l="l" r="r" t="t"/>
              <a:pathLst>
                <a:path extrusionOk="0" h="53412" w="70189">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7" name="Google Shape;4037;p45"/>
            <p:cNvSpPr/>
            <p:nvPr/>
          </p:nvSpPr>
          <p:spPr>
            <a:xfrm>
              <a:off x="575" y="3655825"/>
              <a:ext cx="1698225" cy="1252575"/>
            </a:xfrm>
            <a:custGeom>
              <a:rect b="b" l="l" r="r" t="t"/>
              <a:pathLst>
                <a:path extrusionOk="0" h="50103" w="67929">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dk2"/>
              </a:buClr>
              <a:buSzPts val="5400"/>
              <a:buNone/>
              <a:defRPr b="0" sz="5400">
                <a:solidFill>
                  <a:schemeClr val="dk2"/>
                </a:solidFill>
              </a:defRPr>
            </a:lvl1pPr>
            <a:lvl2pPr lvl="1" rtl="0">
              <a:spcBef>
                <a:spcPts val="0"/>
              </a:spcBef>
              <a:spcAft>
                <a:spcPts val="0"/>
              </a:spcAft>
              <a:buClr>
                <a:schemeClr val="dk2"/>
              </a:buClr>
              <a:buSzPts val="5400"/>
              <a:buNone/>
              <a:defRPr b="0" sz="5400">
                <a:solidFill>
                  <a:schemeClr val="dk2"/>
                </a:solidFill>
              </a:defRPr>
            </a:lvl2pPr>
            <a:lvl3pPr lvl="2" rtl="0">
              <a:spcBef>
                <a:spcPts val="0"/>
              </a:spcBef>
              <a:spcAft>
                <a:spcPts val="0"/>
              </a:spcAft>
              <a:buClr>
                <a:schemeClr val="dk2"/>
              </a:buClr>
              <a:buSzPts val="5400"/>
              <a:buNone/>
              <a:defRPr b="0" sz="5400">
                <a:solidFill>
                  <a:schemeClr val="dk2"/>
                </a:solidFill>
              </a:defRPr>
            </a:lvl3pPr>
            <a:lvl4pPr lvl="3" rtl="0">
              <a:spcBef>
                <a:spcPts val="0"/>
              </a:spcBef>
              <a:spcAft>
                <a:spcPts val="0"/>
              </a:spcAft>
              <a:buClr>
                <a:schemeClr val="dk2"/>
              </a:buClr>
              <a:buSzPts val="5400"/>
              <a:buNone/>
              <a:defRPr b="0" sz="5400">
                <a:solidFill>
                  <a:schemeClr val="dk2"/>
                </a:solidFill>
              </a:defRPr>
            </a:lvl4pPr>
            <a:lvl5pPr lvl="4" rtl="0">
              <a:spcBef>
                <a:spcPts val="0"/>
              </a:spcBef>
              <a:spcAft>
                <a:spcPts val="0"/>
              </a:spcAft>
              <a:buClr>
                <a:schemeClr val="dk2"/>
              </a:buClr>
              <a:buSzPts val="5400"/>
              <a:buNone/>
              <a:defRPr b="0" sz="5400">
                <a:solidFill>
                  <a:schemeClr val="dk2"/>
                </a:solidFill>
              </a:defRPr>
            </a:lvl5pPr>
            <a:lvl6pPr lvl="5" rtl="0">
              <a:spcBef>
                <a:spcPts val="0"/>
              </a:spcBef>
              <a:spcAft>
                <a:spcPts val="0"/>
              </a:spcAft>
              <a:buClr>
                <a:schemeClr val="dk2"/>
              </a:buClr>
              <a:buSzPts val="5400"/>
              <a:buNone/>
              <a:defRPr b="0" sz="5400">
                <a:solidFill>
                  <a:schemeClr val="dk2"/>
                </a:solidFill>
              </a:defRPr>
            </a:lvl6pPr>
            <a:lvl7pPr lvl="6" rtl="0">
              <a:spcBef>
                <a:spcPts val="0"/>
              </a:spcBef>
              <a:spcAft>
                <a:spcPts val="0"/>
              </a:spcAft>
              <a:buClr>
                <a:schemeClr val="dk2"/>
              </a:buClr>
              <a:buSzPts val="5400"/>
              <a:buNone/>
              <a:defRPr b="0" sz="5400">
                <a:solidFill>
                  <a:schemeClr val="dk2"/>
                </a:solidFill>
              </a:defRPr>
            </a:lvl7pPr>
            <a:lvl8pPr lvl="7" rtl="0">
              <a:spcBef>
                <a:spcPts val="0"/>
              </a:spcBef>
              <a:spcAft>
                <a:spcPts val="0"/>
              </a:spcAft>
              <a:buClr>
                <a:schemeClr val="dk2"/>
              </a:buClr>
              <a:buSzPts val="5400"/>
              <a:buNone/>
              <a:defRPr b="0" sz="5400">
                <a:solidFill>
                  <a:schemeClr val="dk2"/>
                </a:solidFill>
              </a:defRPr>
            </a:lvl8pPr>
            <a:lvl9pPr lvl="8" rtl="0">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theme" Target="../theme/theme3.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latin typeface="Open Sans"/>
                <a:ea typeface="Open Sans"/>
                <a:cs typeface="Open Sans"/>
                <a:sym typeface="Open Sans"/>
              </a:defRPr>
            </a:lvl1pPr>
            <a:lvl2pPr lvl="1" rtl="0" algn="r">
              <a:buNone/>
              <a:defRPr sz="1000">
                <a:solidFill>
                  <a:schemeClr val="dk2"/>
                </a:solidFill>
                <a:latin typeface="Open Sans"/>
                <a:ea typeface="Open Sans"/>
                <a:cs typeface="Open Sans"/>
                <a:sym typeface="Open Sans"/>
              </a:defRPr>
            </a:lvl2pPr>
            <a:lvl3pPr lvl="2" rtl="0" algn="r">
              <a:buNone/>
              <a:defRPr sz="1000">
                <a:solidFill>
                  <a:schemeClr val="dk2"/>
                </a:solidFill>
                <a:latin typeface="Open Sans"/>
                <a:ea typeface="Open Sans"/>
                <a:cs typeface="Open Sans"/>
                <a:sym typeface="Open Sans"/>
              </a:defRPr>
            </a:lvl3pPr>
            <a:lvl4pPr lvl="3" rtl="0" algn="r">
              <a:buNone/>
              <a:defRPr sz="1000">
                <a:solidFill>
                  <a:schemeClr val="dk2"/>
                </a:solidFill>
                <a:latin typeface="Open Sans"/>
                <a:ea typeface="Open Sans"/>
                <a:cs typeface="Open Sans"/>
                <a:sym typeface="Open Sans"/>
              </a:defRPr>
            </a:lvl4pPr>
            <a:lvl5pPr lvl="4" rtl="0" algn="r">
              <a:buNone/>
              <a:defRPr sz="1000">
                <a:solidFill>
                  <a:schemeClr val="dk2"/>
                </a:solidFill>
                <a:latin typeface="Open Sans"/>
                <a:ea typeface="Open Sans"/>
                <a:cs typeface="Open Sans"/>
                <a:sym typeface="Open Sans"/>
              </a:defRPr>
            </a:lvl5pPr>
            <a:lvl6pPr lvl="5" rtl="0" algn="r">
              <a:buNone/>
              <a:defRPr sz="1000">
                <a:solidFill>
                  <a:schemeClr val="dk2"/>
                </a:solidFill>
                <a:latin typeface="Open Sans"/>
                <a:ea typeface="Open Sans"/>
                <a:cs typeface="Open Sans"/>
                <a:sym typeface="Open Sans"/>
              </a:defRPr>
            </a:lvl6pPr>
            <a:lvl7pPr lvl="6" rtl="0" algn="r">
              <a:buNone/>
              <a:defRPr sz="1000">
                <a:solidFill>
                  <a:schemeClr val="dk2"/>
                </a:solidFill>
                <a:latin typeface="Open Sans"/>
                <a:ea typeface="Open Sans"/>
                <a:cs typeface="Open Sans"/>
                <a:sym typeface="Open Sans"/>
              </a:defRPr>
            </a:lvl7pPr>
            <a:lvl8pPr lvl="7" rtl="0" algn="r">
              <a:buNone/>
              <a:defRPr sz="1000">
                <a:solidFill>
                  <a:schemeClr val="dk2"/>
                </a:solidFill>
                <a:latin typeface="Open Sans"/>
                <a:ea typeface="Open Sans"/>
                <a:cs typeface="Open Sans"/>
                <a:sym typeface="Open Sans"/>
              </a:defRPr>
            </a:lvl8pPr>
            <a:lvl9pPr lvl="8" rtl="0"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AF4"/>
            </a:gs>
            <a:gs pos="54000">
              <a:srgbClr val="FFF3E6"/>
            </a:gs>
            <a:gs pos="100000">
              <a:schemeClr val="dk2"/>
            </a:gs>
          </a:gsLst>
          <a:path path="circle">
            <a:fillToRect b="50%" l="50%" r="50%" t="50%"/>
          </a:path>
          <a:tileRect/>
        </a:gradFill>
      </p:bgPr>
    </p:bg>
    <p:spTree>
      <p:nvGrpSpPr>
        <p:cNvPr id="62" name="Shape 62"/>
        <p:cNvGrpSpPr/>
        <p:nvPr/>
      </p:nvGrpSpPr>
      <p:grpSpPr>
        <a:xfrm>
          <a:off x="0" y="0"/>
          <a:ext cx="0" cy="0"/>
          <a:chOff x="0" y="0"/>
          <a:chExt cx="0" cy="0"/>
        </a:xfrm>
      </p:grpSpPr>
      <p:sp>
        <p:nvSpPr>
          <p:cNvPr id="63" name="Google Shape;63;p13"/>
          <p:cNvSpPr txBox="1"/>
          <p:nvPr>
            <p:ph type="title"/>
          </p:nvPr>
        </p:nvSpPr>
        <p:spPr>
          <a:xfrm>
            <a:off x="713225" y="539500"/>
            <a:ext cx="7717500" cy="572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FFA200"/>
              </a:buClr>
              <a:buSzPts val="3000"/>
              <a:buFont typeface="Balsamiq Sans"/>
              <a:buNone/>
              <a:defRPr b="1" i="0" sz="3000" u="none" cap="none" strike="noStrike">
                <a:solidFill>
                  <a:srgbClr val="FFA200"/>
                </a:solidFill>
                <a:latin typeface="Balsamiq Sans"/>
                <a:ea typeface="Balsamiq Sans"/>
                <a:cs typeface="Balsamiq Sans"/>
                <a:sym typeface="Balsamiq Sans"/>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64" name="Google Shape;64;p13"/>
          <p:cNvSpPr txBox="1"/>
          <p:nvPr>
            <p:ph idx="1" type="body"/>
          </p:nvPr>
        </p:nvSpPr>
        <p:spPr>
          <a:xfrm>
            <a:off x="713225" y="1246950"/>
            <a:ext cx="7717500" cy="3361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lt1"/>
              </a:buClr>
              <a:buSzPts val="1400"/>
              <a:buFont typeface="Nunito"/>
              <a:buChar char="●"/>
              <a:defRPr b="0" i="0" sz="1400" u="none" cap="none" strike="noStrike">
                <a:solidFill>
                  <a:schemeClr val="lt1"/>
                </a:solidFill>
                <a:latin typeface="Nunito"/>
                <a:ea typeface="Nunito"/>
                <a:cs typeface="Nunito"/>
                <a:sym typeface="Nunito"/>
              </a:defRPr>
            </a:lvl1pPr>
            <a:lvl2pPr indent="-317500" lvl="1" marL="914400" marR="0" rtl="0" algn="l">
              <a:lnSpc>
                <a:spcPct val="100000"/>
              </a:lnSpc>
              <a:spcBef>
                <a:spcPts val="0"/>
              </a:spcBef>
              <a:spcAft>
                <a:spcPts val="0"/>
              </a:spcAft>
              <a:buClr>
                <a:schemeClr val="lt1"/>
              </a:buClr>
              <a:buSzPts val="1400"/>
              <a:buFont typeface="Nunito"/>
              <a:buChar char="○"/>
              <a:defRPr b="0" i="0" sz="1400" u="none" cap="none" strike="noStrike">
                <a:solidFill>
                  <a:schemeClr val="lt1"/>
                </a:solidFill>
                <a:latin typeface="Nunito"/>
                <a:ea typeface="Nunito"/>
                <a:cs typeface="Nunito"/>
                <a:sym typeface="Nunito"/>
              </a:defRPr>
            </a:lvl2pPr>
            <a:lvl3pPr indent="-317500" lvl="2" marL="1371600" marR="0" rtl="0" algn="l">
              <a:lnSpc>
                <a:spcPct val="100000"/>
              </a:lnSpc>
              <a:spcBef>
                <a:spcPts val="0"/>
              </a:spcBef>
              <a:spcAft>
                <a:spcPts val="0"/>
              </a:spcAft>
              <a:buClr>
                <a:schemeClr val="lt1"/>
              </a:buClr>
              <a:buSzPts val="1400"/>
              <a:buFont typeface="Nunito"/>
              <a:buChar char="■"/>
              <a:defRPr b="0" i="0" sz="1400" u="none" cap="none" strike="noStrike">
                <a:solidFill>
                  <a:schemeClr val="lt1"/>
                </a:solidFill>
                <a:latin typeface="Nunito"/>
                <a:ea typeface="Nunito"/>
                <a:cs typeface="Nunito"/>
                <a:sym typeface="Nunito"/>
              </a:defRPr>
            </a:lvl3pPr>
            <a:lvl4pPr indent="-317500" lvl="3" marL="1828800" marR="0" rtl="0" algn="l">
              <a:lnSpc>
                <a:spcPct val="100000"/>
              </a:lnSpc>
              <a:spcBef>
                <a:spcPts val="0"/>
              </a:spcBef>
              <a:spcAft>
                <a:spcPts val="0"/>
              </a:spcAft>
              <a:buClr>
                <a:schemeClr val="lt1"/>
              </a:buClr>
              <a:buSzPts val="1400"/>
              <a:buFont typeface="Nunito"/>
              <a:buChar char="●"/>
              <a:defRPr b="0" i="0" sz="1400" u="none" cap="none" strike="noStrike">
                <a:solidFill>
                  <a:schemeClr val="lt1"/>
                </a:solidFill>
                <a:latin typeface="Nunito"/>
                <a:ea typeface="Nunito"/>
                <a:cs typeface="Nunito"/>
                <a:sym typeface="Nunito"/>
              </a:defRPr>
            </a:lvl4pPr>
            <a:lvl5pPr indent="-317500" lvl="4" marL="2286000" marR="0" rtl="0" algn="l">
              <a:lnSpc>
                <a:spcPct val="100000"/>
              </a:lnSpc>
              <a:spcBef>
                <a:spcPts val="0"/>
              </a:spcBef>
              <a:spcAft>
                <a:spcPts val="0"/>
              </a:spcAft>
              <a:buClr>
                <a:schemeClr val="lt1"/>
              </a:buClr>
              <a:buSzPts val="1400"/>
              <a:buFont typeface="Nunito"/>
              <a:buChar char="○"/>
              <a:defRPr b="0" i="0" sz="1400" u="none" cap="none" strike="noStrike">
                <a:solidFill>
                  <a:schemeClr val="lt1"/>
                </a:solidFill>
                <a:latin typeface="Nunito"/>
                <a:ea typeface="Nunito"/>
                <a:cs typeface="Nunito"/>
                <a:sym typeface="Nunito"/>
              </a:defRPr>
            </a:lvl5pPr>
            <a:lvl6pPr indent="-317500" lvl="5" marL="2743200" marR="0" rtl="0" algn="l">
              <a:lnSpc>
                <a:spcPct val="100000"/>
              </a:lnSpc>
              <a:spcBef>
                <a:spcPts val="0"/>
              </a:spcBef>
              <a:spcAft>
                <a:spcPts val="0"/>
              </a:spcAft>
              <a:buClr>
                <a:schemeClr val="lt1"/>
              </a:buClr>
              <a:buSzPts val="1400"/>
              <a:buFont typeface="Nunito"/>
              <a:buChar char="■"/>
              <a:defRPr b="0" i="0" sz="1400" u="none" cap="none" strike="noStrike">
                <a:solidFill>
                  <a:schemeClr val="lt1"/>
                </a:solidFill>
                <a:latin typeface="Nunito"/>
                <a:ea typeface="Nunito"/>
                <a:cs typeface="Nunito"/>
                <a:sym typeface="Nunito"/>
              </a:defRPr>
            </a:lvl6pPr>
            <a:lvl7pPr indent="-317500" lvl="6" marL="3200400" marR="0" rtl="0" algn="l">
              <a:lnSpc>
                <a:spcPct val="100000"/>
              </a:lnSpc>
              <a:spcBef>
                <a:spcPts val="0"/>
              </a:spcBef>
              <a:spcAft>
                <a:spcPts val="0"/>
              </a:spcAft>
              <a:buClr>
                <a:schemeClr val="lt1"/>
              </a:buClr>
              <a:buSzPts val="1400"/>
              <a:buFont typeface="Nunito"/>
              <a:buChar char="●"/>
              <a:defRPr b="0" i="0" sz="1400" u="none" cap="none" strike="noStrike">
                <a:solidFill>
                  <a:schemeClr val="lt1"/>
                </a:solidFill>
                <a:latin typeface="Nunito"/>
                <a:ea typeface="Nunito"/>
                <a:cs typeface="Nunito"/>
                <a:sym typeface="Nunito"/>
              </a:defRPr>
            </a:lvl7pPr>
            <a:lvl8pPr indent="-317500" lvl="7" marL="3657600" marR="0" rtl="0" algn="l">
              <a:lnSpc>
                <a:spcPct val="100000"/>
              </a:lnSpc>
              <a:spcBef>
                <a:spcPts val="0"/>
              </a:spcBef>
              <a:spcAft>
                <a:spcPts val="0"/>
              </a:spcAft>
              <a:buClr>
                <a:schemeClr val="lt1"/>
              </a:buClr>
              <a:buSzPts val="1400"/>
              <a:buFont typeface="Nunito"/>
              <a:buChar char="○"/>
              <a:defRPr b="0" i="0" sz="1400" u="none" cap="none" strike="noStrike">
                <a:solidFill>
                  <a:schemeClr val="lt1"/>
                </a:solidFill>
                <a:latin typeface="Nunito"/>
                <a:ea typeface="Nunito"/>
                <a:cs typeface="Nunito"/>
                <a:sym typeface="Nunito"/>
              </a:defRPr>
            </a:lvl8pPr>
            <a:lvl9pPr indent="-317500" lvl="8" marL="4114800" marR="0" rtl="0" algn="l">
              <a:lnSpc>
                <a:spcPct val="100000"/>
              </a:lnSpc>
              <a:spcBef>
                <a:spcPts val="0"/>
              </a:spcBef>
              <a:spcAft>
                <a:spcPts val="0"/>
              </a:spcAft>
              <a:buClr>
                <a:schemeClr val="lt1"/>
              </a:buClr>
              <a:buSzPts val="1400"/>
              <a:buFont typeface="Nunito"/>
              <a:buChar char="■"/>
              <a:defRPr b="0" i="0" sz="1400" u="none" cap="none" strike="noStrike">
                <a:solidFill>
                  <a:schemeClr val="lt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Lst>
  <p:transition spd="slow">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2880">
          <p15:clr>
            <a:srgbClr val="EA4335"/>
          </p15:clr>
        </p15:guide>
        <p15:guide id="3" pos="449">
          <p15:clr>
            <a:srgbClr val="EA4335"/>
          </p15:clr>
        </p15:guide>
        <p15:guide id="4" pos="5311">
          <p15:clr>
            <a:srgbClr val="EA4335"/>
          </p15:clr>
        </p15:guide>
        <p15:guide id="5" orient="horz" pos="290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hyperlink" Target="https://youtu.be/2XdeLpm42i8" TargetMode="External"/><Relationship Id="rId4" Type="http://schemas.openxmlformats.org/officeDocument/2006/relationships/hyperlink" Target="http://www.youtube.com/watch?v=2XdeLpm42i8" TargetMode="External"/><Relationship Id="rId5"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1" name="Shape 4041"/>
        <p:cNvGrpSpPr/>
        <p:nvPr/>
      </p:nvGrpSpPr>
      <p:grpSpPr>
        <a:xfrm>
          <a:off x="0" y="0"/>
          <a:ext cx="0" cy="0"/>
          <a:chOff x="0" y="0"/>
          <a:chExt cx="0" cy="0"/>
        </a:xfrm>
      </p:grpSpPr>
      <p:sp>
        <p:nvSpPr>
          <p:cNvPr id="4042" name="Google Shape;4042;p46"/>
          <p:cNvSpPr txBox="1"/>
          <p:nvPr>
            <p:ph type="ctrTitle"/>
          </p:nvPr>
        </p:nvSpPr>
        <p:spPr>
          <a:xfrm>
            <a:off x="1003650" y="1827639"/>
            <a:ext cx="7136700" cy="1022400"/>
          </a:xfrm>
          <a:prstGeom prst="rect">
            <a:avLst/>
          </a:prstGeom>
          <a:noFill/>
          <a:ln>
            <a:noFill/>
          </a:ln>
        </p:spPr>
        <p:txBody>
          <a:bodyPr anchorCtr="0" anchor="b" bIns="91425" lIns="91425" spcFirstLastPara="1" rIns="91425" wrap="square" tIns="91425">
            <a:normAutofit fontScale="90000"/>
          </a:bodyPr>
          <a:lstStyle/>
          <a:p>
            <a:pPr indent="0" lvl="0" marL="0" rtl="0" algn="ctr">
              <a:lnSpc>
                <a:spcPct val="90000"/>
              </a:lnSpc>
              <a:spcBef>
                <a:spcPts val="0"/>
              </a:spcBef>
              <a:spcAft>
                <a:spcPts val="0"/>
              </a:spcAft>
              <a:buSzPct val="96296"/>
              <a:buNone/>
            </a:pPr>
            <a:r>
              <a:rPr lang="en">
                <a:latin typeface="Lato"/>
                <a:ea typeface="Lato"/>
                <a:cs typeface="Lato"/>
                <a:sym typeface="Lato"/>
              </a:rPr>
              <a:t>Social Innovation Programme</a:t>
            </a:r>
            <a:endParaRPr>
              <a:latin typeface="Lato"/>
              <a:ea typeface="Lato"/>
              <a:cs typeface="Lato"/>
              <a:sym typeface="Lato"/>
            </a:endParaRPr>
          </a:p>
        </p:txBody>
      </p:sp>
      <p:sp>
        <p:nvSpPr>
          <p:cNvPr id="4043" name="Google Shape;4043;p46"/>
          <p:cNvSpPr txBox="1"/>
          <p:nvPr>
            <p:ph idx="1" type="subTitle"/>
          </p:nvPr>
        </p:nvSpPr>
        <p:spPr>
          <a:xfrm>
            <a:off x="1771950" y="3614688"/>
            <a:ext cx="5760900" cy="422400"/>
          </a:xfrm>
          <a:prstGeom prst="rect">
            <a:avLst/>
          </a:prstGeom>
          <a:noFill/>
          <a:ln>
            <a:noFill/>
          </a:ln>
        </p:spPr>
        <p:txBody>
          <a:bodyPr anchorCtr="0" anchor="t" bIns="91425" lIns="91425" spcFirstLastPara="1" rIns="91425" wrap="square" tIns="91425">
            <a:normAutofit lnSpcReduction="10000"/>
          </a:bodyPr>
          <a:lstStyle/>
          <a:p>
            <a:pPr indent="0" lvl="0" marL="0" rtl="0" algn="ctr">
              <a:lnSpc>
                <a:spcPct val="100000"/>
              </a:lnSpc>
              <a:spcBef>
                <a:spcPts val="0"/>
              </a:spcBef>
              <a:spcAft>
                <a:spcPts val="0"/>
              </a:spcAft>
              <a:buSzPts val="2800"/>
              <a:buNone/>
            </a:pPr>
            <a:r>
              <a:rPr lang="en"/>
              <a:t>SI Group 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0" name="Shape 4100"/>
        <p:cNvGrpSpPr/>
        <p:nvPr/>
      </p:nvGrpSpPr>
      <p:grpSpPr>
        <a:xfrm>
          <a:off x="0" y="0"/>
          <a:ext cx="0" cy="0"/>
          <a:chOff x="0" y="0"/>
          <a:chExt cx="0" cy="0"/>
        </a:xfrm>
      </p:grpSpPr>
      <p:sp>
        <p:nvSpPr>
          <p:cNvPr id="4101" name="Google Shape;4101;p55"/>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Lato"/>
                <a:ea typeface="Lato"/>
                <a:cs typeface="Lato"/>
                <a:sym typeface="Lato"/>
              </a:rPr>
              <a:t>What we can do to help these endangered species</a:t>
            </a:r>
            <a:endParaRPr>
              <a:latin typeface="Lato"/>
              <a:ea typeface="Lato"/>
              <a:cs typeface="Lato"/>
              <a:sym typeface="Lato"/>
            </a:endParaRPr>
          </a:p>
        </p:txBody>
      </p:sp>
      <p:sp>
        <p:nvSpPr>
          <p:cNvPr id="4102" name="Google Shape;4102;p55"/>
          <p:cNvSpPr txBox="1"/>
          <p:nvPr>
            <p:ph idx="1" type="body"/>
          </p:nvPr>
        </p:nvSpPr>
        <p:spPr>
          <a:xfrm>
            <a:off x="-177397" y="1350170"/>
            <a:ext cx="8470800" cy="3472800"/>
          </a:xfrm>
          <a:prstGeom prst="rect">
            <a:avLst/>
          </a:prstGeom>
          <a:noFill/>
          <a:ln>
            <a:noFill/>
          </a:ln>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SzPts val="1800"/>
              <a:buChar char="●"/>
            </a:pPr>
            <a:r>
              <a:rPr lang="en" sz="1600"/>
              <a:t>Learn about endangered species in your area. Teach your friends and family about the wonderful wildlife and plants that live near you.</a:t>
            </a:r>
            <a:endParaRPr sz="1600"/>
          </a:p>
          <a:p>
            <a:pPr indent="-342900" lvl="0" marL="457200" rtl="0" algn="l">
              <a:lnSpc>
                <a:spcPct val="100000"/>
              </a:lnSpc>
              <a:spcBef>
                <a:spcPts val="0"/>
              </a:spcBef>
              <a:spcAft>
                <a:spcPts val="0"/>
              </a:spcAft>
              <a:buSzPts val="1800"/>
              <a:buChar char="●"/>
            </a:pPr>
            <a:r>
              <a:rPr lang="en" sz="1600"/>
              <a:t>Minimize use of herbicides and pesticides. Herbicides and pesticides are hazardous pollutants that can affect wildlife at many levels.</a:t>
            </a:r>
            <a:endParaRPr sz="1600"/>
          </a:p>
          <a:p>
            <a:pPr indent="-342900" lvl="0" marL="457200" rtl="0" algn="l">
              <a:lnSpc>
                <a:spcPct val="100000"/>
              </a:lnSpc>
              <a:spcBef>
                <a:spcPts val="0"/>
              </a:spcBef>
              <a:spcAft>
                <a:spcPts val="0"/>
              </a:spcAft>
              <a:buSzPts val="1800"/>
              <a:buChar char="●"/>
            </a:pPr>
            <a:r>
              <a:rPr lang="en" sz="1600"/>
              <a:t>Establish a pollinator garden with native vegetation in your yard. Native plants provide food and shelter for native wildlife. </a:t>
            </a:r>
            <a:endParaRPr sz="1600"/>
          </a:p>
          <a:p>
            <a:pPr indent="0" lvl="0" marL="0" rtl="0" algn="l">
              <a:lnSpc>
                <a:spcPct val="100000"/>
              </a:lnSpc>
              <a:spcBef>
                <a:spcPts val="1200"/>
              </a:spcBef>
              <a:spcAft>
                <a:spcPts val="1200"/>
              </a:spcAft>
              <a:buSzPts val="1400"/>
              <a:buNone/>
            </a:pPr>
            <a:r>
              <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6" name="Shape 4106"/>
        <p:cNvGrpSpPr/>
        <p:nvPr/>
      </p:nvGrpSpPr>
      <p:grpSpPr>
        <a:xfrm>
          <a:off x="0" y="0"/>
          <a:ext cx="0" cy="0"/>
          <a:chOff x="0" y="0"/>
          <a:chExt cx="0" cy="0"/>
        </a:xfrm>
      </p:grpSpPr>
      <p:sp>
        <p:nvSpPr>
          <p:cNvPr id="4107" name="Google Shape;4107;p56"/>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Lato"/>
                <a:ea typeface="Lato"/>
                <a:cs typeface="Lato"/>
                <a:sym typeface="Lato"/>
              </a:rPr>
              <a:t>Summary and conclusion</a:t>
            </a:r>
            <a:endParaRPr>
              <a:latin typeface="Lato"/>
              <a:ea typeface="Lato"/>
              <a:cs typeface="Lato"/>
              <a:sym typeface="Lato"/>
            </a:endParaRPr>
          </a:p>
        </p:txBody>
      </p:sp>
      <p:sp>
        <p:nvSpPr>
          <p:cNvPr id="4108" name="Google Shape;4108;p56"/>
          <p:cNvSpPr txBox="1"/>
          <p:nvPr>
            <p:ph idx="1" type="body"/>
          </p:nvPr>
        </p:nvSpPr>
        <p:spPr>
          <a:xfrm>
            <a:off x="713225" y="1145450"/>
            <a:ext cx="7717500" cy="3462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1200"/>
              </a:spcAft>
              <a:buSzPts val="1400"/>
              <a:buNone/>
            </a:pPr>
            <a:r>
              <a:rPr lang="en" sz="1600">
                <a:solidFill>
                  <a:srgbClr val="516A14"/>
                </a:solidFill>
              </a:rPr>
              <a:t>In summary, many species in Singapore are endangered. We need to protect these species because they are vital to the food chain and our ecosystem, on top of extinction being irreversible. We can help by avoiding actions that would harm endangered species and educate our friends and family about how to help.</a:t>
            </a:r>
            <a:endParaRPr sz="1600">
              <a:solidFill>
                <a:srgbClr val="516A1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2" name="Shape 4112"/>
        <p:cNvGrpSpPr/>
        <p:nvPr/>
      </p:nvGrpSpPr>
      <p:grpSpPr>
        <a:xfrm>
          <a:off x="0" y="0"/>
          <a:ext cx="0" cy="0"/>
          <a:chOff x="0" y="0"/>
          <a:chExt cx="0" cy="0"/>
        </a:xfrm>
      </p:grpSpPr>
      <p:sp>
        <p:nvSpPr>
          <p:cNvPr id="4113" name="Google Shape;4113;p57"/>
          <p:cNvSpPr txBox="1"/>
          <p:nvPr>
            <p:ph type="title"/>
          </p:nvPr>
        </p:nvSpPr>
        <p:spPr>
          <a:xfrm>
            <a:off x="713225" y="539500"/>
            <a:ext cx="77175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t/>
            </a:r>
            <a:endParaRPr/>
          </a:p>
        </p:txBody>
      </p:sp>
      <p:sp>
        <p:nvSpPr>
          <p:cNvPr id="4114" name="Google Shape;4114;p57"/>
          <p:cNvSpPr txBox="1"/>
          <p:nvPr>
            <p:ph idx="1" type="body"/>
          </p:nvPr>
        </p:nvSpPr>
        <p:spPr>
          <a:xfrm>
            <a:off x="1627625" y="1820842"/>
            <a:ext cx="3614028" cy="1959625"/>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t/>
            </a:r>
            <a:endParaRPr/>
          </a:p>
        </p:txBody>
      </p:sp>
      <p:pic>
        <p:nvPicPr>
          <p:cNvPr descr="100+ Thank You Pictures | Download Free Images on Unsplash" id="4115" name="Google Shape;4115;p57"/>
          <p:cNvPicPr preferRelativeResize="0"/>
          <p:nvPr/>
        </p:nvPicPr>
        <p:blipFill rotWithShape="1">
          <a:blip r:embed="rId3">
            <a:alphaModFix/>
          </a:blip>
          <a:srcRect b="0" l="0" r="0" t="0"/>
          <a:stretch/>
        </p:blipFill>
        <p:spPr>
          <a:xfrm>
            <a:off x="1630364" y="1404956"/>
            <a:ext cx="4364196" cy="291066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7" name="Shape 4047"/>
        <p:cNvGrpSpPr/>
        <p:nvPr/>
      </p:nvGrpSpPr>
      <p:grpSpPr>
        <a:xfrm>
          <a:off x="0" y="0"/>
          <a:ext cx="0" cy="0"/>
          <a:chOff x="0" y="0"/>
          <a:chExt cx="0" cy="0"/>
        </a:xfrm>
      </p:grpSpPr>
      <p:sp>
        <p:nvSpPr>
          <p:cNvPr id="4048" name="Google Shape;4048;p47"/>
          <p:cNvSpPr txBox="1"/>
          <p:nvPr>
            <p:ph type="ctrTitle"/>
          </p:nvPr>
        </p:nvSpPr>
        <p:spPr>
          <a:xfrm>
            <a:off x="1771950" y="1534750"/>
            <a:ext cx="5760900" cy="1930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lt1"/>
              </a:buClr>
              <a:buSzPts val="1100"/>
              <a:buFont typeface="Arial"/>
              <a:buNone/>
            </a:pPr>
            <a:r>
              <a:t/>
            </a:r>
            <a:endParaRPr sz="4500">
              <a:solidFill>
                <a:srgbClr val="FFFFFF"/>
              </a:solidFill>
              <a:latin typeface="PT Sans Narrow"/>
              <a:ea typeface="PT Sans Narrow"/>
              <a:cs typeface="PT Sans Narrow"/>
              <a:sym typeface="PT Sans Narrow"/>
            </a:endParaRPr>
          </a:p>
          <a:p>
            <a:pPr indent="0" lvl="0" marL="0" rtl="0" algn="ctr">
              <a:spcBef>
                <a:spcPts val="0"/>
              </a:spcBef>
              <a:spcAft>
                <a:spcPts val="0"/>
              </a:spcAft>
              <a:buNone/>
            </a:pPr>
            <a:r>
              <a:rPr lang="en"/>
              <a:t>Singapore´s Degradation of Biodiversity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2" name="Shape 4052"/>
        <p:cNvGrpSpPr/>
        <p:nvPr/>
      </p:nvGrpSpPr>
      <p:grpSpPr>
        <a:xfrm>
          <a:off x="0" y="0"/>
          <a:ext cx="0" cy="0"/>
          <a:chOff x="0" y="0"/>
          <a:chExt cx="0" cy="0"/>
        </a:xfrm>
      </p:grpSpPr>
      <p:sp>
        <p:nvSpPr>
          <p:cNvPr id="4053" name="Google Shape;4053;p48"/>
          <p:cNvSpPr txBox="1"/>
          <p:nvPr>
            <p:ph type="title"/>
          </p:nvPr>
        </p:nvSpPr>
        <p:spPr>
          <a:xfrm>
            <a:off x="162844" y="231525"/>
            <a:ext cx="7694616"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Lato"/>
                <a:ea typeface="Lato"/>
                <a:cs typeface="Lato"/>
                <a:sym typeface="Lato"/>
              </a:rPr>
              <a:t>Endangered species in Singapore and information about them</a:t>
            </a:r>
            <a:endParaRPr>
              <a:latin typeface="Lato"/>
              <a:ea typeface="Lato"/>
              <a:cs typeface="Lato"/>
              <a:sym typeface="Lato"/>
            </a:endParaRPr>
          </a:p>
        </p:txBody>
      </p:sp>
      <p:sp>
        <p:nvSpPr>
          <p:cNvPr id="4054" name="Google Shape;4054;p48"/>
          <p:cNvSpPr txBox="1"/>
          <p:nvPr>
            <p:ph idx="1" type="body"/>
          </p:nvPr>
        </p:nvSpPr>
        <p:spPr>
          <a:xfrm>
            <a:off x="311700" y="1322925"/>
            <a:ext cx="8520600" cy="3302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1.Singapore Freshwater Crab(Johora singaporensis) (critically endangered)</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Info:</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Johora singaporensis, the Singapore stream crab or Singapore freshwater crab,] is a critically endangered species of freshwater crab endemic to Singapore. It grows to a size of 30 millimetres (1.2 in) wide.</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t/>
            </a:r>
            <a:endParaRPr sz="1600">
              <a:solidFill>
                <a:srgbClr val="000000"/>
              </a:solidFill>
            </a:endParaRPr>
          </a:p>
          <a:p>
            <a:pPr indent="0" lvl="0" marL="0" rtl="0" algn="l">
              <a:lnSpc>
                <a:spcPct val="100000"/>
              </a:lnSpc>
              <a:spcBef>
                <a:spcPts val="0"/>
              </a:spcBef>
              <a:spcAft>
                <a:spcPts val="1200"/>
              </a:spcAft>
              <a:buSzPts val="1400"/>
              <a:buNone/>
            </a:pPr>
            <a:r>
              <a:rPr lang="en" sz="1600">
                <a:solidFill>
                  <a:srgbClr val="000000"/>
                </a:solidFill>
              </a:rPr>
              <a:t>It</a:t>
            </a:r>
            <a:r>
              <a:rPr lang="en" sz="1600">
                <a:solidFill>
                  <a:srgbClr val="000000"/>
                </a:solidFill>
              </a:rPr>
              <a:t> lives in streams running through undisturbed forest, where it hides under rocks at the stream's edge, or inside aggregations of leaves and detritus. It is mostly nocturnal, feeding on detritus and oligochaete worms which live in the muddy stream bed</a:t>
            </a:r>
            <a:endParaRPr sz="1600">
              <a:solidFill>
                <a:srgbClr val="000000"/>
              </a:solidFill>
            </a:endParaRPr>
          </a:p>
        </p:txBody>
      </p:sp>
      <p:pic>
        <p:nvPicPr>
          <p:cNvPr id="4055" name="Google Shape;4055;p48"/>
          <p:cNvPicPr preferRelativeResize="0"/>
          <p:nvPr/>
        </p:nvPicPr>
        <p:blipFill rotWithShape="1">
          <a:blip r:embed="rId3">
            <a:alphaModFix/>
          </a:blip>
          <a:srcRect b="24406" l="0" r="0" t="24409"/>
          <a:stretch/>
        </p:blipFill>
        <p:spPr>
          <a:xfrm>
            <a:off x="4061551" y="3622800"/>
            <a:ext cx="4770750" cy="985725"/>
          </a:xfrm>
          <a:prstGeom prst="rect">
            <a:avLst/>
          </a:prstGeom>
          <a:noFill/>
          <a:ln>
            <a:noFill/>
          </a:ln>
        </p:spPr>
      </p:pic>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9" name="Shape 4059"/>
        <p:cNvGrpSpPr/>
        <p:nvPr/>
      </p:nvGrpSpPr>
      <p:grpSpPr>
        <a:xfrm>
          <a:off x="0" y="0"/>
          <a:ext cx="0" cy="0"/>
          <a:chOff x="0" y="0"/>
          <a:chExt cx="0" cy="0"/>
        </a:xfrm>
      </p:grpSpPr>
      <p:sp>
        <p:nvSpPr>
          <p:cNvPr id="4060" name="Google Shape;4060;p49"/>
          <p:cNvSpPr txBox="1"/>
          <p:nvPr>
            <p:ph type="title"/>
          </p:nvPr>
        </p:nvSpPr>
        <p:spPr>
          <a:xfrm>
            <a:off x="235875" y="230175"/>
            <a:ext cx="7015530" cy="707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Lato"/>
                <a:ea typeface="Lato"/>
                <a:cs typeface="Lato"/>
                <a:sym typeface="Lato"/>
              </a:rPr>
              <a:t>Endangered species in Singapore and information about them</a:t>
            </a:r>
            <a:endParaRPr>
              <a:latin typeface="Lato"/>
              <a:ea typeface="Lato"/>
              <a:cs typeface="Lato"/>
              <a:sym typeface="Lato"/>
            </a:endParaRPr>
          </a:p>
          <a:p>
            <a:pPr indent="0" lvl="0" marL="0" rtl="0" algn="l">
              <a:lnSpc>
                <a:spcPct val="100000"/>
              </a:lnSpc>
              <a:spcBef>
                <a:spcPts val="0"/>
              </a:spcBef>
              <a:spcAft>
                <a:spcPts val="0"/>
              </a:spcAft>
              <a:buSzPct val="111111"/>
              <a:buNone/>
            </a:pPr>
            <a:r>
              <a:t/>
            </a:r>
            <a:endParaRPr>
              <a:latin typeface="Lato"/>
              <a:ea typeface="Lato"/>
              <a:cs typeface="Lato"/>
              <a:sym typeface="Lato"/>
            </a:endParaRPr>
          </a:p>
        </p:txBody>
      </p:sp>
      <p:sp>
        <p:nvSpPr>
          <p:cNvPr id="4061" name="Google Shape;4061;p49"/>
          <p:cNvSpPr txBox="1"/>
          <p:nvPr>
            <p:ph idx="1" type="body"/>
          </p:nvPr>
        </p:nvSpPr>
        <p:spPr>
          <a:xfrm>
            <a:off x="713225" y="1294646"/>
            <a:ext cx="7299092" cy="3730028"/>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2. Smooth-Coated Otter(Lutrogale perspicillata)</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(Vulnerable)</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Info:</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The smooth-coated otter (Lutrogale perspicillata) is an otter species occurring in most of the Indian subcontinent and Southeast Asia, with a disjunct population in Iraq. It is listed as Vulnerable on the IUCN Red List since 1996 and is threatened by habitat loss, pollution of wetlands and poaching for the illegal wildlife trade. As its name indicates, its fur is smooth and shorter than that of other otters.</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t/>
            </a:r>
            <a:endParaRPr sz="1600">
              <a:solidFill>
                <a:srgbClr val="000000"/>
              </a:solidFill>
            </a:endParaRPr>
          </a:p>
          <a:p>
            <a:pPr indent="0" lvl="0" marL="0" rtl="0" algn="l">
              <a:lnSpc>
                <a:spcPct val="100000"/>
              </a:lnSpc>
              <a:spcBef>
                <a:spcPts val="0"/>
              </a:spcBef>
              <a:spcAft>
                <a:spcPts val="1200"/>
              </a:spcAft>
              <a:buSzPts val="1400"/>
              <a:buNone/>
            </a:pPr>
            <a:r>
              <a:t/>
            </a:r>
            <a:endParaRPr/>
          </a:p>
        </p:txBody>
      </p:sp>
      <p:pic>
        <p:nvPicPr>
          <p:cNvPr id="4062" name="Google Shape;4062;p49"/>
          <p:cNvPicPr preferRelativeResize="0"/>
          <p:nvPr/>
        </p:nvPicPr>
        <p:blipFill rotWithShape="1">
          <a:blip r:embed="rId3">
            <a:alphaModFix/>
          </a:blip>
          <a:srcRect b="30868" l="25975" r="0" t="13136"/>
          <a:stretch/>
        </p:blipFill>
        <p:spPr>
          <a:xfrm>
            <a:off x="5766561" y="3585974"/>
            <a:ext cx="2745426" cy="1557523"/>
          </a:xfrm>
          <a:prstGeom prst="rect">
            <a:avLst/>
          </a:prstGeom>
          <a:noFill/>
          <a:ln>
            <a:noFill/>
          </a:ln>
        </p:spPr>
      </p:pic>
    </p:spTree>
  </p:cSld>
  <p:clrMapOvr>
    <a:masterClrMapping/>
  </p:clrMapOvr>
  <p:transition spd="slow">
    <p:push dir="r"/>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B2E048"/>
            </a:gs>
            <a:gs pos="54000">
              <a:srgbClr val="FFF3E6"/>
            </a:gs>
            <a:gs pos="100000">
              <a:schemeClr val="dk2"/>
            </a:gs>
          </a:gsLst>
          <a:path path="circle">
            <a:fillToRect b="50%" l="50%" r="50%" t="50%"/>
          </a:path>
          <a:tileRect/>
        </a:gradFill>
      </p:bgPr>
    </p:bg>
    <p:spTree>
      <p:nvGrpSpPr>
        <p:cNvPr id="4066" name="Shape 4066"/>
        <p:cNvGrpSpPr/>
        <p:nvPr/>
      </p:nvGrpSpPr>
      <p:grpSpPr>
        <a:xfrm>
          <a:off x="0" y="0"/>
          <a:ext cx="0" cy="0"/>
          <a:chOff x="0" y="0"/>
          <a:chExt cx="0" cy="0"/>
        </a:xfrm>
      </p:grpSpPr>
      <p:sp>
        <p:nvSpPr>
          <p:cNvPr id="4067" name="Google Shape;4067;p50"/>
          <p:cNvSpPr txBox="1"/>
          <p:nvPr>
            <p:ph type="title"/>
          </p:nvPr>
        </p:nvSpPr>
        <p:spPr>
          <a:xfrm>
            <a:off x="0" y="410859"/>
            <a:ext cx="77175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Lato"/>
                <a:ea typeface="Lato"/>
                <a:cs typeface="Lato"/>
                <a:sym typeface="Lato"/>
              </a:rPr>
              <a:t>Endangered species in Singapore and information about them</a:t>
            </a:r>
            <a:endParaRPr>
              <a:latin typeface="Lato"/>
              <a:ea typeface="Lato"/>
              <a:cs typeface="Lato"/>
              <a:sym typeface="Lato"/>
            </a:endParaRPr>
          </a:p>
          <a:p>
            <a:pPr indent="0" lvl="0" marL="0" rtl="0" algn="l">
              <a:lnSpc>
                <a:spcPct val="100000"/>
              </a:lnSpc>
              <a:spcBef>
                <a:spcPts val="0"/>
              </a:spcBef>
              <a:spcAft>
                <a:spcPts val="0"/>
              </a:spcAft>
              <a:buSzPct val="111111"/>
              <a:buNone/>
            </a:pPr>
            <a:r>
              <a:t/>
            </a:r>
            <a:endParaRPr>
              <a:latin typeface="Lato"/>
              <a:ea typeface="Lato"/>
              <a:cs typeface="Lato"/>
              <a:sym typeface="Lato"/>
            </a:endParaRPr>
          </a:p>
        </p:txBody>
      </p:sp>
      <p:sp>
        <p:nvSpPr>
          <p:cNvPr id="4068" name="Google Shape;4068;p50"/>
          <p:cNvSpPr txBox="1"/>
          <p:nvPr>
            <p:ph idx="1" type="body"/>
          </p:nvPr>
        </p:nvSpPr>
        <p:spPr>
          <a:xfrm>
            <a:off x="311700" y="1544350"/>
            <a:ext cx="8520600" cy="330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400"/>
              <a:buNone/>
            </a:pPr>
            <a:r>
              <a:rPr lang="en" sz="1600">
                <a:solidFill>
                  <a:srgbClr val="000000"/>
                </a:solidFill>
              </a:rPr>
              <a:t>3.Cream-coloured Giant Squirrel</a:t>
            </a:r>
            <a:endParaRPr sz="1600">
              <a:solidFill>
                <a:srgbClr val="000000"/>
              </a:solidFill>
            </a:endParaRPr>
          </a:p>
          <a:p>
            <a:pPr indent="0" lvl="0" marL="0" rtl="0" algn="l">
              <a:lnSpc>
                <a:spcPct val="100000"/>
              </a:lnSpc>
              <a:spcBef>
                <a:spcPts val="0"/>
              </a:spcBef>
              <a:spcAft>
                <a:spcPts val="0"/>
              </a:spcAft>
              <a:buSzPts val="1400"/>
              <a:buNone/>
            </a:pPr>
            <a:r>
              <a:rPr lang="en" sz="1600">
                <a:solidFill>
                  <a:srgbClr val="000000"/>
                </a:solidFill>
              </a:rPr>
              <a:t>(Endangered)</a:t>
            </a:r>
            <a:endParaRPr sz="1600">
              <a:solidFill>
                <a:srgbClr val="000000"/>
              </a:solidFill>
            </a:endParaRPr>
          </a:p>
          <a:p>
            <a:pPr indent="0" lvl="0" marL="0" rtl="0" algn="l">
              <a:lnSpc>
                <a:spcPct val="100000"/>
              </a:lnSpc>
              <a:spcBef>
                <a:spcPts val="0"/>
              </a:spcBef>
              <a:spcAft>
                <a:spcPts val="0"/>
              </a:spcAft>
              <a:buSzPts val="1400"/>
              <a:buNone/>
            </a:pPr>
            <a:r>
              <a:t/>
            </a:r>
            <a:endParaRPr sz="1600">
              <a:solidFill>
                <a:srgbClr val="000000"/>
              </a:solidFill>
            </a:endParaRPr>
          </a:p>
          <a:p>
            <a:pPr indent="0" lvl="0" marL="0" rtl="0" algn="l">
              <a:lnSpc>
                <a:spcPct val="100000"/>
              </a:lnSpc>
              <a:spcBef>
                <a:spcPts val="0"/>
              </a:spcBef>
              <a:spcAft>
                <a:spcPts val="0"/>
              </a:spcAft>
              <a:buSzPts val="1400"/>
              <a:buNone/>
            </a:pPr>
            <a:r>
              <a:rPr lang="en" sz="1600">
                <a:solidFill>
                  <a:srgbClr val="000000"/>
                </a:solidFill>
              </a:rPr>
              <a:t>Info:</a:t>
            </a:r>
            <a:endParaRPr sz="1600">
              <a:solidFill>
                <a:srgbClr val="000000"/>
              </a:solidFill>
            </a:endParaRPr>
          </a:p>
          <a:p>
            <a:pPr indent="-330200" lvl="0" marL="457200" rtl="0" algn="l">
              <a:lnSpc>
                <a:spcPct val="100000"/>
              </a:lnSpc>
              <a:spcBef>
                <a:spcPts val="0"/>
              </a:spcBef>
              <a:spcAft>
                <a:spcPts val="0"/>
              </a:spcAft>
              <a:buClr>
                <a:srgbClr val="000000"/>
              </a:buClr>
              <a:buSzPts val="1600"/>
              <a:buChar char="●"/>
            </a:pPr>
            <a:r>
              <a:rPr lang="en" sz="1600">
                <a:solidFill>
                  <a:srgbClr val="000000"/>
                </a:solidFill>
              </a:rPr>
              <a:t>The cream-coloured giant squirrel found in forests in the Thai-Malay Peninsula, Sumatra (Indonesia), Borneo (Brunei, Indonesia and Malaysia) and nearby small islands.</a:t>
            </a:r>
            <a:endParaRPr sz="1600">
              <a:solidFill>
                <a:srgbClr val="000000"/>
              </a:solidFill>
            </a:endParaRPr>
          </a:p>
          <a:p>
            <a:pPr indent="-342900" lvl="0" marL="457200" rtl="0" algn="l">
              <a:lnSpc>
                <a:spcPct val="100000"/>
              </a:lnSpc>
              <a:spcBef>
                <a:spcPts val="0"/>
              </a:spcBef>
              <a:spcAft>
                <a:spcPts val="0"/>
              </a:spcAft>
              <a:buClr>
                <a:srgbClr val="000000"/>
              </a:buClr>
              <a:buSzPts val="1800"/>
              <a:buChar char="●"/>
            </a:pPr>
            <a:r>
              <a:rPr lang="en" sz="1600">
                <a:solidFill>
                  <a:srgbClr val="000000"/>
                </a:solidFill>
              </a:rPr>
              <a:t>The species is near threatened and vulnerable to habitat degradation</a:t>
            </a:r>
            <a:r>
              <a:rPr lang="en">
                <a:solidFill>
                  <a:srgbClr val="000000"/>
                </a:solidFill>
              </a:rPr>
              <a:t>.</a:t>
            </a:r>
            <a:endParaRPr>
              <a:solidFill>
                <a:srgbClr val="000000"/>
              </a:solidFill>
            </a:endParaRPr>
          </a:p>
          <a:p>
            <a:pPr indent="0" lvl="0" marL="0" rtl="0" algn="l">
              <a:lnSpc>
                <a:spcPct val="100000"/>
              </a:lnSpc>
              <a:spcBef>
                <a:spcPts val="0"/>
              </a:spcBef>
              <a:spcAft>
                <a:spcPts val="1200"/>
              </a:spcAft>
              <a:buSzPts val="1400"/>
              <a:buNone/>
            </a:pPr>
            <a:r>
              <a:t/>
            </a:r>
            <a:endParaRPr/>
          </a:p>
        </p:txBody>
      </p:sp>
      <p:pic>
        <p:nvPicPr>
          <p:cNvPr id="4069" name="Google Shape;4069;p50"/>
          <p:cNvPicPr preferRelativeResize="0"/>
          <p:nvPr/>
        </p:nvPicPr>
        <p:blipFill rotWithShape="1">
          <a:blip r:embed="rId3">
            <a:alphaModFix/>
          </a:blip>
          <a:srcRect b="16386" l="0" r="0" t="6392"/>
          <a:stretch/>
        </p:blipFill>
        <p:spPr>
          <a:xfrm>
            <a:off x="6331979" y="3695416"/>
            <a:ext cx="2500325" cy="1448075"/>
          </a:xfrm>
          <a:prstGeom prst="rect">
            <a:avLst/>
          </a:prstGeom>
          <a:noFill/>
          <a:ln>
            <a:noFill/>
          </a:ln>
        </p:spPr>
      </p:pic>
    </p:spTree>
  </p:cSld>
  <p:clrMapOvr>
    <a:masterClrMapping/>
  </p:clrMapOvr>
  <mc:AlternateContent>
    <mc:Choice Requires="p14">
      <p:transition spd="slow">
        <p14:flip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3" name="Shape 4073"/>
        <p:cNvGrpSpPr/>
        <p:nvPr/>
      </p:nvGrpSpPr>
      <p:grpSpPr>
        <a:xfrm>
          <a:off x="0" y="0"/>
          <a:ext cx="0" cy="0"/>
          <a:chOff x="0" y="0"/>
          <a:chExt cx="0" cy="0"/>
        </a:xfrm>
      </p:grpSpPr>
      <p:sp>
        <p:nvSpPr>
          <p:cNvPr id="4074" name="Google Shape;4074;p51"/>
          <p:cNvSpPr txBox="1"/>
          <p:nvPr>
            <p:ph type="title"/>
          </p:nvPr>
        </p:nvSpPr>
        <p:spPr>
          <a:xfrm>
            <a:off x="311700" y="25545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Lato"/>
                <a:ea typeface="Lato"/>
                <a:cs typeface="Lato"/>
                <a:sym typeface="Lato"/>
              </a:rPr>
              <a:t>Endangered species in Singapore and information about them</a:t>
            </a:r>
            <a:endParaRPr>
              <a:latin typeface="Lato"/>
              <a:ea typeface="Lato"/>
              <a:cs typeface="Lato"/>
              <a:sym typeface="Lato"/>
            </a:endParaRPr>
          </a:p>
        </p:txBody>
      </p:sp>
      <p:sp>
        <p:nvSpPr>
          <p:cNvPr id="4075" name="Google Shape;4075;p51"/>
          <p:cNvSpPr txBox="1"/>
          <p:nvPr>
            <p:ph idx="1" type="body"/>
          </p:nvPr>
        </p:nvSpPr>
        <p:spPr>
          <a:xfrm>
            <a:off x="311700" y="1322925"/>
            <a:ext cx="8520600" cy="3302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sz="1600">
                <a:solidFill>
                  <a:srgbClr val="000000"/>
                </a:solidFill>
              </a:rPr>
              <a:t>4. Banded leaf monkey</a:t>
            </a:r>
            <a:endParaRPr sz="1600">
              <a:solidFill>
                <a:srgbClr val="000000"/>
              </a:solidFill>
            </a:endParaRPr>
          </a:p>
          <a:p>
            <a:pPr indent="0" lvl="0" marL="0" rtl="0" algn="l">
              <a:lnSpc>
                <a:spcPct val="100000"/>
              </a:lnSpc>
              <a:spcBef>
                <a:spcPts val="0"/>
              </a:spcBef>
              <a:spcAft>
                <a:spcPts val="0"/>
              </a:spcAft>
              <a:buSzPts val="1400"/>
              <a:buNone/>
            </a:pPr>
            <a:r>
              <a:rPr lang="en" sz="1600">
                <a:solidFill>
                  <a:srgbClr val="000000"/>
                </a:solidFill>
              </a:rPr>
              <a:t>(Near Threatened)</a:t>
            </a:r>
            <a:endParaRPr sz="1600">
              <a:solidFill>
                <a:srgbClr val="000000"/>
              </a:solidFill>
            </a:endParaRPr>
          </a:p>
          <a:p>
            <a:pPr indent="0" lvl="0" marL="0" rtl="0" algn="l">
              <a:lnSpc>
                <a:spcPct val="100000"/>
              </a:lnSpc>
              <a:spcBef>
                <a:spcPts val="0"/>
              </a:spcBef>
              <a:spcAft>
                <a:spcPts val="0"/>
              </a:spcAft>
              <a:buSzPts val="1400"/>
              <a:buNone/>
            </a:pPr>
            <a:r>
              <a:t/>
            </a:r>
            <a:endParaRPr sz="1600">
              <a:solidFill>
                <a:srgbClr val="000000"/>
              </a:solidFill>
            </a:endParaRPr>
          </a:p>
          <a:p>
            <a:pPr indent="0" lvl="0" marL="0" rtl="0" algn="l">
              <a:lnSpc>
                <a:spcPct val="100000"/>
              </a:lnSpc>
              <a:spcBef>
                <a:spcPts val="0"/>
              </a:spcBef>
              <a:spcAft>
                <a:spcPts val="0"/>
              </a:spcAft>
              <a:buSzPts val="1400"/>
              <a:buNone/>
            </a:pPr>
            <a:r>
              <a:rPr lang="en" sz="1600">
                <a:solidFill>
                  <a:srgbClr val="000000"/>
                </a:solidFill>
              </a:rPr>
              <a:t>Info:</a:t>
            </a:r>
            <a:endParaRPr sz="1600">
              <a:solidFill>
                <a:srgbClr val="000000"/>
              </a:solidFill>
            </a:endParaRPr>
          </a:p>
          <a:p>
            <a:pPr indent="0" lvl="0" marL="0" rtl="0" algn="l">
              <a:lnSpc>
                <a:spcPct val="100000"/>
              </a:lnSpc>
              <a:spcBef>
                <a:spcPts val="0"/>
              </a:spcBef>
              <a:spcAft>
                <a:spcPts val="0"/>
              </a:spcAft>
              <a:buSzPts val="1400"/>
              <a:buNone/>
            </a:pPr>
            <a:r>
              <a:rPr lang="en" sz="1600">
                <a:solidFill>
                  <a:srgbClr val="000000"/>
                </a:solidFill>
              </a:rPr>
              <a:t>The Raffles’ banded langur (Presbytis femoralis femoralis) is black-and-white monkey native to Singapore. However, it is on the verge of extinction in Singapore with an estimated population of just 40 to 60 monkeys.Although these monkeys were once hunted for food, the main threat to their survival today is habitat loss.19 Deforestation has resulted in fewer habitats for these primates</a:t>
            </a:r>
            <a:endParaRPr sz="1600">
              <a:solidFill>
                <a:srgbClr val="000000"/>
              </a:solidFill>
            </a:endParaRPr>
          </a:p>
          <a:p>
            <a:pPr indent="0" lvl="0" marL="0" rtl="0" algn="l">
              <a:lnSpc>
                <a:spcPct val="100000"/>
              </a:lnSpc>
              <a:spcBef>
                <a:spcPts val="0"/>
              </a:spcBef>
              <a:spcAft>
                <a:spcPts val="0"/>
              </a:spcAft>
              <a:buSzPts val="1400"/>
              <a:buNone/>
            </a:pPr>
            <a:r>
              <a:t/>
            </a:r>
            <a:endParaRPr>
              <a:solidFill>
                <a:srgbClr val="000000"/>
              </a:solidFill>
            </a:endParaRPr>
          </a:p>
          <a:p>
            <a:pPr indent="0" lvl="0" marL="0" rtl="0" algn="l">
              <a:lnSpc>
                <a:spcPct val="100000"/>
              </a:lnSpc>
              <a:spcBef>
                <a:spcPts val="0"/>
              </a:spcBef>
              <a:spcAft>
                <a:spcPts val="1200"/>
              </a:spcAft>
              <a:buSzPts val="1400"/>
              <a:buNone/>
            </a:pPr>
            <a:r>
              <a:t/>
            </a:r>
            <a:endParaRPr>
              <a:solidFill>
                <a:srgbClr val="000000"/>
              </a:solidFill>
            </a:endParaRPr>
          </a:p>
        </p:txBody>
      </p:sp>
      <p:pic>
        <p:nvPicPr>
          <p:cNvPr id="4076" name="Google Shape;4076;p51"/>
          <p:cNvPicPr preferRelativeResize="0"/>
          <p:nvPr/>
        </p:nvPicPr>
        <p:blipFill rotWithShape="1">
          <a:blip r:embed="rId3">
            <a:alphaModFix/>
          </a:blip>
          <a:srcRect b="0" l="8825" r="12445" t="0"/>
          <a:stretch/>
        </p:blipFill>
        <p:spPr>
          <a:xfrm>
            <a:off x="7184899" y="3462700"/>
            <a:ext cx="1850875" cy="1567325"/>
          </a:xfrm>
          <a:prstGeom prst="rect">
            <a:avLst/>
          </a:prstGeom>
          <a:noFill/>
          <a:ln>
            <a:noFill/>
          </a:ln>
        </p:spPr>
      </p:pic>
    </p:spTree>
  </p:cSld>
  <p:clrMapOvr>
    <a:masterClrMapping/>
  </p:clrMapOvr>
  <mc:AlternateContent>
    <mc:Choice Requires="p14">
      <p:transition spd="slow">
        <p14:prism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0" name="Shape 4080"/>
        <p:cNvGrpSpPr/>
        <p:nvPr/>
      </p:nvGrpSpPr>
      <p:grpSpPr>
        <a:xfrm>
          <a:off x="0" y="0"/>
          <a:ext cx="0" cy="0"/>
          <a:chOff x="0" y="0"/>
          <a:chExt cx="0" cy="0"/>
        </a:xfrm>
      </p:grpSpPr>
      <p:sp>
        <p:nvSpPr>
          <p:cNvPr id="4081" name="Google Shape;4081;p52"/>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Lato"/>
                <a:ea typeface="Lato"/>
                <a:cs typeface="Lato"/>
                <a:sym typeface="Lato"/>
              </a:rPr>
              <a:t>Video on endangered species conservation</a:t>
            </a:r>
            <a:endParaRPr>
              <a:latin typeface="Lato"/>
              <a:ea typeface="Lato"/>
              <a:cs typeface="Lato"/>
              <a:sym typeface="Lato"/>
            </a:endParaRPr>
          </a:p>
        </p:txBody>
      </p:sp>
      <p:sp>
        <p:nvSpPr>
          <p:cNvPr id="4082" name="Google Shape;4082;p52"/>
          <p:cNvSpPr txBox="1"/>
          <p:nvPr>
            <p:ph idx="1" type="body"/>
          </p:nvPr>
        </p:nvSpPr>
        <p:spPr>
          <a:xfrm>
            <a:off x="2851200" y="4632150"/>
            <a:ext cx="3441600" cy="7074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1200"/>
              </a:spcAft>
              <a:buSzPts val="1400"/>
              <a:buNone/>
            </a:pPr>
            <a:r>
              <a:rPr lang="en" u="sng">
                <a:solidFill>
                  <a:schemeClr val="hlink"/>
                </a:solidFill>
                <a:hlinkClick r:id="rId3"/>
              </a:rPr>
              <a:t>https://youtu.be/2XdeLpm42i8</a:t>
            </a:r>
            <a:endParaRPr/>
          </a:p>
        </p:txBody>
      </p:sp>
      <p:pic>
        <p:nvPicPr>
          <p:cNvPr descr="You can probably name quite a few endangered species - polar bear, blue whale and black rhino are just a few. But there are many more that don’t get so much attention - there are currently around sixteen and a half thousand animals and plants that are endangered.&#10;&#10;CREDITS&#10;Animation &amp; Design: Bing Rijper&#10;Narration: Dale Bennett&#10;Script: Gemma Young&#10;&#10;VISIT US&#10;Website: www.fuseschool.org&#10;Twitter: https://twitter.com/fuseSchool&#10;Instagram: https://www.instagram.com/fuseschool/?hl=en&#10;Facebook: http://www.facebook.com/fuseschool&#10;&#10;This Open Educational Resource is free of charge, under a Creative Commons License: Attribution-NonCommercial CC BY-NC. You are allowed to download the video for nonprofit, educational use. If you would like to modify the video, please contact us: info@fuseschool.org" id="4083" name="Google Shape;4083;p52" title="Endangered Species | Environment &amp; Ecology | Biology | FuseSchool">
            <a:hlinkClick r:id="rId4"/>
          </p:cNvPr>
          <p:cNvPicPr preferRelativeResize="0"/>
          <p:nvPr/>
        </p:nvPicPr>
        <p:blipFill rotWithShape="1">
          <a:blip r:embed="rId5">
            <a:alphaModFix/>
          </a:blip>
          <a:srcRect b="0" l="0" r="0" t="0"/>
          <a:stretch/>
        </p:blipFill>
        <p:spPr>
          <a:xfrm>
            <a:off x="1475800" y="1177788"/>
            <a:ext cx="6192400" cy="3429000"/>
          </a:xfrm>
          <a:prstGeom prst="rect">
            <a:avLst/>
          </a:prstGeom>
          <a:noFill/>
          <a:ln>
            <a:noFill/>
          </a:ln>
        </p:spPr>
      </p:pic>
    </p:spTree>
  </p:cSld>
  <p:clrMapOvr>
    <a:masterClrMapping/>
  </p:clrMapOvr>
  <mc:AlternateContent>
    <mc:Choice Requires="p14">
      <p:transition spd="slow">
        <p14:gallery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3"/>
                                        </p:tgtEl>
                                        <p:attrNameLst>
                                          <p:attrName>style.visibility</p:attrName>
                                        </p:attrNameLst>
                                      </p:cBhvr>
                                      <p:to>
                                        <p:strVal val="visible"/>
                                      </p:to>
                                    </p:set>
                                    <p:animEffect filter="fade" transition="in">
                                      <p:cBhvr>
                                        <p:cTn dur="1000"/>
                                        <p:tgtEl>
                                          <p:spTgt spid="40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7" name="Shape 4087"/>
        <p:cNvGrpSpPr/>
        <p:nvPr/>
      </p:nvGrpSpPr>
      <p:grpSpPr>
        <a:xfrm>
          <a:off x="0" y="0"/>
          <a:ext cx="0" cy="0"/>
          <a:chOff x="0" y="0"/>
          <a:chExt cx="0" cy="0"/>
        </a:xfrm>
      </p:grpSpPr>
      <p:sp>
        <p:nvSpPr>
          <p:cNvPr id="4088" name="Google Shape;4088;p53"/>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Lato"/>
                <a:ea typeface="Lato"/>
                <a:cs typeface="Lato"/>
                <a:sym typeface="Lato"/>
              </a:rPr>
              <a:t>Summary of video</a:t>
            </a:r>
            <a:endParaRPr>
              <a:latin typeface="Lato"/>
              <a:ea typeface="Lato"/>
              <a:cs typeface="Lato"/>
              <a:sym typeface="Lato"/>
            </a:endParaRPr>
          </a:p>
        </p:txBody>
      </p:sp>
      <p:sp>
        <p:nvSpPr>
          <p:cNvPr id="4089" name="Google Shape;4089;p53"/>
          <p:cNvSpPr txBox="1"/>
          <p:nvPr>
            <p:ph idx="1" type="body"/>
          </p:nvPr>
        </p:nvSpPr>
        <p:spPr>
          <a:xfrm>
            <a:off x="713225" y="991541"/>
            <a:ext cx="7717500" cy="3462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SzPts val="1400"/>
              <a:buNone/>
            </a:pPr>
            <a:r>
              <a:rPr b="1" lang="en" sz="1600"/>
              <a:t>                                                 </a:t>
            </a:r>
            <a:endParaRPr b="1" sz="1600"/>
          </a:p>
          <a:p>
            <a:pPr indent="0" lvl="0" marL="0" rtl="0" algn="l">
              <a:lnSpc>
                <a:spcPct val="100000"/>
              </a:lnSpc>
              <a:spcBef>
                <a:spcPts val="1200"/>
              </a:spcBef>
              <a:spcAft>
                <a:spcPts val="0"/>
              </a:spcAft>
              <a:buSzPts val="1400"/>
              <a:buNone/>
            </a:pPr>
            <a:r>
              <a:rPr lang="en" sz="1600"/>
              <a:t> </a:t>
            </a:r>
            <a:r>
              <a:rPr b="1" lang="en" sz="1600"/>
              <a:t>Risk of extinction</a:t>
            </a:r>
            <a:r>
              <a:rPr lang="en" sz="1600"/>
              <a:t>                                          </a:t>
            </a:r>
            <a:r>
              <a:rPr b="1" lang="en" sz="1600">
                <a:solidFill>
                  <a:srgbClr val="516A14"/>
                </a:solidFill>
              </a:rPr>
              <a:t>Protection and Conservation</a:t>
            </a:r>
            <a:endParaRPr sz="1600"/>
          </a:p>
          <a:p>
            <a:pPr indent="-184150" lvl="0" marL="171450" rtl="0" algn="l">
              <a:lnSpc>
                <a:spcPct val="100000"/>
              </a:lnSpc>
              <a:spcBef>
                <a:spcPts val="1200"/>
              </a:spcBef>
              <a:spcAft>
                <a:spcPts val="0"/>
              </a:spcAft>
              <a:buSzPts val="1600"/>
              <a:buFont typeface="Arial"/>
              <a:buChar char="•"/>
            </a:pPr>
            <a:r>
              <a:rPr lang="en" sz="1600"/>
              <a:t>Human activity  </a:t>
            </a:r>
            <a:endParaRPr sz="1600"/>
          </a:p>
          <a:p>
            <a:pPr indent="-184150" lvl="0" marL="171450" rtl="0" algn="l">
              <a:lnSpc>
                <a:spcPct val="100000"/>
              </a:lnSpc>
              <a:spcBef>
                <a:spcPts val="1200"/>
              </a:spcBef>
              <a:spcAft>
                <a:spcPts val="0"/>
              </a:spcAft>
              <a:buSzPts val="1600"/>
              <a:buFont typeface="Arial"/>
              <a:buChar char="•"/>
            </a:pPr>
            <a:r>
              <a:rPr lang="en" sz="1600"/>
              <a:t>Habitat destruction</a:t>
            </a:r>
            <a:endParaRPr sz="1600"/>
          </a:p>
          <a:p>
            <a:pPr indent="-184150" lvl="0" marL="171450" rtl="0" algn="l">
              <a:lnSpc>
                <a:spcPct val="100000"/>
              </a:lnSpc>
              <a:spcBef>
                <a:spcPts val="1200"/>
              </a:spcBef>
              <a:spcAft>
                <a:spcPts val="0"/>
              </a:spcAft>
              <a:buSzPts val="1600"/>
              <a:buFont typeface="Arial"/>
              <a:buChar char="•"/>
            </a:pPr>
            <a:r>
              <a:rPr lang="en" sz="1600"/>
              <a:t>Pollution</a:t>
            </a:r>
            <a:endParaRPr sz="1600"/>
          </a:p>
          <a:p>
            <a:pPr indent="-184150" lvl="0" marL="171450" rtl="0" algn="l">
              <a:lnSpc>
                <a:spcPct val="100000"/>
              </a:lnSpc>
              <a:spcBef>
                <a:spcPts val="1200"/>
              </a:spcBef>
              <a:spcAft>
                <a:spcPts val="0"/>
              </a:spcAft>
              <a:buSzPts val="1600"/>
              <a:buFont typeface="Arial"/>
              <a:buChar char="•"/>
            </a:pPr>
            <a:r>
              <a:rPr lang="en" sz="1600"/>
              <a:t>Hunting</a:t>
            </a:r>
            <a:endParaRPr sz="1600"/>
          </a:p>
          <a:p>
            <a:pPr indent="-184150" lvl="0" marL="171450" rtl="0" algn="l">
              <a:lnSpc>
                <a:spcPct val="100000"/>
              </a:lnSpc>
              <a:spcBef>
                <a:spcPts val="1200"/>
              </a:spcBef>
              <a:spcAft>
                <a:spcPts val="0"/>
              </a:spcAft>
              <a:buSzPts val="1600"/>
              <a:buFont typeface="Arial"/>
              <a:buChar char="•"/>
            </a:pPr>
            <a:r>
              <a:rPr lang="en" sz="1600"/>
              <a:t>Invasive Species                                    </a:t>
            </a:r>
            <a:endParaRPr sz="1600"/>
          </a:p>
        </p:txBody>
      </p:sp>
      <p:sp>
        <p:nvSpPr>
          <p:cNvPr id="4090" name="Google Shape;4090;p53"/>
          <p:cNvSpPr txBox="1"/>
          <p:nvPr/>
        </p:nvSpPr>
        <p:spPr>
          <a:xfrm>
            <a:off x="4751950" y="1914600"/>
            <a:ext cx="2565300" cy="1077300"/>
          </a:xfrm>
          <a:prstGeom prst="rect">
            <a:avLst/>
          </a:prstGeom>
          <a:noFill/>
          <a:ln>
            <a:noFill/>
          </a:ln>
        </p:spPr>
        <p:txBody>
          <a:bodyPr anchorCtr="0" anchor="t" bIns="45700" lIns="91425" spcFirstLastPara="1" rIns="91425" wrap="square" tIns="45700">
            <a:spAutoFit/>
          </a:bodyPr>
          <a:lstStyle/>
          <a:p>
            <a:pPr indent="-298450" lvl="0" marL="285750" marR="0" rtl="0" algn="l">
              <a:lnSpc>
                <a:spcPct val="100000"/>
              </a:lnSpc>
              <a:spcBef>
                <a:spcPts val="0"/>
              </a:spcBef>
              <a:spcAft>
                <a:spcPts val="0"/>
              </a:spcAft>
              <a:buClr>
                <a:srgbClr val="000000"/>
              </a:buClr>
              <a:buSzPts val="1600"/>
              <a:buFont typeface="Noto Sans Symbols"/>
              <a:buChar char="▪"/>
            </a:pPr>
            <a:r>
              <a:rPr b="0" i="0" lang="en" sz="1600" u="none" cap="none" strike="noStrike">
                <a:solidFill>
                  <a:srgbClr val="000000"/>
                </a:solidFill>
                <a:latin typeface="Nunito"/>
                <a:ea typeface="Nunito"/>
                <a:cs typeface="Nunito"/>
                <a:sym typeface="Nunito"/>
              </a:rPr>
              <a:t>Protected Areas</a:t>
            </a:r>
            <a:endParaRPr sz="1600"/>
          </a:p>
          <a:p>
            <a:pPr indent="-298450" lvl="0" marL="285750" marR="0" rtl="0" algn="l">
              <a:lnSpc>
                <a:spcPct val="100000"/>
              </a:lnSpc>
              <a:spcBef>
                <a:spcPts val="0"/>
              </a:spcBef>
              <a:spcAft>
                <a:spcPts val="0"/>
              </a:spcAft>
              <a:buClr>
                <a:srgbClr val="000000"/>
              </a:buClr>
              <a:buSzPts val="1600"/>
              <a:buFont typeface="Noto Sans Symbols"/>
              <a:buChar char="▪"/>
            </a:pPr>
            <a:r>
              <a:rPr b="0" i="0" lang="en" sz="1600" u="none" cap="none" strike="noStrike">
                <a:solidFill>
                  <a:srgbClr val="000000"/>
                </a:solidFill>
                <a:latin typeface="Nunito"/>
                <a:ea typeface="Nunito"/>
                <a:cs typeface="Nunito"/>
                <a:sym typeface="Nunito"/>
              </a:rPr>
              <a:t>Wildlife Parks</a:t>
            </a:r>
            <a:endParaRPr sz="1600"/>
          </a:p>
          <a:p>
            <a:pPr indent="-298450" lvl="0" marL="285750" marR="0" rtl="0" algn="l">
              <a:lnSpc>
                <a:spcPct val="100000"/>
              </a:lnSpc>
              <a:spcBef>
                <a:spcPts val="0"/>
              </a:spcBef>
              <a:spcAft>
                <a:spcPts val="0"/>
              </a:spcAft>
              <a:buClr>
                <a:srgbClr val="000000"/>
              </a:buClr>
              <a:buSzPts val="1600"/>
              <a:buFont typeface="Noto Sans Symbols"/>
              <a:buChar char="▪"/>
            </a:pPr>
            <a:r>
              <a:rPr b="0" i="0" lang="en" sz="1600" u="none" cap="none" strike="noStrike">
                <a:solidFill>
                  <a:srgbClr val="000000"/>
                </a:solidFill>
                <a:latin typeface="Nunito"/>
                <a:ea typeface="Nunito"/>
                <a:cs typeface="Nunito"/>
                <a:sym typeface="Nunito"/>
              </a:rPr>
              <a:t>Non-Government organisations</a:t>
            </a:r>
            <a:endParaRPr b="0" i="0" sz="1600" u="none" cap="none" strike="noStrike">
              <a:solidFill>
                <a:srgbClr val="000000"/>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4" name="Shape 4094"/>
        <p:cNvGrpSpPr/>
        <p:nvPr/>
      </p:nvGrpSpPr>
      <p:grpSpPr>
        <a:xfrm>
          <a:off x="0" y="0"/>
          <a:ext cx="0" cy="0"/>
          <a:chOff x="0" y="0"/>
          <a:chExt cx="0" cy="0"/>
        </a:xfrm>
      </p:grpSpPr>
      <p:sp>
        <p:nvSpPr>
          <p:cNvPr id="4095" name="Google Shape;4095;p54"/>
          <p:cNvSpPr txBox="1"/>
          <p:nvPr>
            <p:ph type="title"/>
          </p:nvPr>
        </p:nvSpPr>
        <p:spPr>
          <a:xfrm>
            <a:off x="511207" y="293634"/>
            <a:ext cx="77175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Lato"/>
                <a:ea typeface="Lato"/>
                <a:cs typeface="Lato"/>
                <a:sym typeface="Lato"/>
              </a:rPr>
              <a:t>Why we should protect these endangered species</a:t>
            </a:r>
            <a:endParaRPr>
              <a:latin typeface="Lato"/>
              <a:ea typeface="Lato"/>
              <a:cs typeface="Lato"/>
              <a:sym typeface="Lato"/>
            </a:endParaRPr>
          </a:p>
        </p:txBody>
      </p:sp>
      <p:sp>
        <p:nvSpPr>
          <p:cNvPr id="4096" name="Google Shape;4096;p54"/>
          <p:cNvSpPr txBox="1"/>
          <p:nvPr>
            <p:ph idx="1" type="body"/>
          </p:nvPr>
        </p:nvSpPr>
        <p:spPr>
          <a:xfrm>
            <a:off x="713225" y="1145450"/>
            <a:ext cx="7717500" cy="3462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1200"/>
              </a:spcAft>
              <a:buSzPts val="1400"/>
              <a:buNone/>
            </a:pPr>
            <a:r>
              <a:rPr lang="en" sz="1600">
                <a:solidFill>
                  <a:srgbClr val="272B2D"/>
                </a:solidFill>
                <a:latin typeface="Avenir"/>
                <a:ea typeface="Avenir"/>
                <a:cs typeface="Avenir"/>
                <a:sym typeface="Avenir"/>
              </a:rPr>
              <a:t>It is important because it saves our native fish, plants, and other wildlife from going extinct. Once gone, they're gone forever, and there's no going back. Losing even a single species can have disastrous impacts on the rest of the ecosystem, because the effects will be felt throughout the food chain. From providing cures to deadly diseases to maintaining natural ecosystems and improving overall quality of life, the benefits of preserving threatened and endangered species are invaluable.</a:t>
            </a:r>
            <a:endParaRPr sz="1600">
              <a:latin typeface="Avenir"/>
              <a:ea typeface="Avenir"/>
              <a:cs typeface="Avenir"/>
              <a:sym typeface="Avenir"/>
            </a:endParaRP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he Jungle Agency by Slidesgo">
  <a:themeElements>
    <a:clrScheme name="Simple Light">
      <a:dk1>
        <a:srgbClr val="FFA200"/>
      </a:dk1>
      <a:lt1>
        <a:srgbClr val="000000"/>
      </a:lt1>
      <a:dk2>
        <a:srgbClr val="87D73A"/>
      </a:dk2>
      <a:lt2>
        <a:srgbClr val="37480E"/>
      </a:lt2>
      <a:accent1>
        <a:srgbClr val="579D1C"/>
      </a:accent1>
      <a:accent2>
        <a:srgbClr val="3D722F"/>
      </a:accent2>
      <a:accent3>
        <a:srgbClr val="217E4F"/>
      </a:accent3>
      <a:accent4>
        <a:srgbClr val="2F4D0F"/>
      </a:accent4>
      <a:accent5>
        <a:srgbClr val="365A12"/>
      </a:accent5>
      <a:accent6>
        <a:srgbClr val="20BC9E"/>
      </a:accent6>
      <a:hlink>
        <a:srgbClr val="24310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